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79" r:id="rId6"/>
    <p:sldMasterId id="2147483688" r:id="rId7"/>
    <p:sldMasterId id="2147483681" r:id="rId8"/>
    <p:sldMasterId id="2147483683" r:id="rId9"/>
  </p:sldMasterIdLst>
  <p:notesMasterIdLst>
    <p:notesMasterId r:id="rId28"/>
  </p:notesMasterIdLst>
  <p:sldIdLst>
    <p:sldId id="420" r:id="rId10"/>
    <p:sldId id="1063" r:id="rId11"/>
    <p:sldId id="1105" r:id="rId12"/>
    <p:sldId id="1104" r:id="rId13"/>
    <p:sldId id="1091" r:id="rId14"/>
    <p:sldId id="1098" r:id="rId15"/>
    <p:sldId id="1112" r:id="rId16"/>
    <p:sldId id="1099" r:id="rId17"/>
    <p:sldId id="1109" r:id="rId18"/>
    <p:sldId id="1111" r:id="rId19"/>
    <p:sldId id="1094" r:id="rId20"/>
    <p:sldId id="1110" r:id="rId21"/>
    <p:sldId id="1095" r:id="rId22"/>
    <p:sldId id="1097" r:id="rId23"/>
    <p:sldId id="1114" r:id="rId24"/>
    <p:sldId id="1113" r:id="rId25"/>
    <p:sldId id="1100" r:id="rId26"/>
    <p:sldId id="10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De Giorgi" initials="MDG" lastIdx="1" clrIdx="0">
    <p:extLst>
      <p:ext uri="{19B8F6BF-5375-455C-9EA6-DF929625EA0E}">
        <p15:presenceInfo xmlns:p15="http://schemas.microsoft.com/office/powerpoint/2012/main" userId="S::marina.degiorgi@geant.org::6a91c7ad-f824-4005-8c6e-460699cd9346" providerId="AD"/>
      </p:ext>
    </p:extLst>
  </p:cmAuthor>
  <p:cmAuthor id="2" name="Paul Hasleham" initials="PH" lastIdx="1" clrIdx="1">
    <p:extLst>
      <p:ext uri="{19B8F6BF-5375-455C-9EA6-DF929625EA0E}">
        <p15:presenceInfo xmlns:p15="http://schemas.microsoft.com/office/powerpoint/2012/main" userId="vue7nv8lUmvJnVoN18htNPcEISingpEqoE+wkukXTH0=" providerId="None"/>
      </p:ext>
    </p:extLst>
  </p:cmAuthor>
  <p:cmAuthor id="3" name="Leonardo Marino" initials="LM" lastIdx="2" clrIdx="2">
    <p:extLst>
      <p:ext uri="{19B8F6BF-5375-455C-9EA6-DF929625EA0E}">
        <p15:presenceInfo xmlns:p15="http://schemas.microsoft.com/office/powerpoint/2012/main" userId="85O0jWq4khe/e03UXpgSX/u+MVRG/EN6OCKD0xVajVE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C4457A"/>
    <a:srgbClr val="1F4270"/>
    <a:srgbClr val="F4E200"/>
    <a:srgbClr val="002060"/>
    <a:srgbClr val="45A342"/>
    <a:srgbClr val="0ABBC2"/>
    <a:srgbClr val="30338F"/>
    <a:srgbClr val="FFDD7D"/>
    <a:srgbClr val="3C51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6300" autoAdjust="0"/>
  </p:normalViewPr>
  <p:slideViewPr>
    <p:cSldViewPr snapToGrid="0">
      <p:cViewPr varScale="1">
        <p:scale>
          <a:sx n="126" d="100"/>
          <a:sy n="126" d="100"/>
        </p:scale>
        <p:origin x="200" y="240"/>
      </p:cViewPr>
      <p:guideLst/>
    </p:cSldViewPr>
  </p:slideViewPr>
  <p:outlineViewPr>
    <p:cViewPr>
      <p:scale>
        <a:sx n="33" d="100"/>
        <a:sy n="33" d="100"/>
      </p:scale>
      <p:origin x="0" y="-440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326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DFA2B-42E7-483C-89A7-B63D17235420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26957-3063-4AF5-9C10-771E4439D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99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7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78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939C3-905C-4049-D5FD-91F532688AE0}"/>
              </a:ext>
            </a:extLst>
          </p:cNvPr>
          <p:cNvSpPr/>
          <p:nvPr userDrawn="1"/>
        </p:nvSpPr>
        <p:spPr>
          <a:xfrm>
            <a:off x="0" y="-22301"/>
            <a:ext cx="12032535" cy="6338264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F30A1-C025-1F55-1C24-49A097BD0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47AC89-A300-37E0-582A-DEC698078DFC}"/>
              </a:ext>
            </a:extLst>
          </p:cNvPr>
          <p:cNvSpPr/>
          <p:nvPr userDrawn="1"/>
        </p:nvSpPr>
        <p:spPr>
          <a:xfrm>
            <a:off x="12754" y="4832211"/>
            <a:ext cx="12179246" cy="2042360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C079E9-6E43-7154-64B2-1A5EEF4F8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852542" y="682159"/>
            <a:ext cx="1432450" cy="689706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623F1CF0-B6DA-C595-B8D5-3F120932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54" y="2314410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909EE48B-16DB-EFC1-DECD-D77BE81D890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44354" y="2777636"/>
            <a:ext cx="10444393" cy="479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subtitle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41A64-01CD-4B12-F0DF-7AA9843D140F}"/>
              </a:ext>
            </a:extLst>
          </p:cNvPr>
          <p:cNvSpPr/>
          <p:nvPr userDrawn="1"/>
        </p:nvSpPr>
        <p:spPr>
          <a:xfrm>
            <a:off x="11037739" y="5716824"/>
            <a:ext cx="1171195" cy="1171195"/>
          </a:xfrm>
          <a:custGeom>
            <a:avLst/>
            <a:gdLst>
              <a:gd name="connsiteX0" fmla="*/ 0 w 1402596"/>
              <a:gd name="connsiteY0" fmla="*/ 0 h 1402596"/>
              <a:gd name="connsiteX1" fmla="*/ 1402596 w 1402596"/>
              <a:gd name="connsiteY1" fmla="*/ 0 h 1402596"/>
              <a:gd name="connsiteX2" fmla="*/ 1402596 w 1402596"/>
              <a:gd name="connsiteY2" fmla="*/ 1402596 h 1402596"/>
              <a:gd name="connsiteX3" fmla="*/ 0 w 1402596"/>
              <a:gd name="connsiteY3" fmla="*/ 1402596 h 1402596"/>
              <a:gd name="connsiteX4" fmla="*/ 0 w 1402596"/>
              <a:gd name="connsiteY4" fmla="*/ 0 h 1402596"/>
              <a:gd name="connsiteX0" fmla="*/ 0 w 1402596"/>
              <a:gd name="connsiteY0" fmla="*/ 1402596 h 1402596"/>
              <a:gd name="connsiteX1" fmla="*/ 1402596 w 1402596"/>
              <a:gd name="connsiteY1" fmla="*/ 0 h 1402596"/>
              <a:gd name="connsiteX2" fmla="*/ 1402596 w 1402596"/>
              <a:gd name="connsiteY2" fmla="*/ 1402596 h 1402596"/>
              <a:gd name="connsiteX3" fmla="*/ 0 w 1402596"/>
              <a:gd name="connsiteY3" fmla="*/ 1402596 h 140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2596" h="1402596">
                <a:moveTo>
                  <a:pt x="0" y="1402596"/>
                </a:moveTo>
                <a:lnTo>
                  <a:pt x="1402596" y="0"/>
                </a:lnTo>
                <a:lnTo>
                  <a:pt x="1402596" y="1402596"/>
                </a:lnTo>
                <a:lnTo>
                  <a:pt x="0" y="14025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28DAA213-132D-6A2A-F21C-9C7AAC5538AA}"/>
              </a:ext>
            </a:extLst>
          </p:cNvPr>
          <p:cNvSpPr/>
          <p:nvPr userDrawn="1"/>
        </p:nvSpPr>
        <p:spPr>
          <a:xfrm rot="18940972">
            <a:off x="10539361" y="5650681"/>
            <a:ext cx="1640667" cy="774393"/>
          </a:xfrm>
          <a:custGeom>
            <a:avLst/>
            <a:gdLst>
              <a:gd name="connsiteX0" fmla="*/ 0 w 1591482"/>
              <a:gd name="connsiteY0" fmla="*/ 750465 h 750465"/>
              <a:gd name="connsiteX1" fmla="*/ 795741 w 1591482"/>
              <a:gd name="connsiteY1" fmla="*/ 0 h 750465"/>
              <a:gd name="connsiteX2" fmla="*/ 1591482 w 1591482"/>
              <a:gd name="connsiteY2" fmla="*/ 750465 h 750465"/>
              <a:gd name="connsiteX3" fmla="*/ 0 w 1591482"/>
              <a:gd name="connsiteY3" fmla="*/ 750465 h 750465"/>
              <a:gd name="connsiteX0" fmla="*/ 0 w 1591482"/>
              <a:gd name="connsiteY0" fmla="*/ 761518 h 761518"/>
              <a:gd name="connsiteX1" fmla="*/ 784688 w 1591482"/>
              <a:gd name="connsiteY1" fmla="*/ 0 h 761518"/>
              <a:gd name="connsiteX2" fmla="*/ 1591482 w 1591482"/>
              <a:gd name="connsiteY2" fmla="*/ 761518 h 761518"/>
              <a:gd name="connsiteX3" fmla="*/ 0 w 1591482"/>
              <a:gd name="connsiteY3" fmla="*/ 761518 h 761518"/>
              <a:gd name="connsiteX0" fmla="*/ 0 w 1591482"/>
              <a:gd name="connsiteY0" fmla="*/ 761518 h 761518"/>
              <a:gd name="connsiteX1" fmla="*/ 784688 w 1591482"/>
              <a:gd name="connsiteY1" fmla="*/ 0 h 761518"/>
              <a:gd name="connsiteX2" fmla="*/ 1591482 w 1591482"/>
              <a:gd name="connsiteY2" fmla="*/ 761518 h 761518"/>
              <a:gd name="connsiteX3" fmla="*/ 0 w 1591482"/>
              <a:gd name="connsiteY3" fmla="*/ 761518 h 761518"/>
              <a:gd name="connsiteX0" fmla="*/ 0 w 1591482"/>
              <a:gd name="connsiteY0" fmla="*/ 761518 h 761518"/>
              <a:gd name="connsiteX1" fmla="*/ 784688 w 1591482"/>
              <a:gd name="connsiteY1" fmla="*/ 0 h 761518"/>
              <a:gd name="connsiteX2" fmla="*/ 1591482 w 1591482"/>
              <a:gd name="connsiteY2" fmla="*/ 761518 h 761518"/>
              <a:gd name="connsiteX3" fmla="*/ 0 w 1591482"/>
              <a:gd name="connsiteY3" fmla="*/ 761518 h 761518"/>
              <a:gd name="connsiteX0" fmla="*/ 0 w 1591543"/>
              <a:gd name="connsiteY0" fmla="*/ 761518 h 761518"/>
              <a:gd name="connsiteX1" fmla="*/ 784688 w 1591543"/>
              <a:gd name="connsiteY1" fmla="*/ 0 h 761518"/>
              <a:gd name="connsiteX2" fmla="*/ 1591482 w 1591543"/>
              <a:gd name="connsiteY2" fmla="*/ 761518 h 761518"/>
              <a:gd name="connsiteX3" fmla="*/ 0 w 1591543"/>
              <a:gd name="connsiteY3" fmla="*/ 761518 h 761518"/>
              <a:gd name="connsiteX0" fmla="*/ 0 w 1591556"/>
              <a:gd name="connsiteY0" fmla="*/ 756181 h 756181"/>
              <a:gd name="connsiteX1" fmla="*/ 828613 w 1591556"/>
              <a:gd name="connsiteY1" fmla="*/ 0 h 756181"/>
              <a:gd name="connsiteX2" fmla="*/ 1591482 w 1591556"/>
              <a:gd name="connsiteY2" fmla="*/ 756181 h 756181"/>
              <a:gd name="connsiteX3" fmla="*/ 0 w 1591556"/>
              <a:gd name="connsiteY3" fmla="*/ 756181 h 756181"/>
              <a:gd name="connsiteX0" fmla="*/ 0 w 1591550"/>
              <a:gd name="connsiteY0" fmla="*/ 756181 h 756181"/>
              <a:gd name="connsiteX1" fmla="*/ 828613 w 1591550"/>
              <a:gd name="connsiteY1" fmla="*/ 0 h 756181"/>
              <a:gd name="connsiteX2" fmla="*/ 1591482 w 1591550"/>
              <a:gd name="connsiteY2" fmla="*/ 756181 h 756181"/>
              <a:gd name="connsiteX3" fmla="*/ 0 w 1591550"/>
              <a:gd name="connsiteY3" fmla="*/ 756181 h 756181"/>
              <a:gd name="connsiteX0" fmla="*/ 0 w 1591550"/>
              <a:gd name="connsiteY0" fmla="*/ 756181 h 756181"/>
              <a:gd name="connsiteX1" fmla="*/ 828613 w 1591550"/>
              <a:gd name="connsiteY1" fmla="*/ 0 h 756181"/>
              <a:gd name="connsiteX2" fmla="*/ 1591482 w 1591550"/>
              <a:gd name="connsiteY2" fmla="*/ 756181 h 756181"/>
              <a:gd name="connsiteX3" fmla="*/ 0 w 1591550"/>
              <a:gd name="connsiteY3" fmla="*/ 756181 h 756181"/>
              <a:gd name="connsiteX0" fmla="*/ 0 w 1591550"/>
              <a:gd name="connsiteY0" fmla="*/ 756181 h 756181"/>
              <a:gd name="connsiteX1" fmla="*/ 828613 w 1591550"/>
              <a:gd name="connsiteY1" fmla="*/ 0 h 756181"/>
              <a:gd name="connsiteX2" fmla="*/ 1591482 w 1591550"/>
              <a:gd name="connsiteY2" fmla="*/ 756181 h 756181"/>
              <a:gd name="connsiteX3" fmla="*/ 0 w 1591550"/>
              <a:gd name="connsiteY3" fmla="*/ 756181 h 756181"/>
              <a:gd name="connsiteX0" fmla="*/ 0 w 1591548"/>
              <a:gd name="connsiteY0" fmla="*/ 756181 h 756181"/>
              <a:gd name="connsiteX1" fmla="*/ 828613 w 1591548"/>
              <a:gd name="connsiteY1" fmla="*/ 0 h 756181"/>
              <a:gd name="connsiteX2" fmla="*/ 1591482 w 1591548"/>
              <a:gd name="connsiteY2" fmla="*/ 756181 h 756181"/>
              <a:gd name="connsiteX3" fmla="*/ 0 w 1591548"/>
              <a:gd name="connsiteY3" fmla="*/ 756181 h 756181"/>
              <a:gd name="connsiteX0" fmla="*/ 0 w 1591548"/>
              <a:gd name="connsiteY0" fmla="*/ 756181 h 756181"/>
              <a:gd name="connsiteX1" fmla="*/ 828613 w 1591548"/>
              <a:gd name="connsiteY1" fmla="*/ 0 h 756181"/>
              <a:gd name="connsiteX2" fmla="*/ 1591482 w 1591548"/>
              <a:gd name="connsiteY2" fmla="*/ 756181 h 756181"/>
              <a:gd name="connsiteX3" fmla="*/ 0 w 1591548"/>
              <a:gd name="connsiteY3" fmla="*/ 756181 h 756181"/>
              <a:gd name="connsiteX0" fmla="*/ 0 w 1591548"/>
              <a:gd name="connsiteY0" fmla="*/ 756181 h 756181"/>
              <a:gd name="connsiteX1" fmla="*/ 828613 w 1591548"/>
              <a:gd name="connsiteY1" fmla="*/ 0 h 756181"/>
              <a:gd name="connsiteX2" fmla="*/ 1591482 w 1591548"/>
              <a:gd name="connsiteY2" fmla="*/ 756181 h 756181"/>
              <a:gd name="connsiteX3" fmla="*/ 0 w 1591548"/>
              <a:gd name="connsiteY3" fmla="*/ 756181 h 756181"/>
              <a:gd name="connsiteX0" fmla="*/ 0 w 1591548"/>
              <a:gd name="connsiteY0" fmla="*/ 756181 h 756181"/>
              <a:gd name="connsiteX1" fmla="*/ 828613 w 1591548"/>
              <a:gd name="connsiteY1" fmla="*/ 0 h 756181"/>
              <a:gd name="connsiteX2" fmla="*/ 1591482 w 1591548"/>
              <a:gd name="connsiteY2" fmla="*/ 756181 h 756181"/>
              <a:gd name="connsiteX3" fmla="*/ 0 w 1591548"/>
              <a:gd name="connsiteY3" fmla="*/ 756181 h 756181"/>
              <a:gd name="connsiteX0" fmla="*/ 0 w 1568383"/>
              <a:gd name="connsiteY0" fmla="*/ 780013 h 780013"/>
              <a:gd name="connsiteX1" fmla="*/ 805448 w 1568383"/>
              <a:gd name="connsiteY1" fmla="*/ 0 h 780013"/>
              <a:gd name="connsiteX2" fmla="*/ 1568317 w 1568383"/>
              <a:gd name="connsiteY2" fmla="*/ 756181 h 780013"/>
              <a:gd name="connsiteX3" fmla="*/ 0 w 1568383"/>
              <a:gd name="connsiteY3" fmla="*/ 780013 h 780013"/>
              <a:gd name="connsiteX0" fmla="*/ 28149 w 1596532"/>
              <a:gd name="connsiteY0" fmla="*/ 780013 h 780020"/>
              <a:gd name="connsiteX1" fmla="*/ 833597 w 1596532"/>
              <a:gd name="connsiteY1" fmla="*/ 0 h 780020"/>
              <a:gd name="connsiteX2" fmla="*/ 1596466 w 1596532"/>
              <a:gd name="connsiteY2" fmla="*/ 756181 h 780020"/>
              <a:gd name="connsiteX3" fmla="*/ 28149 w 1596532"/>
              <a:gd name="connsiteY3" fmla="*/ 780013 h 780020"/>
              <a:gd name="connsiteX0" fmla="*/ 28149 w 1596719"/>
              <a:gd name="connsiteY0" fmla="*/ 780013 h 780020"/>
              <a:gd name="connsiteX1" fmla="*/ 833597 w 1596719"/>
              <a:gd name="connsiteY1" fmla="*/ 0 h 780020"/>
              <a:gd name="connsiteX2" fmla="*/ 1596466 w 1596719"/>
              <a:gd name="connsiteY2" fmla="*/ 756181 h 780020"/>
              <a:gd name="connsiteX3" fmla="*/ 28149 w 1596719"/>
              <a:gd name="connsiteY3" fmla="*/ 780013 h 780020"/>
              <a:gd name="connsiteX0" fmla="*/ 26113 w 1594683"/>
              <a:gd name="connsiteY0" fmla="*/ 780013 h 780029"/>
              <a:gd name="connsiteX1" fmla="*/ 831561 w 1594683"/>
              <a:gd name="connsiteY1" fmla="*/ 0 h 780029"/>
              <a:gd name="connsiteX2" fmla="*/ 1594430 w 1594683"/>
              <a:gd name="connsiteY2" fmla="*/ 756181 h 780029"/>
              <a:gd name="connsiteX3" fmla="*/ 26113 w 1594683"/>
              <a:gd name="connsiteY3" fmla="*/ 780013 h 780029"/>
              <a:gd name="connsiteX0" fmla="*/ 19416 w 1587986"/>
              <a:gd name="connsiteY0" fmla="*/ 780013 h 852385"/>
              <a:gd name="connsiteX1" fmla="*/ 824864 w 1587986"/>
              <a:gd name="connsiteY1" fmla="*/ 0 h 852385"/>
              <a:gd name="connsiteX2" fmla="*/ 1587733 w 1587986"/>
              <a:gd name="connsiteY2" fmla="*/ 756181 h 852385"/>
              <a:gd name="connsiteX3" fmla="*/ 19416 w 1587986"/>
              <a:gd name="connsiteY3" fmla="*/ 780013 h 852385"/>
              <a:gd name="connsiteX0" fmla="*/ 19416 w 1587986"/>
              <a:gd name="connsiteY0" fmla="*/ 780013 h 852385"/>
              <a:gd name="connsiteX1" fmla="*/ 824864 w 1587986"/>
              <a:gd name="connsiteY1" fmla="*/ 0 h 852385"/>
              <a:gd name="connsiteX2" fmla="*/ 1587733 w 1587986"/>
              <a:gd name="connsiteY2" fmla="*/ 756181 h 852385"/>
              <a:gd name="connsiteX3" fmla="*/ 19416 w 1587986"/>
              <a:gd name="connsiteY3" fmla="*/ 780013 h 852385"/>
              <a:gd name="connsiteX0" fmla="*/ 19416 w 1587986"/>
              <a:gd name="connsiteY0" fmla="*/ 780013 h 780013"/>
              <a:gd name="connsiteX1" fmla="*/ 824864 w 1587986"/>
              <a:gd name="connsiteY1" fmla="*/ 0 h 780013"/>
              <a:gd name="connsiteX2" fmla="*/ 1587733 w 1587986"/>
              <a:gd name="connsiteY2" fmla="*/ 756181 h 780013"/>
              <a:gd name="connsiteX3" fmla="*/ 19416 w 1587986"/>
              <a:gd name="connsiteY3" fmla="*/ 780013 h 780013"/>
              <a:gd name="connsiteX0" fmla="*/ 0 w 1568570"/>
              <a:gd name="connsiteY0" fmla="*/ 780013 h 780013"/>
              <a:gd name="connsiteX1" fmla="*/ 805448 w 1568570"/>
              <a:gd name="connsiteY1" fmla="*/ 0 h 780013"/>
              <a:gd name="connsiteX2" fmla="*/ 1568317 w 1568570"/>
              <a:gd name="connsiteY2" fmla="*/ 756181 h 780013"/>
              <a:gd name="connsiteX3" fmla="*/ 0 w 1568570"/>
              <a:gd name="connsiteY3" fmla="*/ 780013 h 78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8570" h="780013">
                <a:moveTo>
                  <a:pt x="0" y="780013"/>
                </a:moveTo>
                <a:cubicBezTo>
                  <a:pt x="22577" y="772854"/>
                  <a:pt x="614066" y="457407"/>
                  <a:pt x="805448" y="0"/>
                </a:cubicBezTo>
                <a:cubicBezTo>
                  <a:pt x="1338525" y="651398"/>
                  <a:pt x="1577484" y="756042"/>
                  <a:pt x="1568317" y="756181"/>
                </a:cubicBezTo>
                <a:lnTo>
                  <a:pt x="0" y="780013"/>
                </a:lnTo>
                <a:close/>
              </a:path>
            </a:pathLst>
          </a:custGeom>
          <a:solidFill>
            <a:srgbClr val="303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8479A2B-31D9-0E3C-9171-7C8A00505931}"/>
              </a:ext>
            </a:extLst>
          </p:cNvPr>
          <p:cNvSpPr txBox="1">
            <a:spLocks/>
          </p:cNvSpPr>
          <p:nvPr userDrawn="1"/>
        </p:nvSpPr>
        <p:spPr>
          <a:xfrm>
            <a:off x="11291245" y="6408696"/>
            <a:ext cx="1003253" cy="4793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b="1" cap="all" dirty="0">
                <a:solidFill>
                  <a:srgbClr val="EE426D"/>
                </a:solidFill>
              </a:rPr>
              <a:t>Gn5-1</a:t>
            </a:r>
            <a:endParaRPr lang="en-GB" sz="2000" b="1" cap="all" dirty="0">
              <a:solidFill>
                <a:srgbClr val="EE42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7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939C3-905C-4049-D5FD-91F532688AE0}"/>
              </a:ext>
            </a:extLst>
          </p:cNvPr>
          <p:cNvSpPr/>
          <p:nvPr userDrawn="1"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F30A1-C025-1F55-1C24-49A097BD0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47AC89-A300-37E0-582A-DEC698078DFC}"/>
              </a:ext>
            </a:extLst>
          </p:cNvPr>
          <p:cNvSpPr/>
          <p:nvPr userDrawn="1"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C079E9-6E43-7154-64B2-1A5EEF4F8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852542" y="682159"/>
            <a:ext cx="1432450" cy="689706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623F1CF0-B6DA-C595-B8D5-3F120932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54" y="2187410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909EE48B-16DB-EFC1-DECD-D77BE81D890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44354" y="2650636"/>
            <a:ext cx="10444393" cy="479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subtitle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CCA3BB8-A994-4079-4751-525E79977CE8}"/>
              </a:ext>
            </a:extLst>
          </p:cNvPr>
          <p:cNvSpPr txBox="1">
            <a:spLocks/>
          </p:cNvSpPr>
          <p:nvPr userDrawn="1"/>
        </p:nvSpPr>
        <p:spPr>
          <a:xfrm>
            <a:off x="744354" y="5303545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chemeClr val="bg1"/>
                </a:solidFill>
              </a:rPr>
              <a:t>www.geant.org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7868D09-7E26-5049-0782-B28B5EDDF4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9" y="5824136"/>
            <a:ext cx="1984777" cy="41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5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9389" y="1567629"/>
            <a:ext cx="10444393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5B5F70-4483-CEAA-B08B-0FAAFC15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89" y="73417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758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F581CDD-E760-3C4B-B904-320C2653E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675" y="512986"/>
            <a:ext cx="569600" cy="321399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1F4270"/>
                </a:solidFill>
              </a:defRPr>
            </a:lvl1pPr>
          </a:lstStyle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0832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C3C02-CB49-7B46-F9C9-E6E7C6E1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390292"/>
            <a:ext cx="9390692" cy="752705"/>
          </a:xfrm>
          <a:prstGeom prst="rect">
            <a:avLst/>
          </a:prstGeom>
        </p:spPr>
        <p:txBody>
          <a:bodyPr/>
          <a:lstStyle>
            <a:lvl1pPr>
              <a:defRPr sz="2400" b="1" cap="none" baseline="0">
                <a:solidFill>
                  <a:srgbClr val="1F427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6790A62-2E7B-5F7B-4677-4AD038BB7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675" y="6502153"/>
            <a:ext cx="569600" cy="321399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914377"/>
            <a:fld id="{6FA41F67-6E16-BC4F-8A8C-42F359C0BCBA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244539-6C7B-7301-9B0A-59FE06FB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1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N5-I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9389" y="1567629"/>
            <a:ext cx="10444393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5B5F70-4483-CEAA-B08B-0FAAFC15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89" y="73417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96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N5-IC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75818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N5-IC1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C3C02-CB49-7B46-F9C9-E6E7C6E1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390292"/>
            <a:ext cx="9390692" cy="752705"/>
          </a:xfrm>
          <a:prstGeom prst="rect">
            <a:avLst/>
          </a:prstGeom>
        </p:spPr>
        <p:txBody>
          <a:bodyPr/>
          <a:lstStyle>
            <a:lvl1pPr>
              <a:defRPr sz="2400" b="1" cap="none" baseline="0">
                <a:solidFill>
                  <a:srgbClr val="1F427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6790A62-2E7B-5F7B-4677-4AD038BB7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675" y="6502153"/>
            <a:ext cx="569600" cy="321399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914377"/>
            <a:fld id="{6FA41F67-6E16-BC4F-8A8C-42F359C0BCBA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244539-6C7B-7301-9B0A-59FE06FB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1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C84F7-885B-A94E-8E78-3C548CC59F92}"/>
              </a:ext>
            </a:extLst>
          </p:cNvPr>
          <p:cNvSpPr/>
          <p:nvPr userDrawn="1"/>
        </p:nvSpPr>
        <p:spPr>
          <a:xfrm>
            <a:off x="1538868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033503-981C-D64F-93D8-D1BA5F2FF6CB}"/>
              </a:ext>
            </a:extLst>
          </p:cNvPr>
          <p:cNvSpPr/>
          <p:nvPr userDrawn="1"/>
        </p:nvSpPr>
        <p:spPr>
          <a:xfrm>
            <a:off x="3077736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1B7F4-3BD6-224E-B99D-5A03C421D10D}"/>
              </a:ext>
            </a:extLst>
          </p:cNvPr>
          <p:cNvSpPr/>
          <p:nvPr userDrawn="1"/>
        </p:nvSpPr>
        <p:spPr>
          <a:xfrm>
            <a:off x="4616604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890159-B149-7240-8171-7C52C8290442}"/>
              </a:ext>
            </a:extLst>
          </p:cNvPr>
          <p:cNvSpPr/>
          <p:nvPr userDrawn="1"/>
        </p:nvSpPr>
        <p:spPr>
          <a:xfrm>
            <a:off x="6155472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63192-1966-31A9-FD95-8217F77F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390292"/>
            <a:ext cx="9390692" cy="752705"/>
          </a:xfrm>
          <a:prstGeom prst="rect">
            <a:avLst/>
          </a:prstGeom>
        </p:spPr>
        <p:txBody>
          <a:bodyPr/>
          <a:lstStyle>
            <a:lvl1pPr>
              <a:defRPr sz="2400" b="1" cap="none" baseline="0">
                <a:solidFill>
                  <a:srgbClr val="1F427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E5318C5-706F-F2A5-CB60-BE840063A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675" y="6502153"/>
            <a:ext cx="569600" cy="321399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914377"/>
            <a:fld id="{6FA41F67-6E16-BC4F-8A8C-42F359C0BCBA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A5C0BC5-752A-CD9F-DAEB-92F43948E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5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9389" y="1567629"/>
            <a:ext cx="10444393" cy="4503737"/>
          </a:xfrm>
          <a:prstGeom prst="rect">
            <a:avLst/>
          </a:prstGeom>
        </p:spPr>
        <p:txBody>
          <a:bodyPr/>
          <a:lstStyle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5B5F70-4483-CEAA-B08B-0FAAFC15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89" y="387589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253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39E1F8-990F-F5B1-0F9A-2A6582A4B0A9}"/>
              </a:ext>
            </a:extLst>
          </p:cNvPr>
          <p:cNvSpPr/>
          <p:nvPr userDrawn="1"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85A7FE-50B9-666E-795F-45B63970CB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B5C591-99D1-235D-18AA-B504CEF331E4}"/>
              </a:ext>
            </a:extLst>
          </p:cNvPr>
          <p:cNvSpPr/>
          <p:nvPr userDrawn="1"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D23DF3-447B-8C13-7C2C-570B97CE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852542" y="682159"/>
            <a:ext cx="1432450" cy="689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9389" y="918524"/>
            <a:ext cx="10472611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388" y="1566391"/>
            <a:ext cx="104726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86023-3160-F54D-ABE2-A8AFA16E520E}"/>
              </a:ext>
            </a:extLst>
          </p:cNvPr>
          <p:cNvSpPr/>
          <p:nvPr userDrawn="1"/>
        </p:nvSpPr>
        <p:spPr>
          <a:xfrm>
            <a:off x="0" y="-38314"/>
            <a:ext cx="12192000" cy="5934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47DB-29AD-084C-8232-6CAF9C67327F}"/>
              </a:ext>
            </a:extLst>
          </p:cNvPr>
          <p:cNvSpPr txBox="1">
            <a:spLocks/>
          </p:cNvSpPr>
          <p:nvPr userDrawn="1"/>
        </p:nvSpPr>
        <p:spPr>
          <a:xfrm>
            <a:off x="10646471" y="105344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EB0FA4-9B1C-4D6B-AF0A-97437B69127A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r>
              <a:rPr lang="en-GB" dirty="0">
                <a:solidFill>
                  <a:schemeClr val="bg1"/>
                </a:solidFill>
              </a:rPr>
              <a:t>     |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5F78CF-3545-4647-AFFC-4E9114BD5F00}"/>
              </a:ext>
            </a:extLst>
          </p:cNvPr>
          <p:cNvSpPr txBox="1">
            <a:spLocks/>
          </p:cNvSpPr>
          <p:nvPr userDrawn="1"/>
        </p:nvSpPr>
        <p:spPr>
          <a:xfrm>
            <a:off x="11356610" y="139678"/>
            <a:ext cx="1268825" cy="2909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F4E200"/>
                </a:solidFill>
                <a:latin typeface="+mn-lt"/>
              </a:rPr>
              <a:t>GN5-1</a:t>
            </a:r>
            <a:endParaRPr lang="en-GB" sz="1200" b="1" dirty="0">
              <a:solidFill>
                <a:srgbClr val="F4E200"/>
              </a:solidFill>
              <a:latin typeface="+mn-lt"/>
            </a:endParaRPr>
          </a:p>
        </p:txBody>
      </p:sp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3DBBBB7-9CE4-D342-A765-EF35A5E66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0685" r="16055" b="24139"/>
          <a:stretch/>
        </p:blipFill>
        <p:spPr>
          <a:xfrm flipH="1">
            <a:off x="0" y="-38313"/>
            <a:ext cx="10286482" cy="5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9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5" r:id="rId2"/>
    <p:sldLayoutId id="214748368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9389" y="918524"/>
            <a:ext cx="10472611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388" y="1566391"/>
            <a:ext cx="104726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86023-3160-F54D-ABE2-A8AFA16E520E}"/>
              </a:ext>
            </a:extLst>
          </p:cNvPr>
          <p:cNvSpPr/>
          <p:nvPr userDrawn="1"/>
        </p:nvSpPr>
        <p:spPr>
          <a:xfrm>
            <a:off x="0" y="-38314"/>
            <a:ext cx="12192000" cy="5934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47DB-29AD-084C-8232-6CAF9C67327F}"/>
              </a:ext>
            </a:extLst>
          </p:cNvPr>
          <p:cNvSpPr txBox="1">
            <a:spLocks/>
          </p:cNvSpPr>
          <p:nvPr userDrawn="1"/>
        </p:nvSpPr>
        <p:spPr>
          <a:xfrm>
            <a:off x="10646471" y="105344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EB0FA4-9B1C-4D6B-AF0A-97437B69127A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r>
              <a:rPr lang="en-GB" dirty="0">
                <a:solidFill>
                  <a:schemeClr val="bg1"/>
                </a:solidFill>
              </a:rPr>
              <a:t>     |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5F78CF-3545-4647-AFFC-4E9114BD5F00}"/>
              </a:ext>
            </a:extLst>
          </p:cNvPr>
          <p:cNvSpPr txBox="1">
            <a:spLocks/>
          </p:cNvSpPr>
          <p:nvPr userDrawn="1"/>
        </p:nvSpPr>
        <p:spPr>
          <a:xfrm>
            <a:off x="11356610" y="139678"/>
            <a:ext cx="1268825" cy="2909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F4E200"/>
                </a:solidFill>
                <a:latin typeface="+mn-lt"/>
              </a:rPr>
              <a:t>GN5-IC1</a:t>
            </a:r>
            <a:endParaRPr lang="en-GB" sz="1200" b="1" dirty="0">
              <a:solidFill>
                <a:srgbClr val="F4E200"/>
              </a:solidFill>
              <a:latin typeface="+mn-lt"/>
            </a:endParaRPr>
          </a:p>
        </p:txBody>
      </p:sp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3DBBBB7-9CE4-D342-A765-EF35A5E66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0685" r="16055" b="24139"/>
          <a:stretch/>
        </p:blipFill>
        <p:spPr>
          <a:xfrm flipH="1">
            <a:off x="0" y="-38313"/>
            <a:ext cx="10286482" cy="5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1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0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39E1F8-990F-F5B1-0F9A-2A6582A4B0A9}"/>
              </a:ext>
            </a:extLst>
          </p:cNvPr>
          <p:cNvSpPr/>
          <p:nvPr userDrawn="1"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85A7FE-50B9-666E-795F-45B63970CB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B5C591-99D1-235D-18AA-B504CEF331E4}"/>
              </a:ext>
            </a:extLst>
          </p:cNvPr>
          <p:cNvSpPr/>
          <p:nvPr userDrawn="1"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F881E-B96E-DF9A-A5E7-193EEFB67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852542" y="682159"/>
            <a:ext cx="1432450" cy="6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5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21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microsoft.com/office/2007/relationships/hdphoto" Target="../media/hdphoto11.wdp"/><Relationship Id="rId4" Type="http://schemas.openxmlformats.org/officeDocument/2006/relationships/image" Target="../media/image51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gp4l-admin@lists.geant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slideegg.com/" TargetMode="External"/><Relationship Id="rId5" Type="http://schemas.openxmlformats.org/officeDocument/2006/relationships/image" Target="../media/image60.png"/><Relationship Id="rId4" Type="http://schemas.openxmlformats.org/officeDocument/2006/relationships/hyperlink" Target="https://www.youtube.com/watch?v=KYqpLPBDR3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eant-netdev.gitlab-pages.pcss.pl/gp4ldoc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geant-netdev.gitlab-pages.pcss.pl/MaatDocs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CCB0DA-D0FE-38AB-2E6B-0D79AC5FEAC8}"/>
              </a:ext>
            </a:extLst>
          </p:cNvPr>
          <p:cNvSpPr txBox="1">
            <a:spLocks/>
          </p:cNvSpPr>
          <p:nvPr/>
        </p:nvSpPr>
        <p:spPr>
          <a:xfrm>
            <a:off x="744354" y="3940600"/>
            <a:ext cx="7485589" cy="7322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cap="all" dirty="0">
              <a:solidFill>
                <a:schemeClr val="bg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7EDA4-3067-4DC1-E658-1AB44EC4A9F6}"/>
              </a:ext>
            </a:extLst>
          </p:cNvPr>
          <p:cNvSpPr txBox="1">
            <a:spLocks/>
          </p:cNvSpPr>
          <p:nvPr/>
        </p:nvSpPr>
        <p:spPr>
          <a:xfrm>
            <a:off x="744355" y="5655142"/>
            <a:ext cx="6199690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TNC24, Rennes, France</a:t>
            </a:r>
          </a:p>
          <a:p>
            <a:r>
              <a:rPr lang="en-US" sz="1400" dirty="0">
                <a:solidFill>
                  <a:schemeClr val="bg1"/>
                </a:solidFill>
              </a:rPr>
              <a:t>10-14 June 2024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7E757D6-C1A6-5F20-39AE-D5C4BC7D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Orchestrating Smooth Operations </a:t>
            </a:r>
            <a:endParaRPr lang="en-US" sz="3200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4C65C26-CF99-E236-2A5D-989BA89C0B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4354" y="4468712"/>
            <a:ext cx="10444393" cy="479323"/>
          </a:xfrm>
        </p:spPr>
        <p:txBody>
          <a:bodyPr lIns="91440" tIns="45720" rIns="91440" bIns="45720" anchor="t"/>
          <a:lstStyle/>
          <a:p>
            <a:r>
              <a:rPr lang="en-US" sz="1800" dirty="0">
                <a:cs typeface="Calibri"/>
              </a:rPr>
              <a:t>Prof. Sonja </a:t>
            </a:r>
            <a:r>
              <a:rPr lang="en-US" sz="1800" dirty="0" err="1">
                <a:cs typeface="Calibri"/>
              </a:rPr>
              <a:t>Filiposka</a:t>
            </a:r>
            <a:r>
              <a:rPr lang="en-US" sz="1800" dirty="0">
                <a:cs typeface="Calibri"/>
              </a:rPr>
              <a:t> (UKIM), Roman </a:t>
            </a:r>
            <a:r>
              <a:rPr lang="en-US" sz="1800" dirty="0" err="1">
                <a:cs typeface="Calibri"/>
              </a:rPr>
              <a:t>Łapacz</a:t>
            </a:r>
            <a:r>
              <a:rPr lang="en-US" sz="1800" dirty="0">
                <a:cs typeface="Calibri"/>
              </a:rPr>
              <a:t> (PSNC)</a:t>
            </a:r>
          </a:p>
        </p:txBody>
      </p:sp>
      <p:sp>
        <p:nvSpPr>
          <p:cNvPr id="7" name="Content Placeholder 19">
            <a:extLst>
              <a:ext uri="{FF2B5EF4-FFF2-40B4-BE49-F238E27FC236}">
                <a16:creationId xmlns:a16="http://schemas.microsoft.com/office/drawing/2014/main" id="{A8D99A0D-1F57-4DCC-A8E8-A5C9BEBEAF42}"/>
              </a:ext>
            </a:extLst>
          </p:cNvPr>
          <p:cNvSpPr txBox="1">
            <a:spLocks/>
          </p:cNvSpPr>
          <p:nvPr/>
        </p:nvSpPr>
        <p:spPr>
          <a:xfrm>
            <a:off x="744353" y="2839702"/>
            <a:ext cx="10444393" cy="4793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T</a:t>
            </a:r>
            <a:r>
              <a:rPr lang="en-GB" dirty="0"/>
              <a:t>he case of GP4L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544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A663A-AA17-4989-886C-37CBE87E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GP4L Automated Network Operations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175AD9-1905-407A-AC7D-77AEA7D62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10</a:t>
            </a:fld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4BBE1B-F3C5-F42A-05E0-7354C07557EC}"/>
              </a:ext>
            </a:extLst>
          </p:cNvPr>
          <p:cNvGrpSpPr>
            <a:grpSpLocks noChangeAspect="1"/>
          </p:cNvGrpSpPr>
          <p:nvPr/>
        </p:nvGrpSpPr>
        <p:grpSpPr>
          <a:xfrm>
            <a:off x="1994349" y="1495552"/>
            <a:ext cx="8203302" cy="5328000"/>
            <a:chOff x="2303753" y="1351723"/>
            <a:chExt cx="7584494" cy="4926096"/>
          </a:xfrm>
        </p:grpSpPr>
        <p:cxnSp>
          <p:nvCxnSpPr>
            <p:cNvPr id="5" name="Connector: Elbow 32">
              <a:extLst>
                <a:ext uri="{FF2B5EF4-FFF2-40B4-BE49-F238E27FC236}">
                  <a16:creationId xmlns:a16="http://schemas.microsoft.com/office/drawing/2014/main" id="{B44FCAAC-2F6D-B1A9-10E9-23D93CB7CC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7773" y="1985484"/>
              <a:ext cx="1421490" cy="837229"/>
            </a:xfrm>
            <a:prstGeom prst="bentConnector2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or: Elbow 24">
              <a:extLst>
                <a:ext uri="{FF2B5EF4-FFF2-40B4-BE49-F238E27FC236}">
                  <a16:creationId xmlns:a16="http://schemas.microsoft.com/office/drawing/2014/main" id="{7331BA4E-B640-7F9B-3B96-9A1205097EAB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>
              <a:off x="7413142" y="1998736"/>
              <a:ext cx="1421490" cy="837229"/>
            </a:xfrm>
            <a:prstGeom prst="bentConnector2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5">
              <a:extLst>
                <a:ext uri="{FF2B5EF4-FFF2-40B4-BE49-F238E27FC236}">
                  <a16:creationId xmlns:a16="http://schemas.microsoft.com/office/drawing/2014/main" id="{A2B8CEF4-E8A5-0C4F-11CC-EE974BDB77A2}"/>
                </a:ext>
              </a:extLst>
            </p:cNvPr>
            <p:cNvSpPr/>
            <p:nvPr/>
          </p:nvSpPr>
          <p:spPr>
            <a:xfrm>
              <a:off x="4625008" y="1351723"/>
              <a:ext cx="1669774" cy="1624005"/>
            </a:xfrm>
            <a:custGeom>
              <a:avLst/>
              <a:gdLst>
                <a:gd name="connsiteX0" fmla="*/ 834887 w 1669774"/>
                <a:gd name="connsiteY0" fmla="*/ 0 h 1624005"/>
                <a:gd name="connsiteX1" fmla="*/ 1669774 w 1669774"/>
                <a:gd name="connsiteY1" fmla="*/ 834887 h 1624005"/>
                <a:gd name="connsiteX2" fmla="*/ 1632239 w 1669774"/>
                <a:gd name="connsiteY2" fmla="*/ 1083157 h 1624005"/>
                <a:gd name="connsiteX3" fmla="*/ 1620716 w 1669774"/>
                <a:gd name="connsiteY3" fmla="*/ 1114640 h 1624005"/>
                <a:gd name="connsiteX4" fmla="*/ 1555833 w 1669774"/>
                <a:gd name="connsiteY4" fmla="*/ 1097957 h 1624005"/>
                <a:gd name="connsiteX5" fmla="*/ 1378226 w 1669774"/>
                <a:gd name="connsiteY5" fmla="*/ 1080053 h 1624005"/>
                <a:gd name="connsiteX6" fmla="*/ 566211 w 1669774"/>
                <a:gd name="connsiteY6" fmla="*/ 1618293 h 1624005"/>
                <a:gd name="connsiteX7" fmla="*/ 564121 w 1669774"/>
                <a:gd name="connsiteY7" fmla="*/ 1624005 h 1624005"/>
                <a:gd name="connsiteX8" fmla="*/ 509911 w 1669774"/>
                <a:gd name="connsiteY8" fmla="*/ 1604164 h 1624005"/>
                <a:gd name="connsiteX9" fmla="*/ 0 w 1669774"/>
                <a:gd name="connsiteY9" fmla="*/ 834887 h 1624005"/>
                <a:gd name="connsiteX10" fmla="*/ 834887 w 1669774"/>
                <a:gd name="connsiteY10" fmla="*/ 0 h 162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9774" h="1624005">
                  <a:moveTo>
                    <a:pt x="834887" y="0"/>
                  </a:moveTo>
                  <a:cubicBezTo>
                    <a:pt x="1295982" y="0"/>
                    <a:pt x="1669774" y="373792"/>
                    <a:pt x="1669774" y="834887"/>
                  </a:cubicBezTo>
                  <a:cubicBezTo>
                    <a:pt x="1669774" y="921342"/>
                    <a:pt x="1656633" y="1004728"/>
                    <a:pt x="1632239" y="1083157"/>
                  </a:cubicBezTo>
                  <a:lnTo>
                    <a:pt x="1620716" y="1114640"/>
                  </a:lnTo>
                  <a:lnTo>
                    <a:pt x="1555833" y="1097957"/>
                  </a:lnTo>
                  <a:cubicBezTo>
                    <a:pt x="1498464" y="1086218"/>
                    <a:pt x="1439065" y="1080053"/>
                    <a:pt x="1378226" y="1080053"/>
                  </a:cubicBezTo>
                  <a:cubicBezTo>
                    <a:pt x="1013192" y="1080053"/>
                    <a:pt x="699995" y="1301992"/>
                    <a:pt x="566211" y="1618293"/>
                  </a:cubicBezTo>
                  <a:lnTo>
                    <a:pt x="564121" y="1624005"/>
                  </a:lnTo>
                  <a:lnTo>
                    <a:pt x="509911" y="1604164"/>
                  </a:lnTo>
                  <a:cubicBezTo>
                    <a:pt x="210258" y="1477422"/>
                    <a:pt x="0" y="1180708"/>
                    <a:pt x="0" y="834887"/>
                  </a:cubicBezTo>
                  <a:cubicBezTo>
                    <a:pt x="0" y="373792"/>
                    <a:pt x="373792" y="0"/>
                    <a:pt x="834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CA9085EE-A151-4D31-A612-C67B93478DFB}"/>
                </a:ext>
              </a:extLst>
            </p:cNvPr>
            <p:cNvSpPr/>
            <p:nvPr/>
          </p:nvSpPr>
          <p:spPr>
            <a:xfrm rot="7168264">
              <a:off x="5930348" y="1431234"/>
              <a:ext cx="1669774" cy="1624005"/>
            </a:xfrm>
            <a:custGeom>
              <a:avLst/>
              <a:gdLst>
                <a:gd name="connsiteX0" fmla="*/ 834887 w 1669774"/>
                <a:gd name="connsiteY0" fmla="*/ 0 h 1624005"/>
                <a:gd name="connsiteX1" fmla="*/ 1669774 w 1669774"/>
                <a:gd name="connsiteY1" fmla="*/ 834887 h 1624005"/>
                <a:gd name="connsiteX2" fmla="*/ 1632239 w 1669774"/>
                <a:gd name="connsiteY2" fmla="*/ 1083157 h 1624005"/>
                <a:gd name="connsiteX3" fmla="*/ 1620716 w 1669774"/>
                <a:gd name="connsiteY3" fmla="*/ 1114640 h 1624005"/>
                <a:gd name="connsiteX4" fmla="*/ 1555833 w 1669774"/>
                <a:gd name="connsiteY4" fmla="*/ 1097957 h 1624005"/>
                <a:gd name="connsiteX5" fmla="*/ 1378226 w 1669774"/>
                <a:gd name="connsiteY5" fmla="*/ 1080053 h 1624005"/>
                <a:gd name="connsiteX6" fmla="*/ 566211 w 1669774"/>
                <a:gd name="connsiteY6" fmla="*/ 1618293 h 1624005"/>
                <a:gd name="connsiteX7" fmla="*/ 564121 w 1669774"/>
                <a:gd name="connsiteY7" fmla="*/ 1624005 h 1624005"/>
                <a:gd name="connsiteX8" fmla="*/ 509911 w 1669774"/>
                <a:gd name="connsiteY8" fmla="*/ 1604164 h 1624005"/>
                <a:gd name="connsiteX9" fmla="*/ 0 w 1669774"/>
                <a:gd name="connsiteY9" fmla="*/ 834887 h 1624005"/>
                <a:gd name="connsiteX10" fmla="*/ 834887 w 1669774"/>
                <a:gd name="connsiteY10" fmla="*/ 0 h 162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9774" h="1624005">
                  <a:moveTo>
                    <a:pt x="834887" y="0"/>
                  </a:moveTo>
                  <a:cubicBezTo>
                    <a:pt x="1295982" y="0"/>
                    <a:pt x="1669774" y="373792"/>
                    <a:pt x="1669774" y="834887"/>
                  </a:cubicBezTo>
                  <a:cubicBezTo>
                    <a:pt x="1669774" y="921342"/>
                    <a:pt x="1656633" y="1004728"/>
                    <a:pt x="1632239" y="1083157"/>
                  </a:cubicBezTo>
                  <a:lnTo>
                    <a:pt x="1620716" y="1114640"/>
                  </a:lnTo>
                  <a:lnTo>
                    <a:pt x="1555833" y="1097957"/>
                  </a:lnTo>
                  <a:cubicBezTo>
                    <a:pt x="1498464" y="1086218"/>
                    <a:pt x="1439065" y="1080053"/>
                    <a:pt x="1378226" y="1080053"/>
                  </a:cubicBezTo>
                  <a:cubicBezTo>
                    <a:pt x="1013192" y="1080053"/>
                    <a:pt x="699995" y="1301992"/>
                    <a:pt x="566211" y="1618293"/>
                  </a:cubicBezTo>
                  <a:lnTo>
                    <a:pt x="564121" y="1624005"/>
                  </a:lnTo>
                  <a:lnTo>
                    <a:pt x="509911" y="1604164"/>
                  </a:lnTo>
                  <a:cubicBezTo>
                    <a:pt x="210258" y="1477422"/>
                    <a:pt x="0" y="1180708"/>
                    <a:pt x="0" y="834887"/>
                  </a:cubicBezTo>
                  <a:cubicBezTo>
                    <a:pt x="0" y="373792"/>
                    <a:pt x="373792" y="0"/>
                    <a:pt x="834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Freeform: Shape 8">
              <a:extLst>
                <a:ext uri="{FF2B5EF4-FFF2-40B4-BE49-F238E27FC236}">
                  <a16:creationId xmlns:a16="http://schemas.microsoft.com/office/drawing/2014/main" id="{4FBF1784-A188-F750-9467-97D310B1A794}"/>
                </a:ext>
              </a:extLst>
            </p:cNvPr>
            <p:cNvSpPr/>
            <p:nvPr/>
          </p:nvSpPr>
          <p:spPr>
            <a:xfrm rot="14220312">
              <a:off x="5184188" y="2543892"/>
              <a:ext cx="1669774" cy="1624005"/>
            </a:xfrm>
            <a:custGeom>
              <a:avLst/>
              <a:gdLst>
                <a:gd name="connsiteX0" fmla="*/ 834887 w 1669774"/>
                <a:gd name="connsiteY0" fmla="*/ 0 h 1624005"/>
                <a:gd name="connsiteX1" fmla="*/ 1669774 w 1669774"/>
                <a:gd name="connsiteY1" fmla="*/ 834887 h 1624005"/>
                <a:gd name="connsiteX2" fmla="*/ 1632239 w 1669774"/>
                <a:gd name="connsiteY2" fmla="*/ 1083157 h 1624005"/>
                <a:gd name="connsiteX3" fmla="*/ 1620716 w 1669774"/>
                <a:gd name="connsiteY3" fmla="*/ 1114640 h 1624005"/>
                <a:gd name="connsiteX4" fmla="*/ 1555833 w 1669774"/>
                <a:gd name="connsiteY4" fmla="*/ 1097957 h 1624005"/>
                <a:gd name="connsiteX5" fmla="*/ 1378226 w 1669774"/>
                <a:gd name="connsiteY5" fmla="*/ 1080053 h 1624005"/>
                <a:gd name="connsiteX6" fmla="*/ 566211 w 1669774"/>
                <a:gd name="connsiteY6" fmla="*/ 1618293 h 1624005"/>
                <a:gd name="connsiteX7" fmla="*/ 564121 w 1669774"/>
                <a:gd name="connsiteY7" fmla="*/ 1624005 h 1624005"/>
                <a:gd name="connsiteX8" fmla="*/ 509911 w 1669774"/>
                <a:gd name="connsiteY8" fmla="*/ 1604164 h 1624005"/>
                <a:gd name="connsiteX9" fmla="*/ 0 w 1669774"/>
                <a:gd name="connsiteY9" fmla="*/ 834887 h 1624005"/>
                <a:gd name="connsiteX10" fmla="*/ 834887 w 1669774"/>
                <a:gd name="connsiteY10" fmla="*/ 0 h 162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9774" h="1624005">
                  <a:moveTo>
                    <a:pt x="834887" y="0"/>
                  </a:moveTo>
                  <a:cubicBezTo>
                    <a:pt x="1295982" y="0"/>
                    <a:pt x="1669774" y="373792"/>
                    <a:pt x="1669774" y="834887"/>
                  </a:cubicBezTo>
                  <a:cubicBezTo>
                    <a:pt x="1669774" y="921342"/>
                    <a:pt x="1656633" y="1004728"/>
                    <a:pt x="1632239" y="1083157"/>
                  </a:cubicBezTo>
                  <a:lnTo>
                    <a:pt x="1620716" y="1114640"/>
                  </a:lnTo>
                  <a:lnTo>
                    <a:pt x="1555833" y="1097957"/>
                  </a:lnTo>
                  <a:cubicBezTo>
                    <a:pt x="1498464" y="1086218"/>
                    <a:pt x="1439065" y="1080053"/>
                    <a:pt x="1378226" y="1080053"/>
                  </a:cubicBezTo>
                  <a:cubicBezTo>
                    <a:pt x="1013192" y="1080053"/>
                    <a:pt x="699995" y="1301992"/>
                    <a:pt x="566211" y="1618293"/>
                  </a:cubicBezTo>
                  <a:lnTo>
                    <a:pt x="564121" y="1624005"/>
                  </a:lnTo>
                  <a:lnTo>
                    <a:pt x="509911" y="1604164"/>
                  </a:lnTo>
                  <a:cubicBezTo>
                    <a:pt x="210258" y="1477422"/>
                    <a:pt x="0" y="1180708"/>
                    <a:pt x="0" y="834887"/>
                  </a:cubicBezTo>
                  <a:cubicBezTo>
                    <a:pt x="0" y="373792"/>
                    <a:pt x="373792" y="0"/>
                    <a:pt x="834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B3CA826-A534-6008-C0B7-D5AF83F72467}"/>
                </a:ext>
              </a:extLst>
            </p:cNvPr>
            <p:cNvGrpSpPr/>
            <p:nvPr/>
          </p:nvGrpSpPr>
          <p:grpSpPr>
            <a:xfrm>
              <a:off x="2303753" y="2835965"/>
              <a:ext cx="2483812" cy="1675605"/>
              <a:chOff x="2303753" y="2822713"/>
              <a:chExt cx="2483812" cy="167560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0F9CB5D-96F3-9D86-E043-074EECDF95C6}"/>
                  </a:ext>
                </a:extLst>
              </p:cNvPr>
              <p:cNvSpPr/>
              <p:nvPr/>
            </p:nvSpPr>
            <p:spPr>
              <a:xfrm>
                <a:off x="2303753" y="2822713"/>
                <a:ext cx="373186" cy="35780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latin typeface="Georgia Pro Cond" panose="02040506050405020303" pitchFamily="18" charset="0"/>
                  </a:rPr>
                  <a:t>1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E975597-CFAB-C983-D721-4B83341312F9}"/>
                  </a:ext>
                </a:extLst>
              </p:cNvPr>
              <p:cNvSpPr/>
              <p:nvPr/>
            </p:nvSpPr>
            <p:spPr>
              <a:xfrm>
                <a:off x="2680334" y="2822713"/>
                <a:ext cx="2107231" cy="35780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Resource Management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DBC1367-7EC6-F68B-9153-C4E66E73A636}"/>
                  </a:ext>
                </a:extLst>
              </p:cNvPr>
              <p:cNvSpPr/>
              <p:nvPr/>
            </p:nvSpPr>
            <p:spPr>
              <a:xfrm>
                <a:off x="2303753" y="3176989"/>
                <a:ext cx="2483812" cy="1321329"/>
              </a:xfrm>
              <a:prstGeom prst="rect">
                <a:avLst/>
              </a:prstGeom>
              <a:solidFill>
                <a:schemeClr val="bg1">
                  <a:lumMod val="85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GP4L testbed infrastructure devices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/>
                  </a:solidFill>
                  <a:latin typeface="Georgia Pro Light" panose="02040302050405020303" pitchFamily="18" charset="0"/>
                </a:endParaRP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Inventory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Monitor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Configuration Backup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201A6C-C0FC-F258-A0E2-6A5FC23ACE52}"/>
                </a:ext>
              </a:extLst>
            </p:cNvPr>
            <p:cNvGrpSpPr/>
            <p:nvPr/>
          </p:nvGrpSpPr>
          <p:grpSpPr>
            <a:xfrm>
              <a:off x="7404435" y="2835965"/>
              <a:ext cx="2483812" cy="1675605"/>
              <a:chOff x="2303753" y="2822713"/>
              <a:chExt cx="2483812" cy="167560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E46C445-C11A-B5A1-9CC9-8CDB7C04F5C7}"/>
                  </a:ext>
                </a:extLst>
              </p:cNvPr>
              <p:cNvSpPr/>
              <p:nvPr/>
            </p:nvSpPr>
            <p:spPr>
              <a:xfrm>
                <a:off x="2303753" y="2822713"/>
                <a:ext cx="373186" cy="35780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latin typeface="Georgia Pro Cond" panose="02040506050405020303" pitchFamily="18" charset="0"/>
                  </a:rPr>
                  <a:t>2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B6B666D-0F4B-37A6-1350-817C23066FAC}"/>
                  </a:ext>
                </a:extLst>
              </p:cNvPr>
              <p:cNvSpPr/>
              <p:nvPr/>
            </p:nvSpPr>
            <p:spPr>
              <a:xfrm>
                <a:off x="2680334" y="2822713"/>
                <a:ext cx="2107231" cy="35780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Resource Reservation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BED745-296F-EAA9-BC25-7E54F9B4236D}"/>
                  </a:ext>
                </a:extLst>
              </p:cNvPr>
              <p:cNvSpPr/>
              <p:nvPr/>
            </p:nvSpPr>
            <p:spPr>
              <a:xfrm>
                <a:off x="2303753" y="3176989"/>
                <a:ext cx="2483812" cy="1321329"/>
              </a:xfrm>
              <a:prstGeom prst="rect">
                <a:avLst/>
              </a:prstGeom>
              <a:solidFill>
                <a:schemeClr val="bg1">
                  <a:lumMod val="85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GP4L testbed infrastructure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/>
                  </a:solidFill>
                  <a:latin typeface="Georgia Pro Light" panose="02040302050405020303" pitchFamily="18" charset="0"/>
                </a:endParaRP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Request an experiment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Approve experiment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Access reserved testbed devices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A19BDD9-6786-B970-3CCE-32F48DF008A0}"/>
                </a:ext>
              </a:extLst>
            </p:cNvPr>
            <p:cNvGrpSpPr/>
            <p:nvPr/>
          </p:nvGrpSpPr>
          <p:grpSpPr>
            <a:xfrm>
              <a:off x="4856881" y="4602214"/>
              <a:ext cx="2483812" cy="1675605"/>
              <a:chOff x="2303753" y="2822713"/>
              <a:chExt cx="2483812" cy="167560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D2D985-0F22-62C7-0984-7FDC65E2131C}"/>
                  </a:ext>
                </a:extLst>
              </p:cNvPr>
              <p:cNvSpPr/>
              <p:nvPr/>
            </p:nvSpPr>
            <p:spPr>
              <a:xfrm>
                <a:off x="2303753" y="2822713"/>
                <a:ext cx="373186" cy="35780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latin typeface="Georgia Pro Cond" panose="02040506050405020303" pitchFamily="18" charset="0"/>
                  </a:rPr>
                  <a:t>3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DE8FC5C-B703-0C5C-93B0-FCF4458C7228}"/>
                  </a:ext>
                </a:extLst>
              </p:cNvPr>
              <p:cNvSpPr/>
              <p:nvPr/>
            </p:nvSpPr>
            <p:spPr>
              <a:xfrm>
                <a:off x="2680334" y="2822713"/>
                <a:ext cx="2107231" cy="35780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Service Provisioning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2392537-D55C-4BCA-BCBC-3DAB33BA90F6}"/>
                  </a:ext>
                </a:extLst>
              </p:cNvPr>
              <p:cNvSpPr/>
              <p:nvPr/>
            </p:nvSpPr>
            <p:spPr>
              <a:xfrm>
                <a:off x="2303753" y="3176989"/>
                <a:ext cx="2483812" cy="1321329"/>
              </a:xfrm>
              <a:prstGeom prst="rect">
                <a:avLst/>
              </a:prstGeom>
              <a:solidFill>
                <a:schemeClr val="bg1">
                  <a:lumMod val="85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PIONIER network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/>
                  </a:solidFill>
                  <a:latin typeface="Georgia Pro Light" panose="02040302050405020303" pitchFamily="18" charset="0"/>
                </a:endParaRP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Inventory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Model services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Prepare configuration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Georgia Pro Light" panose="02040302050405020303" pitchFamily="18" charset="0"/>
                  </a:rPr>
                  <a:t>Verify then push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E83C454-9583-1F73-C2DC-A9C5B631872A}"/>
                </a:ext>
              </a:extLst>
            </p:cNvPr>
            <p:cNvCxnSpPr/>
            <p:nvPr/>
          </p:nvCxnSpPr>
          <p:spPr>
            <a:xfrm>
              <a:off x="6019075" y="4200939"/>
              <a:ext cx="0" cy="360151"/>
            </a:xfrm>
            <a:prstGeom prst="line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BABB02-7E63-8F39-5D5D-A8BE9762B262}"/>
                </a:ext>
              </a:extLst>
            </p:cNvPr>
            <p:cNvSpPr txBox="1"/>
            <p:nvPr/>
          </p:nvSpPr>
          <p:spPr>
            <a:xfrm>
              <a:off x="5102577" y="1546578"/>
              <a:ext cx="709227" cy="793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Cond" panose="02040506050405020303" pitchFamily="18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21095B-E0B6-70EE-D98C-038CC5FA2EA3}"/>
                </a:ext>
              </a:extLst>
            </p:cNvPr>
            <p:cNvSpPr txBox="1"/>
            <p:nvPr/>
          </p:nvSpPr>
          <p:spPr>
            <a:xfrm>
              <a:off x="6602785" y="1827737"/>
              <a:ext cx="709227" cy="793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Cond" panose="02040506050405020303" pitchFamily="18" charset="0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9B2070-6EDE-CB49-83B4-13FB1432367C}"/>
                </a:ext>
              </a:extLst>
            </p:cNvPr>
            <p:cNvSpPr txBox="1"/>
            <p:nvPr/>
          </p:nvSpPr>
          <p:spPr>
            <a:xfrm>
              <a:off x="5636544" y="3126633"/>
              <a:ext cx="709227" cy="793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Cond" panose="02040506050405020303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57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30031-1465-49F9-8D7C-AC8AFCB54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Resource management</a:t>
            </a:r>
            <a:r>
              <a:rPr lang="en-US" dirty="0"/>
              <a:t> use case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1B585-9D6C-4727-9D7D-64178616A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11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BCE56-DFD0-4938-BA0B-5FDAFCD70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1887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 GP4L partner connects a new programmable switch to the GP4L infrastructure.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E346EEEB-534D-4EF7-8D58-51A3A88E7E41}"/>
              </a:ext>
            </a:extLst>
          </p:cNvPr>
          <p:cNvSpPr/>
          <p:nvPr/>
        </p:nvSpPr>
        <p:spPr>
          <a:xfrm>
            <a:off x="1164211" y="3724365"/>
            <a:ext cx="2517773" cy="618872"/>
          </a:xfrm>
          <a:prstGeom prst="roundRect">
            <a:avLst>
              <a:gd name="adj" fmla="val 869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User action </a:t>
            </a:r>
            <a:br>
              <a:rPr lang="en-US" sz="1600"/>
            </a:br>
            <a:r>
              <a:rPr lang="en-US" sz="1600"/>
              <a:t>in Source of Truth 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374C2744-CB13-4264-BE14-C0D4B5EC1C43}"/>
              </a:ext>
            </a:extLst>
          </p:cNvPr>
          <p:cNvSpPr/>
          <p:nvPr/>
        </p:nvSpPr>
        <p:spPr>
          <a:xfrm>
            <a:off x="4535299" y="3724365"/>
            <a:ext cx="2517773" cy="618872"/>
          </a:xfrm>
          <a:prstGeom prst="roundRect">
            <a:avLst>
              <a:gd name="adj" fmla="val 869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Orchestration workflows 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615BEDBC-C4B5-4018-B531-28DE39C203E5}"/>
              </a:ext>
            </a:extLst>
          </p:cNvPr>
          <p:cNvSpPr/>
          <p:nvPr/>
        </p:nvSpPr>
        <p:spPr>
          <a:xfrm>
            <a:off x="8247762" y="3105493"/>
            <a:ext cx="2517773" cy="618872"/>
          </a:xfrm>
          <a:prstGeom prst="roundRect">
            <a:avLst>
              <a:gd name="adj" fmla="val 869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Probes in monitoring tool 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B6F9F58B-D3EE-457E-AD6F-6A01653B6500}"/>
              </a:ext>
            </a:extLst>
          </p:cNvPr>
          <p:cNvSpPr/>
          <p:nvPr/>
        </p:nvSpPr>
        <p:spPr>
          <a:xfrm>
            <a:off x="8247762" y="4343237"/>
            <a:ext cx="2517773" cy="618872"/>
          </a:xfrm>
          <a:prstGeom prst="roundRect">
            <a:avLst>
              <a:gd name="adj" fmla="val 869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Configuration Backup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EC99C6-55FF-4127-AE1A-8D10144FE544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3681984" y="4033801"/>
            <a:ext cx="853315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219857-D5C5-41F3-BCC3-510C14B31FA1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7053072" y="3414929"/>
            <a:ext cx="1194690" cy="61887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00C321A-5B3C-46F1-96B7-732E7F962374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7053072" y="4033801"/>
            <a:ext cx="1194690" cy="61887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163;g2167702a6cb_0_1">
            <a:extLst>
              <a:ext uri="{FF2B5EF4-FFF2-40B4-BE49-F238E27FC236}">
                <a16:creationId xmlns:a16="http://schemas.microsoft.com/office/drawing/2014/main" id="{5942B224-EE61-49F6-BFED-81461FEC46A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39093" y="4477861"/>
            <a:ext cx="1739798" cy="473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4;g2167702a6cb_0_1">
            <a:extLst>
              <a:ext uri="{FF2B5EF4-FFF2-40B4-BE49-F238E27FC236}">
                <a16:creationId xmlns:a16="http://schemas.microsoft.com/office/drawing/2014/main" id="{80109A02-CF32-4568-BBB2-66A964E973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3771" y="4343237"/>
            <a:ext cx="1585785" cy="70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5;g2167702a6cb_0_1">
            <a:extLst>
              <a:ext uri="{FF2B5EF4-FFF2-40B4-BE49-F238E27FC236}">
                <a16:creationId xmlns:a16="http://schemas.microsoft.com/office/drawing/2014/main" id="{5EDB436C-156C-41A3-87DF-394B6EAE80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6039" y="2667395"/>
            <a:ext cx="1895898" cy="39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71;g2167702a6cb_0_1">
            <a:extLst>
              <a:ext uri="{FF2B5EF4-FFF2-40B4-BE49-F238E27FC236}">
                <a16:creationId xmlns:a16="http://schemas.microsoft.com/office/drawing/2014/main" id="{5AA903A0-B2BC-401A-AE47-BE4A3D4C6A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60219" y="5022624"/>
            <a:ext cx="1159142" cy="248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168;g2167702a6cb_0_1">
            <a:extLst>
              <a:ext uri="{FF2B5EF4-FFF2-40B4-BE49-F238E27FC236}">
                <a16:creationId xmlns:a16="http://schemas.microsoft.com/office/drawing/2014/main" id="{A34C097F-79E3-465F-AB70-6AF215168672}"/>
              </a:ext>
            </a:extLst>
          </p:cNvPr>
          <p:cNvGrpSpPr/>
          <p:nvPr/>
        </p:nvGrpSpPr>
        <p:grpSpPr>
          <a:xfrm>
            <a:off x="8654994" y="5332060"/>
            <a:ext cx="1958330" cy="412785"/>
            <a:chOff x="6466343" y="3820394"/>
            <a:chExt cx="2550363" cy="506951"/>
          </a:xfrm>
        </p:grpSpPr>
        <p:pic>
          <p:nvPicPr>
            <p:cNvPr id="22" name="Google Shape;169;g2167702a6cb_0_1">
              <a:extLst>
                <a:ext uri="{FF2B5EF4-FFF2-40B4-BE49-F238E27FC236}">
                  <a16:creationId xmlns:a16="http://schemas.microsoft.com/office/drawing/2014/main" id="{CE0465C9-6596-46F4-AB37-09BB3FFD1D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66343" y="3820394"/>
              <a:ext cx="506951" cy="506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70;g2167702a6cb_0_1">
              <a:extLst>
                <a:ext uri="{FF2B5EF4-FFF2-40B4-BE49-F238E27FC236}">
                  <a16:creationId xmlns:a16="http://schemas.microsoft.com/office/drawing/2014/main" id="{B75BEEF7-3C14-4C7B-BD3E-5FAA24D2B057}"/>
                </a:ext>
              </a:extLst>
            </p:cNvPr>
            <p:cNvSpPr txBox="1"/>
            <p:nvPr/>
          </p:nvSpPr>
          <p:spPr>
            <a:xfrm>
              <a:off x="6994250" y="3820394"/>
              <a:ext cx="202245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r" sz="2400" b="1" i="0" u="none" strike="noStrike" cap="none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Oxidized</a:t>
              </a:r>
              <a:endParaRPr sz="20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4" name="Google Shape;166;g2167702a6cb_0_1">
            <a:extLst>
              <a:ext uri="{FF2B5EF4-FFF2-40B4-BE49-F238E27FC236}">
                <a16:creationId xmlns:a16="http://schemas.microsoft.com/office/drawing/2014/main" id="{A5BFC916-E4E4-4C8A-9376-FA2A73BFDB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0424" y="3384158"/>
            <a:ext cx="856435" cy="56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;g2167702a6cb_0_1">
            <a:extLst>
              <a:ext uri="{FF2B5EF4-FFF2-40B4-BE49-F238E27FC236}">
                <a16:creationId xmlns:a16="http://schemas.microsoft.com/office/drawing/2014/main" id="{FC4D271B-4A52-4DD3-8BDB-679BFD1FD1C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72410" y="3846415"/>
            <a:ext cx="433977" cy="374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445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5F5332-C01A-4204-8858-3302A9C24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12</a:t>
            </a:fld>
            <a:endParaRPr lang="en-GB" dirty="0"/>
          </a:p>
        </p:txBody>
      </p:sp>
      <p:pic>
        <p:nvPicPr>
          <p:cNvPr id="8" name="add_ip.mp4" descr="add_ip.mp4">
            <a:hlinkClick r:id="" action="ppaction://media"/>
            <a:extLst>
              <a:ext uri="{FF2B5EF4-FFF2-40B4-BE49-F238E27FC236}">
                <a16:creationId xmlns:a16="http://schemas.microsoft.com/office/drawing/2014/main" id="{64EE5E79-56E1-6A86-7B41-B2EAC103D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701" y="562259"/>
            <a:ext cx="11600597" cy="62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4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3C97A-2B60-47B3-842D-5D288F79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reservation use case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5F5332-C01A-4204-8858-3302A9C24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13</a:t>
            </a:fld>
            <a:endParaRPr lang="en-GB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055CC30-0F30-4627-AE20-6777A1352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188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researcher schedules an experiment in the GP4L testbed infrastructure.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7B937AB1-250D-4BF6-8E8C-1BD900BD50C8}"/>
              </a:ext>
            </a:extLst>
          </p:cNvPr>
          <p:cNvSpPr/>
          <p:nvPr/>
        </p:nvSpPr>
        <p:spPr>
          <a:xfrm>
            <a:off x="1164211" y="3724365"/>
            <a:ext cx="2517773" cy="618872"/>
          </a:xfrm>
          <a:prstGeom prst="roundRect">
            <a:avLst>
              <a:gd name="adj" fmla="val 869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User action </a:t>
            </a:r>
            <a:br>
              <a:rPr lang="en-US" sz="1600" dirty="0"/>
            </a:br>
            <a:r>
              <a:rPr lang="en-US" sz="1600" dirty="0"/>
              <a:t>in Source of Truth 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6FE4F705-1882-4925-B0F8-74B9C4B33224}"/>
              </a:ext>
            </a:extLst>
          </p:cNvPr>
          <p:cNvSpPr/>
          <p:nvPr/>
        </p:nvSpPr>
        <p:spPr>
          <a:xfrm>
            <a:off x="4535299" y="3724365"/>
            <a:ext cx="2517773" cy="618872"/>
          </a:xfrm>
          <a:prstGeom prst="roundRect">
            <a:avLst>
              <a:gd name="adj" fmla="val 869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Orchestration workflows 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AA55078F-A31A-4AAB-8DFD-8AE65A831D3A}"/>
              </a:ext>
            </a:extLst>
          </p:cNvPr>
          <p:cNvSpPr/>
          <p:nvPr/>
        </p:nvSpPr>
        <p:spPr>
          <a:xfrm>
            <a:off x="8247762" y="3105493"/>
            <a:ext cx="2517773" cy="618872"/>
          </a:xfrm>
          <a:prstGeom prst="roundRect">
            <a:avLst>
              <a:gd name="adj" fmla="val 869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Reservation system 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F3DCDB63-720D-41EB-A75F-E84546DE89AB}"/>
              </a:ext>
            </a:extLst>
          </p:cNvPr>
          <p:cNvSpPr/>
          <p:nvPr/>
        </p:nvSpPr>
        <p:spPr>
          <a:xfrm>
            <a:off x="8247762" y="4343237"/>
            <a:ext cx="2517773" cy="618872"/>
          </a:xfrm>
          <a:prstGeom prst="roundRect">
            <a:avLst>
              <a:gd name="adj" fmla="val 869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Access to the resources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F8F954-731B-4AFD-8444-E8C81A48DA32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3681984" y="4033801"/>
            <a:ext cx="853315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4FA39E-3633-4B45-B57B-DFACB7EE4E25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7053072" y="3414929"/>
            <a:ext cx="1194690" cy="61887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04A5B8-417A-470B-B398-EF8176DEB290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7053072" y="4033801"/>
            <a:ext cx="1194690" cy="61887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163;g2167702a6cb_0_1">
            <a:extLst>
              <a:ext uri="{FF2B5EF4-FFF2-40B4-BE49-F238E27FC236}">
                <a16:creationId xmlns:a16="http://schemas.microsoft.com/office/drawing/2014/main" id="{A7923472-B5B1-4541-9516-6F8984BDCB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39093" y="4477861"/>
            <a:ext cx="1739798" cy="473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6;g2167702a6cb_0_1">
            <a:extLst>
              <a:ext uri="{FF2B5EF4-FFF2-40B4-BE49-F238E27FC236}">
                <a16:creationId xmlns:a16="http://schemas.microsoft.com/office/drawing/2014/main" id="{08337CA9-5F10-4BA5-A0EF-27E691C06B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0424" y="3384158"/>
            <a:ext cx="856435" cy="56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;g2167702a6cb_0_1">
            <a:extLst>
              <a:ext uri="{FF2B5EF4-FFF2-40B4-BE49-F238E27FC236}">
                <a16:creationId xmlns:a16="http://schemas.microsoft.com/office/drawing/2014/main" id="{DCD57361-0F88-4B69-9D0A-F053BDEF56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2410" y="3846415"/>
            <a:ext cx="433977" cy="374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96;p6">
            <a:extLst>
              <a:ext uri="{FF2B5EF4-FFF2-40B4-BE49-F238E27FC236}">
                <a16:creationId xmlns:a16="http://schemas.microsoft.com/office/drawing/2014/main" id="{25817121-76D1-44A6-8DC1-BCEAED9939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5105" y="4354658"/>
            <a:ext cx="1642545" cy="59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97;p6">
            <a:extLst>
              <a:ext uri="{FF2B5EF4-FFF2-40B4-BE49-F238E27FC236}">
                <a16:creationId xmlns:a16="http://schemas.microsoft.com/office/drawing/2014/main" id="{E7C206F3-DA7E-4CA1-A8BD-D35DE9665F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15341" y="2754666"/>
            <a:ext cx="1458883" cy="32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98;p6">
            <a:extLst>
              <a:ext uri="{FF2B5EF4-FFF2-40B4-BE49-F238E27FC236}">
                <a16:creationId xmlns:a16="http://schemas.microsoft.com/office/drawing/2014/main" id="{DD682A25-2F89-4E97-80E5-131810B99EE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78137" y="4997702"/>
            <a:ext cx="419559" cy="40011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99;p6">
            <a:extLst>
              <a:ext uri="{FF2B5EF4-FFF2-40B4-BE49-F238E27FC236}">
                <a16:creationId xmlns:a16="http://schemas.microsoft.com/office/drawing/2014/main" id="{A2F02D42-B22C-4EA7-BD23-7A8F66317E8D}"/>
              </a:ext>
            </a:extLst>
          </p:cNvPr>
          <p:cNvSpPr txBox="1"/>
          <p:nvPr/>
        </p:nvSpPr>
        <p:spPr>
          <a:xfrm>
            <a:off x="8938031" y="5028500"/>
            <a:ext cx="118038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Bastion</a:t>
            </a:r>
            <a:endParaRPr sz="1400" dirty="0"/>
          </a:p>
        </p:txBody>
      </p:sp>
      <p:sp>
        <p:nvSpPr>
          <p:cNvPr id="26" name="Google Shape;199;p6">
            <a:extLst>
              <a:ext uri="{FF2B5EF4-FFF2-40B4-BE49-F238E27FC236}">
                <a16:creationId xmlns:a16="http://schemas.microsoft.com/office/drawing/2014/main" id="{A0340FCB-7821-421F-BA1E-A583BC48F5BF}"/>
              </a:ext>
            </a:extLst>
          </p:cNvPr>
          <p:cNvSpPr txBox="1"/>
          <p:nvPr/>
        </p:nvSpPr>
        <p:spPr>
          <a:xfrm>
            <a:off x="8578137" y="5376090"/>
            <a:ext cx="235199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SSH Key Management application</a:t>
            </a:r>
            <a:endParaRPr sz="1050" dirty="0"/>
          </a:p>
        </p:txBody>
      </p:sp>
      <p:pic>
        <p:nvPicPr>
          <p:cNvPr id="4" name="Google Shape;164;g2167702a6cb_0_1">
            <a:extLst>
              <a:ext uri="{FF2B5EF4-FFF2-40B4-BE49-F238E27FC236}">
                <a16:creationId xmlns:a16="http://schemas.microsoft.com/office/drawing/2014/main" id="{E611BB7D-58F3-F180-9ADE-A2D5AF9530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5105" y="2995614"/>
            <a:ext cx="1585785" cy="702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0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7020-CA6F-437F-A2F4-C3E1F283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535488"/>
            <a:ext cx="9390692" cy="752705"/>
          </a:xfrm>
        </p:spPr>
        <p:txBody>
          <a:bodyPr/>
          <a:lstStyle/>
          <a:p>
            <a:r>
              <a:rPr lang="pl-PL" dirty="0"/>
              <a:t>GP4L Joint Collaboration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372C8-0773-4F35-BF15-41EA225BF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14</a:t>
            </a:fld>
            <a:endParaRPr lang="en-GB" dirty="0"/>
          </a:p>
        </p:txBody>
      </p:sp>
      <p:pic>
        <p:nvPicPr>
          <p:cNvPr id="5" name="Grafika 2">
            <a:extLst>
              <a:ext uri="{FF2B5EF4-FFF2-40B4-BE49-F238E27FC236}">
                <a16:creationId xmlns:a16="http://schemas.microsoft.com/office/drawing/2014/main" id="{DF98941A-C7DF-46A9-8DC5-0F4EB4EEB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018" y="774023"/>
            <a:ext cx="2166257" cy="5141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2E3BD8-B146-A991-CF54-F65D105974BD}"/>
              </a:ext>
            </a:extLst>
          </p:cNvPr>
          <p:cNvGrpSpPr/>
          <p:nvPr/>
        </p:nvGrpSpPr>
        <p:grpSpPr>
          <a:xfrm>
            <a:off x="1846673" y="1381125"/>
            <a:ext cx="8498654" cy="4859227"/>
            <a:chOff x="1862512" y="1381125"/>
            <a:chExt cx="8498654" cy="48592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F8DA6-A936-9947-AD34-3163921F18C5}"/>
                </a:ext>
              </a:extLst>
            </p:cNvPr>
            <p:cNvGrpSpPr/>
            <p:nvPr/>
          </p:nvGrpSpPr>
          <p:grpSpPr>
            <a:xfrm>
              <a:off x="1862512" y="1381125"/>
              <a:ext cx="8498654" cy="4855394"/>
              <a:chOff x="2026566" y="1408176"/>
              <a:chExt cx="8170545" cy="4667942"/>
            </a:xfrm>
          </p:grpSpPr>
          <p:sp>
            <p:nvSpPr>
              <p:cNvPr id="14" name="Freeform: Shape 8">
                <a:extLst>
                  <a:ext uri="{FF2B5EF4-FFF2-40B4-BE49-F238E27FC236}">
                    <a16:creationId xmlns:a16="http://schemas.microsoft.com/office/drawing/2014/main" id="{68CB2418-129A-BEFF-7DA7-049A82CD92CC}"/>
                  </a:ext>
                </a:extLst>
              </p:cNvPr>
              <p:cNvSpPr/>
              <p:nvPr/>
            </p:nvSpPr>
            <p:spPr>
              <a:xfrm>
                <a:off x="7186319" y="2512054"/>
                <a:ext cx="356923" cy="12579"/>
              </a:xfrm>
              <a:custGeom>
                <a:avLst/>
                <a:gdLst>
                  <a:gd name="connsiteX0" fmla="*/ 0 w 270262"/>
                  <a:gd name="connsiteY0" fmla="*/ 0 h 9525"/>
                  <a:gd name="connsiteX1" fmla="*/ 270262 w 2702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0262" h="9525">
                    <a:moveTo>
                      <a:pt x="0" y="0"/>
                    </a:moveTo>
                    <a:lnTo>
                      <a:pt x="270262" y="0"/>
                    </a:lnTo>
                  </a:path>
                </a:pathLst>
              </a:custGeom>
              <a:ln w="70471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5">
                <a:extLst>
                  <a:ext uri="{FF2B5EF4-FFF2-40B4-BE49-F238E27FC236}">
                    <a16:creationId xmlns:a16="http://schemas.microsoft.com/office/drawing/2014/main" id="{1EC43669-6B93-FD1E-CD2F-223025C842BD}"/>
                  </a:ext>
                </a:extLst>
              </p:cNvPr>
              <p:cNvSpPr/>
              <p:nvPr/>
            </p:nvSpPr>
            <p:spPr>
              <a:xfrm>
                <a:off x="7488687" y="1958380"/>
                <a:ext cx="2708424" cy="1181441"/>
              </a:xfrm>
              <a:custGeom>
                <a:avLst/>
                <a:gdLst>
                  <a:gd name="connsiteX0" fmla="*/ 2050818 w 2050818"/>
                  <a:gd name="connsiteY0" fmla="*/ 447294 h 894587"/>
                  <a:gd name="connsiteX1" fmla="*/ 1603524 w 2050818"/>
                  <a:gd name="connsiteY1" fmla="*/ 894588 h 894587"/>
                  <a:gd name="connsiteX2" fmla="*/ 447294 w 2050818"/>
                  <a:gd name="connsiteY2" fmla="*/ 894588 h 894587"/>
                  <a:gd name="connsiteX3" fmla="*/ 0 w 2050818"/>
                  <a:gd name="connsiteY3" fmla="*/ 447294 h 894587"/>
                  <a:gd name="connsiteX4" fmla="*/ 0 w 2050818"/>
                  <a:gd name="connsiteY4" fmla="*/ 447294 h 894587"/>
                  <a:gd name="connsiteX5" fmla="*/ 447294 w 2050818"/>
                  <a:gd name="connsiteY5" fmla="*/ 0 h 894587"/>
                  <a:gd name="connsiteX6" fmla="*/ 1603524 w 2050818"/>
                  <a:gd name="connsiteY6" fmla="*/ 0 h 894587"/>
                  <a:gd name="connsiteX7" fmla="*/ 2050818 w 2050818"/>
                  <a:gd name="connsiteY7" fmla="*/ 447294 h 894587"/>
                  <a:gd name="connsiteX8" fmla="*/ 2050818 w 2050818"/>
                  <a:gd name="connsiteY8" fmla="*/ 447294 h 894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0818" h="894587">
                    <a:moveTo>
                      <a:pt x="2050818" y="447294"/>
                    </a:moveTo>
                    <a:cubicBezTo>
                      <a:pt x="2050818" y="694334"/>
                      <a:pt x="1850555" y="894588"/>
                      <a:pt x="1603524" y="894588"/>
                    </a:cubicBezTo>
                    <a:lnTo>
                      <a:pt x="447294" y="894588"/>
                    </a:lnTo>
                    <a:cubicBezTo>
                      <a:pt x="200253" y="894588"/>
                      <a:pt x="0" y="694325"/>
                      <a:pt x="0" y="447294"/>
                    </a:cubicBezTo>
                    <a:lnTo>
                      <a:pt x="0" y="447294"/>
                    </a:lnTo>
                    <a:cubicBezTo>
                      <a:pt x="0" y="200254"/>
                      <a:pt x="200263" y="0"/>
                      <a:pt x="447294" y="0"/>
                    </a:cubicBezTo>
                    <a:lnTo>
                      <a:pt x="1603524" y="0"/>
                    </a:lnTo>
                    <a:cubicBezTo>
                      <a:pt x="1850555" y="0"/>
                      <a:pt x="2050818" y="200263"/>
                      <a:pt x="2050818" y="447294"/>
                    </a:cubicBezTo>
                    <a:lnTo>
                      <a:pt x="2050818" y="447294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" name="Freeform: Shape 17">
                <a:extLst>
                  <a:ext uri="{FF2B5EF4-FFF2-40B4-BE49-F238E27FC236}">
                    <a16:creationId xmlns:a16="http://schemas.microsoft.com/office/drawing/2014/main" id="{F2E2FF46-F960-03B1-3B2F-DC441BEAAC61}"/>
                  </a:ext>
                </a:extLst>
              </p:cNvPr>
              <p:cNvSpPr/>
              <p:nvPr/>
            </p:nvSpPr>
            <p:spPr>
              <a:xfrm rot="18900000">
                <a:off x="7605426" y="2084939"/>
                <a:ext cx="925093" cy="925092"/>
              </a:xfrm>
              <a:custGeom>
                <a:avLst/>
                <a:gdLst>
                  <a:gd name="connsiteX0" fmla="*/ 700481 w 700480"/>
                  <a:gd name="connsiteY0" fmla="*/ 350240 h 700480"/>
                  <a:gd name="connsiteX1" fmla="*/ 350241 w 700480"/>
                  <a:gd name="connsiteY1" fmla="*/ 700481 h 700480"/>
                  <a:gd name="connsiteX2" fmla="*/ 0 w 700480"/>
                  <a:gd name="connsiteY2" fmla="*/ 350240 h 700480"/>
                  <a:gd name="connsiteX3" fmla="*/ 350241 w 700480"/>
                  <a:gd name="connsiteY3" fmla="*/ 0 h 700480"/>
                  <a:gd name="connsiteX4" fmla="*/ 700481 w 700480"/>
                  <a:gd name="connsiteY4" fmla="*/ 350240 h 70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0480" h="700480">
                    <a:moveTo>
                      <a:pt x="700481" y="350240"/>
                    </a:moveTo>
                    <a:cubicBezTo>
                      <a:pt x="700481" y="543673"/>
                      <a:pt x="543673" y="700481"/>
                      <a:pt x="350241" y="700481"/>
                    </a:cubicBezTo>
                    <a:cubicBezTo>
                      <a:pt x="156808" y="700481"/>
                      <a:pt x="0" y="543673"/>
                      <a:pt x="0" y="350240"/>
                    </a:cubicBezTo>
                    <a:cubicBezTo>
                      <a:pt x="0" y="156808"/>
                      <a:pt x="156808" y="0"/>
                      <a:pt x="350241" y="0"/>
                    </a:cubicBezTo>
                    <a:cubicBezTo>
                      <a:pt x="543673" y="0"/>
                      <a:pt x="700481" y="156808"/>
                      <a:pt x="700481" y="35024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" name="Freeform: Shape 19">
                <a:extLst>
                  <a:ext uri="{FF2B5EF4-FFF2-40B4-BE49-F238E27FC236}">
                    <a16:creationId xmlns:a16="http://schemas.microsoft.com/office/drawing/2014/main" id="{A030ADDB-D3CD-0F56-EB79-B6DF2D92A257}"/>
                  </a:ext>
                </a:extLst>
              </p:cNvPr>
              <p:cNvSpPr/>
              <p:nvPr/>
            </p:nvSpPr>
            <p:spPr>
              <a:xfrm>
                <a:off x="7674509" y="2153842"/>
                <a:ext cx="787013" cy="787013"/>
              </a:xfrm>
              <a:custGeom>
                <a:avLst/>
                <a:gdLst>
                  <a:gd name="connsiteX0" fmla="*/ 595927 w 595926"/>
                  <a:gd name="connsiteY0" fmla="*/ 297963 h 595926"/>
                  <a:gd name="connsiteX1" fmla="*/ 297963 w 595926"/>
                  <a:gd name="connsiteY1" fmla="*/ 595927 h 595926"/>
                  <a:gd name="connsiteX2" fmla="*/ 0 w 595926"/>
                  <a:gd name="connsiteY2" fmla="*/ 297963 h 595926"/>
                  <a:gd name="connsiteX3" fmla="*/ 297963 w 595926"/>
                  <a:gd name="connsiteY3" fmla="*/ 0 h 595926"/>
                  <a:gd name="connsiteX4" fmla="*/ 595927 w 595926"/>
                  <a:gd name="connsiteY4" fmla="*/ 297963 h 595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926" h="595926">
                    <a:moveTo>
                      <a:pt x="595927" y="297963"/>
                    </a:moveTo>
                    <a:cubicBezTo>
                      <a:pt x="595927" y="462524"/>
                      <a:pt x="462524" y="595927"/>
                      <a:pt x="297963" y="595927"/>
                    </a:cubicBezTo>
                    <a:cubicBezTo>
                      <a:pt x="133403" y="595927"/>
                      <a:pt x="0" y="462524"/>
                      <a:pt x="0" y="297963"/>
                    </a:cubicBezTo>
                    <a:cubicBezTo>
                      <a:pt x="0" y="133403"/>
                      <a:pt x="133402" y="0"/>
                      <a:pt x="297963" y="0"/>
                    </a:cubicBezTo>
                    <a:cubicBezTo>
                      <a:pt x="462524" y="0"/>
                      <a:pt x="595927" y="133403"/>
                      <a:pt x="595927" y="2979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05</a:t>
                </a:r>
                <a:endParaRPr lang="en-I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" name="Freeform: Shape 38">
                <a:extLst>
                  <a:ext uri="{FF2B5EF4-FFF2-40B4-BE49-F238E27FC236}">
                    <a16:creationId xmlns:a16="http://schemas.microsoft.com/office/drawing/2014/main" id="{D72FD0F8-43D4-F509-F232-21240725B572}"/>
                  </a:ext>
                </a:extLst>
              </p:cNvPr>
              <p:cNvSpPr/>
              <p:nvPr/>
            </p:nvSpPr>
            <p:spPr>
              <a:xfrm>
                <a:off x="4239356" y="2512055"/>
                <a:ext cx="806631" cy="12579"/>
              </a:xfrm>
              <a:custGeom>
                <a:avLst/>
                <a:gdLst>
                  <a:gd name="connsiteX0" fmla="*/ 610781 w 610781"/>
                  <a:gd name="connsiteY0" fmla="*/ 0 h 9525"/>
                  <a:gd name="connsiteX1" fmla="*/ 0 w 61078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0781" h="9525">
                    <a:moveTo>
                      <a:pt x="610781" y="0"/>
                    </a:moveTo>
                    <a:lnTo>
                      <a:pt x="0" y="0"/>
                    </a:lnTo>
                  </a:path>
                </a:pathLst>
              </a:custGeom>
              <a:ln w="70471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" name="Freeform: Shape 45">
                <a:extLst>
                  <a:ext uri="{FF2B5EF4-FFF2-40B4-BE49-F238E27FC236}">
                    <a16:creationId xmlns:a16="http://schemas.microsoft.com/office/drawing/2014/main" id="{4C5EB433-EE20-AA0A-4F47-C2024803A148}"/>
                  </a:ext>
                </a:extLst>
              </p:cNvPr>
              <p:cNvSpPr/>
              <p:nvPr/>
            </p:nvSpPr>
            <p:spPr>
              <a:xfrm>
                <a:off x="2026566" y="1930895"/>
                <a:ext cx="2708423" cy="1181441"/>
              </a:xfrm>
              <a:custGeom>
                <a:avLst/>
                <a:gdLst>
                  <a:gd name="connsiteX0" fmla="*/ 2050818 w 2050818"/>
                  <a:gd name="connsiteY0" fmla="*/ 447294 h 894587"/>
                  <a:gd name="connsiteX1" fmla="*/ 1603524 w 2050818"/>
                  <a:gd name="connsiteY1" fmla="*/ 894588 h 894587"/>
                  <a:gd name="connsiteX2" fmla="*/ 447294 w 2050818"/>
                  <a:gd name="connsiteY2" fmla="*/ 894588 h 894587"/>
                  <a:gd name="connsiteX3" fmla="*/ 0 w 2050818"/>
                  <a:gd name="connsiteY3" fmla="*/ 447294 h 894587"/>
                  <a:gd name="connsiteX4" fmla="*/ 0 w 2050818"/>
                  <a:gd name="connsiteY4" fmla="*/ 447294 h 894587"/>
                  <a:gd name="connsiteX5" fmla="*/ 447294 w 2050818"/>
                  <a:gd name="connsiteY5" fmla="*/ 0 h 894587"/>
                  <a:gd name="connsiteX6" fmla="*/ 1603524 w 2050818"/>
                  <a:gd name="connsiteY6" fmla="*/ 0 h 894587"/>
                  <a:gd name="connsiteX7" fmla="*/ 2050818 w 2050818"/>
                  <a:gd name="connsiteY7" fmla="*/ 447294 h 894587"/>
                  <a:gd name="connsiteX8" fmla="*/ 2050818 w 2050818"/>
                  <a:gd name="connsiteY8" fmla="*/ 447294 h 894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0818" h="894587">
                    <a:moveTo>
                      <a:pt x="2050818" y="447294"/>
                    </a:moveTo>
                    <a:cubicBezTo>
                      <a:pt x="2050818" y="694334"/>
                      <a:pt x="1850555" y="894588"/>
                      <a:pt x="1603524" y="894588"/>
                    </a:cubicBezTo>
                    <a:lnTo>
                      <a:pt x="447294" y="894588"/>
                    </a:lnTo>
                    <a:cubicBezTo>
                      <a:pt x="200254" y="894588"/>
                      <a:pt x="0" y="694325"/>
                      <a:pt x="0" y="447294"/>
                    </a:cubicBezTo>
                    <a:lnTo>
                      <a:pt x="0" y="447294"/>
                    </a:lnTo>
                    <a:cubicBezTo>
                      <a:pt x="0" y="200263"/>
                      <a:pt x="200263" y="0"/>
                      <a:pt x="447294" y="0"/>
                    </a:cubicBezTo>
                    <a:lnTo>
                      <a:pt x="1603524" y="0"/>
                    </a:lnTo>
                    <a:cubicBezTo>
                      <a:pt x="1850555" y="0"/>
                      <a:pt x="2050818" y="200263"/>
                      <a:pt x="2050818" y="447294"/>
                    </a:cubicBezTo>
                    <a:lnTo>
                      <a:pt x="2050818" y="44729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dirty="0"/>
              </a:p>
            </p:txBody>
          </p:sp>
          <p:sp>
            <p:nvSpPr>
              <p:cNvPr id="20" name="Freeform: Shape 47">
                <a:extLst>
                  <a:ext uri="{FF2B5EF4-FFF2-40B4-BE49-F238E27FC236}">
                    <a16:creationId xmlns:a16="http://schemas.microsoft.com/office/drawing/2014/main" id="{2330087E-9D61-4DEB-2F71-9332ED7D7815}"/>
                  </a:ext>
                </a:extLst>
              </p:cNvPr>
              <p:cNvSpPr/>
              <p:nvPr/>
            </p:nvSpPr>
            <p:spPr>
              <a:xfrm rot="18900000">
                <a:off x="2147639" y="2059059"/>
                <a:ext cx="925093" cy="925092"/>
              </a:xfrm>
              <a:custGeom>
                <a:avLst/>
                <a:gdLst>
                  <a:gd name="connsiteX0" fmla="*/ 700481 w 700480"/>
                  <a:gd name="connsiteY0" fmla="*/ 350240 h 700480"/>
                  <a:gd name="connsiteX1" fmla="*/ 350240 w 700480"/>
                  <a:gd name="connsiteY1" fmla="*/ 700481 h 700480"/>
                  <a:gd name="connsiteX2" fmla="*/ 0 w 700480"/>
                  <a:gd name="connsiteY2" fmla="*/ 350240 h 700480"/>
                  <a:gd name="connsiteX3" fmla="*/ 350240 w 700480"/>
                  <a:gd name="connsiteY3" fmla="*/ 0 h 700480"/>
                  <a:gd name="connsiteX4" fmla="*/ 700481 w 700480"/>
                  <a:gd name="connsiteY4" fmla="*/ 350240 h 70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0480" h="700480">
                    <a:moveTo>
                      <a:pt x="700481" y="350240"/>
                    </a:moveTo>
                    <a:cubicBezTo>
                      <a:pt x="700481" y="543673"/>
                      <a:pt x="543673" y="700481"/>
                      <a:pt x="350240" y="700481"/>
                    </a:cubicBezTo>
                    <a:cubicBezTo>
                      <a:pt x="156808" y="700481"/>
                      <a:pt x="0" y="543673"/>
                      <a:pt x="0" y="350240"/>
                    </a:cubicBezTo>
                    <a:cubicBezTo>
                      <a:pt x="0" y="156808"/>
                      <a:pt x="156808" y="0"/>
                      <a:pt x="350240" y="0"/>
                    </a:cubicBezTo>
                    <a:cubicBezTo>
                      <a:pt x="543673" y="0"/>
                      <a:pt x="700481" y="156808"/>
                      <a:pt x="700481" y="35024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49">
                <a:extLst>
                  <a:ext uri="{FF2B5EF4-FFF2-40B4-BE49-F238E27FC236}">
                    <a16:creationId xmlns:a16="http://schemas.microsoft.com/office/drawing/2014/main" id="{3E548F08-6E70-B595-2243-7D6739539607}"/>
                  </a:ext>
                </a:extLst>
              </p:cNvPr>
              <p:cNvSpPr/>
              <p:nvPr/>
            </p:nvSpPr>
            <p:spPr>
              <a:xfrm>
                <a:off x="2216626" y="2128046"/>
                <a:ext cx="786968" cy="786968"/>
              </a:xfrm>
              <a:custGeom>
                <a:avLst/>
                <a:gdLst>
                  <a:gd name="connsiteX0" fmla="*/ 595892 w 595892"/>
                  <a:gd name="connsiteY0" fmla="*/ 297946 h 595892"/>
                  <a:gd name="connsiteX1" fmla="*/ 297946 w 595892"/>
                  <a:gd name="connsiteY1" fmla="*/ 595892 h 595892"/>
                  <a:gd name="connsiteX2" fmla="*/ 0 w 595892"/>
                  <a:gd name="connsiteY2" fmla="*/ 297946 h 595892"/>
                  <a:gd name="connsiteX3" fmla="*/ 297946 w 595892"/>
                  <a:gd name="connsiteY3" fmla="*/ 0 h 595892"/>
                  <a:gd name="connsiteX4" fmla="*/ 595892 w 595892"/>
                  <a:gd name="connsiteY4" fmla="*/ 297946 h 59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892" h="595892">
                    <a:moveTo>
                      <a:pt x="595892" y="297946"/>
                    </a:moveTo>
                    <a:cubicBezTo>
                      <a:pt x="595892" y="462497"/>
                      <a:pt x="462497" y="595892"/>
                      <a:pt x="297946" y="595892"/>
                    </a:cubicBezTo>
                    <a:cubicBezTo>
                      <a:pt x="133395" y="595892"/>
                      <a:pt x="0" y="462497"/>
                      <a:pt x="0" y="297946"/>
                    </a:cubicBezTo>
                    <a:cubicBezTo>
                      <a:pt x="0" y="133395"/>
                      <a:pt x="133395" y="0"/>
                      <a:pt x="297946" y="0"/>
                    </a:cubicBezTo>
                    <a:cubicBezTo>
                      <a:pt x="462497" y="0"/>
                      <a:pt x="595892" y="133395"/>
                      <a:pt x="595892" y="2979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01</a:t>
                </a:r>
                <a:endParaRPr lang="en-I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Freeform: Shape 2047">
                <a:extLst>
                  <a:ext uri="{FF2B5EF4-FFF2-40B4-BE49-F238E27FC236}">
                    <a16:creationId xmlns:a16="http://schemas.microsoft.com/office/drawing/2014/main" id="{170996E9-B4AE-4053-F3CE-AD974BE13B56}"/>
                  </a:ext>
                </a:extLst>
              </p:cNvPr>
              <p:cNvSpPr/>
              <p:nvPr/>
            </p:nvSpPr>
            <p:spPr>
              <a:xfrm>
                <a:off x="6231970" y="3609192"/>
                <a:ext cx="885301" cy="528378"/>
              </a:xfrm>
              <a:custGeom>
                <a:avLst/>
                <a:gdLst>
                  <a:gd name="connsiteX0" fmla="*/ 0 w 670350"/>
                  <a:gd name="connsiteY0" fmla="*/ 0 h 400088"/>
                  <a:gd name="connsiteX1" fmla="*/ 0 w 670350"/>
                  <a:gd name="connsiteY1" fmla="*/ 400088 h 400088"/>
                  <a:gd name="connsiteX2" fmla="*/ 670351 w 670350"/>
                  <a:gd name="connsiteY2" fmla="*/ 400088 h 40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0350" h="400088">
                    <a:moveTo>
                      <a:pt x="0" y="0"/>
                    </a:moveTo>
                    <a:lnTo>
                      <a:pt x="0" y="400088"/>
                    </a:lnTo>
                    <a:lnTo>
                      <a:pt x="670351" y="400088"/>
                    </a:lnTo>
                  </a:path>
                </a:pathLst>
              </a:custGeom>
              <a:noFill/>
              <a:ln w="70471" cap="rnd">
                <a:solidFill>
                  <a:schemeClr val="accent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" name="Freeform: Shape 2055">
                <a:extLst>
                  <a:ext uri="{FF2B5EF4-FFF2-40B4-BE49-F238E27FC236}">
                    <a16:creationId xmlns:a16="http://schemas.microsoft.com/office/drawing/2014/main" id="{ADF6B397-5ECE-D882-568E-335CFB4AEDC6}"/>
                  </a:ext>
                </a:extLst>
              </p:cNvPr>
              <p:cNvSpPr/>
              <p:nvPr/>
            </p:nvSpPr>
            <p:spPr>
              <a:xfrm>
                <a:off x="7019744" y="3529175"/>
                <a:ext cx="3022335" cy="1181440"/>
              </a:xfrm>
              <a:custGeom>
                <a:avLst/>
                <a:gdLst>
                  <a:gd name="connsiteX0" fmla="*/ 2050818 w 2050818"/>
                  <a:gd name="connsiteY0" fmla="*/ 447294 h 894587"/>
                  <a:gd name="connsiteX1" fmla="*/ 1603524 w 2050818"/>
                  <a:gd name="connsiteY1" fmla="*/ 894588 h 894587"/>
                  <a:gd name="connsiteX2" fmla="*/ 447294 w 2050818"/>
                  <a:gd name="connsiteY2" fmla="*/ 894588 h 894587"/>
                  <a:gd name="connsiteX3" fmla="*/ 0 w 2050818"/>
                  <a:gd name="connsiteY3" fmla="*/ 447294 h 894587"/>
                  <a:gd name="connsiteX4" fmla="*/ 0 w 2050818"/>
                  <a:gd name="connsiteY4" fmla="*/ 447294 h 894587"/>
                  <a:gd name="connsiteX5" fmla="*/ 447294 w 2050818"/>
                  <a:gd name="connsiteY5" fmla="*/ 0 h 894587"/>
                  <a:gd name="connsiteX6" fmla="*/ 1603524 w 2050818"/>
                  <a:gd name="connsiteY6" fmla="*/ 0 h 894587"/>
                  <a:gd name="connsiteX7" fmla="*/ 2050818 w 2050818"/>
                  <a:gd name="connsiteY7" fmla="*/ 447294 h 894587"/>
                  <a:gd name="connsiteX8" fmla="*/ 2050818 w 2050818"/>
                  <a:gd name="connsiteY8" fmla="*/ 447294 h 894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0818" h="894587">
                    <a:moveTo>
                      <a:pt x="2050818" y="447294"/>
                    </a:moveTo>
                    <a:cubicBezTo>
                      <a:pt x="2050818" y="694325"/>
                      <a:pt x="1850555" y="894588"/>
                      <a:pt x="1603524" y="894588"/>
                    </a:cubicBezTo>
                    <a:lnTo>
                      <a:pt x="447294" y="894588"/>
                    </a:lnTo>
                    <a:cubicBezTo>
                      <a:pt x="200254" y="894588"/>
                      <a:pt x="0" y="694325"/>
                      <a:pt x="0" y="447294"/>
                    </a:cubicBezTo>
                    <a:lnTo>
                      <a:pt x="0" y="447294"/>
                    </a:lnTo>
                    <a:cubicBezTo>
                      <a:pt x="0" y="200263"/>
                      <a:pt x="200263" y="0"/>
                      <a:pt x="447294" y="0"/>
                    </a:cubicBezTo>
                    <a:lnTo>
                      <a:pt x="1603524" y="0"/>
                    </a:lnTo>
                    <a:cubicBezTo>
                      <a:pt x="1850555" y="0"/>
                      <a:pt x="2050818" y="200263"/>
                      <a:pt x="2050818" y="447294"/>
                    </a:cubicBezTo>
                    <a:lnTo>
                      <a:pt x="2050818" y="447294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" name="Freeform: Shape 2057">
                <a:extLst>
                  <a:ext uri="{FF2B5EF4-FFF2-40B4-BE49-F238E27FC236}">
                    <a16:creationId xmlns:a16="http://schemas.microsoft.com/office/drawing/2014/main" id="{D09208B5-1332-AE11-9898-EDDBD5FBBA80}"/>
                  </a:ext>
                </a:extLst>
              </p:cNvPr>
              <p:cNvSpPr/>
              <p:nvPr/>
            </p:nvSpPr>
            <p:spPr>
              <a:xfrm>
                <a:off x="7144355" y="3655420"/>
                <a:ext cx="925102" cy="925101"/>
              </a:xfrm>
              <a:custGeom>
                <a:avLst/>
                <a:gdLst>
                  <a:gd name="connsiteX0" fmla="*/ 700487 w 700487"/>
                  <a:gd name="connsiteY0" fmla="*/ 350244 h 700487"/>
                  <a:gd name="connsiteX1" fmla="*/ 350244 w 700487"/>
                  <a:gd name="connsiteY1" fmla="*/ 700487 h 700487"/>
                  <a:gd name="connsiteX2" fmla="*/ 0 w 700487"/>
                  <a:gd name="connsiteY2" fmla="*/ 350244 h 700487"/>
                  <a:gd name="connsiteX3" fmla="*/ 350244 w 700487"/>
                  <a:gd name="connsiteY3" fmla="*/ 0 h 700487"/>
                  <a:gd name="connsiteX4" fmla="*/ 700487 w 700487"/>
                  <a:gd name="connsiteY4" fmla="*/ 350244 h 70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0487" h="700487">
                    <a:moveTo>
                      <a:pt x="700487" y="350244"/>
                    </a:moveTo>
                    <a:cubicBezTo>
                      <a:pt x="700487" y="543678"/>
                      <a:pt x="543678" y="700487"/>
                      <a:pt x="350244" y="700487"/>
                    </a:cubicBezTo>
                    <a:cubicBezTo>
                      <a:pt x="156809" y="700487"/>
                      <a:pt x="0" y="543678"/>
                      <a:pt x="0" y="350244"/>
                    </a:cubicBezTo>
                    <a:cubicBezTo>
                      <a:pt x="0" y="156809"/>
                      <a:pt x="156810" y="0"/>
                      <a:pt x="350244" y="0"/>
                    </a:cubicBezTo>
                    <a:cubicBezTo>
                      <a:pt x="543678" y="0"/>
                      <a:pt x="700487" y="156810"/>
                      <a:pt x="700487" y="350244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064">
                <a:extLst>
                  <a:ext uri="{FF2B5EF4-FFF2-40B4-BE49-F238E27FC236}">
                    <a16:creationId xmlns:a16="http://schemas.microsoft.com/office/drawing/2014/main" id="{8FB72F45-D3CC-B2A5-C9F2-782FEA100A59}"/>
                  </a:ext>
                </a:extLst>
              </p:cNvPr>
              <p:cNvSpPr/>
              <p:nvPr/>
            </p:nvSpPr>
            <p:spPr>
              <a:xfrm>
                <a:off x="5054616" y="3609192"/>
                <a:ext cx="941379" cy="528378"/>
              </a:xfrm>
              <a:custGeom>
                <a:avLst/>
                <a:gdLst>
                  <a:gd name="connsiteX0" fmla="*/ 712813 w 712812"/>
                  <a:gd name="connsiteY0" fmla="*/ 0 h 400088"/>
                  <a:gd name="connsiteX1" fmla="*/ 712813 w 712812"/>
                  <a:gd name="connsiteY1" fmla="*/ 400088 h 400088"/>
                  <a:gd name="connsiteX2" fmla="*/ 0 w 712812"/>
                  <a:gd name="connsiteY2" fmla="*/ 400088 h 40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2812" h="400088">
                    <a:moveTo>
                      <a:pt x="712813" y="0"/>
                    </a:moveTo>
                    <a:lnTo>
                      <a:pt x="712813" y="400088"/>
                    </a:lnTo>
                    <a:lnTo>
                      <a:pt x="0" y="400088"/>
                    </a:lnTo>
                  </a:path>
                </a:pathLst>
              </a:custGeom>
              <a:noFill/>
              <a:ln w="70471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26" name="Graphic 3">
                <a:extLst>
                  <a:ext uri="{FF2B5EF4-FFF2-40B4-BE49-F238E27FC236}">
                    <a16:creationId xmlns:a16="http://schemas.microsoft.com/office/drawing/2014/main" id="{296BEA4A-7004-3584-F6E3-E02B73FB0164}"/>
                  </a:ext>
                </a:extLst>
              </p:cNvPr>
              <p:cNvGrpSpPr/>
              <p:nvPr/>
            </p:nvGrpSpPr>
            <p:grpSpPr>
              <a:xfrm>
                <a:off x="2495506" y="3494313"/>
                <a:ext cx="2708423" cy="1181440"/>
                <a:chOff x="3357714" y="3559206"/>
                <a:chExt cx="2050818" cy="894587"/>
              </a:xfrm>
            </p:grpSpPr>
            <p:sp>
              <p:nvSpPr>
                <p:cNvPr id="37" name="Freeform: Shape 2071">
                  <a:extLst>
                    <a:ext uri="{FF2B5EF4-FFF2-40B4-BE49-F238E27FC236}">
                      <a16:creationId xmlns:a16="http://schemas.microsoft.com/office/drawing/2014/main" id="{38F703A5-9E3F-C777-87B8-C8415B0F002E}"/>
                    </a:ext>
                  </a:extLst>
                </p:cNvPr>
                <p:cNvSpPr/>
                <p:nvPr/>
              </p:nvSpPr>
              <p:spPr>
                <a:xfrm>
                  <a:off x="3357714" y="3559206"/>
                  <a:ext cx="2050818" cy="894587"/>
                </a:xfrm>
                <a:custGeom>
                  <a:avLst/>
                  <a:gdLst>
                    <a:gd name="connsiteX0" fmla="*/ 2050818 w 2050818"/>
                    <a:gd name="connsiteY0" fmla="*/ 447294 h 894587"/>
                    <a:gd name="connsiteX1" fmla="*/ 1603524 w 2050818"/>
                    <a:gd name="connsiteY1" fmla="*/ 894588 h 894587"/>
                    <a:gd name="connsiteX2" fmla="*/ 447294 w 2050818"/>
                    <a:gd name="connsiteY2" fmla="*/ 894588 h 894587"/>
                    <a:gd name="connsiteX3" fmla="*/ 0 w 2050818"/>
                    <a:gd name="connsiteY3" fmla="*/ 447294 h 894587"/>
                    <a:gd name="connsiteX4" fmla="*/ 0 w 2050818"/>
                    <a:gd name="connsiteY4" fmla="*/ 447294 h 894587"/>
                    <a:gd name="connsiteX5" fmla="*/ 447294 w 2050818"/>
                    <a:gd name="connsiteY5" fmla="*/ 0 h 894587"/>
                    <a:gd name="connsiteX6" fmla="*/ 1603524 w 2050818"/>
                    <a:gd name="connsiteY6" fmla="*/ 0 h 894587"/>
                    <a:gd name="connsiteX7" fmla="*/ 2050818 w 2050818"/>
                    <a:gd name="connsiteY7" fmla="*/ 447294 h 894587"/>
                    <a:gd name="connsiteX8" fmla="*/ 2050818 w 2050818"/>
                    <a:gd name="connsiteY8" fmla="*/ 447294 h 894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50818" h="894587">
                      <a:moveTo>
                        <a:pt x="2050818" y="447294"/>
                      </a:moveTo>
                      <a:cubicBezTo>
                        <a:pt x="2050818" y="694325"/>
                        <a:pt x="1850555" y="894588"/>
                        <a:pt x="1603524" y="894588"/>
                      </a:cubicBezTo>
                      <a:lnTo>
                        <a:pt x="447294" y="894588"/>
                      </a:lnTo>
                      <a:cubicBezTo>
                        <a:pt x="200254" y="894588"/>
                        <a:pt x="0" y="694325"/>
                        <a:pt x="0" y="447294"/>
                      </a:cubicBezTo>
                      <a:lnTo>
                        <a:pt x="0" y="447294"/>
                      </a:lnTo>
                      <a:cubicBezTo>
                        <a:pt x="0" y="200253"/>
                        <a:pt x="200263" y="0"/>
                        <a:pt x="447294" y="0"/>
                      </a:cubicBezTo>
                      <a:lnTo>
                        <a:pt x="1603524" y="0"/>
                      </a:lnTo>
                      <a:cubicBezTo>
                        <a:pt x="1850555" y="-10"/>
                        <a:pt x="2050818" y="200253"/>
                        <a:pt x="2050818" y="447294"/>
                      </a:cubicBezTo>
                      <a:lnTo>
                        <a:pt x="2050818" y="44729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8" name="Freeform: Shape 2073">
                  <a:extLst>
                    <a:ext uri="{FF2B5EF4-FFF2-40B4-BE49-F238E27FC236}">
                      <a16:creationId xmlns:a16="http://schemas.microsoft.com/office/drawing/2014/main" id="{0835EEC3-599A-C157-87B9-85E99FB71C2A}"/>
                    </a:ext>
                  </a:extLst>
                </p:cNvPr>
                <p:cNvSpPr/>
                <p:nvPr/>
              </p:nvSpPr>
              <p:spPr>
                <a:xfrm rot="-911297">
                  <a:off x="3457125" y="3651872"/>
                  <a:ext cx="700509" cy="700509"/>
                </a:xfrm>
                <a:custGeom>
                  <a:avLst/>
                  <a:gdLst>
                    <a:gd name="connsiteX0" fmla="*/ 700509 w 700509"/>
                    <a:gd name="connsiteY0" fmla="*/ 350255 h 700509"/>
                    <a:gd name="connsiteX1" fmla="*/ 350255 w 700509"/>
                    <a:gd name="connsiteY1" fmla="*/ 700509 h 700509"/>
                    <a:gd name="connsiteX2" fmla="*/ 0 w 700509"/>
                    <a:gd name="connsiteY2" fmla="*/ 350255 h 700509"/>
                    <a:gd name="connsiteX3" fmla="*/ 350255 w 700509"/>
                    <a:gd name="connsiteY3" fmla="*/ 0 h 700509"/>
                    <a:gd name="connsiteX4" fmla="*/ 700509 w 700509"/>
                    <a:gd name="connsiteY4" fmla="*/ 350255 h 70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0509" h="700509">
                      <a:moveTo>
                        <a:pt x="700509" y="350255"/>
                      </a:moveTo>
                      <a:cubicBezTo>
                        <a:pt x="700509" y="543695"/>
                        <a:pt x="543695" y="700509"/>
                        <a:pt x="350255" y="700509"/>
                      </a:cubicBezTo>
                      <a:cubicBezTo>
                        <a:pt x="156814" y="700509"/>
                        <a:pt x="0" y="543695"/>
                        <a:pt x="0" y="350255"/>
                      </a:cubicBezTo>
                      <a:cubicBezTo>
                        <a:pt x="0" y="156814"/>
                        <a:pt x="156814" y="0"/>
                        <a:pt x="350255" y="0"/>
                      </a:cubicBezTo>
                      <a:cubicBezTo>
                        <a:pt x="543695" y="0"/>
                        <a:pt x="700509" y="156814"/>
                        <a:pt x="700509" y="350255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27" name="Freeform: Shape 2075">
                <a:extLst>
                  <a:ext uri="{FF2B5EF4-FFF2-40B4-BE49-F238E27FC236}">
                    <a16:creationId xmlns:a16="http://schemas.microsoft.com/office/drawing/2014/main" id="{60ABF907-E6A6-55B2-9CA5-B505FE627E8D}"/>
                  </a:ext>
                </a:extLst>
              </p:cNvPr>
              <p:cNvSpPr/>
              <p:nvPr/>
            </p:nvSpPr>
            <p:spPr>
              <a:xfrm>
                <a:off x="2695641" y="3685921"/>
                <a:ext cx="787034" cy="787034"/>
              </a:xfrm>
              <a:custGeom>
                <a:avLst/>
                <a:gdLst>
                  <a:gd name="connsiteX0" fmla="*/ 595943 w 595942"/>
                  <a:gd name="connsiteY0" fmla="*/ 297971 h 595942"/>
                  <a:gd name="connsiteX1" fmla="*/ 297971 w 595942"/>
                  <a:gd name="connsiteY1" fmla="*/ 595943 h 595942"/>
                  <a:gd name="connsiteX2" fmla="*/ 0 w 595942"/>
                  <a:gd name="connsiteY2" fmla="*/ 297971 h 595942"/>
                  <a:gd name="connsiteX3" fmla="*/ 297971 w 595942"/>
                  <a:gd name="connsiteY3" fmla="*/ 0 h 595942"/>
                  <a:gd name="connsiteX4" fmla="*/ 595943 w 595942"/>
                  <a:gd name="connsiteY4" fmla="*/ 297971 h 595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942" h="595942">
                    <a:moveTo>
                      <a:pt x="595943" y="297971"/>
                    </a:moveTo>
                    <a:cubicBezTo>
                      <a:pt x="595943" y="462536"/>
                      <a:pt x="462536" y="595943"/>
                      <a:pt x="297971" y="595943"/>
                    </a:cubicBezTo>
                    <a:cubicBezTo>
                      <a:pt x="133406" y="595943"/>
                      <a:pt x="0" y="462536"/>
                      <a:pt x="0" y="297971"/>
                    </a:cubicBezTo>
                    <a:cubicBezTo>
                      <a:pt x="0" y="133406"/>
                      <a:pt x="133406" y="0"/>
                      <a:pt x="297971" y="0"/>
                    </a:cubicBezTo>
                    <a:cubicBezTo>
                      <a:pt x="462536" y="0"/>
                      <a:pt x="595943" y="133406"/>
                      <a:pt x="595943" y="2979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02</a:t>
                </a:r>
                <a:endParaRPr lang="en-I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Freeform: Shape 2084">
                <a:extLst>
                  <a:ext uri="{FF2B5EF4-FFF2-40B4-BE49-F238E27FC236}">
                    <a16:creationId xmlns:a16="http://schemas.microsoft.com/office/drawing/2014/main" id="{1EE5D02F-AAD1-6D12-322E-456C57C57563}"/>
                  </a:ext>
                </a:extLst>
              </p:cNvPr>
              <p:cNvSpPr/>
              <p:nvPr/>
            </p:nvSpPr>
            <p:spPr>
              <a:xfrm>
                <a:off x="6108757" y="3602524"/>
                <a:ext cx="6163" cy="1627552"/>
              </a:xfrm>
              <a:custGeom>
                <a:avLst/>
                <a:gdLst>
                  <a:gd name="connsiteX0" fmla="*/ 0 w 4667"/>
                  <a:gd name="connsiteY0" fmla="*/ 0 h 1232382"/>
                  <a:gd name="connsiteX1" fmla="*/ 4667 w 4667"/>
                  <a:gd name="connsiteY1" fmla="*/ 1232383 h 123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67" h="1232382">
                    <a:moveTo>
                      <a:pt x="0" y="0"/>
                    </a:moveTo>
                    <a:lnTo>
                      <a:pt x="4667" y="1232383"/>
                    </a:lnTo>
                  </a:path>
                </a:pathLst>
              </a:custGeom>
              <a:ln w="70471" cap="rnd">
                <a:solidFill>
                  <a:schemeClr val="accent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9" name="Freeform: Shape 2091">
                <a:extLst>
                  <a:ext uri="{FF2B5EF4-FFF2-40B4-BE49-F238E27FC236}">
                    <a16:creationId xmlns:a16="http://schemas.microsoft.com/office/drawing/2014/main" id="{551A4B88-6B26-0D97-35FC-D7A765096057}"/>
                  </a:ext>
                </a:extLst>
              </p:cNvPr>
              <p:cNvSpPr/>
              <p:nvPr/>
            </p:nvSpPr>
            <p:spPr>
              <a:xfrm>
                <a:off x="4757633" y="4790632"/>
                <a:ext cx="2708423" cy="1285486"/>
              </a:xfrm>
              <a:custGeom>
                <a:avLst/>
                <a:gdLst>
                  <a:gd name="connsiteX0" fmla="*/ 2050818 w 2050818"/>
                  <a:gd name="connsiteY0" fmla="*/ 447294 h 894587"/>
                  <a:gd name="connsiteX1" fmla="*/ 1603524 w 2050818"/>
                  <a:gd name="connsiteY1" fmla="*/ 894588 h 894587"/>
                  <a:gd name="connsiteX2" fmla="*/ 447294 w 2050818"/>
                  <a:gd name="connsiteY2" fmla="*/ 894588 h 894587"/>
                  <a:gd name="connsiteX3" fmla="*/ 0 w 2050818"/>
                  <a:gd name="connsiteY3" fmla="*/ 447294 h 894587"/>
                  <a:gd name="connsiteX4" fmla="*/ 0 w 2050818"/>
                  <a:gd name="connsiteY4" fmla="*/ 447294 h 894587"/>
                  <a:gd name="connsiteX5" fmla="*/ 447294 w 2050818"/>
                  <a:gd name="connsiteY5" fmla="*/ 0 h 894587"/>
                  <a:gd name="connsiteX6" fmla="*/ 1603524 w 2050818"/>
                  <a:gd name="connsiteY6" fmla="*/ 0 h 894587"/>
                  <a:gd name="connsiteX7" fmla="*/ 2050818 w 2050818"/>
                  <a:gd name="connsiteY7" fmla="*/ 447294 h 894587"/>
                  <a:gd name="connsiteX8" fmla="*/ 2050818 w 2050818"/>
                  <a:gd name="connsiteY8" fmla="*/ 447294 h 894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0818" h="894587">
                    <a:moveTo>
                      <a:pt x="2050818" y="447294"/>
                    </a:moveTo>
                    <a:cubicBezTo>
                      <a:pt x="2050818" y="694325"/>
                      <a:pt x="1850555" y="894588"/>
                      <a:pt x="1603524" y="894588"/>
                    </a:cubicBezTo>
                    <a:lnTo>
                      <a:pt x="447294" y="894588"/>
                    </a:lnTo>
                    <a:cubicBezTo>
                      <a:pt x="200263" y="894588"/>
                      <a:pt x="0" y="694325"/>
                      <a:pt x="0" y="447294"/>
                    </a:cubicBezTo>
                    <a:lnTo>
                      <a:pt x="0" y="447294"/>
                    </a:lnTo>
                    <a:cubicBezTo>
                      <a:pt x="0" y="200253"/>
                      <a:pt x="200263" y="0"/>
                      <a:pt x="447294" y="0"/>
                    </a:cubicBezTo>
                    <a:lnTo>
                      <a:pt x="1603524" y="0"/>
                    </a:lnTo>
                    <a:cubicBezTo>
                      <a:pt x="1850555" y="0"/>
                      <a:pt x="2050818" y="200263"/>
                      <a:pt x="2050818" y="447294"/>
                    </a:cubicBezTo>
                    <a:lnTo>
                      <a:pt x="2050818" y="44729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0" name="Freeform: Shape 2093">
                <a:extLst>
                  <a:ext uri="{FF2B5EF4-FFF2-40B4-BE49-F238E27FC236}">
                    <a16:creationId xmlns:a16="http://schemas.microsoft.com/office/drawing/2014/main" id="{DAA9BC79-A001-9324-3F3D-5E91204AD36A}"/>
                  </a:ext>
                </a:extLst>
              </p:cNvPr>
              <p:cNvSpPr/>
              <p:nvPr/>
            </p:nvSpPr>
            <p:spPr>
              <a:xfrm>
                <a:off x="4871664" y="5025488"/>
                <a:ext cx="925102" cy="925102"/>
              </a:xfrm>
              <a:custGeom>
                <a:avLst/>
                <a:gdLst>
                  <a:gd name="connsiteX0" fmla="*/ 700488 w 700487"/>
                  <a:gd name="connsiteY0" fmla="*/ 350244 h 700487"/>
                  <a:gd name="connsiteX1" fmla="*/ 350244 w 700487"/>
                  <a:gd name="connsiteY1" fmla="*/ 700487 h 700487"/>
                  <a:gd name="connsiteX2" fmla="*/ 0 w 700487"/>
                  <a:gd name="connsiteY2" fmla="*/ 350244 h 700487"/>
                  <a:gd name="connsiteX3" fmla="*/ 350244 w 700487"/>
                  <a:gd name="connsiteY3" fmla="*/ 0 h 700487"/>
                  <a:gd name="connsiteX4" fmla="*/ 700488 w 700487"/>
                  <a:gd name="connsiteY4" fmla="*/ 350244 h 70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0487" h="700487">
                    <a:moveTo>
                      <a:pt x="700488" y="350244"/>
                    </a:moveTo>
                    <a:cubicBezTo>
                      <a:pt x="700488" y="543678"/>
                      <a:pt x="543678" y="700487"/>
                      <a:pt x="350244" y="700487"/>
                    </a:cubicBezTo>
                    <a:cubicBezTo>
                      <a:pt x="156809" y="700487"/>
                      <a:pt x="0" y="543678"/>
                      <a:pt x="0" y="350244"/>
                    </a:cubicBezTo>
                    <a:cubicBezTo>
                      <a:pt x="0" y="156809"/>
                      <a:pt x="156810" y="0"/>
                      <a:pt x="350244" y="0"/>
                    </a:cubicBezTo>
                    <a:cubicBezTo>
                      <a:pt x="543678" y="0"/>
                      <a:pt x="700488" y="156810"/>
                      <a:pt x="700488" y="35024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Freeform: Shape 2095">
                <a:extLst>
                  <a:ext uri="{FF2B5EF4-FFF2-40B4-BE49-F238E27FC236}">
                    <a16:creationId xmlns:a16="http://schemas.microsoft.com/office/drawing/2014/main" id="{65AAFCD2-28C1-1DB7-92F2-46C0C6801132}"/>
                  </a:ext>
                </a:extLst>
              </p:cNvPr>
              <p:cNvSpPr/>
              <p:nvPr/>
            </p:nvSpPr>
            <p:spPr>
              <a:xfrm>
                <a:off x="4940711" y="5094535"/>
                <a:ext cx="787008" cy="787007"/>
              </a:xfrm>
              <a:custGeom>
                <a:avLst/>
                <a:gdLst>
                  <a:gd name="connsiteX0" fmla="*/ 595922 w 595922"/>
                  <a:gd name="connsiteY0" fmla="*/ 297961 h 595922"/>
                  <a:gd name="connsiteX1" fmla="*/ 297961 w 595922"/>
                  <a:gd name="connsiteY1" fmla="*/ 595922 h 595922"/>
                  <a:gd name="connsiteX2" fmla="*/ 0 w 595922"/>
                  <a:gd name="connsiteY2" fmla="*/ 297961 h 595922"/>
                  <a:gd name="connsiteX3" fmla="*/ 297961 w 595922"/>
                  <a:gd name="connsiteY3" fmla="*/ 0 h 595922"/>
                  <a:gd name="connsiteX4" fmla="*/ 595922 w 595922"/>
                  <a:gd name="connsiteY4" fmla="*/ 297961 h 595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922" h="595922">
                    <a:moveTo>
                      <a:pt x="595922" y="297961"/>
                    </a:moveTo>
                    <a:cubicBezTo>
                      <a:pt x="595922" y="462520"/>
                      <a:pt x="462520" y="595922"/>
                      <a:pt x="297961" y="595922"/>
                    </a:cubicBezTo>
                    <a:cubicBezTo>
                      <a:pt x="133401" y="595922"/>
                      <a:pt x="0" y="462520"/>
                      <a:pt x="0" y="297961"/>
                    </a:cubicBezTo>
                    <a:cubicBezTo>
                      <a:pt x="0" y="133402"/>
                      <a:pt x="133401" y="0"/>
                      <a:pt x="297961" y="0"/>
                    </a:cubicBezTo>
                    <a:cubicBezTo>
                      <a:pt x="462520" y="0"/>
                      <a:pt x="595922" y="133402"/>
                      <a:pt x="595922" y="2979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03</a:t>
                </a:r>
                <a:endParaRPr lang="en-I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2" name="Freeform: Shape 2100">
                <a:extLst>
                  <a:ext uri="{FF2B5EF4-FFF2-40B4-BE49-F238E27FC236}">
                    <a16:creationId xmlns:a16="http://schemas.microsoft.com/office/drawing/2014/main" id="{5C055790-F5F3-7F09-C15E-0D7EFB4CA54D}"/>
                  </a:ext>
                </a:extLst>
              </p:cNvPr>
              <p:cNvSpPr/>
              <p:nvPr/>
            </p:nvSpPr>
            <p:spPr>
              <a:xfrm>
                <a:off x="4993531" y="1408176"/>
                <a:ext cx="2236614" cy="2236613"/>
              </a:xfrm>
              <a:custGeom>
                <a:avLst/>
                <a:gdLst>
                  <a:gd name="connsiteX0" fmla="*/ 846782 w 1693564"/>
                  <a:gd name="connsiteY0" fmla="*/ 70466 h 1693563"/>
                  <a:gd name="connsiteX1" fmla="*/ 1623098 w 1693564"/>
                  <a:gd name="connsiteY1" fmla="*/ 846782 h 1693563"/>
                  <a:gd name="connsiteX2" fmla="*/ 846782 w 1693564"/>
                  <a:gd name="connsiteY2" fmla="*/ 1623098 h 1693563"/>
                  <a:gd name="connsiteX3" fmla="*/ 70466 w 1693564"/>
                  <a:gd name="connsiteY3" fmla="*/ 846782 h 1693563"/>
                  <a:gd name="connsiteX4" fmla="*/ 846782 w 1693564"/>
                  <a:gd name="connsiteY4" fmla="*/ 70466 h 1693563"/>
                  <a:gd name="connsiteX5" fmla="*/ 846782 w 1693564"/>
                  <a:gd name="connsiteY5" fmla="*/ 0 h 1693563"/>
                  <a:gd name="connsiteX6" fmla="*/ 0 w 1693564"/>
                  <a:gd name="connsiteY6" fmla="*/ 846782 h 1693563"/>
                  <a:gd name="connsiteX7" fmla="*/ 846782 w 1693564"/>
                  <a:gd name="connsiteY7" fmla="*/ 1693564 h 1693563"/>
                  <a:gd name="connsiteX8" fmla="*/ 1693564 w 1693564"/>
                  <a:gd name="connsiteY8" fmla="*/ 846782 h 1693563"/>
                  <a:gd name="connsiteX9" fmla="*/ 846782 w 1693564"/>
                  <a:gd name="connsiteY9" fmla="*/ 0 h 1693563"/>
                  <a:gd name="connsiteX10" fmla="*/ 846782 w 1693564"/>
                  <a:gd name="connsiteY10" fmla="*/ 0 h 169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93564" h="1693563">
                    <a:moveTo>
                      <a:pt x="846782" y="70466"/>
                    </a:moveTo>
                    <a:cubicBezTo>
                      <a:pt x="1274845" y="70466"/>
                      <a:pt x="1623098" y="418719"/>
                      <a:pt x="1623098" y="846782"/>
                    </a:cubicBezTo>
                    <a:cubicBezTo>
                      <a:pt x="1623098" y="1274845"/>
                      <a:pt x="1274845" y="1623098"/>
                      <a:pt x="846782" y="1623098"/>
                    </a:cubicBezTo>
                    <a:cubicBezTo>
                      <a:pt x="418719" y="1623098"/>
                      <a:pt x="70466" y="1274845"/>
                      <a:pt x="70466" y="846782"/>
                    </a:cubicBezTo>
                    <a:cubicBezTo>
                      <a:pt x="70466" y="418719"/>
                      <a:pt x="418719" y="70466"/>
                      <a:pt x="846782" y="70466"/>
                    </a:cubicBezTo>
                    <a:moveTo>
                      <a:pt x="846782" y="0"/>
                    </a:moveTo>
                    <a:cubicBezTo>
                      <a:pt x="379114" y="0"/>
                      <a:pt x="0" y="379114"/>
                      <a:pt x="0" y="846782"/>
                    </a:cubicBezTo>
                    <a:cubicBezTo>
                      <a:pt x="0" y="1314450"/>
                      <a:pt x="379114" y="1693564"/>
                      <a:pt x="846782" y="1693564"/>
                    </a:cubicBezTo>
                    <a:cubicBezTo>
                      <a:pt x="1314450" y="1693564"/>
                      <a:pt x="1693564" y="1314450"/>
                      <a:pt x="1693564" y="846782"/>
                    </a:cubicBezTo>
                    <a:cubicBezTo>
                      <a:pt x="1693564" y="379114"/>
                      <a:pt x="1314450" y="0"/>
                      <a:pt x="846782" y="0"/>
                    </a:cubicBezTo>
                    <a:lnTo>
                      <a:pt x="846782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33" name="Graphic 3">
                <a:extLst>
                  <a:ext uri="{FF2B5EF4-FFF2-40B4-BE49-F238E27FC236}">
                    <a16:creationId xmlns:a16="http://schemas.microsoft.com/office/drawing/2014/main" id="{8FF59819-43F1-F559-6D16-DF35CFF6A50A}"/>
                  </a:ext>
                </a:extLst>
              </p:cNvPr>
              <p:cNvGrpSpPr/>
              <p:nvPr/>
            </p:nvGrpSpPr>
            <p:grpSpPr>
              <a:xfrm>
                <a:off x="5181481" y="1596122"/>
                <a:ext cx="1860721" cy="1860720"/>
                <a:chOff x="5391531" y="2121893"/>
                <a:chExt cx="1408937" cy="1408937"/>
              </a:xfrm>
            </p:grpSpPr>
            <p:sp>
              <p:nvSpPr>
                <p:cNvPr id="35" name="Freeform: Shape 2105">
                  <a:extLst>
                    <a:ext uri="{FF2B5EF4-FFF2-40B4-BE49-F238E27FC236}">
                      <a16:creationId xmlns:a16="http://schemas.microsoft.com/office/drawing/2014/main" id="{DCBC60AE-7888-6713-75CA-C24FA229FF51}"/>
                    </a:ext>
                  </a:extLst>
                </p:cNvPr>
                <p:cNvSpPr/>
                <p:nvPr/>
              </p:nvSpPr>
              <p:spPr>
                <a:xfrm>
                  <a:off x="5391531" y="2121893"/>
                  <a:ext cx="1408937" cy="1408937"/>
                </a:xfrm>
                <a:custGeom>
                  <a:avLst/>
                  <a:gdLst>
                    <a:gd name="connsiteX0" fmla="*/ 1408938 w 1408937"/>
                    <a:gd name="connsiteY0" fmla="*/ 704469 h 1408937"/>
                    <a:gd name="connsiteX1" fmla="*/ 704469 w 1408937"/>
                    <a:gd name="connsiteY1" fmla="*/ 1408938 h 1408937"/>
                    <a:gd name="connsiteX2" fmla="*/ 0 w 1408937"/>
                    <a:gd name="connsiteY2" fmla="*/ 704469 h 1408937"/>
                    <a:gd name="connsiteX3" fmla="*/ 704469 w 1408937"/>
                    <a:gd name="connsiteY3" fmla="*/ 0 h 1408937"/>
                    <a:gd name="connsiteX4" fmla="*/ 1408938 w 1408937"/>
                    <a:gd name="connsiteY4" fmla="*/ 704469 h 1408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8937" h="1408937">
                      <a:moveTo>
                        <a:pt x="1408938" y="704469"/>
                      </a:moveTo>
                      <a:cubicBezTo>
                        <a:pt x="1408938" y="1093537"/>
                        <a:pt x="1093537" y="1408938"/>
                        <a:pt x="704469" y="1408938"/>
                      </a:cubicBezTo>
                      <a:cubicBezTo>
                        <a:pt x="315401" y="1408938"/>
                        <a:pt x="0" y="1093537"/>
                        <a:pt x="0" y="704469"/>
                      </a:cubicBezTo>
                      <a:cubicBezTo>
                        <a:pt x="0" y="315402"/>
                        <a:pt x="315401" y="0"/>
                        <a:pt x="704469" y="0"/>
                      </a:cubicBezTo>
                      <a:cubicBezTo>
                        <a:pt x="1093537" y="0"/>
                        <a:pt x="1408938" y="315402"/>
                        <a:pt x="1408938" y="704469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6" name="Freeform: Shape 2108">
                  <a:extLst>
                    <a:ext uri="{FF2B5EF4-FFF2-40B4-BE49-F238E27FC236}">
                      <a16:creationId xmlns:a16="http://schemas.microsoft.com/office/drawing/2014/main" id="{EDCF2D14-546D-4C47-E8EE-EB4D42D6EABB}"/>
                    </a:ext>
                  </a:extLst>
                </p:cNvPr>
                <p:cNvSpPr/>
                <p:nvPr/>
              </p:nvSpPr>
              <p:spPr>
                <a:xfrm>
                  <a:off x="5536430" y="2266620"/>
                  <a:ext cx="1119273" cy="1119272"/>
                </a:xfrm>
                <a:custGeom>
                  <a:avLst/>
                  <a:gdLst>
                    <a:gd name="connsiteX0" fmla="*/ 1119274 w 1119273"/>
                    <a:gd name="connsiteY0" fmla="*/ 559637 h 1119273"/>
                    <a:gd name="connsiteX1" fmla="*/ 559637 w 1119273"/>
                    <a:gd name="connsiteY1" fmla="*/ 1119274 h 1119273"/>
                    <a:gd name="connsiteX2" fmla="*/ 0 w 1119273"/>
                    <a:gd name="connsiteY2" fmla="*/ 559637 h 1119273"/>
                    <a:gd name="connsiteX3" fmla="*/ 559637 w 1119273"/>
                    <a:gd name="connsiteY3" fmla="*/ 0 h 1119273"/>
                    <a:gd name="connsiteX4" fmla="*/ 1119274 w 1119273"/>
                    <a:gd name="connsiteY4" fmla="*/ 559637 h 1119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9273" h="1119273">
                      <a:moveTo>
                        <a:pt x="1119274" y="559637"/>
                      </a:moveTo>
                      <a:cubicBezTo>
                        <a:pt x="1119274" y="868716"/>
                        <a:pt x="868716" y="1119274"/>
                        <a:pt x="559637" y="1119274"/>
                      </a:cubicBezTo>
                      <a:cubicBezTo>
                        <a:pt x="250558" y="1119274"/>
                        <a:pt x="0" y="868716"/>
                        <a:pt x="0" y="559637"/>
                      </a:cubicBezTo>
                      <a:cubicBezTo>
                        <a:pt x="0" y="250558"/>
                        <a:pt x="250558" y="0"/>
                        <a:pt x="559637" y="0"/>
                      </a:cubicBezTo>
                      <a:cubicBezTo>
                        <a:pt x="868716" y="0"/>
                        <a:pt x="1119274" y="250558"/>
                        <a:pt x="1119274" y="5596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Service Provisioning</a:t>
                  </a:r>
                  <a:br>
                    <a:rPr 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Pilot in</a:t>
                  </a:r>
                  <a:br>
                    <a:rPr 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PIONIER</a:t>
                  </a:r>
                  <a:endParaRPr lang="en-I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4" name="Freeform: Shape 2171">
                <a:extLst>
                  <a:ext uri="{FF2B5EF4-FFF2-40B4-BE49-F238E27FC236}">
                    <a16:creationId xmlns:a16="http://schemas.microsoft.com/office/drawing/2014/main" id="{CE67F54F-9CAE-6761-3787-A23C8D51A8DA}"/>
                  </a:ext>
                </a:extLst>
              </p:cNvPr>
              <p:cNvSpPr/>
              <p:nvPr/>
            </p:nvSpPr>
            <p:spPr>
              <a:xfrm>
                <a:off x="7213390" y="3724454"/>
                <a:ext cx="787034" cy="787034"/>
              </a:xfrm>
              <a:custGeom>
                <a:avLst/>
                <a:gdLst>
                  <a:gd name="connsiteX0" fmla="*/ 595943 w 595942"/>
                  <a:gd name="connsiteY0" fmla="*/ 297971 h 595942"/>
                  <a:gd name="connsiteX1" fmla="*/ 297971 w 595942"/>
                  <a:gd name="connsiteY1" fmla="*/ 595943 h 595942"/>
                  <a:gd name="connsiteX2" fmla="*/ 0 w 595942"/>
                  <a:gd name="connsiteY2" fmla="*/ 297971 h 595942"/>
                  <a:gd name="connsiteX3" fmla="*/ 297971 w 595942"/>
                  <a:gd name="connsiteY3" fmla="*/ 0 h 595942"/>
                  <a:gd name="connsiteX4" fmla="*/ 595943 w 595942"/>
                  <a:gd name="connsiteY4" fmla="*/ 297971 h 595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942" h="595942">
                    <a:moveTo>
                      <a:pt x="595943" y="297971"/>
                    </a:moveTo>
                    <a:cubicBezTo>
                      <a:pt x="595943" y="462536"/>
                      <a:pt x="462536" y="595943"/>
                      <a:pt x="297971" y="595943"/>
                    </a:cubicBezTo>
                    <a:cubicBezTo>
                      <a:pt x="133406" y="595943"/>
                      <a:pt x="0" y="462536"/>
                      <a:pt x="0" y="297971"/>
                    </a:cubicBezTo>
                    <a:cubicBezTo>
                      <a:pt x="0" y="133406"/>
                      <a:pt x="133406" y="0"/>
                      <a:pt x="297971" y="0"/>
                    </a:cubicBezTo>
                    <a:cubicBezTo>
                      <a:pt x="462536" y="0"/>
                      <a:pt x="595943" y="133406"/>
                      <a:pt x="595943" y="2979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04</a:t>
                </a:r>
                <a:endParaRPr lang="en-I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FA616-C68C-614D-7F55-5AB26A521941}"/>
                </a:ext>
              </a:extLst>
            </p:cNvPr>
            <p:cNvSpPr txBox="1"/>
            <p:nvPr/>
          </p:nvSpPr>
          <p:spPr>
            <a:xfrm>
              <a:off x="3002614" y="2115107"/>
              <a:ext cx="16488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Generalized workflow definition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2F4636-9B93-926B-FAEC-C741F1B28692}"/>
                </a:ext>
              </a:extLst>
            </p:cNvPr>
            <p:cNvSpPr txBox="1"/>
            <p:nvPr/>
          </p:nvSpPr>
          <p:spPr>
            <a:xfrm>
              <a:off x="3455909" y="3745345"/>
              <a:ext cx="16488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 model for resources and services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FA5AB0-A044-9563-D5E3-F836D12F3E2C}"/>
                </a:ext>
              </a:extLst>
            </p:cNvPr>
            <p:cNvSpPr txBox="1"/>
            <p:nvPr/>
          </p:nvSpPr>
          <p:spPr>
            <a:xfrm>
              <a:off x="5766204" y="4916913"/>
              <a:ext cx="16488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Technology stack and integration with existing NOC tools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A5CF3E-036B-1403-43A2-A49D1D916880}"/>
                </a:ext>
              </a:extLst>
            </p:cNvPr>
            <p:cNvSpPr txBox="1"/>
            <p:nvPr/>
          </p:nvSpPr>
          <p:spPr>
            <a:xfrm>
              <a:off x="8176242" y="3655772"/>
              <a:ext cx="19297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Open-source modular approach reusable in different networks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2B9797-FA4F-B42D-E804-673C2F21BC29}"/>
                </a:ext>
              </a:extLst>
            </p:cNvPr>
            <p:cNvSpPr txBox="1"/>
            <p:nvPr/>
          </p:nvSpPr>
          <p:spPr>
            <a:xfrm>
              <a:off x="8680150" y="2224976"/>
              <a:ext cx="1648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Dry-run with digital twin</a:t>
              </a:r>
              <a:endParaRPr lang="en-IN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" name="Google Shape;196;p6">
            <a:extLst>
              <a:ext uri="{FF2B5EF4-FFF2-40B4-BE49-F238E27FC236}">
                <a16:creationId xmlns:a16="http://schemas.microsoft.com/office/drawing/2014/main" id="{7E90FC37-9AB5-CE51-4320-7D25DADB91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382" y="2212841"/>
            <a:ext cx="1431000" cy="5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75C88-0F75-DCF9-7B88-80E9368F3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17" y="3836073"/>
            <a:ext cx="1228484" cy="358308"/>
          </a:xfrm>
          <a:prstGeom prst="rect">
            <a:avLst/>
          </a:prstGeom>
        </p:spPr>
      </p:pic>
      <p:pic>
        <p:nvPicPr>
          <p:cNvPr id="1026" name="Picture 2" descr="Ansible Logo PNG vector in SVG, PDF, AI, CDR format">
            <a:extLst>
              <a:ext uri="{FF2B5EF4-FFF2-40B4-BE49-F238E27FC236}">
                <a16:creationId xmlns:a16="http://schemas.microsoft.com/office/drawing/2014/main" id="{0235999F-1435-831C-05EB-D73B5A22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037" y="5823800"/>
            <a:ext cx="938309" cy="63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inja2 SVG Vector Logos - Vector Logo Zone">
            <a:extLst>
              <a:ext uri="{FF2B5EF4-FFF2-40B4-BE49-F238E27FC236}">
                <a16:creationId xmlns:a16="http://schemas.microsoft.com/office/drawing/2014/main" id="{75C97A65-D3B5-A939-D58E-718B63768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26" y="6251289"/>
            <a:ext cx="1134004" cy="62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8C538C9-7ACE-8B5C-F9FB-01541C1B9CB3}"/>
              </a:ext>
            </a:extLst>
          </p:cNvPr>
          <p:cNvSpPr txBox="1"/>
          <p:nvPr/>
        </p:nvSpPr>
        <p:spPr>
          <a:xfrm>
            <a:off x="6220956" y="6319967"/>
            <a:ext cx="126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K" dirty="0"/>
              <a:t>GÉANT LSO</a:t>
            </a:r>
          </a:p>
        </p:txBody>
      </p:sp>
      <p:pic>
        <p:nvPicPr>
          <p:cNvPr id="1030" name="Picture 6" descr="GitHub - srl-labs/containerlab: container-based networking labs">
            <a:extLst>
              <a:ext uri="{FF2B5EF4-FFF2-40B4-BE49-F238E27FC236}">
                <a16:creationId xmlns:a16="http://schemas.microsoft.com/office/drawing/2014/main" id="{6687AA28-4C89-903E-D9F1-BA7E5E91B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376" y="2109913"/>
            <a:ext cx="821625" cy="6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act&quot; Icon - Download for free – Iconduck">
            <a:extLst>
              <a:ext uri="{FF2B5EF4-FFF2-40B4-BE49-F238E27FC236}">
                <a16:creationId xmlns:a16="http://schemas.microsoft.com/office/drawing/2014/main" id="{7E9DB718-4B54-6478-ED63-9851EABBF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t="5280" r="12232" b="13151"/>
          <a:stretch/>
        </p:blipFill>
        <p:spPr bwMode="auto">
          <a:xfrm>
            <a:off x="7607602" y="5716578"/>
            <a:ext cx="475541" cy="4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SON Schema Form · GitHub">
            <a:extLst>
              <a:ext uri="{FF2B5EF4-FFF2-40B4-BE49-F238E27FC236}">
                <a16:creationId xmlns:a16="http://schemas.microsoft.com/office/drawing/2014/main" id="{1364BC0C-DF31-59F0-4601-DBA2581F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4" y="4310070"/>
            <a:ext cx="449352" cy="4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or OpenAPI button · Issue #614 · OAI/OpenAPI ...">
            <a:extLst>
              <a:ext uri="{FF2B5EF4-FFF2-40B4-BE49-F238E27FC236}">
                <a16:creationId xmlns:a16="http://schemas.microsoft.com/office/drawing/2014/main" id="{A225D3BA-E1A5-E9D5-F2F3-60C37CF1C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38" y="4303037"/>
            <a:ext cx="448637" cy="42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it original wordmark logo - Social media &amp; Logos Icons">
            <a:extLst>
              <a:ext uri="{FF2B5EF4-FFF2-40B4-BE49-F238E27FC236}">
                <a16:creationId xmlns:a16="http://schemas.microsoft.com/office/drawing/2014/main" id="{14785406-41D0-7348-4E99-621D870FE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979" y="3945326"/>
            <a:ext cx="796571" cy="5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529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7B21-D21A-18AB-C96F-04AB0909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K" dirty="0"/>
              <a:t>Service Provisioning Workflow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2258C-8CF6-9B85-4122-DECAE326C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15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55DA32-CF93-7CB9-B960-B4DDD79C06C5}"/>
              </a:ext>
            </a:extLst>
          </p:cNvPr>
          <p:cNvGrpSpPr/>
          <p:nvPr/>
        </p:nvGrpSpPr>
        <p:grpSpPr>
          <a:xfrm>
            <a:off x="1226522" y="2349461"/>
            <a:ext cx="9738957" cy="3566550"/>
            <a:chOff x="772651" y="2258925"/>
            <a:chExt cx="9738957" cy="3566550"/>
          </a:xfrm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2DF9A662-F5BA-D3C0-8A4A-16869FCDB382}"/>
                </a:ext>
              </a:extLst>
            </p:cNvPr>
            <p:cNvSpPr/>
            <p:nvPr/>
          </p:nvSpPr>
          <p:spPr>
            <a:xfrm>
              <a:off x="1519033" y="3256630"/>
              <a:ext cx="1129378" cy="2008557"/>
            </a:xfrm>
            <a:custGeom>
              <a:avLst/>
              <a:gdLst>
                <a:gd name="connsiteX0" fmla="*/ 1129282 w 1129378"/>
                <a:gd name="connsiteY0" fmla="*/ 2008378 h 2008557"/>
                <a:gd name="connsiteX1" fmla="*/ 362529 w 1129378"/>
                <a:gd name="connsiteY1" fmla="*/ 2008378 h 2008557"/>
                <a:gd name="connsiteX2" fmla="*/ -96 w 1129378"/>
                <a:gd name="connsiteY2" fmla="*/ 1645583 h 2008557"/>
                <a:gd name="connsiteX3" fmla="*/ -96 w 1129378"/>
                <a:gd name="connsiteY3" fmla="*/ -179 h 2008557"/>
                <a:gd name="connsiteX4" fmla="*/ 16912 w 1129378"/>
                <a:gd name="connsiteY4" fmla="*/ -179 h 2008557"/>
                <a:gd name="connsiteX5" fmla="*/ 16912 w 1129378"/>
                <a:gd name="connsiteY5" fmla="*/ 1645583 h 2008557"/>
                <a:gd name="connsiteX6" fmla="*/ 362529 w 1129378"/>
                <a:gd name="connsiteY6" fmla="*/ 1991199 h 2008557"/>
                <a:gd name="connsiteX7" fmla="*/ 1129282 w 1129378"/>
                <a:gd name="connsiteY7" fmla="*/ 1991199 h 200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9378" h="2008557">
                  <a:moveTo>
                    <a:pt x="1129282" y="2008378"/>
                  </a:moveTo>
                  <a:lnTo>
                    <a:pt x="362529" y="2008378"/>
                  </a:lnTo>
                  <a:cubicBezTo>
                    <a:pt x="162303" y="2008089"/>
                    <a:pt x="91" y="1845809"/>
                    <a:pt x="-96" y="1645583"/>
                  </a:cubicBezTo>
                  <a:lnTo>
                    <a:pt x="-96" y="-179"/>
                  </a:lnTo>
                  <a:lnTo>
                    <a:pt x="16912" y="-179"/>
                  </a:lnTo>
                  <a:lnTo>
                    <a:pt x="16912" y="1645583"/>
                  </a:lnTo>
                  <a:cubicBezTo>
                    <a:pt x="17100" y="1836386"/>
                    <a:pt x="171725" y="1991012"/>
                    <a:pt x="362529" y="1991199"/>
                  </a:cubicBezTo>
                  <a:lnTo>
                    <a:pt x="1129282" y="1991199"/>
                  </a:lnTo>
                  <a:close/>
                </a:path>
              </a:pathLst>
            </a:custGeom>
            <a:solidFill>
              <a:srgbClr val="4A5D5A"/>
            </a:solidFill>
            <a:ln w="16998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2C8AEB6E-2715-F7C3-98E7-348DF308B04F}"/>
                </a:ext>
              </a:extLst>
            </p:cNvPr>
            <p:cNvSpPr/>
            <p:nvPr/>
          </p:nvSpPr>
          <p:spPr>
            <a:xfrm>
              <a:off x="2983035" y="2954758"/>
              <a:ext cx="848564" cy="1869425"/>
            </a:xfrm>
            <a:custGeom>
              <a:avLst/>
              <a:gdLst>
                <a:gd name="connsiteX0" fmla="*/ 16912 w 848564"/>
                <a:gd name="connsiteY0" fmla="*/ 1869247 h 1869425"/>
                <a:gd name="connsiteX1" fmla="*/ -96 w 848564"/>
                <a:gd name="connsiteY1" fmla="*/ 1869247 h 1869425"/>
                <a:gd name="connsiteX2" fmla="*/ -96 w 848564"/>
                <a:gd name="connsiteY2" fmla="*/ 362446 h 1869425"/>
                <a:gd name="connsiteX3" fmla="*/ 362529 w 848564"/>
                <a:gd name="connsiteY3" fmla="*/ -179 h 1869425"/>
                <a:gd name="connsiteX4" fmla="*/ 848468 w 848564"/>
                <a:gd name="connsiteY4" fmla="*/ -179 h 1869425"/>
                <a:gd name="connsiteX5" fmla="*/ 848468 w 848564"/>
                <a:gd name="connsiteY5" fmla="*/ 16829 h 1869425"/>
                <a:gd name="connsiteX6" fmla="*/ 362529 w 848564"/>
                <a:gd name="connsiteY6" fmla="*/ 16829 h 1869425"/>
                <a:gd name="connsiteX7" fmla="*/ 16912 w 848564"/>
                <a:gd name="connsiteY7" fmla="*/ 362446 h 186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8564" h="1869425">
                  <a:moveTo>
                    <a:pt x="16912" y="1869247"/>
                  </a:moveTo>
                  <a:lnTo>
                    <a:pt x="-96" y="1869247"/>
                  </a:lnTo>
                  <a:lnTo>
                    <a:pt x="-96" y="362446"/>
                  </a:lnTo>
                  <a:cubicBezTo>
                    <a:pt x="193" y="162288"/>
                    <a:pt x="162371" y="110"/>
                    <a:pt x="362529" y="-179"/>
                  </a:cubicBezTo>
                  <a:lnTo>
                    <a:pt x="848468" y="-179"/>
                  </a:lnTo>
                  <a:lnTo>
                    <a:pt x="848468" y="16829"/>
                  </a:lnTo>
                  <a:lnTo>
                    <a:pt x="362529" y="16829"/>
                  </a:lnTo>
                  <a:cubicBezTo>
                    <a:pt x="171760" y="17119"/>
                    <a:pt x="17202" y="171677"/>
                    <a:pt x="16912" y="362446"/>
                  </a:cubicBezTo>
                  <a:close/>
                </a:path>
              </a:pathLst>
            </a:custGeom>
            <a:solidFill>
              <a:srgbClr val="4A5D5A"/>
            </a:solidFill>
            <a:ln w="16998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" name="Freeform: Shape 8">
              <a:extLst>
                <a:ext uri="{FF2B5EF4-FFF2-40B4-BE49-F238E27FC236}">
                  <a16:creationId xmlns:a16="http://schemas.microsoft.com/office/drawing/2014/main" id="{626B4FFA-8E34-EB3E-CC9C-D66101F506E1}"/>
                </a:ext>
              </a:extLst>
            </p:cNvPr>
            <p:cNvSpPr/>
            <p:nvPr/>
          </p:nvSpPr>
          <p:spPr>
            <a:xfrm>
              <a:off x="4259986" y="3256630"/>
              <a:ext cx="1129378" cy="2008557"/>
            </a:xfrm>
            <a:custGeom>
              <a:avLst/>
              <a:gdLst>
                <a:gd name="connsiteX0" fmla="*/ 1129282 w 1129378"/>
                <a:gd name="connsiteY0" fmla="*/ 2008378 h 2008557"/>
                <a:gd name="connsiteX1" fmla="*/ 362529 w 1129378"/>
                <a:gd name="connsiteY1" fmla="*/ 2008378 h 2008557"/>
                <a:gd name="connsiteX2" fmla="*/ -96 w 1129378"/>
                <a:gd name="connsiteY2" fmla="*/ 1645583 h 2008557"/>
                <a:gd name="connsiteX3" fmla="*/ -96 w 1129378"/>
                <a:gd name="connsiteY3" fmla="*/ -179 h 2008557"/>
                <a:gd name="connsiteX4" fmla="*/ 16912 w 1129378"/>
                <a:gd name="connsiteY4" fmla="*/ -179 h 2008557"/>
                <a:gd name="connsiteX5" fmla="*/ 16912 w 1129378"/>
                <a:gd name="connsiteY5" fmla="*/ 1645583 h 2008557"/>
                <a:gd name="connsiteX6" fmla="*/ 362529 w 1129378"/>
                <a:gd name="connsiteY6" fmla="*/ 1991199 h 2008557"/>
                <a:gd name="connsiteX7" fmla="*/ 1129282 w 1129378"/>
                <a:gd name="connsiteY7" fmla="*/ 1991199 h 200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9378" h="2008557">
                  <a:moveTo>
                    <a:pt x="1129282" y="2008378"/>
                  </a:moveTo>
                  <a:lnTo>
                    <a:pt x="362529" y="2008378"/>
                  </a:lnTo>
                  <a:cubicBezTo>
                    <a:pt x="162302" y="2008089"/>
                    <a:pt x="91" y="1845809"/>
                    <a:pt x="-96" y="1645583"/>
                  </a:cubicBezTo>
                  <a:lnTo>
                    <a:pt x="-96" y="-179"/>
                  </a:lnTo>
                  <a:lnTo>
                    <a:pt x="16912" y="-179"/>
                  </a:lnTo>
                  <a:lnTo>
                    <a:pt x="16912" y="1645583"/>
                  </a:lnTo>
                  <a:cubicBezTo>
                    <a:pt x="17202" y="1836352"/>
                    <a:pt x="171759" y="1990910"/>
                    <a:pt x="362529" y="1991199"/>
                  </a:cubicBezTo>
                  <a:lnTo>
                    <a:pt x="1129282" y="1991199"/>
                  </a:lnTo>
                  <a:close/>
                </a:path>
              </a:pathLst>
            </a:custGeom>
            <a:solidFill>
              <a:srgbClr val="4A5D5A"/>
            </a:solidFill>
            <a:ln w="16998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" name="Freeform: Shape 9">
              <a:extLst>
                <a:ext uri="{FF2B5EF4-FFF2-40B4-BE49-F238E27FC236}">
                  <a16:creationId xmlns:a16="http://schemas.microsoft.com/office/drawing/2014/main" id="{1DC41BB8-A24B-4140-C22C-4180F482EC8B}"/>
                </a:ext>
              </a:extLst>
            </p:cNvPr>
            <p:cNvSpPr/>
            <p:nvPr/>
          </p:nvSpPr>
          <p:spPr>
            <a:xfrm>
              <a:off x="5720310" y="2926491"/>
              <a:ext cx="848394" cy="1869425"/>
            </a:xfrm>
            <a:custGeom>
              <a:avLst/>
              <a:gdLst>
                <a:gd name="connsiteX0" fmla="*/ 16912 w 848394"/>
                <a:gd name="connsiteY0" fmla="*/ 1869247 h 1869425"/>
                <a:gd name="connsiteX1" fmla="*/ -96 w 848394"/>
                <a:gd name="connsiteY1" fmla="*/ 1869247 h 1869425"/>
                <a:gd name="connsiteX2" fmla="*/ -96 w 848394"/>
                <a:gd name="connsiteY2" fmla="*/ 362446 h 1869425"/>
                <a:gd name="connsiteX3" fmla="*/ 362359 w 848394"/>
                <a:gd name="connsiteY3" fmla="*/ -179 h 1869425"/>
                <a:gd name="connsiteX4" fmla="*/ 848298 w 848394"/>
                <a:gd name="connsiteY4" fmla="*/ -179 h 1869425"/>
                <a:gd name="connsiteX5" fmla="*/ 848298 w 848394"/>
                <a:gd name="connsiteY5" fmla="*/ 16829 h 1869425"/>
                <a:gd name="connsiteX6" fmla="*/ 362359 w 848394"/>
                <a:gd name="connsiteY6" fmla="*/ 16829 h 1869425"/>
                <a:gd name="connsiteX7" fmla="*/ 16912 w 848394"/>
                <a:gd name="connsiteY7" fmla="*/ 362446 h 186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8394" h="1869425">
                  <a:moveTo>
                    <a:pt x="16912" y="1869247"/>
                  </a:moveTo>
                  <a:lnTo>
                    <a:pt x="-96" y="1869247"/>
                  </a:lnTo>
                  <a:lnTo>
                    <a:pt x="-96" y="362446"/>
                  </a:lnTo>
                  <a:cubicBezTo>
                    <a:pt x="91" y="162322"/>
                    <a:pt x="162235" y="110"/>
                    <a:pt x="362359" y="-179"/>
                  </a:cubicBezTo>
                  <a:lnTo>
                    <a:pt x="848298" y="-179"/>
                  </a:lnTo>
                  <a:lnTo>
                    <a:pt x="848298" y="16829"/>
                  </a:lnTo>
                  <a:lnTo>
                    <a:pt x="362359" y="16829"/>
                  </a:lnTo>
                  <a:cubicBezTo>
                    <a:pt x="171624" y="17119"/>
                    <a:pt x="17099" y="171711"/>
                    <a:pt x="16912" y="362446"/>
                  </a:cubicBezTo>
                  <a:close/>
                </a:path>
              </a:pathLst>
            </a:custGeom>
            <a:solidFill>
              <a:srgbClr val="4A5D5A"/>
            </a:solidFill>
            <a:ln w="16998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3EF63B2E-1763-9F04-9278-229CAD8EFB7C}"/>
                </a:ext>
              </a:extLst>
            </p:cNvPr>
            <p:cNvSpPr/>
            <p:nvPr/>
          </p:nvSpPr>
          <p:spPr>
            <a:xfrm>
              <a:off x="7001109" y="3256630"/>
              <a:ext cx="1129207" cy="2008557"/>
            </a:xfrm>
            <a:custGeom>
              <a:avLst/>
              <a:gdLst>
                <a:gd name="connsiteX0" fmla="*/ 1129112 w 1129207"/>
                <a:gd name="connsiteY0" fmla="*/ 2008378 h 2008557"/>
                <a:gd name="connsiteX1" fmla="*/ 362360 w 1129207"/>
                <a:gd name="connsiteY1" fmla="*/ 2008378 h 2008557"/>
                <a:gd name="connsiteX2" fmla="*/ -96 w 1129207"/>
                <a:gd name="connsiteY2" fmla="*/ 1645583 h 2008557"/>
                <a:gd name="connsiteX3" fmla="*/ -96 w 1129207"/>
                <a:gd name="connsiteY3" fmla="*/ -179 h 2008557"/>
                <a:gd name="connsiteX4" fmla="*/ 16912 w 1129207"/>
                <a:gd name="connsiteY4" fmla="*/ -179 h 2008557"/>
                <a:gd name="connsiteX5" fmla="*/ 16912 w 1129207"/>
                <a:gd name="connsiteY5" fmla="*/ 1645583 h 2008557"/>
                <a:gd name="connsiteX6" fmla="*/ 362360 w 1129207"/>
                <a:gd name="connsiteY6" fmla="*/ 1991199 h 2008557"/>
                <a:gd name="connsiteX7" fmla="*/ 1129112 w 1129207"/>
                <a:gd name="connsiteY7" fmla="*/ 1991199 h 200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9207" h="2008557">
                  <a:moveTo>
                    <a:pt x="1129112" y="2008378"/>
                  </a:moveTo>
                  <a:lnTo>
                    <a:pt x="362360" y="2008378"/>
                  </a:lnTo>
                  <a:cubicBezTo>
                    <a:pt x="162167" y="2008089"/>
                    <a:pt x="6" y="1845775"/>
                    <a:pt x="-96" y="1645583"/>
                  </a:cubicBezTo>
                  <a:lnTo>
                    <a:pt x="-96" y="-179"/>
                  </a:lnTo>
                  <a:lnTo>
                    <a:pt x="16912" y="-179"/>
                  </a:lnTo>
                  <a:lnTo>
                    <a:pt x="16912" y="1645583"/>
                  </a:lnTo>
                  <a:cubicBezTo>
                    <a:pt x="17100" y="1836318"/>
                    <a:pt x="171624" y="1990910"/>
                    <a:pt x="362360" y="1991199"/>
                  </a:cubicBezTo>
                  <a:lnTo>
                    <a:pt x="1129112" y="1991199"/>
                  </a:lnTo>
                  <a:close/>
                </a:path>
              </a:pathLst>
            </a:custGeom>
            <a:solidFill>
              <a:srgbClr val="4A5D5A"/>
            </a:solidFill>
            <a:ln w="16998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2718B048-5776-1777-24C1-AFC9C5F5819B}"/>
                </a:ext>
              </a:extLst>
            </p:cNvPr>
            <p:cNvSpPr/>
            <p:nvPr/>
          </p:nvSpPr>
          <p:spPr>
            <a:xfrm>
              <a:off x="8457416" y="2926491"/>
              <a:ext cx="848904" cy="1869425"/>
            </a:xfrm>
            <a:custGeom>
              <a:avLst/>
              <a:gdLst>
                <a:gd name="connsiteX0" fmla="*/ 16912 w 848904"/>
                <a:gd name="connsiteY0" fmla="*/ 1869247 h 1869425"/>
                <a:gd name="connsiteX1" fmla="*/ -96 w 848904"/>
                <a:gd name="connsiteY1" fmla="*/ 1869247 h 1869425"/>
                <a:gd name="connsiteX2" fmla="*/ -96 w 848904"/>
                <a:gd name="connsiteY2" fmla="*/ 362446 h 1869425"/>
                <a:gd name="connsiteX3" fmla="*/ 362528 w 848904"/>
                <a:gd name="connsiteY3" fmla="*/ -179 h 1869425"/>
                <a:gd name="connsiteX4" fmla="*/ 848808 w 848904"/>
                <a:gd name="connsiteY4" fmla="*/ -179 h 1869425"/>
                <a:gd name="connsiteX5" fmla="*/ 848808 w 848904"/>
                <a:gd name="connsiteY5" fmla="*/ 16829 h 1869425"/>
                <a:gd name="connsiteX6" fmla="*/ 362528 w 848904"/>
                <a:gd name="connsiteY6" fmla="*/ 16829 h 1869425"/>
                <a:gd name="connsiteX7" fmla="*/ 16912 w 848904"/>
                <a:gd name="connsiteY7" fmla="*/ 362446 h 186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8904" h="1869425">
                  <a:moveTo>
                    <a:pt x="16912" y="1869247"/>
                  </a:moveTo>
                  <a:lnTo>
                    <a:pt x="-96" y="1869247"/>
                  </a:lnTo>
                  <a:lnTo>
                    <a:pt x="-96" y="362446"/>
                  </a:lnTo>
                  <a:cubicBezTo>
                    <a:pt x="91" y="162254"/>
                    <a:pt x="162337" y="8"/>
                    <a:pt x="362528" y="-179"/>
                  </a:cubicBezTo>
                  <a:lnTo>
                    <a:pt x="848808" y="-179"/>
                  </a:lnTo>
                  <a:lnTo>
                    <a:pt x="848808" y="16829"/>
                  </a:lnTo>
                  <a:lnTo>
                    <a:pt x="362528" y="16829"/>
                  </a:lnTo>
                  <a:cubicBezTo>
                    <a:pt x="171725" y="17017"/>
                    <a:pt x="17099" y="171643"/>
                    <a:pt x="16912" y="362446"/>
                  </a:cubicBezTo>
                  <a:close/>
                </a:path>
              </a:pathLst>
            </a:custGeom>
            <a:solidFill>
              <a:srgbClr val="4A5D5A"/>
            </a:solidFill>
            <a:ln w="16998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" name="Freeform: Shape 12">
              <a:extLst>
                <a:ext uri="{FF2B5EF4-FFF2-40B4-BE49-F238E27FC236}">
                  <a16:creationId xmlns:a16="http://schemas.microsoft.com/office/drawing/2014/main" id="{D58BA5BF-81AB-A24F-E461-1DC9EB88D0BF}"/>
                </a:ext>
              </a:extLst>
            </p:cNvPr>
            <p:cNvSpPr/>
            <p:nvPr/>
          </p:nvSpPr>
          <p:spPr>
            <a:xfrm>
              <a:off x="772651" y="2258927"/>
              <a:ext cx="1509778" cy="1353666"/>
            </a:xfrm>
            <a:custGeom>
              <a:avLst/>
              <a:gdLst>
                <a:gd name="connsiteX0" fmla="*/ 873765 w 1257535"/>
                <a:gd name="connsiteY0" fmla="*/ -179 h 1127506"/>
                <a:gd name="connsiteX1" fmla="*/ 383574 w 1257535"/>
                <a:gd name="connsiteY1" fmla="*/ -179 h 1127506"/>
                <a:gd name="connsiteX2" fmla="*/ 263492 w 1257535"/>
                <a:gd name="connsiteY2" fmla="*/ 69046 h 1127506"/>
                <a:gd name="connsiteX3" fmla="*/ 18397 w 1257535"/>
                <a:gd name="connsiteY3" fmla="*/ 494264 h 1127506"/>
                <a:gd name="connsiteX4" fmla="*/ 18397 w 1257535"/>
                <a:gd name="connsiteY4" fmla="*/ 632885 h 1127506"/>
                <a:gd name="connsiteX5" fmla="*/ 263492 w 1257535"/>
                <a:gd name="connsiteY5" fmla="*/ 1058102 h 1127506"/>
                <a:gd name="connsiteX6" fmla="*/ 383574 w 1257535"/>
                <a:gd name="connsiteY6" fmla="*/ 1127328 h 1127506"/>
                <a:gd name="connsiteX7" fmla="*/ 873765 w 1257535"/>
                <a:gd name="connsiteY7" fmla="*/ 1127328 h 1127506"/>
                <a:gd name="connsiteX8" fmla="*/ 993846 w 1257535"/>
                <a:gd name="connsiteY8" fmla="*/ 1058102 h 1127506"/>
                <a:gd name="connsiteX9" fmla="*/ 1238942 w 1257535"/>
                <a:gd name="connsiteY9" fmla="*/ 632885 h 1127506"/>
                <a:gd name="connsiteX10" fmla="*/ 1238942 w 1257535"/>
                <a:gd name="connsiteY10" fmla="*/ 494264 h 1127506"/>
                <a:gd name="connsiteX11" fmla="*/ 993846 w 1257535"/>
                <a:gd name="connsiteY11" fmla="*/ 69046 h 1127506"/>
                <a:gd name="connsiteX12" fmla="*/ 873765 w 1257535"/>
                <a:gd name="connsiteY12" fmla="*/ -179 h 112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535" h="1127506">
                  <a:moveTo>
                    <a:pt x="873765" y="-179"/>
                  </a:moveTo>
                  <a:lnTo>
                    <a:pt x="383574" y="-179"/>
                  </a:lnTo>
                  <a:cubicBezTo>
                    <a:pt x="334061" y="-179"/>
                    <a:pt x="288308" y="26201"/>
                    <a:pt x="263492" y="69046"/>
                  </a:cubicBezTo>
                  <a:lnTo>
                    <a:pt x="18397" y="494264"/>
                  </a:lnTo>
                  <a:cubicBezTo>
                    <a:pt x="-6261" y="537177"/>
                    <a:pt x="-6261" y="589972"/>
                    <a:pt x="18397" y="632885"/>
                  </a:cubicBezTo>
                  <a:lnTo>
                    <a:pt x="263492" y="1058102"/>
                  </a:lnTo>
                  <a:cubicBezTo>
                    <a:pt x="288308" y="1100947"/>
                    <a:pt x="334061" y="1127328"/>
                    <a:pt x="383574" y="1127328"/>
                  </a:cubicBezTo>
                  <a:lnTo>
                    <a:pt x="873765" y="1127328"/>
                  </a:lnTo>
                  <a:cubicBezTo>
                    <a:pt x="923277" y="1127328"/>
                    <a:pt x="969031" y="1100947"/>
                    <a:pt x="993846" y="1058102"/>
                  </a:cubicBezTo>
                  <a:lnTo>
                    <a:pt x="1238942" y="632885"/>
                  </a:lnTo>
                  <a:cubicBezTo>
                    <a:pt x="1263604" y="589972"/>
                    <a:pt x="1263604" y="537177"/>
                    <a:pt x="1238942" y="494264"/>
                  </a:cubicBezTo>
                  <a:lnTo>
                    <a:pt x="993846" y="69046"/>
                  </a:lnTo>
                  <a:cubicBezTo>
                    <a:pt x="969031" y="26201"/>
                    <a:pt x="923277" y="-179"/>
                    <a:pt x="873765" y="-179"/>
                  </a:cubicBezTo>
                  <a:close/>
                </a:path>
              </a:pathLst>
            </a:custGeom>
            <a:solidFill>
              <a:schemeClr val="accent1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AF581951-8D41-9E0A-1A6D-40D8267F6C44}"/>
                </a:ext>
              </a:extLst>
            </p:cNvPr>
            <p:cNvSpPr/>
            <p:nvPr/>
          </p:nvSpPr>
          <p:spPr>
            <a:xfrm>
              <a:off x="3515613" y="2258925"/>
              <a:ext cx="1509884" cy="1353670"/>
            </a:xfrm>
            <a:custGeom>
              <a:avLst/>
              <a:gdLst>
                <a:gd name="connsiteX0" fmla="*/ 873045 w 1257623"/>
                <a:gd name="connsiteY0" fmla="*/ -178 h 1127508"/>
                <a:gd name="connsiteX1" fmla="*/ 382685 w 1257623"/>
                <a:gd name="connsiteY1" fmla="*/ -178 h 1127508"/>
                <a:gd name="connsiteX2" fmla="*/ 263624 w 1257623"/>
                <a:gd name="connsiteY2" fmla="*/ 69048 h 1127508"/>
                <a:gd name="connsiteX3" fmla="*/ 18528 w 1257623"/>
                <a:gd name="connsiteY3" fmla="*/ 494265 h 1127508"/>
                <a:gd name="connsiteX4" fmla="*/ 18528 w 1257623"/>
                <a:gd name="connsiteY4" fmla="*/ 632886 h 1127508"/>
                <a:gd name="connsiteX5" fmla="*/ 263624 w 1257623"/>
                <a:gd name="connsiteY5" fmla="*/ 1058104 h 1127508"/>
                <a:gd name="connsiteX6" fmla="*/ 383535 w 1257623"/>
                <a:gd name="connsiteY6" fmla="*/ 1127329 h 1127508"/>
                <a:gd name="connsiteX7" fmla="*/ 873726 w 1257623"/>
                <a:gd name="connsiteY7" fmla="*/ 1127329 h 1127508"/>
                <a:gd name="connsiteX8" fmla="*/ 993807 w 1257623"/>
                <a:gd name="connsiteY8" fmla="*/ 1058104 h 1127508"/>
                <a:gd name="connsiteX9" fmla="*/ 1238903 w 1257623"/>
                <a:gd name="connsiteY9" fmla="*/ 632886 h 1127508"/>
                <a:gd name="connsiteX10" fmla="*/ 1238903 w 1257623"/>
                <a:gd name="connsiteY10" fmla="*/ 494265 h 1127508"/>
                <a:gd name="connsiteX11" fmla="*/ 993807 w 1257623"/>
                <a:gd name="connsiteY11" fmla="*/ 69048 h 1127508"/>
                <a:gd name="connsiteX12" fmla="*/ 873045 w 1257623"/>
                <a:gd name="connsiteY12" fmla="*/ -178 h 112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623" h="1127508">
                  <a:moveTo>
                    <a:pt x="873045" y="-178"/>
                  </a:moveTo>
                  <a:lnTo>
                    <a:pt x="382685" y="-178"/>
                  </a:lnTo>
                  <a:cubicBezTo>
                    <a:pt x="333513" y="95"/>
                    <a:pt x="288184" y="26441"/>
                    <a:pt x="263624" y="69048"/>
                  </a:cubicBezTo>
                  <a:lnTo>
                    <a:pt x="18528" y="494265"/>
                  </a:lnTo>
                  <a:cubicBezTo>
                    <a:pt x="-6304" y="537144"/>
                    <a:pt x="-6304" y="590007"/>
                    <a:pt x="18528" y="632886"/>
                  </a:cubicBezTo>
                  <a:lnTo>
                    <a:pt x="263624" y="1058104"/>
                  </a:lnTo>
                  <a:cubicBezTo>
                    <a:pt x="288337" y="1100966"/>
                    <a:pt x="334057" y="1127363"/>
                    <a:pt x="383535" y="1127329"/>
                  </a:cubicBezTo>
                  <a:lnTo>
                    <a:pt x="873726" y="1127329"/>
                  </a:lnTo>
                  <a:cubicBezTo>
                    <a:pt x="923238" y="1127329"/>
                    <a:pt x="968992" y="1100949"/>
                    <a:pt x="993807" y="1058104"/>
                  </a:cubicBezTo>
                  <a:lnTo>
                    <a:pt x="1238903" y="632886"/>
                  </a:lnTo>
                  <a:cubicBezTo>
                    <a:pt x="1263736" y="590007"/>
                    <a:pt x="1263736" y="537144"/>
                    <a:pt x="1238903" y="494265"/>
                  </a:cubicBezTo>
                  <a:lnTo>
                    <a:pt x="993807" y="69048"/>
                  </a:lnTo>
                  <a:cubicBezTo>
                    <a:pt x="968873" y="25999"/>
                    <a:pt x="922796" y="-416"/>
                    <a:pt x="873045" y="-178"/>
                  </a:cubicBezTo>
                  <a:close/>
                </a:path>
              </a:pathLst>
            </a:custGeom>
            <a:solidFill>
              <a:schemeClr val="accent3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4">
              <a:extLst>
                <a:ext uri="{FF2B5EF4-FFF2-40B4-BE49-F238E27FC236}">
                  <a16:creationId xmlns:a16="http://schemas.microsoft.com/office/drawing/2014/main" id="{CC63593A-E435-D1F7-6DF7-F2B6DF8BE118}"/>
                </a:ext>
              </a:extLst>
            </p:cNvPr>
            <p:cNvSpPr/>
            <p:nvPr/>
          </p:nvSpPr>
          <p:spPr>
            <a:xfrm>
              <a:off x="6258609" y="2258929"/>
              <a:ext cx="1510084" cy="1353662"/>
            </a:xfrm>
            <a:custGeom>
              <a:avLst/>
              <a:gdLst>
                <a:gd name="connsiteX0" fmla="*/ 874066 w 1257794"/>
                <a:gd name="connsiteY0" fmla="*/ -179 h 1127506"/>
                <a:gd name="connsiteX1" fmla="*/ 383705 w 1257794"/>
                <a:gd name="connsiteY1" fmla="*/ -179 h 1127506"/>
                <a:gd name="connsiteX2" fmla="*/ 263624 w 1257794"/>
                <a:gd name="connsiteY2" fmla="*/ 69046 h 1127506"/>
                <a:gd name="connsiteX3" fmla="*/ 18529 w 1257794"/>
                <a:gd name="connsiteY3" fmla="*/ 494264 h 1127506"/>
                <a:gd name="connsiteX4" fmla="*/ 18529 w 1257794"/>
                <a:gd name="connsiteY4" fmla="*/ 632885 h 1127506"/>
                <a:gd name="connsiteX5" fmla="*/ 263624 w 1257794"/>
                <a:gd name="connsiteY5" fmla="*/ 1058102 h 1127506"/>
                <a:gd name="connsiteX6" fmla="*/ 383705 w 1257794"/>
                <a:gd name="connsiteY6" fmla="*/ 1127328 h 1127506"/>
                <a:gd name="connsiteX7" fmla="*/ 874066 w 1257794"/>
                <a:gd name="connsiteY7" fmla="*/ 1127328 h 1127506"/>
                <a:gd name="connsiteX8" fmla="*/ 993977 w 1257794"/>
                <a:gd name="connsiteY8" fmla="*/ 1058102 h 1127506"/>
                <a:gd name="connsiteX9" fmla="*/ 1239073 w 1257794"/>
                <a:gd name="connsiteY9" fmla="*/ 632885 h 1127506"/>
                <a:gd name="connsiteX10" fmla="*/ 1239073 w 1257794"/>
                <a:gd name="connsiteY10" fmla="*/ 494264 h 1127506"/>
                <a:gd name="connsiteX11" fmla="*/ 993127 w 1257794"/>
                <a:gd name="connsiteY11" fmla="*/ 69046 h 1127506"/>
                <a:gd name="connsiteX12" fmla="*/ 874066 w 1257794"/>
                <a:gd name="connsiteY12" fmla="*/ -179 h 112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794" h="1127506">
                  <a:moveTo>
                    <a:pt x="874066" y="-179"/>
                  </a:moveTo>
                  <a:lnTo>
                    <a:pt x="383705" y="-179"/>
                  </a:lnTo>
                  <a:cubicBezTo>
                    <a:pt x="334193" y="-179"/>
                    <a:pt x="288440" y="26201"/>
                    <a:pt x="263624" y="69046"/>
                  </a:cubicBezTo>
                  <a:lnTo>
                    <a:pt x="18529" y="494264"/>
                  </a:lnTo>
                  <a:cubicBezTo>
                    <a:pt x="-6305" y="537143"/>
                    <a:pt x="-6305" y="590006"/>
                    <a:pt x="18529" y="632885"/>
                  </a:cubicBezTo>
                  <a:lnTo>
                    <a:pt x="263624" y="1058102"/>
                  </a:lnTo>
                  <a:cubicBezTo>
                    <a:pt x="288440" y="1100947"/>
                    <a:pt x="334193" y="1127328"/>
                    <a:pt x="383705" y="1127328"/>
                  </a:cubicBezTo>
                  <a:lnTo>
                    <a:pt x="874066" y="1127328"/>
                  </a:lnTo>
                  <a:cubicBezTo>
                    <a:pt x="923545" y="1127362"/>
                    <a:pt x="969264" y="1100964"/>
                    <a:pt x="993977" y="1058102"/>
                  </a:cubicBezTo>
                  <a:lnTo>
                    <a:pt x="1239073" y="632885"/>
                  </a:lnTo>
                  <a:cubicBezTo>
                    <a:pt x="1263906" y="590006"/>
                    <a:pt x="1263906" y="537143"/>
                    <a:pt x="1239073" y="494264"/>
                  </a:cubicBezTo>
                  <a:lnTo>
                    <a:pt x="993127" y="69046"/>
                  </a:lnTo>
                  <a:cubicBezTo>
                    <a:pt x="968567" y="26439"/>
                    <a:pt x="923238" y="93"/>
                    <a:pt x="874066" y="-179"/>
                  </a:cubicBezTo>
                  <a:close/>
                </a:path>
              </a:pathLst>
            </a:custGeom>
            <a:solidFill>
              <a:schemeClr val="accent5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" name="Freeform: Shape 15">
              <a:extLst>
                <a:ext uri="{FF2B5EF4-FFF2-40B4-BE49-F238E27FC236}">
                  <a16:creationId xmlns:a16="http://schemas.microsoft.com/office/drawing/2014/main" id="{4667A085-9D43-5F3B-3691-4CF9FC507088}"/>
                </a:ext>
              </a:extLst>
            </p:cNvPr>
            <p:cNvSpPr/>
            <p:nvPr/>
          </p:nvSpPr>
          <p:spPr>
            <a:xfrm>
              <a:off x="2231210" y="4471809"/>
              <a:ext cx="1509884" cy="1353666"/>
            </a:xfrm>
            <a:custGeom>
              <a:avLst/>
              <a:gdLst>
                <a:gd name="connsiteX0" fmla="*/ 873726 w 1257623"/>
                <a:gd name="connsiteY0" fmla="*/ -179 h 1127506"/>
                <a:gd name="connsiteX1" fmla="*/ 383535 w 1257623"/>
                <a:gd name="connsiteY1" fmla="*/ -179 h 1127506"/>
                <a:gd name="connsiteX2" fmla="*/ 263624 w 1257623"/>
                <a:gd name="connsiteY2" fmla="*/ 69046 h 1127506"/>
                <a:gd name="connsiteX3" fmla="*/ 18528 w 1257623"/>
                <a:gd name="connsiteY3" fmla="*/ 494264 h 1127506"/>
                <a:gd name="connsiteX4" fmla="*/ 18528 w 1257623"/>
                <a:gd name="connsiteY4" fmla="*/ 632885 h 1127506"/>
                <a:gd name="connsiteX5" fmla="*/ 263624 w 1257623"/>
                <a:gd name="connsiteY5" fmla="*/ 1058102 h 1127506"/>
                <a:gd name="connsiteX6" fmla="*/ 383535 w 1257623"/>
                <a:gd name="connsiteY6" fmla="*/ 1127328 h 1127506"/>
                <a:gd name="connsiteX7" fmla="*/ 873726 w 1257623"/>
                <a:gd name="connsiteY7" fmla="*/ 1127328 h 1127506"/>
                <a:gd name="connsiteX8" fmla="*/ 993808 w 1257623"/>
                <a:gd name="connsiteY8" fmla="*/ 1058102 h 1127506"/>
                <a:gd name="connsiteX9" fmla="*/ 1238903 w 1257623"/>
                <a:gd name="connsiteY9" fmla="*/ 632885 h 1127506"/>
                <a:gd name="connsiteX10" fmla="*/ 1238903 w 1257623"/>
                <a:gd name="connsiteY10" fmla="*/ 494264 h 1127506"/>
                <a:gd name="connsiteX11" fmla="*/ 993808 w 1257623"/>
                <a:gd name="connsiteY11" fmla="*/ 69046 h 1127506"/>
                <a:gd name="connsiteX12" fmla="*/ 873726 w 1257623"/>
                <a:gd name="connsiteY12" fmla="*/ -179 h 112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623" h="1127506">
                  <a:moveTo>
                    <a:pt x="873726" y="-179"/>
                  </a:moveTo>
                  <a:lnTo>
                    <a:pt x="383535" y="-179"/>
                  </a:lnTo>
                  <a:cubicBezTo>
                    <a:pt x="334057" y="-213"/>
                    <a:pt x="288337" y="26184"/>
                    <a:pt x="263624" y="69046"/>
                  </a:cubicBezTo>
                  <a:lnTo>
                    <a:pt x="18528" y="494264"/>
                  </a:lnTo>
                  <a:cubicBezTo>
                    <a:pt x="-6305" y="537143"/>
                    <a:pt x="-6305" y="590006"/>
                    <a:pt x="18528" y="632885"/>
                  </a:cubicBezTo>
                  <a:lnTo>
                    <a:pt x="263624" y="1058102"/>
                  </a:lnTo>
                  <a:cubicBezTo>
                    <a:pt x="288337" y="1100964"/>
                    <a:pt x="334057" y="1127361"/>
                    <a:pt x="383535" y="1127328"/>
                  </a:cubicBezTo>
                  <a:lnTo>
                    <a:pt x="873726" y="1127328"/>
                  </a:lnTo>
                  <a:cubicBezTo>
                    <a:pt x="923238" y="1127328"/>
                    <a:pt x="968992" y="1100947"/>
                    <a:pt x="993808" y="1058102"/>
                  </a:cubicBezTo>
                  <a:lnTo>
                    <a:pt x="1238903" y="632885"/>
                  </a:lnTo>
                  <a:cubicBezTo>
                    <a:pt x="1263736" y="590006"/>
                    <a:pt x="1263736" y="537143"/>
                    <a:pt x="1238903" y="494264"/>
                  </a:cubicBezTo>
                  <a:lnTo>
                    <a:pt x="993808" y="69046"/>
                  </a:lnTo>
                  <a:cubicBezTo>
                    <a:pt x="968992" y="26201"/>
                    <a:pt x="923238" y="-179"/>
                    <a:pt x="873726" y="-179"/>
                  </a:cubicBezTo>
                  <a:close/>
                </a:path>
              </a:pathLst>
            </a:custGeom>
            <a:solidFill>
              <a:schemeClr val="accent2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6">
              <a:extLst>
                <a:ext uri="{FF2B5EF4-FFF2-40B4-BE49-F238E27FC236}">
                  <a16:creationId xmlns:a16="http://schemas.microsoft.com/office/drawing/2014/main" id="{2BF7F977-44FC-0F47-4FC8-8920134C7881}"/>
                </a:ext>
              </a:extLst>
            </p:cNvPr>
            <p:cNvSpPr/>
            <p:nvPr/>
          </p:nvSpPr>
          <p:spPr>
            <a:xfrm>
              <a:off x="4972731" y="4471811"/>
              <a:ext cx="1508860" cy="1353662"/>
            </a:xfrm>
            <a:custGeom>
              <a:avLst/>
              <a:gdLst>
                <a:gd name="connsiteX0" fmla="*/ 874406 w 1256773"/>
                <a:gd name="connsiteY0" fmla="*/ -179 h 1127506"/>
                <a:gd name="connsiteX1" fmla="*/ 383705 w 1256773"/>
                <a:gd name="connsiteY1" fmla="*/ -179 h 1127506"/>
                <a:gd name="connsiteX2" fmla="*/ 263624 w 1256773"/>
                <a:gd name="connsiteY2" fmla="*/ 69046 h 1127506"/>
                <a:gd name="connsiteX3" fmla="*/ 18528 w 1256773"/>
                <a:gd name="connsiteY3" fmla="*/ 494264 h 1127506"/>
                <a:gd name="connsiteX4" fmla="*/ 18528 w 1256773"/>
                <a:gd name="connsiteY4" fmla="*/ 632885 h 1127506"/>
                <a:gd name="connsiteX5" fmla="*/ 263624 w 1256773"/>
                <a:gd name="connsiteY5" fmla="*/ 1058102 h 1127506"/>
                <a:gd name="connsiteX6" fmla="*/ 383705 w 1256773"/>
                <a:gd name="connsiteY6" fmla="*/ 1127328 h 1127506"/>
                <a:gd name="connsiteX7" fmla="*/ 873896 w 1256773"/>
                <a:gd name="connsiteY7" fmla="*/ 1127328 h 1127506"/>
                <a:gd name="connsiteX8" fmla="*/ 992957 w 1256773"/>
                <a:gd name="connsiteY8" fmla="*/ 1058102 h 1127506"/>
                <a:gd name="connsiteX9" fmla="*/ 1238053 w 1256773"/>
                <a:gd name="connsiteY9" fmla="*/ 632885 h 1127506"/>
                <a:gd name="connsiteX10" fmla="*/ 1238053 w 1256773"/>
                <a:gd name="connsiteY10" fmla="*/ 494264 h 1127506"/>
                <a:gd name="connsiteX11" fmla="*/ 992957 w 1256773"/>
                <a:gd name="connsiteY11" fmla="*/ 69046 h 1127506"/>
                <a:gd name="connsiteX12" fmla="*/ 874406 w 1256773"/>
                <a:gd name="connsiteY12" fmla="*/ -179 h 112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773" h="1127506">
                  <a:moveTo>
                    <a:pt x="874406" y="-179"/>
                  </a:moveTo>
                  <a:lnTo>
                    <a:pt x="383705" y="-179"/>
                  </a:lnTo>
                  <a:cubicBezTo>
                    <a:pt x="334193" y="-179"/>
                    <a:pt x="288439" y="26201"/>
                    <a:pt x="263624" y="69046"/>
                  </a:cubicBezTo>
                  <a:lnTo>
                    <a:pt x="18528" y="494264"/>
                  </a:lnTo>
                  <a:cubicBezTo>
                    <a:pt x="-6304" y="537143"/>
                    <a:pt x="-6304" y="590006"/>
                    <a:pt x="18528" y="632885"/>
                  </a:cubicBezTo>
                  <a:lnTo>
                    <a:pt x="263624" y="1058102"/>
                  </a:lnTo>
                  <a:cubicBezTo>
                    <a:pt x="288439" y="1100947"/>
                    <a:pt x="334193" y="1127328"/>
                    <a:pt x="383705" y="1127328"/>
                  </a:cubicBezTo>
                  <a:lnTo>
                    <a:pt x="873896" y="1127328"/>
                  </a:lnTo>
                  <a:cubicBezTo>
                    <a:pt x="923068" y="1127055"/>
                    <a:pt x="968397" y="1100709"/>
                    <a:pt x="992957" y="1058102"/>
                  </a:cubicBezTo>
                  <a:lnTo>
                    <a:pt x="1238053" y="632885"/>
                  </a:lnTo>
                  <a:cubicBezTo>
                    <a:pt x="1262885" y="590006"/>
                    <a:pt x="1262885" y="537143"/>
                    <a:pt x="1238053" y="494264"/>
                  </a:cubicBezTo>
                  <a:lnTo>
                    <a:pt x="992957" y="69046"/>
                  </a:lnTo>
                  <a:cubicBezTo>
                    <a:pt x="968498" y="26593"/>
                    <a:pt x="923392" y="263"/>
                    <a:pt x="874406" y="-179"/>
                  </a:cubicBezTo>
                  <a:close/>
                </a:path>
              </a:pathLst>
            </a:custGeom>
            <a:solidFill>
              <a:schemeClr val="accent4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7">
              <a:extLst>
                <a:ext uri="{FF2B5EF4-FFF2-40B4-BE49-F238E27FC236}">
                  <a16:creationId xmlns:a16="http://schemas.microsoft.com/office/drawing/2014/main" id="{9525D81B-1DC6-55B7-E201-279400B9562D}"/>
                </a:ext>
              </a:extLst>
            </p:cNvPr>
            <p:cNvSpPr/>
            <p:nvPr/>
          </p:nvSpPr>
          <p:spPr>
            <a:xfrm>
              <a:off x="7713254" y="4471809"/>
              <a:ext cx="1509778" cy="1353666"/>
            </a:xfrm>
            <a:custGeom>
              <a:avLst/>
              <a:gdLst>
                <a:gd name="connsiteX0" fmla="*/ 873769 w 1257538"/>
                <a:gd name="connsiteY0" fmla="*/ -179 h 1127506"/>
                <a:gd name="connsiteX1" fmla="*/ 383577 w 1257538"/>
                <a:gd name="connsiteY1" fmla="*/ -179 h 1127506"/>
                <a:gd name="connsiteX2" fmla="*/ 263496 w 1257538"/>
                <a:gd name="connsiteY2" fmla="*/ 69046 h 1127506"/>
                <a:gd name="connsiteX3" fmla="*/ 18400 w 1257538"/>
                <a:gd name="connsiteY3" fmla="*/ 494264 h 1127506"/>
                <a:gd name="connsiteX4" fmla="*/ 18400 w 1257538"/>
                <a:gd name="connsiteY4" fmla="*/ 632885 h 1127506"/>
                <a:gd name="connsiteX5" fmla="*/ 263496 w 1257538"/>
                <a:gd name="connsiteY5" fmla="*/ 1058102 h 1127506"/>
                <a:gd name="connsiteX6" fmla="*/ 383577 w 1257538"/>
                <a:gd name="connsiteY6" fmla="*/ 1127328 h 1127506"/>
                <a:gd name="connsiteX7" fmla="*/ 873769 w 1257538"/>
                <a:gd name="connsiteY7" fmla="*/ 1127328 h 1127506"/>
                <a:gd name="connsiteX8" fmla="*/ 993850 w 1257538"/>
                <a:gd name="connsiteY8" fmla="*/ 1058102 h 1127506"/>
                <a:gd name="connsiteX9" fmla="*/ 1238945 w 1257538"/>
                <a:gd name="connsiteY9" fmla="*/ 632885 h 1127506"/>
                <a:gd name="connsiteX10" fmla="*/ 1238945 w 1257538"/>
                <a:gd name="connsiteY10" fmla="*/ 494264 h 1127506"/>
                <a:gd name="connsiteX11" fmla="*/ 993850 w 1257538"/>
                <a:gd name="connsiteY11" fmla="*/ 69046 h 1127506"/>
                <a:gd name="connsiteX12" fmla="*/ 873769 w 1257538"/>
                <a:gd name="connsiteY12" fmla="*/ -179 h 112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538" h="1127506">
                  <a:moveTo>
                    <a:pt x="873769" y="-179"/>
                  </a:moveTo>
                  <a:lnTo>
                    <a:pt x="383577" y="-179"/>
                  </a:lnTo>
                  <a:cubicBezTo>
                    <a:pt x="334065" y="-179"/>
                    <a:pt x="288311" y="26201"/>
                    <a:pt x="263496" y="69046"/>
                  </a:cubicBezTo>
                  <a:lnTo>
                    <a:pt x="18400" y="494264"/>
                  </a:lnTo>
                  <a:cubicBezTo>
                    <a:pt x="-6262" y="537176"/>
                    <a:pt x="-6262" y="589971"/>
                    <a:pt x="18400" y="632885"/>
                  </a:cubicBezTo>
                  <a:lnTo>
                    <a:pt x="263496" y="1058102"/>
                  </a:lnTo>
                  <a:cubicBezTo>
                    <a:pt x="288311" y="1100947"/>
                    <a:pt x="334065" y="1127328"/>
                    <a:pt x="383577" y="1127328"/>
                  </a:cubicBezTo>
                  <a:lnTo>
                    <a:pt x="873769" y="1127328"/>
                  </a:lnTo>
                  <a:cubicBezTo>
                    <a:pt x="923281" y="1127328"/>
                    <a:pt x="969034" y="1100947"/>
                    <a:pt x="993850" y="1058102"/>
                  </a:cubicBezTo>
                  <a:lnTo>
                    <a:pt x="1238945" y="632885"/>
                  </a:lnTo>
                  <a:cubicBezTo>
                    <a:pt x="1263608" y="589971"/>
                    <a:pt x="1263608" y="537176"/>
                    <a:pt x="1238945" y="494264"/>
                  </a:cubicBezTo>
                  <a:lnTo>
                    <a:pt x="993850" y="69046"/>
                  </a:lnTo>
                  <a:cubicBezTo>
                    <a:pt x="969034" y="26201"/>
                    <a:pt x="923281" y="-179"/>
                    <a:pt x="873769" y="-179"/>
                  </a:cubicBezTo>
                  <a:close/>
                </a:path>
              </a:pathLst>
            </a:custGeom>
            <a:solidFill>
              <a:schemeClr val="accent6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94828CBE-B219-216B-CA1B-65036E08C057}"/>
                </a:ext>
              </a:extLst>
            </p:cNvPr>
            <p:cNvSpPr/>
            <p:nvPr/>
          </p:nvSpPr>
          <p:spPr>
            <a:xfrm>
              <a:off x="9001830" y="2258927"/>
              <a:ext cx="1509778" cy="1353666"/>
            </a:xfrm>
            <a:custGeom>
              <a:avLst/>
              <a:gdLst>
                <a:gd name="connsiteX0" fmla="*/ 873769 w 1257538"/>
                <a:gd name="connsiteY0" fmla="*/ -179 h 1127506"/>
                <a:gd name="connsiteX1" fmla="*/ 383578 w 1257538"/>
                <a:gd name="connsiteY1" fmla="*/ -179 h 1127506"/>
                <a:gd name="connsiteX2" fmla="*/ 263496 w 1257538"/>
                <a:gd name="connsiteY2" fmla="*/ 69046 h 1127506"/>
                <a:gd name="connsiteX3" fmla="*/ 18400 w 1257538"/>
                <a:gd name="connsiteY3" fmla="*/ 494264 h 1127506"/>
                <a:gd name="connsiteX4" fmla="*/ 18400 w 1257538"/>
                <a:gd name="connsiteY4" fmla="*/ 632885 h 1127506"/>
                <a:gd name="connsiteX5" fmla="*/ 263496 w 1257538"/>
                <a:gd name="connsiteY5" fmla="*/ 1058102 h 1127506"/>
                <a:gd name="connsiteX6" fmla="*/ 383578 w 1257538"/>
                <a:gd name="connsiteY6" fmla="*/ 1127328 h 1127506"/>
                <a:gd name="connsiteX7" fmla="*/ 873769 w 1257538"/>
                <a:gd name="connsiteY7" fmla="*/ 1127328 h 1127506"/>
                <a:gd name="connsiteX8" fmla="*/ 993850 w 1257538"/>
                <a:gd name="connsiteY8" fmla="*/ 1058102 h 1127506"/>
                <a:gd name="connsiteX9" fmla="*/ 1238945 w 1257538"/>
                <a:gd name="connsiteY9" fmla="*/ 632885 h 1127506"/>
                <a:gd name="connsiteX10" fmla="*/ 1238945 w 1257538"/>
                <a:gd name="connsiteY10" fmla="*/ 494264 h 1127506"/>
                <a:gd name="connsiteX11" fmla="*/ 993850 w 1257538"/>
                <a:gd name="connsiteY11" fmla="*/ 69046 h 1127506"/>
                <a:gd name="connsiteX12" fmla="*/ 873769 w 1257538"/>
                <a:gd name="connsiteY12" fmla="*/ -179 h 112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538" h="1127506">
                  <a:moveTo>
                    <a:pt x="873769" y="-179"/>
                  </a:moveTo>
                  <a:lnTo>
                    <a:pt x="383578" y="-179"/>
                  </a:lnTo>
                  <a:cubicBezTo>
                    <a:pt x="334065" y="-179"/>
                    <a:pt x="288312" y="26201"/>
                    <a:pt x="263496" y="69046"/>
                  </a:cubicBezTo>
                  <a:lnTo>
                    <a:pt x="18400" y="494264"/>
                  </a:lnTo>
                  <a:cubicBezTo>
                    <a:pt x="-6262" y="537177"/>
                    <a:pt x="-6262" y="589972"/>
                    <a:pt x="18400" y="632885"/>
                  </a:cubicBezTo>
                  <a:lnTo>
                    <a:pt x="263496" y="1058102"/>
                  </a:lnTo>
                  <a:cubicBezTo>
                    <a:pt x="288312" y="1100947"/>
                    <a:pt x="334065" y="1127328"/>
                    <a:pt x="383578" y="1127328"/>
                  </a:cubicBezTo>
                  <a:lnTo>
                    <a:pt x="873769" y="1127328"/>
                  </a:lnTo>
                  <a:cubicBezTo>
                    <a:pt x="923281" y="1127328"/>
                    <a:pt x="969035" y="1100947"/>
                    <a:pt x="993850" y="1058102"/>
                  </a:cubicBezTo>
                  <a:lnTo>
                    <a:pt x="1238945" y="632885"/>
                  </a:lnTo>
                  <a:cubicBezTo>
                    <a:pt x="1263608" y="589972"/>
                    <a:pt x="1263608" y="537177"/>
                    <a:pt x="1238945" y="494264"/>
                  </a:cubicBezTo>
                  <a:lnTo>
                    <a:pt x="993850" y="69046"/>
                  </a:lnTo>
                  <a:cubicBezTo>
                    <a:pt x="969035" y="26201"/>
                    <a:pt x="923281" y="-179"/>
                    <a:pt x="873769" y="-179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" name="Freeform: Shape 19">
              <a:extLst>
                <a:ext uri="{FF2B5EF4-FFF2-40B4-BE49-F238E27FC236}">
                  <a16:creationId xmlns:a16="http://schemas.microsoft.com/office/drawing/2014/main" id="{093B601A-75E8-C521-FEF2-0A3D751ED432}"/>
                </a:ext>
              </a:extLst>
            </p:cNvPr>
            <p:cNvSpPr/>
            <p:nvPr/>
          </p:nvSpPr>
          <p:spPr>
            <a:xfrm>
              <a:off x="1333638" y="4143123"/>
              <a:ext cx="387798" cy="387798"/>
            </a:xfrm>
            <a:custGeom>
              <a:avLst/>
              <a:gdLst>
                <a:gd name="connsiteX0" fmla="*/ 387799 w 387798"/>
                <a:gd name="connsiteY0" fmla="*/ 193899 h 387798"/>
                <a:gd name="connsiteX1" fmla="*/ 193899 w 387798"/>
                <a:gd name="connsiteY1" fmla="*/ 387798 h 387798"/>
                <a:gd name="connsiteX2" fmla="*/ 0 w 387798"/>
                <a:gd name="connsiteY2" fmla="*/ 193899 h 387798"/>
                <a:gd name="connsiteX3" fmla="*/ 193899 w 387798"/>
                <a:gd name="connsiteY3" fmla="*/ 0 h 387798"/>
                <a:gd name="connsiteX4" fmla="*/ 387799 w 387798"/>
                <a:gd name="connsiteY4" fmla="*/ 193899 h 38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98" h="387798">
                  <a:moveTo>
                    <a:pt x="387799" y="193899"/>
                  </a:moveTo>
                  <a:cubicBezTo>
                    <a:pt x="387799" y="300987"/>
                    <a:pt x="300987" y="387798"/>
                    <a:pt x="193899" y="387798"/>
                  </a:cubicBezTo>
                  <a:cubicBezTo>
                    <a:pt x="86812" y="387798"/>
                    <a:pt x="0" y="300987"/>
                    <a:pt x="0" y="193899"/>
                  </a:cubicBezTo>
                  <a:cubicBezTo>
                    <a:pt x="0" y="86812"/>
                    <a:pt x="86812" y="0"/>
                    <a:pt x="193899" y="0"/>
                  </a:cubicBezTo>
                  <a:cubicBezTo>
                    <a:pt x="300987" y="0"/>
                    <a:pt x="387799" y="86812"/>
                    <a:pt x="387799" y="193899"/>
                  </a:cubicBezTo>
                  <a:close/>
                </a:path>
              </a:pathLst>
            </a:custGeom>
            <a:solidFill>
              <a:schemeClr val="accent1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" name="Freeform: Shape 20">
              <a:extLst>
                <a:ext uri="{FF2B5EF4-FFF2-40B4-BE49-F238E27FC236}">
                  <a16:creationId xmlns:a16="http://schemas.microsoft.com/office/drawing/2014/main" id="{4EAB2834-CB2D-98FC-EBB0-7B9819D84494}"/>
                </a:ext>
              </a:extLst>
            </p:cNvPr>
            <p:cNvSpPr/>
            <p:nvPr/>
          </p:nvSpPr>
          <p:spPr>
            <a:xfrm>
              <a:off x="1414089" y="4223575"/>
              <a:ext cx="226896" cy="226896"/>
            </a:xfrm>
            <a:custGeom>
              <a:avLst/>
              <a:gdLst>
                <a:gd name="connsiteX0" fmla="*/ 226896 w 226896"/>
                <a:gd name="connsiteY0" fmla="*/ 113448 h 226896"/>
                <a:gd name="connsiteX1" fmla="*/ 113448 w 226896"/>
                <a:gd name="connsiteY1" fmla="*/ 226896 h 226896"/>
                <a:gd name="connsiteX2" fmla="*/ 0 w 226896"/>
                <a:gd name="connsiteY2" fmla="*/ 113448 h 226896"/>
                <a:gd name="connsiteX3" fmla="*/ 113448 w 226896"/>
                <a:gd name="connsiteY3" fmla="*/ 0 h 226896"/>
                <a:gd name="connsiteX4" fmla="*/ 226896 w 226896"/>
                <a:gd name="connsiteY4" fmla="*/ 113448 h 22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96" h="226896">
                  <a:moveTo>
                    <a:pt x="226896" y="113448"/>
                  </a:moveTo>
                  <a:cubicBezTo>
                    <a:pt x="226896" y="176104"/>
                    <a:pt x="176104" y="226896"/>
                    <a:pt x="113448" y="226896"/>
                  </a:cubicBezTo>
                  <a:cubicBezTo>
                    <a:pt x="50792" y="226896"/>
                    <a:pt x="0" y="176104"/>
                    <a:pt x="0" y="113448"/>
                  </a:cubicBezTo>
                  <a:cubicBezTo>
                    <a:pt x="0" y="50792"/>
                    <a:pt x="50792" y="0"/>
                    <a:pt x="113448" y="0"/>
                  </a:cubicBezTo>
                  <a:cubicBezTo>
                    <a:pt x="176104" y="0"/>
                    <a:pt x="226896" y="50792"/>
                    <a:pt x="226896" y="113448"/>
                  </a:cubicBezTo>
                  <a:close/>
                </a:path>
              </a:pathLst>
            </a:custGeom>
            <a:solidFill>
              <a:srgbClr val="FFFFFF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" name="Freeform: Shape 21">
              <a:extLst>
                <a:ext uri="{FF2B5EF4-FFF2-40B4-BE49-F238E27FC236}">
                  <a16:creationId xmlns:a16="http://schemas.microsoft.com/office/drawing/2014/main" id="{56DD7B64-FF40-13F2-0CA9-0BA8A9D14881}"/>
                </a:ext>
              </a:extLst>
            </p:cNvPr>
            <p:cNvSpPr/>
            <p:nvPr/>
          </p:nvSpPr>
          <p:spPr>
            <a:xfrm>
              <a:off x="2794742" y="3716885"/>
              <a:ext cx="387798" cy="387798"/>
            </a:xfrm>
            <a:custGeom>
              <a:avLst/>
              <a:gdLst>
                <a:gd name="connsiteX0" fmla="*/ 387799 w 387798"/>
                <a:gd name="connsiteY0" fmla="*/ 193899 h 387798"/>
                <a:gd name="connsiteX1" fmla="*/ 193899 w 387798"/>
                <a:gd name="connsiteY1" fmla="*/ 387798 h 387798"/>
                <a:gd name="connsiteX2" fmla="*/ 0 w 387798"/>
                <a:gd name="connsiteY2" fmla="*/ 193899 h 387798"/>
                <a:gd name="connsiteX3" fmla="*/ 193899 w 387798"/>
                <a:gd name="connsiteY3" fmla="*/ 0 h 387798"/>
                <a:gd name="connsiteX4" fmla="*/ 387799 w 387798"/>
                <a:gd name="connsiteY4" fmla="*/ 193899 h 38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98" h="387798">
                  <a:moveTo>
                    <a:pt x="387799" y="193899"/>
                  </a:moveTo>
                  <a:cubicBezTo>
                    <a:pt x="387799" y="300987"/>
                    <a:pt x="300987" y="387798"/>
                    <a:pt x="193899" y="387798"/>
                  </a:cubicBezTo>
                  <a:cubicBezTo>
                    <a:pt x="86812" y="387798"/>
                    <a:pt x="0" y="300987"/>
                    <a:pt x="0" y="193899"/>
                  </a:cubicBezTo>
                  <a:cubicBezTo>
                    <a:pt x="0" y="86812"/>
                    <a:pt x="86812" y="0"/>
                    <a:pt x="193899" y="0"/>
                  </a:cubicBezTo>
                  <a:cubicBezTo>
                    <a:pt x="300987" y="0"/>
                    <a:pt x="387799" y="86812"/>
                    <a:pt x="387799" y="193899"/>
                  </a:cubicBezTo>
                  <a:close/>
                </a:path>
              </a:pathLst>
            </a:custGeom>
            <a:solidFill>
              <a:schemeClr val="accent2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" name="Freeform: Shape 22">
              <a:extLst>
                <a:ext uri="{FF2B5EF4-FFF2-40B4-BE49-F238E27FC236}">
                  <a16:creationId xmlns:a16="http://schemas.microsoft.com/office/drawing/2014/main" id="{4E950A75-E668-DDCA-A0BF-B4B9EFE332D7}"/>
                </a:ext>
              </a:extLst>
            </p:cNvPr>
            <p:cNvSpPr/>
            <p:nvPr/>
          </p:nvSpPr>
          <p:spPr>
            <a:xfrm>
              <a:off x="2875193" y="3797337"/>
              <a:ext cx="226896" cy="226896"/>
            </a:xfrm>
            <a:custGeom>
              <a:avLst/>
              <a:gdLst>
                <a:gd name="connsiteX0" fmla="*/ 226896 w 226896"/>
                <a:gd name="connsiteY0" fmla="*/ 113448 h 226896"/>
                <a:gd name="connsiteX1" fmla="*/ 113448 w 226896"/>
                <a:gd name="connsiteY1" fmla="*/ 226896 h 226896"/>
                <a:gd name="connsiteX2" fmla="*/ 0 w 226896"/>
                <a:gd name="connsiteY2" fmla="*/ 113448 h 226896"/>
                <a:gd name="connsiteX3" fmla="*/ 113448 w 226896"/>
                <a:gd name="connsiteY3" fmla="*/ 0 h 226896"/>
                <a:gd name="connsiteX4" fmla="*/ 226896 w 226896"/>
                <a:gd name="connsiteY4" fmla="*/ 113448 h 22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96" h="226896">
                  <a:moveTo>
                    <a:pt x="226896" y="113448"/>
                  </a:moveTo>
                  <a:cubicBezTo>
                    <a:pt x="226896" y="176104"/>
                    <a:pt x="176104" y="226896"/>
                    <a:pt x="113448" y="226896"/>
                  </a:cubicBezTo>
                  <a:cubicBezTo>
                    <a:pt x="50792" y="226896"/>
                    <a:pt x="0" y="176104"/>
                    <a:pt x="0" y="113448"/>
                  </a:cubicBezTo>
                  <a:cubicBezTo>
                    <a:pt x="0" y="50792"/>
                    <a:pt x="50792" y="0"/>
                    <a:pt x="113448" y="0"/>
                  </a:cubicBezTo>
                  <a:cubicBezTo>
                    <a:pt x="176104" y="0"/>
                    <a:pt x="226896" y="50792"/>
                    <a:pt x="226896" y="113448"/>
                  </a:cubicBezTo>
                  <a:close/>
                </a:path>
              </a:pathLst>
            </a:custGeom>
            <a:solidFill>
              <a:srgbClr val="FFFFFF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3">
              <a:extLst>
                <a:ext uri="{FF2B5EF4-FFF2-40B4-BE49-F238E27FC236}">
                  <a16:creationId xmlns:a16="http://schemas.microsoft.com/office/drawing/2014/main" id="{40D49CE7-400B-7883-9F10-BCF514808D51}"/>
                </a:ext>
              </a:extLst>
            </p:cNvPr>
            <p:cNvSpPr/>
            <p:nvPr/>
          </p:nvSpPr>
          <p:spPr>
            <a:xfrm>
              <a:off x="4072040" y="4143123"/>
              <a:ext cx="387798" cy="387798"/>
            </a:xfrm>
            <a:custGeom>
              <a:avLst/>
              <a:gdLst>
                <a:gd name="connsiteX0" fmla="*/ 387798 w 387798"/>
                <a:gd name="connsiteY0" fmla="*/ 193899 h 387798"/>
                <a:gd name="connsiteX1" fmla="*/ 193899 w 387798"/>
                <a:gd name="connsiteY1" fmla="*/ 387798 h 387798"/>
                <a:gd name="connsiteX2" fmla="*/ 0 w 387798"/>
                <a:gd name="connsiteY2" fmla="*/ 193899 h 387798"/>
                <a:gd name="connsiteX3" fmla="*/ 193899 w 387798"/>
                <a:gd name="connsiteY3" fmla="*/ 0 h 387798"/>
                <a:gd name="connsiteX4" fmla="*/ 387798 w 387798"/>
                <a:gd name="connsiteY4" fmla="*/ 193899 h 38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98" h="387798">
                  <a:moveTo>
                    <a:pt x="387798" y="193899"/>
                  </a:moveTo>
                  <a:cubicBezTo>
                    <a:pt x="387798" y="300987"/>
                    <a:pt x="300987" y="387798"/>
                    <a:pt x="193899" y="387798"/>
                  </a:cubicBezTo>
                  <a:cubicBezTo>
                    <a:pt x="86812" y="387798"/>
                    <a:pt x="0" y="300987"/>
                    <a:pt x="0" y="193899"/>
                  </a:cubicBezTo>
                  <a:cubicBezTo>
                    <a:pt x="0" y="86812"/>
                    <a:pt x="86812" y="0"/>
                    <a:pt x="193899" y="0"/>
                  </a:cubicBezTo>
                  <a:cubicBezTo>
                    <a:pt x="300987" y="0"/>
                    <a:pt x="387798" y="86812"/>
                    <a:pt x="387798" y="193899"/>
                  </a:cubicBezTo>
                  <a:close/>
                </a:path>
              </a:pathLst>
            </a:custGeom>
            <a:solidFill>
              <a:schemeClr val="accent3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7" name="Freeform: Shape 24">
              <a:extLst>
                <a:ext uri="{FF2B5EF4-FFF2-40B4-BE49-F238E27FC236}">
                  <a16:creationId xmlns:a16="http://schemas.microsoft.com/office/drawing/2014/main" id="{101F6901-6645-FC17-92D5-661A6F9689F5}"/>
                </a:ext>
              </a:extLst>
            </p:cNvPr>
            <p:cNvSpPr/>
            <p:nvPr/>
          </p:nvSpPr>
          <p:spPr>
            <a:xfrm>
              <a:off x="4152491" y="4223575"/>
              <a:ext cx="226896" cy="226896"/>
            </a:xfrm>
            <a:custGeom>
              <a:avLst/>
              <a:gdLst>
                <a:gd name="connsiteX0" fmla="*/ 226896 w 226896"/>
                <a:gd name="connsiteY0" fmla="*/ 113448 h 226896"/>
                <a:gd name="connsiteX1" fmla="*/ 113448 w 226896"/>
                <a:gd name="connsiteY1" fmla="*/ 226896 h 226896"/>
                <a:gd name="connsiteX2" fmla="*/ 0 w 226896"/>
                <a:gd name="connsiteY2" fmla="*/ 113448 h 226896"/>
                <a:gd name="connsiteX3" fmla="*/ 113448 w 226896"/>
                <a:gd name="connsiteY3" fmla="*/ 0 h 226896"/>
                <a:gd name="connsiteX4" fmla="*/ 226896 w 226896"/>
                <a:gd name="connsiteY4" fmla="*/ 113448 h 22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96" h="226896">
                  <a:moveTo>
                    <a:pt x="226896" y="113448"/>
                  </a:moveTo>
                  <a:cubicBezTo>
                    <a:pt x="226896" y="176104"/>
                    <a:pt x="176104" y="226896"/>
                    <a:pt x="113448" y="226896"/>
                  </a:cubicBezTo>
                  <a:cubicBezTo>
                    <a:pt x="50792" y="226896"/>
                    <a:pt x="0" y="176104"/>
                    <a:pt x="0" y="113448"/>
                  </a:cubicBezTo>
                  <a:cubicBezTo>
                    <a:pt x="0" y="50792"/>
                    <a:pt x="50793" y="0"/>
                    <a:pt x="113448" y="0"/>
                  </a:cubicBezTo>
                  <a:cubicBezTo>
                    <a:pt x="176104" y="0"/>
                    <a:pt x="226896" y="50792"/>
                    <a:pt x="226896" y="113448"/>
                  </a:cubicBezTo>
                  <a:close/>
                </a:path>
              </a:pathLst>
            </a:custGeom>
            <a:solidFill>
              <a:srgbClr val="FFFFFF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8" name="Freeform: Shape 25">
              <a:extLst>
                <a:ext uri="{FF2B5EF4-FFF2-40B4-BE49-F238E27FC236}">
                  <a16:creationId xmlns:a16="http://schemas.microsoft.com/office/drawing/2014/main" id="{21D06E18-9997-7D52-68F6-0396FD29CB35}"/>
                </a:ext>
              </a:extLst>
            </p:cNvPr>
            <p:cNvSpPr/>
            <p:nvPr/>
          </p:nvSpPr>
          <p:spPr>
            <a:xfrm>
              <a:off x="5533144" y="3716885"/>
              <a:ext cx="387798" cy="387798"/>
            </a:xfrm>
            <a:custGeom>
              <a:avLst/>
              <a:gdLst>
                <a:gd name="connsiteX0" fmla="*/ 387799 w 387798"/>
                <a:gd name="connsiteY0" fmla="*/ 193899 h 387798"/>
                <a:gd name="connsiteX1" fmla="*/ 193899 w 387798"/>
                <a:gd name="connsiteY1" fmla="*/ 387798 h 387798"/>
                <a:gd name="connsiteX2" fmla="*/ 0 w 387798"/>
                <a:gd name="connsiteY2" fmla="*/ 193899 h 387798"/>
                <a:gd name="connsiteX3" fmla="*/ 193899 w 387798"/>
                <a:gd name="connsiteY3" fmla="*/ 0 h 387798"/>
                <a:gd name="connsiteX4" fmla="*/ 387799 w 387798"/>
                <a:gd name="connsiteY4" fmla="*/ 193899 h 38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98" h="387798">
                  <a:moveTo>
                    <a:pt x="387799" y="193899"/>
                  </a:moveTo>
                  <a:cubicBezTo>
                    <a:pt x="387799" y="300987"/>
                    <a:pt x="300987" y="387798"/>
                    <a:pt x="193899" y="387798"/>
                  </a:cubicBezTo>
                  <a:cubicBezTo>
                    <a:pt x="86812" y="387798"/>
                    <a:pt x="0" y="300987"/>
                    <a:pt x="0" y="193899"/>
                  </a:cubicBezTo>
                  <a:cubicBezTo>
                    <a:pt x="0" y="86812"/>
                    <a:pt x="86812" y="0"/>
                    <a:pt x="193899" y="0"/>
                  </a:cubicBezTo>
                  <a:cubicBezTo>
                    <a:pt x="300987" y="0"/>
                    <a:pt x="387799" y="86812"/>
                    <a:pt x="387799" y="193899"/>
                  </a:cubicBezTo>
                  <a:close/>
                </a:path>
              </a:pathLst>
            </a:custGeom>
            <a:solidFill>
              <a:schemeClr val="accent4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6">
              <a:extLst>
                <a:ext uri="{FF2B5EF4-FFF2-40B4-BE49-F238E27FC236}">
                  <a16:creationId xmlns:a16="http://schemas.microsoft.com/office/drawing/2014/main" id="{AB40DD1F-8DBF-5882-00C6-08E3278BD906}"/>
                </a:ext>
              </a:extLst>
            </p:cNvPr>
            <p:cNvSpPr/>
            <p:nvPr/>
          </p:nvSpPr>
          <p:spPr>
            <a:xfrm>
              <a:off x="5613595" y="3797337"/>
              <a:ext cx="226896" cy="226896"/>
            </a:xfrm>
            <a:custGeom>
              <a:avLst/>
              <a:gdLst>
                <a:gd name="connsiteX0" fmla="*/ 226896 w 226896"/>
                <a:gd name="connsiteY0" fmla="*/ 113448 h 226896"/>
                <a:gd name="connsiteX1" fmla="*/ 113448 w 226896"/>
                <a:gd name="connsiteY1" fmla="*/ 226896 h 226896"/>
                <a:gd name="connsiteX2" fmla="*/ -1 w 226896"/>
                <a:gd name="connsiteY2" fmla="*/ 113448 h 226896"/>
                <a:gd name="connsiteX3" fmla="*/ 113448 w 226896"/>
                <a:gd name="connsiteY3" fmla="*/ 0 h 226896"/>
                <a:gd name="connsiteX4" fmla="*/ 226896 w 226896"/>
                <a:gd name="connsiteY4" fmla="*/ 113448 h 22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96" h="226896">
                  <a:moveTo>
                    <a:pt x="226896" y="113448"/>
                  </a:moveTo>
                  <a:cubicBezTo>
                    <a:pt x="226896" y="176104"/>
                    <a:pt x="176104" y="226896"/>
                    <a:pt x="113448" y="226896"/>
                  </a:cubicBezTo>
                  <a:cubicBezTo>
                    <a:pt x="50792" y="226896"/>
                    <a:pt x="-1" y="176104"/>
                    <a:pt x="-1" y="113448"/>
                  </a:cubicBezTo>
                  <a:cubicBezTo>
                    <a:pt x="-1" y="50792"/>
                    <a:pt x="50792" y="0"/>
                    <a:pt x="113448" y="0"/>
                  </a:cubicBezTo>
                  <a:cubicBezTo>
                    <a:pt x="176104" y="0"/>
                    <a:pt x="226896" y="50792"/>
                    <a:pt x="226896" y="113448"/>
                  </a:cubicBezTo>
                  <a:close/>
                </a:path>
              </a:pathLst>
            </a:custGeom>
            <a:solidFill>
              <a:srgbClr val="FFFFFF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7">
              <a:extLst>
                <a:ext uri="{FF2B5EF4-FFF2-40B4-BE49-F238E27FC236}">
                  <a16:creationId xmlns:a16="http://schemas.microsoft.com/office/drawing/2014/main" id="{EC6C482E-E3D5-52EC-4C4E-534BA8C90C78}"/>
                </a:ext>
              </a:extLst>
            </p:cNvPr>
            <p:cNvSpPr/>
            <p:nvPr/>
          </p:nvSpPr>
          <p:spPr>
            <a:xfrm>
              <a:off x="6810442" y="4143123"/>
              <a:ext cx="387798" cy="387798"/>
            </a:xfrm>
            <a:custGeom>
              <a:avLst/>
              <a:gdLst>
                <a:gd name="connsiteX0" fmla="*/ 387798 w 387798"/>
                <a:gd name="connsiteY0" fmla="*/ 193899 h 387798"/>
                <a:gd name="connsiteX1" fmla="*/ 193899 w 387798"/>
                <a:gd name="connsiteY1" fmla="*/ 387798 h 387798"/>
                <a:gd name="connsiteX2" fmla="*/ 0 w 387798"/>
                <a:gd name="connsiteY2" fmla="*/ 193899 h 387798"/>
                <a:gd name="connsiteX3" fmla="*/ 193899 w 387798"/>
                <a:gd name="connsiteY3" fmla="*/ 0 h 387798"/>
                <a:gd name="connsiteX4" fmla="*/ 387798 w 387798"/>
                <a:gd name="connsiteY4" fmla="*/ 193899 h 38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98" h="387798">
                  <a:moveTo>
                    <a:pt x="387798" y="193899"/>
                  </a:moveTo>
                  <a:cubicBezTo>
                    <a:pt x="387798" y="300987"/>
                    <a:pt x="300987" y="387798"/>
                    <a:pt x="193899" y="387798"/>
                  </a:cubicBezTo>
                  <a:cubicBezTo>
                    <a:pt x="86812" y="387798"/>
                    <a:pt x="0" y="300987"/>
                    <a:pt x="0" y="193899"/>
                  </a:cubicBezTo>
                  <a:cubicBezTo>
                    <a:pt x="0" y="86812"/>
                    <a:pt x="86812" y="0"/>
                    <a:pt x="193899" y="0"/>
                  </a:cubicBezTo>
                  <a:cubicBezTo>
                    <a:pt x="300987" y="0"/>
                    <a:pt x="387798" y="86812"/>
                    <a:pt x="387798" y="193899"/>
                  </a:cubicBezTo>
                  <a:close/>
                </a:path>
              </a:pathLst>
            </a:custGeom>
            <a:solidFill>
              <a:schemeClr val="accent5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28">
              <a:extLst>
                <a:ext uri="{FF2B5EF4-FFF2-40B4-BE49-F238E27FC236}">
                  <a16:creationId xmlns:a16="http://schemas.microsoft.com/office/drawing/2014/main" id="{E4E07BD9-B3AD-F5C4-AFD9-B86D96AA08D8}"/>
                </a:ext>
              </a:extLst>
            </p:cNvPr>
            <p:cNvSpPr/>
            <p:nvPr/>
          </p:nvSpPr>
          <p:spPr>
            <a:xfrm>
              <a:off x="6890893" y="4223575"/>
              <a:ext cx="226896" cy="226896"/>
            </a:xfrm>
            <a:custGeom>
              <a:avLst/>
              <a:gdLst>
                <a:gd name="connsiteX0" fmla="*/ 226896 w 226896"/>
                <a:gd name="connsiteY0" fmla="*/ 113448 h 226896"/>
                <a:gd name="connsiteX1" fmla="*/ 113448 w 226896"/>
                <a:gd name="connsiteY1" fmla="*/ 226896 h 226896"/>
                <a:gd name="connsiteX2" fmla="*/ 0 w 226896"/>
                <a:gd name="connsiteY2" fmla="*/ 113448 h 226896"/>
                <a:gd name="connsiteX3" fmla="*/ 113448 w 226896"/>
                <a:gd name="connsiteY3" fmla="*/ 0 h 226896"/>
                <a:gd name="connsiteX4" fmla="*/ 226896 w 226896"/>
                <a:gd name="connsiteY4" fmla="*/ 113448 h 22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96" h="226896">
                  <a:moveTo>
                    <a:pt x="226896" y="113448"/>
                  </a:moveTo>
                  <a:cubicBezTo>
                    <a:pt x="226896" y="176104"/>
                    <a:pt x="176104" y="226896"/>
                    <a:pt x="113448" y="226896"/>
                  </a:cubicBezTo>
                  <a:cubicBezTo>
                    <a:pt x="50792" y="226896"/>
                    <a:pt x="0" y="176104"/>
                    <a:pt x="0" y="113448"/>
                  </a:cubicBezTo>
                  <a:cubicBezTo>
                    <a:pt x="0" y="50792"/>
                    <a:pt x="50792" y="0"/>
                    <a:pt x="113448" y="0"/>
                  </a:cubicBezTo>
                  <a:cubicBezTo>
                    <a:pt x="176104" y="0"/>
                    <a:pt x="226896" y="50792"/>
                    <a:pt x="226896" y="113448"/>
                  </a:cubicBezTo>
                  <a:close/>
                </a:path>
              </a:pathLst>
            </a:custGeom>
            <a:solidFill>
              <a:srgbClr val="FFFFFF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Freeform: Shape 29">
              <a:extLst>
                <a:ext uri="{FF2B5EF4-FFF2-40B4-BE49-F238E27FC236}">
                  <a16:creationId xmlns:a16="http://schemas.microsoft.com/office/drawing/2014/main" id="{F1AC9130-9B97-70AA-4504-C574B8905B3E}"/>
                </a:ext>
              </a:extLst>
            </p:cNvPr>
            <p:cNvSpPr/>
            <p:nvPr/>
          </p:nvSpPr>
          <p:spPr>
            <a:xfrm>
              <a:off x="8271546" y="3716885"/>
              <a:ext cx="387798" cy="387798"/>
            </a:xfrm>
            <a:custGeom>
              <a:avLst/>
              <a:gdLst>
                <a:gd name="connsiteX0" fmla="*/ 387799 w 387798"/>
                <a:gd name="connsiteY0" fmla="*/ 193899 h 387798"/>
                <a:gd name="connsiteX1" fmla="*/ 193899 w 387798"/>
                <a:gd name="connsiteY1" fmla="*/ 387798 h 387798"/>
                <a:gd name="connsiteX2" fmla="*/ 0 w 387798"/>
                <a:gd name="connsiteY2" fmla="*/ 193899 h 387798"/>
                <a:gd name="connsiteX3" fmla="*/ 193899 w 387798"/>
                <a:gd name="connsiteY3" fmla="*/ 0 h 387798"/>
                <a:gd name="connsiteX4" fmla="*/ 387799 w 387798"/>
                <a:gd name="connsiteY4" fmla="*/ 193899 h 387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98" h="387798">
                  <a:moveTo>
                    <a:pt x="387799" y="193899"/>
                  </a:moveTo>
                  <a:cubicBezTo>
                    <a:pt x="387799" y="300987"/>
                    <a:pt x="300987" y="387798"/>
                    <a:pt x="193899" y="387798"/>
                  </a:cubicBezTo>
                  <a:cubicBezTo>
                    <a:pt x="86812" y="387798"/>
                    <a:pt x="0" y="300987"/>
                    <a:pt x="0" y="193899"/>
                  </a:cubicBezTo>
                  <a:cubicBezTo>
                    <a:pt x="0" y="86812"/>
                    <a:pt x="86812" y="0"/>
                    <a:pt x="193899" y="0"/>
                  </a:cubicBezTo>
                  <a:cubicBezTo>
                    <a:pt x="300987" y="0"/>
                    <a:pt x="387799" y="86812"/>
                    <a:pt x="387799" y="193899"/>
                  </a:cubicBezTo>
                  <a:close/>
                </a:path>
              </a:pathLst>
            </a:custGeom>
            <a:solidFill>
              <a:schemeClr val="accent6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0">
              <a:extLst>
                <a:ext uri="{FF2B5EF4-FFF2-40B4-BE49-F238E27FC236}">
                  <a16:creationId xmlns:a16="http://schemas.microsoft.com/office/drawing/2014/main" id="{3A93A160-84CE-CDAC-D0BD-79527B89FE3D}"/>
                </a:ext>
              </a:extLst>
            </p:cNvPr>
            <p:cNvSpPr/>
            <p:nvPr/>
          </p:nvSpPr>
          <p:spPr>
            <a:xfrm>
              <a:off x="8351997" y="3797337"/>
              <a:ext cx="226896" cy="226896"/>
            </a:xfrm>
            <a:custGeom>
              <a:avLst/>
              <a:gdLst>
                <a:gd name="connsiteX0" fmla="*/ 226896 w 226896"/>
                <a:gd name="connsiteY0" fmla="*/ 113448 h 226896"/>
                <a:gd name="connsiteX1" fmla="*/ 113448 w 226896"/>
                <a:gd name="connsiteY1" fmla="*/ 226896 h 226896"/>
                <a:gd name="connsiteX2" fmla="*/ -1 w 226896"/>
                <a:gd name="connsiteY2" fmla="*/ 113448 h 226896"/>
                <a:gd name="connsiteX3" fmla="*/ 113448 w 226896"/>
                <a:gd name="connsiteY3" fmla="*/ 0 h 226896"/>
                <a:gd name="connsiteX4" fmla="*/ 226896 w 226896"/>
                <a:gd name="connsiteY4" fmla="*/ 113448 h 22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96" h="226896">
                  <a:moveTo>
                    <a:pt x="226896" y="113448"/>
                  </a:moveTo>
                  <a:cubicBezTo>
                    <a:pt x="226896" y="176104"/>
                    <a:pt x="176104" y="226896"/>
                    <a:pt x="113448" y="226896"/>
                  </a:cubicBezTo>
                  <a:cubicBezTo>
                    <a:pt x="50792" y="226896"/>
                    <a:pt x="-1" y="176104"/>
                    <a:pt x="-1" y="113448"/>
                  </a:cubicBezTo>
                  <a:cubicBezTo>
                    <a:pt x="-1" y="50792"/>
                    <a:pt x="50792" y="0"/>
                    <a:pt x="113448" y="0"/>
                  </a:cubicBezTo>
                  <a:cubicBezTo>
                    <a:pt x="176104" y="0"/>
                    <a:pt x="226896" y="50792"/>
                    <a:pt x="226896" y="113448"/>
                  </a:cubicBezTo>
                  <a:close/>
                </a:path>
              </a:pathLst>
            </a:custGeom>
            <a:solidFill>
              <a:srgbClr val="FFFFFF"/>
            </a:solidFill>
            <a:ln w="169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D79409-D623-1C56-BEC5-22BFB4167403}"/>
                </a:ext>
              </a:extLst>
            </p:cNvPr>
            <p:cNvSpPr txBox="1"/>
            <p:nvPr/>
          </p:nvSpPr>
          <p:spPr>
            <a:xfrm>
              <a:off x="828133" y="2507990"/>
              <a:ext cx="13988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Determine service feasibility</a:t>
              </a:r>
              <a:endParaRPr lang="en-IN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E852B4-8763-8F53-0010-B7148D6B3EBA}"/>
                </a:ext>
              </a:extLst>
            </p:cNvPr>
            <p:cNvSpPr txBox="1"/>
            <p:nvPr/>
          </p:nvSpPr>
          <p:spPr>
            <a:xfrm>
              <a:off x="6333094" y="2781871"/>
              <a:ext cx="13988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service</a:t>
              </a:r>
              <a:endParaRPr lang="en-IN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3CB67DA-F4BA-A28A-839C-4236E7026EDA}"/>
                </a:ext>
              </a:extLst>
            </p:cNvPr>
            <p:cNvSpPr txBox="1"/>
            <p:nvPr/>
          </p:nvSpPr>
          <p:spPr>
            <a:xfrm>
              <a:off x="3571151" y="2795102"/>
              <a:ext cx="13988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Configure</a:t>
              </a:r>
              <a:endParaRPr lang="en-IN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074873-16F7-C547-A31E-317EB8F87ADB}"/>
                </a:ext>
              </a:extLst>
            </p:cNvPr>
            <p:cNvSpPr txBox="1"/>
            <p:nvPr/>
          </p:nvSpPr>
          <p:spPr>
            <a:xfrm>
              <a:off x="9057315" y="2477623"/>
              <a:ext cx="13988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Track service usage</a:t>
              </a:r>
              <a:endParaRPr lang="en-IN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A32294-26AA-F074-CBD3-FBB390DAA88E}"/>
                </a:ext>
              </a:extLst>
            </p:cNvPr>
            <p:cNvSpPr txBox="1"/>
            <p:nvPr/>
          </p:nvSpPr>
          <p:spPr>
            <a:xfrm>
              <a:off x="2286749" y="4779310"/>
              <a:ext cx="13988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Allocate service parameters</a:t>
              </a:r>
              <a:endParaRPr lang="en-IN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96FA05-BB9E-DE0F-B539-CF4E09130120}"/>
                </a:ext>
              </a:extLst>
            </p:cNvPr>
            <p:cNvSpPr txBox="1"/>
            <p:nvPr/>
          </p:nvSpPr>
          <p:spPr>
            <a:xfrm>
              <a:off x="7782801" y="4544439"/>
              <a:ext cx="13988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Setup service health monitoring</a:t>
              </a:r>
              <a:endParaRPr lang="en-IN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BC2011-98CF-F789-9B5B-05664051398A}"/>
                </a:ext>
              </a:extLst>
            </p:cNvPr>
            <p:cNvSpPr txBox="1"/>
            <p:nvPr/>
          </p:nvSpPr>
          <p:spPr>
            <a:xfrm>
              <a:off x="5027639" y="4861941"/>
              <a:ext cx="13988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Activate service</a:t>
              </a:r>
              <a:endParaRPr lang="en-IN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67889A1-F3A9-514D-562E-0C6214C52FC1}"/>
              </a:ext>
            </a:extLst>
          </p:cNvPr>
          <p:cNvSpPr txBox="1"/>
          <p:nvPr/>
        </p:nvSpPr>
        <p:spPr>
          <a:xfrm>
            <a:off x="441896" y="1551450"/>
            <a:ext cx="32553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check technical requirements for service provisioning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reserve service parameters</a:t>
            </a:r>
            <a:endParaRPr lang="en-MK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54D9EB-E110-E251-6A41-662CA0274141}"/>
              </a:ext>
            </a:extLst>
          </p:cNvPr>
          <p:cNvSpPr txBox="1"/>
          <p:nvPr/>
        </p:nvSpPr>
        <p:spPr>
          <a:xfrm>
            <a:off x="1506608" y="5908804"/>
            <a:ext cx="32553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allocate the appropriate specific service parameters to support service implementation</a:t>
            </a:r>
            <a:endParaRPr lang="en-MK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50247C-B05F-5BA2-C1D5-F8AE706D46D8}"/>
              </a:ext>
            </a:extLst>
          </p:cNvPr>
          <p:cNvSpPr txBox="1"/>
          <p:nvPr/>
        </p:nvSpPr>
        <p:spPr>
          <a:xfrm>
            <a:off x="3531584" y="1818933"/>
            <a:ext cx="231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prepare configuration for network devices</a:t>
            </a:r>
            <a:endParaRPr lang="en-MK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6AC7F8-A882-8991-FE34-977E470E9BBE}"/>
              </a:ext>
            </a:extLst>
          </p:cNvPr>
          <p:cNvSpPr txBox="1"/>
          <p:nvPr/>
        </p:nvSpPr>
        <p:spPr>
          <a:xfrm>
            <a:off x="4799329" y="5884153"/>
            <a:ext cx="32553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validate configuration changes (dry-run)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push configuration to network</a:t>
            </a:r>
            <a:endParaRPr lang="en-MK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A4A841-22C3-AA53-0E44-C36902256CA7}"/>
              </a:ext>
            </a:extLst>
          </p:cNvPr>
          <p:cNvSpPr txBox="1"/>
          <p:nvPr/>
        </p:nvSpPr>
        <p:spPr>
          <a:xfrm>
            <a:off x="5943614" y="1560655"/>
            <a:ext cx="3525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run test and analyse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ensure all components are operating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validate against intent</a:t>
            </a:r>
            <a:endParaRPr lang="en-MK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84D840A-C471-C8AB-3E14-066E9B1A2D9E}"/>
              </a:ext>
            </a:extLst>
          </p:cNvPr>
          <p:cNvSpPr txBox="1"/>
          <p:nvPr/>
        </p:nvSpPr>
        <p:spPr>
          <a:xfrm>
            <a:off x="8185772" y="5848741"/>
            <a:ext cx="4145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based on service operational specification and quality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setup monitoring for gathering any specific data according to SLA/OLA</a:t>
            </a:r>
            <a:endParaRPr lang="en-MK" sz="1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A0F9BB-4167-58E7-3552-B8A6D5F77E5C}"/>
              </a:ext>
            </a:extLst>
          </p:cNvPr>
          <p:cNvSpPr txBox="1"/>
          <p:nvPr/>
        </p:nvSpPr>
        <p:spPr>
          <a:xfrm>
            <a:off x="9193666" y="3645665"/>
            <a:ext cx="3131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setup performance data collection 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setup additional monitoring to track usage for billing purposes</a:t>
            </a:r>
            <a:endParaRPr lang="en-MK" sz="1600" dirty="0"/>
          </a:p>
        </p:txBody>
      </p:sp>
    </p:spTree>
    <p:extLst>
      <p:ext uri="{BB962C8B-B14F-4D97-AF65-F5344CB8AC3E}">
        <p14:creationId xmlns:p14="http://schemas.microsoft.com/office/powerpoint/2010/main" val="1661506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98D5-232F-BA9E-C509-8E79B305B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K" dirty="0"/>
              <a:t>Lessons Learned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296CDD-FB7F-D598-6862-460566CE4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16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591146-B8AF-F6B9-C01E-C3FF606579B0}"/>
              </a:ext>
            </a:extLst>
          </p:cNvPr>
          <p:cNvGrpSpPr/>
          <p:nvPr/>
        </p:nvGrpSpPr>
        <p:grpSpPr>
          <a:xfrm>
            <a:off x="379737" y="1889544"/>
            <a:ext cx="11432527" cy="4547206"/>
            <a:chOff x="289711" y="1681319"/>
            <a:chExt cx="11432527" cy="45472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64D1F0-0F93-C683-4E76-7C35558072B2}"/>
                </a:ext>
              </a:extLst>
            </p:cNvPr>
            <p:cNvGrpSpPr/>
            <p:nvPr/>
          </p:nvGrpSpPr>
          <p:grpSpPr>
            <a:xfrm>
              <a:off x="289711" y="1681319"/>
              <a:ext cx="11432527" cy="4547206"/>
              <a:chOff x="430038" y="1826171"/>
              <a:chExt cx="11432527" cy="454720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FA293C6-EBFA-5913-ED52-41C05152C77D}"/>
                  </a:ext>
                </a:extLst>
              </p:cNvPr>
              <p:cNvGrpSpPr/>
              <p:nvPr/>
            </p:nvGrpSpPr>
            <p:grpSpPr>
              <a:xfrm>
                <a:off x="3893740" y="1826171"/>
                <a:ext cx="4684786" cy="4547206"/>
                <a:chOff x="3753413" y="1702969"/>
                <a:chExt cx="4684786" cy="4547206"/>
              </a:xfrm>
            </p:grpSpPr>
            <p:sp>
              <p:nvSpPr>
                <p:cNvPr id="20" name="Freeform 4">
                  <a:extLst>
                    <a:ext uri="{FF2B5EF4-FFF2-40B4-BE49-F238E27FC236}">
                      <a16:creationId xmlns:a16="http://schemas.microsoft.com/office/drawing/2014/main" id="{44A3E3A3-68BC-4763-0D97-1DE850AF8F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99076" y="2180521"/>
                  <a:ext cx="3596878" cy="3591875"/>
                </a:xfrm>
                <a:custGeom>
                  <a:avLst/>
                  <a:gdLst>
                    <a:gd name="T0" fmla="*/ 1113 w 2225"/>
                    <a:gd name="T1" fmla="*/ 0 h 2225"/>
                    <a:gd name="T2" fmla="*/ 2225 w 2225"/>
                    <a:gd name="T3" fmla="*/ 1113 h 2225"/>
                    <a:gd name="T4" fmla="*/ 1113 w 2225"/>
                    <a:gd name="T5" fmla="*/ 2225 h 2225"/>
                    <a:gd name="T6" fmla="*/ 0 w 2225"/>
                    <a:gd name="T7" fmla="*/ 1113 h 2225"/>
                    <a:gd name="T8" fmla="*/ 1113 w 2225"/>
                    <a:gd name="T9" fmla="*/ 0 h 2225"/>
                    <a:gd name="T10" fmla="*/ 1113 w 2225"/>
                    <a:gd name="T11" fmla="*/ 176 h 2225"/>
                    <a:gd name="T12" fmla="*/ 2050 w 2225"/>
                    <a:gd name="T13" fmla="*/ 1113 h 2225"/>
                    <a:gd name="T14" fmla="*/ 1113 w 2225"/>
                    <a:gd name="T15" fmla="*/ 2050 h 2225"/>
                    <a:gd name="T16" fmla="*/ 175 w 2225"/>
                    <a:gd name="T17" fmla="*/ 1113 h 2225"/>
                    <a:gd name="T18" fmla="*/ 1113 w 2225"/>
                    <a:gd name="T19" fmla="*/ 176 h 2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25" h="2225">
                      <a:moveTo>
                        <a:pt x="1113" y="0"/>
                      </a:moveTo>
                      <a:cubicBezTo>
                        <a:pt x="1727" y="0"/>
                        <a:pt x="2225" y="498"/>
                        <a:pt x="2225" y="1113"/>
                      </a:cubicBezTo>
                      <a:cubicBezTo>
                        <a:pt x="2225" y="1727"/>
                        <a:pt x="1727" y="2225"/>
                        <a:pt x="1113" y="2225"/>
                      </a:cubicBezTo>
                      <a:cubicBezTo>
                        <a:pt x="498" y="2225"/>
                        <a:pt x="0" y="1727"/>
                        <a:pt x="0" y="1113"/>
                      </a:cubicBezTo>
                      <a:cubicBezTo>
                        <a:pt x="0" y="498"/>
                        <a:pt x="498" y="0"/>
                        <a:pt x="1113" y="0"/>
                      </a:cubicBezTo>
                      <a:close/>
                      <a:moveTo>
                        <a:pt x="1113" y="176"/>
                      </a:moveTo>
                      <a:cubicBezTo>
                        <a:pt x="1630" y="176"/>
                        <a:pt x="2050" y="595"/>
                        <a:pt x="2050" y="1113"/>
                      </a:cubicBezTo>
                      <a:cubicBezTo>
                        <a:pt x="2050" y="1630"/>
                        <a:pt x="1630" y="2050"/>
                        <a:pt x="1113" y="2050"/>
                      </a:cubicBezTo>
                      <a:cubicBezTo>
                        <a:pt x="595" y="2050"/>
                        <a:pt x="175" y="1630"/>
                        <a:pt x="175" y="1113"/>
                      </a:cubicBezTo>
                      <a:cubicBezTo>
                        <a:pt x="175" y="595"/>
                        <a:pt x="595" y="176"/>
                        <a:pt x="1113" y="176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Oswald" pitchFamily="2" charset="77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4738F194-B133-56F5-CD9F-21A7A2A713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8333" y="4439741"/>
                  <a:ext cx="1809866" cy="1809864"/>
                </a:xfrm>
                <a:custGeom>
                  <a:avLst/>
                  <a:gdLst>
                    <a:gd name="connsiteX0" fmla="*/ 227620 w 2056075"/>
                    <a:gd name="connsiteY0" fmla="*/ 0 h 2056074"/>
                    <a:gd name="connsiteX1" fmla="*/ 1988540 w 2056075"/>
                    <a:gd name="connsiteY1" fmla="*/ 472747 h 2056074"/>
                    <a:gd name="connsiteX2" fmla="*/ 2056075 w 2056075"/>
                    <a:gd name="connsiteY2" fmla="*/ 727881 h 2056074"/>
                    <a:gd name="connsiteX3" fmla="*/ 1390728 w 2056075"/>
                    <a:gd name="connsiteY3" fmla="*/ 1393228 h 2056074"/>
                    <a:gd name="connsiteX4" fmla="*/ 1389961 w 2056075"/>
                    <a:gd name="connsiteY4" fmla="*/ 1392463 h 2056074"/>
                    <a:gd name="connsiteX5" fmla="*/ 1390726 w 2056075"/>
                    <a:gd name="connsiteY5" fmla="*/ 1393228 h 2056074"/>
                    <a:gd name="connsiteX6" fmla="*/ 725379 w 2056075"/>
                    <a:gd name="connsiteY6" fmla="*/ 2056074 h 2056074"/>
                    <a:gd name="connsiteX7" fmla="*/ 470246 w 2056075"/>
                    <a:gd name="connsiteY7" fmla="*/ 1988539 h 2056074"/>
                    <a:gd name="connsiteX8" fmla="*/ 0 w 2056075"/>
                    <a:gd name="connsiteY8" fmla="*/ 232623 h 2056074"/>
                    <a:gd name="connsiteX9" fmla="*/ 112559 w 2056075"/>
                    <a:gd name="connsiteY9" fmla="*/ 115061 h 2056074"/>
                    <a:gd name="connsiteX10" fmla="*/ 113797 w 2056075"/>
                    <a:gd name="connsiteY10" fmla="*/ 116299 h 2056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56075" h="2056074">
                      <a:moveTo>
                        <a:pt x="227620" y="0"/>
                      </a:moveTo>
                      <a:lnTo>
                        <a:pt x="1988540" y="472747"/>
                      </a:lnTo>
                      <a:lnTo>
                        <a:pt x="2056075" y="727881"/>
                      </a:lnTo>
                      <a:lnTo>
                        <a:pt x="1390728" y="1393228"/>
                      </a:lnTo>
                      <a:lnTo>
                        <a:pt x="1389961" y="1392463"/>
                      </a:lnTo>
                      <a:lnTo>
                        <a:pt x="1390726" y="1393228"/>
                      </a:lnTo>
                      <a:lnTo>
                        <a:pt x="725379" y="2056074"/>
                      </a:lnTo>
                      <a:lnTo>
                        <a:pt x="470246" y="1988539"/>
                      </a:lnTo>
                      <a:lnTo>
                        <a:pt x="0" y="232623"/>
                      </a:lnTo>
                      <a:lnTo>
                        <a:pt x="112559" y="115061"/>
                      </a:lnTo>
                      <a:lnTo>
                        <a:pt x="113797" y="11629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>
                    <a:latin typeface="Oswald" pitchFamily="2" charset="77"/>
                  </a:endParaRPr>
                </a:p>
              </p:txBody>
            </p:sp>
            <p:sp>
              <p:nvSpPr>
                <p:cNvPr id="22" name="Freeform: Shape 26">
                  <a:extLst>
                    <a:ext uri="{FF2B5EF4-FFF2-40B4-BE49-F238E27FC236}">
                      <a16:creationId xmlns:a16="http://schemas.microsoft.com/office/drawing/2014/main" id="{F3D74249-531A-ABB6-F073-3EFAC3273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3413" y="1709134"/>
                  <a:ext cx="1804148" cy="1802072"/>
                </a:xfrm>
                <a:custGeom>
                  <a:avLst/>
                  <a:gdLst>
                    <a:gd name="connsiteX0" fmla="*/ 1324202 w 2049580"/>
                    <a:gd name="connsiteY0" fmla="*/ 0 h 2047223"/>
                    <a:gd name="connsiteX1" fmla="*/ 1579335 w 2049580"/>
                    <a:gd name="connsiteY1" fmla="*/ 67535 h 2047223"/>
                    <a:gd name="connsiteX2" fmla="*/ 2049580 w 2049580"/>
                    <a:gd name="connsiteY2" fmla="*/ 1825953 h 2047223"/>
                    <a:gd name="connsiteX3" fmla="*/ 1946469 w 2049580"/>
                    <a:gd name="connsiteY3" fmla="*/ 1931356 h 2047223"/>
                    <a:gd name="connsiteX4" fmla="*/ 1949794 w 2049580"/>
                    <a:gd name="connsiteY4" fmla="*/ 1934664 h 2047223"/>
                    <a:gd name="connsiteX5" fmla="*/ 1834362 w 2049580"/>
                    <a:gd name="connsiteY5" fmla="*/ 2047223 h 2047223"/>
                    <a:gd name="connsiteX6" fmla="*/ 67754 w 2049580"/>
                    <a:gd name="connsiteY6" fmla="*/ 1579479 h 2047223"/>
                    <a:gd name="connsiteX7" fmla="*/ 0 w 2049580"/>
                    <a:gd name="connsiteY7" fmla="*/ 1324345 h 2047223"/>
                    <a:gd name="connsiteX8" fmla="*/ 659990 w 2049580"/>
                    <a:gd name="connsiteY8" fmla="*/ 666481 h 2047223"/>
                    <a:gd name="connsiteX9" fmla="*/ 658854 w 2049580"/>
                    <a:gd name="connsiteY9" fmla="*/ 665347 h 204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49580" h="2047223">
                      <a:moveTo>
                        <a:pt x="1324202" y="0"/>
                      </a:moveTo>
                      <a:lnTo>
                        <a:pt x="1579335" y="67535"/>
                      </a:lnTo>
                      <a:lnTo>
                        <a:pt x="2049580" y="1825953"/>
                      </a:lnTo>
                      <a:lnTo>
                        <a:pt x="1946469" y="1931356"/>
                      </a:lnTo>
                      <a:lnTo>
                        <a:pt x="1949794" y="1934664"/>
                      </a:lnTo>
                      <a:lnTo>
                        <a:pt x="1834362" y="2047223"/>
                      </a:lnTo>
                      <a:lnTo>
                        <a:pt x="67754" y="1579479"/>
                      </a:lnTo>
                      <a:lnTo>
                        <a:pt x="0" y="1324345"/>
                      </a:lnTo>
                      <a:lnTo>
                        <a:pt x="659990" y="666481"/>
                      </a:lnTo>
                      <a:lnTo>
                        <a:pt x="658854" y="66534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>
                    <a:latin typeface="Oswald" pitchFamily="2" charset="77"/>
                  </a:endParaRPr>
                </a:p>
              </p:txBody>
            </p:sp>
            <p:sp>
              <p:nvSpPr>
                <p:cNvPr id="23" name="Freeform: Shape 21">
                  <a:extLst>
                    <a:ext uri="{FF2B5EF4-FFF2-40B4-BE49-F238E27FC236}">
                      <a16:creationId xmlns:a16="http://schemas.microsoft.com/office/drawing/2014/main" id="{7C1BB0A2-19CC-300F-8BF3-FE4D32F3A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5344" y="4448697"/>
                  <a:ext cx="1801894" cy="1801478"/>
                </a:xfrm>
                <a:custGeom>
                  <a:avLst/>
                  <a:gdLst>
                    <a:gd name="connsiteX0" fmla="*/ 1828455 w 2047020"/>
                    <a:gd name="connsiteY0" fmla="*/ 0 h 2046549"/>
                    <a:gd name="connsiteX1" fmla="*/ 1933089 w 2047020"/>
                    <a:gd name="connsiteY1" fmla="*/ 106909 h 2046549"/>
                    <a:gd name="connsiteX2" fmla="*/ 1934461 w 2047020"/>
                    <a:gd name="connsiteY2" fmla="*/ 105536 h 2046549"/>
                    <a:gd name="connsiteX3" fmla="*/ 2047020 w 2047020"/>
                    <a:gd name="connsiteY3" fmla="*/ 223098 h 2046549"/>
                    <a:gd name="connsiteX4" fmla="*/ 1576775 w 2047020"/>
                    <a:gd name="connsiteY4" fmla="*/ 1979014 h 2046549"/>
                    <a:gd name="connsiteX5" fmla="*/ 1321642 w 2047020"/>
                    <a:gd name="connsiteY5" fmla="*/ 2046549 h 2046549"/>
                    <a:gd name="connsiteX6" fmla="*/ 665601 w 2047020"/>
                    <a:gd name="connsiteY6" fmla="*/ 1392975 h 2046549"/>
                    <a:gd name="connsiteX7" fmla="*/ 665348 w 2047020"/>
                    <a:gd name="connsiteY7" fmla="*/ 1393228 h 2046549"/>
                    <a:gd name="connsiteX8" fmla="*/ 0 w 2047020"/>
                    <a:gd name="connsiteY8" fmla="*/ 727881 h 2046549"/>
                    <a:gd name="connsiteX9" fmla="*/ 67535 w 2047020"/>
                    <a:gd name="connsiteY9" fmla="*/ 472747 h 2046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47020" h="2046549">
                      <a:moveTo>
                        <a:pt x="1828455" y="0"/>
                      </a:moveTo>
                      <a:lnTo>
                        <a:pt x="1933089" y="106909"/>
                      </a:lnTo>
                      <a:lnTo>
                        <a:pt x="1934461" y="105536"/>
                      </a:lnTo>
                      <a:lnTo>
                        <a:pt x="2047020" y="223098"/>
                      </a:lnTo>
                      <a:lnTo>
                        <a:pt x="1576775" y="1979014"/>
                      </a:lnTo>
                      <a:lnTo>
                        <a:pt x="1321642" y="2046549"/>
                      </a:lnTo>
                      <a:lnTo>
                        <a:pt x="665601" y="1392975"/>
                      </a:lnTo>
                      <a:lnTo>
                        <a:pt x="665348" y="1393228"/>
                      </a:lnTo>
                      <a:lnTo>
                        <a:pt x="0" y="727881"/>
                      </a:lnTo>
                      <a:lnTo>
                        <a:pt x="67535" y="47274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>
                    <a:latin typeface="Oswald" pitchFamily="2" charset="77"/>
                  </a:endParaRPr>
                </a:p>
              </p:txBody>
            </p:sp>
            <p:sp>
              <p:nvSpPr>
                <p:cNvPr id="24" name="Freeform: Shape 27">
                  <a:extLst>
                    <a:ext uri="{FF2B5EF4-FFF2-40B4-BE49-F238E27FC236}">
                      <a16:creationId xmlns:a16="http://schemas.microsoft.com/office/drawing/2014/main" id="{BC945AAB-A5F8-914F-852A-B4F31C85A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8152" y="1702969"/>
                  <a:ext cx="1807198" cy="1804804"/>
                </a:xfrm>
                <a:custGeom>
                  <a:avLst/>
                  <a:gdLst>
                    <a:gd name="connsiteX0" fmla="*/ 725379 w 2053045"/>
                    <a:gd name="connsiteY0" fmla="*/ 0 h 2050326"/>
                    <a:gd name="connsiteX1" fmla="*/ 1387588 w 2053045"/>
                    <a:gd name="connsiteY1" fmla="*/ 662209 h 2050326"/>
                    <a:gd name="connsiteX2" fmla="*/ 1387698 w 2053045"/>
                    <a:gd name="connsiteY2" fmla="*/ 662100 h 2050326"/>
                    <a:gd name="connsiteX3" fmla="*/ 2053045 w 2053045"/>
                    <a:gd name="connsiteY3" fmla="*/ 1327448 h 2050326"/>
                    <a:gd name="connsiteX4" fmla="*/ 1985510 w 2053045"/>
                    <a:gd name="connsiteY4" fmla="*/ 1582582 h 2050326"/>
                    <a:gd name="connsiteX5" fmla="*/ 224590 w 2053045"/>
                    <a:gd name="connsiteY5" fmla="*/ 2050326 h 2050326"/>
                    <a:gd name="connsiteX6" fmla="*/ 112702 w 2053045"/>
                    <a:gd name="connsiteY6" fmla="*/ 1940870 h 2050326"/>
                    <a:gd name="connsiteX7" fmla="*/ 112559 w 2053045"/>
                    <a:gd name="connsiteY7" fmla="*/ 1941013 h 2050326"/>
                    <a:gd name="connsiteX8" fmla="*/ 0 w 2053045"/>
                    <a:gd name="connsiteY8" fmla="*/ 1825953 h 2050326"/>
                    <a:gd name="connsiteX9" fmla="*/ 470246 w 2053045"/>
                    <a:gd name="connsiteY9" fmla="*/ 67535 h 2050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53045" h="2050326">
                      <a:moveTo>
                        <a:pt x="725379" y="0"/>
                      </a:moveTo>
                      <a:lnTo>
                        <a:pt x="1387588" y="662209"/>
                      </a:lnTo>
                      <a:lnTo>
                        <a:pt x="1387698" y="662100"/>
                      </a:lnTo>
                      <a:lnTo>
                        <a:pt x="2053045" y="1327448"/>
                      </a:lnTo>
                      <a:lnTo>
                        <a:pt x="1985510" y="1582582"/>
                      </a:lnTo>
                      <a:lnTo>
                        <a:pt x="224590" y="2050326"/>
                      </a:lnTo>
                      <a:lnTo>
                        <a:pt x="112702" y="1940870"/>
                      </a:lnTo>
                      <a:lnTo>
                        <a:pt x="112559" y="1941013"/>
                      </a:lnTo>
                      <a:lnTo>
                        <a:pt x="0" y="1825953"/>
                      </a:lnTo>
                      <a:lnTo>
                        <a:pt x="470246" y="6753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>
                    <a:latin typeface="Oswald" pitchFamily="2" charset="77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34567E6-DFF9-AD98-BD3E-E09808299D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13463" y="2796587"/>
                  <a:ext cx="2368108" cy="236224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Oswald" pitchFamily="2" charset="77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44212BD-F841-25C5-77F4-1FF72F254776}"/>
                  </a:ext>
                </a:extLst>
              </p:cNvPr>
              <p:cNvGrpSpPr/>
              <p:nvPr/>
            </p:nvGrpSpPr>
            <p:grpSpPr>
              <a:xfrm>
                <a:off x="8916237" y="2393981"/>
                <a:ext cx="2946328" cy="3226694"/>
                <a:chOff x="8916237" y="2393981"/>
                <a:chExt cx="2946328" cy="3226694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55F55B5-4150-1024-F165-61561F9BA957}"/>
                    </a:ext>
                  </a:extLst>
                </p:cNvPr>
                <p:cNvSpPr txBox="1"/>
                <p:nvPr/>
              </p:nvSpPr>
              <p:spPr>
                <a:xfrm>
                  <a:off x="8916237" y="5020511"/>
                  <a:ext cx="2946328" cy="6001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IN" sz="1600" b="1" i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Segoe UI" panose="020B0502040204020203" pitchFamily="34" charset="0"/>
                      <a:cs typeface="Segoe UI" panose="020B0502040204020203" pitchFamily="34" charset="0"/>
                    </a:rPr>
                    <a:t>Compatibility</a:t>
                  </a:r>
                </a:p>
                <a:p>
                  <a:pPr marL="171450" marR="0" lvl="0" indent="-1714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n-US" altLang="en-US" sz="1200" b="0" i="0" u="none" strike="noStrike" cap="none" normalizeH="0" baseline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Segoe UI" panose="020B0502040204020203" pitchFamily="34" charset="0"/>
                      <a:cs typeface="Segoe UI" panose="020B0502040204020203" pitchFamily="34" charset="0"/>
                    </a:rPr>
                    <a:t>The impact of upgrades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E61DFFC-8353-9738-3C8B-85E1A127456F}"/>
                    </a:ext>
                  </a:extLst>
                </p:cNvPr>
                <p:cNvSpPr txBox="1"/>
                <p:nvPr/>
              </p:nvSpPr>
              <p:spPr>
                <a:xfrm>
                  <a:off x="8916237" y="2393981"/>
                  <a:ext cx="2946328" cy="7848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IN" sz="1600" b="1" i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Segoe UI" panose="020B0502040204020203" pitchFamily="34" charset="0"/>
                      <a:cs typeface="Segoe UI" panose="020B0502040204020203" pitchFamily="34" charset="0"/>
                    </a:rPr>
                    <a:t>Workflow Flexibility</a:t>
                  </a:r>
                </a:p>
                <a:p>
                  <a:pPr marL="171450" marR="0" lvl="0" indent="-1714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lang="en-US" sz="1200" b="0" i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Segoe UI" panose="020B0502040204020203" pitchFamily="34" charset="0"/>
                      <a:cs typeface="Segoe UI" panose="020B0502040204020203" pitchFamily="34" charset="0"/>
                    </a:rPr>
                    <a:t>Adding functionality </a:t>
                  </a:r>
                </a:p>
                <a:p>
                  <a:pPr marL="171450" marR="0" lvl="0" indent="-1714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lang="en-US" sz="1200" b="0" i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Segoe UI" panose="020B0502040204020203" pitchFamily="34" charset="0"/>
                      <a:cs typeface="Segoe UI" panose="020B0502040204020203" pitchFamily="34" charset="0"/>
                    </a:rPr>
                    <a:t>Changing components</a:t>
                  </a:r>
                  <a:endParaRPr kumimoji="0" lang="en-US" altLang="en-US" sz="1200" b="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10CCEC4-8D59-16DE-46B0-5420A8C0F0C9}"/>
                  </a:ext>
                </a:extLst>
              </p:cNvPr>
              <p:cNvGrpSpPr/>
              <p:nvPr/>
            </p:nvGrpSpPr>
            <p:grpSpPr>
              <a:xfrm>
                <a:off x="430038" y="2393981"/>
                <a:ext cx="3126380" cy="3226694"/>
                <a:chOff x="149383" y="2393981"/>
                <a:chExt cx="3126380" cy="3226694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BD134F-C02A-8642-29F3-D5191A7C2C94}"/>
                    </a:ext>
                  </a:extLst>
                </p:cNvPr>
                <p:cNvSpPr txBox="1"/>
                <p:nvPr/>
              </p:nvSpPr>
              <p:spPr>
                <a:xfrm>
                  <a:off x="329435" y="5020511"/>
                  <a:ext cx="2946328" cy="6001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>
                    <a:spcAft>
                      <a:spcPts val="600"/>
                    </a:spcAft>
                  </a:pPr>
                  <a:r>
                    <a:rPr lang="en-IN" sz="1600" b="1" i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Segoe UI" panose="020B0502040204020203" pitchFamily="34" charset="0"/>
                      <a:cs typeface="Segoe UI" panose="020B0502040204020203" pitchFamily="34" charset="0"/>
                    </a:rPr>
                    <a:t>Data Integrity</a:t>
                  </a:r>
                </a:p>
                <a:p>
                  <a:pPr marL="171450" marR="0" lvl="0" indent="-17145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lang="en-US" sz="1200" b="0" i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Segoe UI" panose="020B0502040204020203" pitchFamily="34" charset="0"/>
                      <a:cs typeface="Segoe UI" panose="020B0502040204020203" pitchFamily="34" charset="0"/>
                    </a:rPr>
                    <a:t>Matching data across components</a:t>
                  </a:r>
                  <a:endParaRPr kumimoji="0" lang="en-US" altLang="en-US" sz="1200" b="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FE8E44B-0CEE-7843-2046-8B8F4B0F23BF}"/>
                    </a:ext>
                  </a:extLst>
                </p:cNvPr>
                <p:cNvSpPr txBox="1"/>
                <p:nvPr/>
              </p:nvSpPr>
              <p:spPr>
                <a:xfrm>
                  <a:off x="149383" y="2393981"/>
                  <a:ext cx="3126380" cy="96949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>
                    <a:spcAft>
                      <a:spcPts val="600"/>
                    </a:spcAft>
                  </a:pPr>
                  <a:r>
                    <a:rPr lang="en-IN" sz="1600" b="1" i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Segoe UI" panose="020B0502040204020203" pitchFamily="34" charset="0"/>
                      <a:cs typeface="Segoe UI" panose="020B0502040204020203" pitchFamily="34" charset="0"/>
                    </a:rPr>
                    <a:t>Constant Headaches</a:t>
                  </a:r>
                </a:p>
                <a:p>
                  <a:pPr marL="171450" marR="0" lvl="0" indent="-17145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n-US" altLang="en-US" sz="1200" b="0" i="0" u="none" strike="noStrike" cap="none" normalizeH="0" baseline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Segoe UI" panose="020B0502040204020203" pitchFamily="34" charset="0"/>
                      <a:cs typeface="Segoe UI" panose="020B0502040204020203" pitchFamily="34" charset="0"/>
                    </a:rPr>
                    <a:t>Incomplete documentation</a:t>
                  </a:r>
                </a:p>
                <a:p>
                  <a:pPr marL="171450" marR="0" lvl="0" indent="-17145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n-US" altLang="en-US" sz="1200" b="0" i="0" u="none" strike="noStrike" cap="none" normalizeH="0" baseline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Segoe UI" panose="020B0502040204020203" pitchFamily="34" charset="0"/>
                      <a:cs typeface="Segoe UI" panose="020B0502040204020203" pitchFamily="34" charset="0"/>
                    </a:rPr>
                    <a:t>Libraries status</a:t>
                  </a:r>
                </a:p>
                <a:p>
                  <a:pPr marL="171450" marR="0" lvl="0" indent="-17145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n-US" altLang="en-US" sz="1200" b="0" i="0" u="none" strike="noStrike" cap="none" normalizeH="0" baseline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Segoe UI" panose="020B0502040204020203" pitchFamily="34" charset="0"/>
                      <a:cs typeface="Segoe UI" panose="020B0502040204020203" pitchFamily="34" charset="0"/>
                    </a:rPr>
                    <a:t>Bugs</a:t>
                  </a:r>
                </a:p>
              </p:txBody>
            </p:sp>
          </p:grpSp>
        </p:grpSp>
        <p:pic>
          <p:nvPicPr>
            <p:cNvPr id="9" name="Picture 5" descr="Daily Schedule icon PNG and SVG Free Download">
              <a:extLst>
                <a:ext uri="{FF2B5EF4-FFF2-40B4-BE49-F238E27FC236}">
                  <a16:creationId xmlns:a16="http://schemas.microsoft.com/office/drawing/2014/main" id="{A3A747BC-4E39-3B64-28F6-383685E86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6932" y="2371900"/>
              <a:ext cx="563402" cy="55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Clipboard, to do tasks, list, actions Icon in Stop virus outline">
              <a:extLst>
                <a:ext uri="{FF2B5EF4-FFF2-40B4-BE49-F238E27FC236}">
                  <a16:creationId xmlns:a16="http://schemas.microsoft.com/office/drawing/2014/main" id="{E4F45560-5D5D-F09D-D94F-F77C98B02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5301" y="4943408"/>
              <a:ext cx="598283" cy="598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9" descr="Target - Free marketing icons">
              <a:extLst>
                <a:ext uri="{FF2B5EF4-FFF2-40B4-BE49-F238E27FC236}">
                  <a16:creationId xmlns:a16="http://schemas.microsoft.com/office/drawing/2014/main" id="{BD3E3067-6815-9AE9-DFC3-12CDAB0E43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7186" y="4950400"/>
              <a:ext cx="635348" cy="635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Report - Free business and finance icons">
              <a:extLst>
                <a:ext uri="{FF2B5EF4-FFF2-40B4-BE49-F238E27FC236}">
                  <a16:creationId xmlns:a16="http://schemas.microsoft.com/office/drawing/2014/main" id="{2FCC1044-B031-5F0E-A8AE-BE8090F1E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694" y="2352323"/>
              <a:ext cx="635348" cy="635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2427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7223E-8A9D-4762-8DC9-9E81D620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GP4L on the road of automation &amp; orchestration…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4B4E7-7661-4B8B-BAC0-5EDBB753A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17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36F399-B72B-E64D-88BC-67209BDFAD5A}"/>
              </a:ext>
            </a:extLst>
          </p:cNvPr>
          <p:cNvGrpSpPr/>
          <p:nvPr/>
        </p:nvGrpSpPr>
        <p:grpSpPr>
          <a:xfrm>
            <a:off x="408438" y="2151380"/>
            <a:ext cx="11375123" cy="3343275"/>
            <a:chOff x="579886" y="1816100"/>
            <a:chExt cx="11375123" cy="33432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8534994-55CB-B867-F824-ADFE6CD3F4B7}"/>
                </a:ext>
              </a:extLst>
            </p:cNvPr>
            <p:cNvGrpSpPr/>
            <p:nvPr/>
          </p:nvGrpSpPr>
          <p:grpSpPr>
            <a:xfrm>
              <a:off x="579886" y="1816100"/>
              <a:ext cx="3609975" cy="3343275"/>
              <a:chOff x="275091" y="1816100"/>
              <a:chExt cx="3609975" cy="3343275"/>
            </a:xfrm>
          </p:grpSpPr>
          <p:sp>
            <p:nvSpPr>
              <p:cNvPr id="19" name="Freeform: Shape 3">
                <a:extLst>
                  <a:ext uri="{FF2B5EF4-FFF2-40B4-BE49-F238E27FC236}">
                    <a16:creationId xmlns:a16="http://schemas.microsoft.com/office/drawing/2014/main" id="{CF7D6341-18C3-AC4E-5470-FCF0610113AE}"/>
                  </a:ext>
                </a:extLst>
              </p:cNvPr>
              <p:cNvSpPr/>
              <p:nvPr/>
            </p:nvSpPr>
            <p:spPr>
              <a:xfrm>
                <a:off x="278266" y="1816100"/>
                <a:ext cx="3606800" cy="1581150"/>
              </a:xfrm>
              <a:custGeom>
                <a:avLst/>
                <a:gdLst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6800" h="1581150">
                    <a:moveTo>
                      <a:pt x="0" y="1562100"/>
                    </a:moveTo>
                    <a:cubicBezTo>
                      <a:pt x="2117" y="1102783"/>
                      <a:pt x="4233" y="643467"/>
                      <a:pt x="6350" y="184150"/>
                    </a:cubicBezTo>
                    <a:cubicBezTo>
                      <a:pt x="25400" y="65617"/>
                      <a:pt x="104775" y="20108"/>
                      <a:pt x="177800" y="0"/>
                    </a:cubicBezTo>
                    <a:lnTo>
                      <a:pt x="2971800" y="19050"/>
                    </a:lnTo>
                    <a:cubicBezTo>
                      <a:pt x="3083983" y="13758"/>
                      <a:pt x="3132667" y="116417"/>
                      <a:pt x="3136900" y="184150"/>
                    </a:cubicBezTo>
                    <a:lnTo>
                      <a:pt x="3155950" y="1581150"/>
                    </a:lnTo>
                    <a:lnTo>
                      <a:pt x="3606800" y="1574800"/>
                    </a:lnTo>
                  </a:path>
                </a:pathLst>
              </a:custGeom>
              <a:noFill/>
              <a:ln w="57150"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0" name="Freeform: Shape 5">
                <a:extLst>
                  <a:ext uri="{FF2B5EF4-FFF2-40B4-BE49-F238E27FC236}">
                    <a16:creationId xmlns:a16="http://schemas.microsoft.com/office/drawing/2014/main" id="{20BD801B-6E12-A550-2413-49E2DDA6459A}"/>
                  </a:ext>
                </a:extLst>
              </p:cNvPr>
              <p:cNvSpPr/>
              <p:nvPr/>
            </p:nvSpPr>
            <p:spPr>
              <a:xfrm flipV="1">
                <a:off x="275091" y="3578225"/>
                <a:ext cx="3155950" cy="1581150"/>
              </a:xfrm>
              <a:custGeom>
                <a:avLst/>
                <a:gdLst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155950"/>
                  <a:gd name="connsiteY0" fmla="*/ 1562100 h 1581150"/>
                  <a:gd name="connsiteX1" fmla="*/ 6350 w 3155950"/>
                  <a:gd name="connsiteY1" fmla="*/ 184150 h 1581150"/>
                  <a:gd name="connsiteX2" fmla="*/ 177800 w 3155950"/>
                  <a:gd name="connsiteY2" fmla="*/ 0 h 1581150"/>
                  <a:gd name="connsiteX3" fmla="*/ 2971800 w 3155950"/>
                  <a:gd name="connsiteY3" fmla="*/ 19050 h 1581150"/>
                  <a:gd name="connsiteX4" fmla="*/ 3136900 w 3155950"/>
                  <a:gd name="connsiteY4" fmla="*/ 184150 h 1581150"/>
                  <a:gd name="connsiteX5" fmla="*/ 3155950 w 3155950"/>
                  <a:gd name="connsiteY5" fmla="*/ 1581150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5950" h="1581150">
                    <a:moveTo>
                      <a:pt x="0" y="1562100"/>
                    </a:moveTo>
                    <a:cubicBezTo>
                      <a:pt x="2117" y="1102783"/>
                      <a:pt x="4233" y="643467"/>
                      <a:pt x="6350" y="184150"/>
                    </a:cubicBezTo>
                    <a:cubicBezTo>
                      <a:pt x="25400" y="65617"/>
                      <a:pt x="104775" y="20108"/>
                      <a:pt x="177800" y="0"/>
                    </a:cubicBezTo>
                    <a:lnTo>
                      <a:pt x="2971800" y="19050"/>
                    </a:lnTo>
                    <a:cubicBezTo>
                      <a:pt x="3083983" y="13758"/>
                      <a:pt x="3132667" y="116417"/>
                      <a:pt x="3136900" y="184150"/>
                    </a:cubicBezTo>
                    <a:lnTo>
                      <a:pt x="3155950" y="1581150"/>
                    </a:lnTo>
                  </a:path>
                </a:pathLst>
              </a:custGeom>
              <a:noFill/>
              <a:ln w="57150">
                <a:solidFill>
                  <a:schemeClr val="accent3"/>
                </a:solidFill>
                <a:prstDash val="sysDash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3DC0C517-9E2A-B77F-3754-013DFFEB0CD8}"/>
                  </a:ext>
                </a:extLst>
              </p:cNvPr>
              <p:cNvSpPr/>
              <p:nvPr/>
            </p:nvSpPr>
            <p:spPr>
              <a:xfrm>
                <a:off x="518350" y="2034132"/>
                <a:ext cx="2642816" cy="2907210"/>
              </a:xfrm>
              <a:prstGeom prst="roundRect">
                <a:avLst>
                  <a:gd name="adj" fmla="val 3647"/>
                </a:avLst>
              </a:prstGeom>
              <a:solidFill>
                <a:srgbClr val="0492EA"/>
              </a:solidFill>
              <a:ln>
                <a:noFill/>
              </a:ln>
              <a:effectLst>
                <a:outerShdw blurRad="63500" sx="106000" sy="106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22" name="Graphic 21" descr="Bullseye">
                <a:extLst>
                  <a:ext uri="{FF2B5EF4-FFF2-40B4-BE49-F238E27FC236}">
                    <a16:creationId xmlns:a16="http://schemas.microsoft.com/office/drawing/2014/main" id="{5FE851C9-1747-36C0-647D-BEF44DD3F2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79758" y="2461728"/>
                <a:ext cx="720000" cy="7200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CB00D6-779A-1844-0640-3F026C15EEDE}"/>
                  </a:ext>
                </a:extLst>
              </p:cNvPr>
              <p:cNvSpPr/>
              <p:nvPr/>
            </p:nvSpPr>
            <p:spPr>
              <a:xfrm>
                <a:off x="566583" y="3327191"/>
                <a:ext cx="2546350" cy="121571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Develop &amp; Test</a:t>
                </a:r>
                <a:endParaRPr lang="en-IN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We’ll continue investigating new tools and technologies via use cases. </a:t>
                </a:r>
                <a:endParaRPr lang="en-I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CE3CD7A-3F29-C4AB-7DC2-23269B3EEF5E}"/>
                </a:ext>
              </a:extLst>
            </p:cNvPr>
            <p:cNvGrpSpPr/>
            <p:nvPr/>
          </p:nvGrpSpPr>
          <p:grpSpPr>
            <a:xfrm>
              <a:off x="4462460" y="1816100"/>
              <a:ext cx="3609975" cy="3343275"/>
              <a:chOff x="4310062" y="1816100"/>
              <a:chExt cx="3609975" cy="3343275"/>
            </a:xfrm>
          </p:grpSpPr>
          <p:sp>
            <p:nvSpPr>
              <p:cNvPr id="14" name="Freeform: Shape 21">
                <a:extLst>
                  <a:ext uri="{FF2B5EF4-FFF2-40B4-BE49-F238E27FC236}">
                    <a16:creationId xmlns:a16="http://schemas.microsoft.com/office/drawing/2014/main" id="{7EB56670-49EE-2E83-D487-231EB89E51D6}"/>
                  </a:ext>
                </a:extLst>
              </p:cNvPr>
              <p:cNvSpPr/>
              <p:nvPr/>
            </p:nvSpPr>
            <p:spPr>
              <a:xfrm>
                <a:off x="4313237" y="1816100"/>
                <a:ext cx="3606800" cy="1581150"/>
              </a:xfrm>
              <a:custGeom>
                <a:avLst/>
                <a:gdLst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6800" h="1581150">
                    <a:moveTo>
                      <a:pt x="0" y="1562100"/>
                    </a:moveTo>
                    <a:cubicBezTo>
                      <a:pt x="2117" y="1102783"/>
                      <a:pt x="4233" y="643467"/>
                      <a:pt x="6350" y="184150"/>
                    </a:cubicBezTo>
                    <a:cubicBezTo>
                      <a:pt x="25400" y="65617"/>
                      <a:pt x="104775" y="20108"/>
                      <a:pt x="177800" y="0"/>
                    </a:cubicBezTo>
                    <a:lnTo>
                      <a:pt x="2971800" y="19050"/>
                    </a:lnTo>
                    <a:cubicBezTo>
                      <a:pt x="3083983" y="13758"/>
                      <a:pt x="3132667" y="116417"/>
                      <a:pt x="3136900" y="184150"/>
                    </a:cubicBezTo>
                    <a:lnTo>
                      <a:pt x="3155950" y="1581150"/>
                    </a:lnTo>
                    <a:lnTo>
                      <a:pt x="3606800" y="1574800"/>
                    </a:lnTo>
                  </a:path>
                </a:pathLst>
              </a:custGeom>
              <a:noFill/>
              <a:ln w="57150">
                <a:solidFill>
                  <a:schemeClr val="accent5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Freeform: Shape 22">
                <a:extLst>
                  <a:ext uri="{FF2B5EF4-FFF2-40B4-BE49-F238E27FC236}">
                    <a16:creationId xmlns:a16="http://schemas.microsoft.com/office/drawing/2014/main" id="{9D945342-0F30-852E-20FE-F7A921581D17}"/>
                  </a:ext>
                </a:extLst>
              </p:cNvPr>
              <p:cNvSpPr/>
              <p:nvPr/>
            </p:nvSpPr>
            <p:spPr>
              <a:xfrm flipV="1">
                <a:off x="4310062" y="3578225"/>
                <a:ext cx="3155950" cy="1581150"/>
              </a:xfrm>
              <a:custGeom>
                <a:avLst/>
                <a:gdLst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155950"/>
                  <a:gd name="connsiteY0" fmla="*/ 1562100 h 1581150"/>
                  <a:gd name="connsiteX1" fmla="*/ 6350 w 3155950"/>
                  <a:gd name="connsiteY1" fmla="*/ 184150 h 1581150"/>
                  <a:gd name="connsiteX2" fmla="*/ 177800 w 3155950"/>
                  <a:gd name="connsiteY2" fmla="*/ 0 h 1581150"/>
                  <a:gd name="connsiteX3" fmla="*/ 2971800 w 3155950"/>
                  <a:gd name="connsiteY3" fmla="*/ 19050 h 1581150"/>
                  <a:gd name="connsiteX4" fmla="*/ 3136900 w 3155950"/>
                  <a:gd name="connsiteY4" fmla="*/ 184150 h 1581150"/>
                  <a:gd name="connsiteX5" fmla="*/ 3155950 w 3155950"/>
                  <a:gd name="connsiteY5" fmla="*/ 1581150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5950" h="1581150">
                    <a:moveTo>
                      <a:pt x="0" y="1562100"/>
                    </a:moveTo>
                    <a:cubicBezTo>
                      <a:pt x="2117" y="1102783"/>
                      <a:pt x="4233" y="643467"/>
                      <a:pt x="6350" y="184150"/>
                    </a:cubicBezTo>
                    <a:cubicBezTo>
                      <a:pt x="25400" y="65617"/>
                      <a:pt x="104775" y="20108"/>
                      <a:pt x="177800" y="0"/>
                    </a:cubicBezTo>
                    <a:lnTo>
                      <a:pt x="2971800" y="19050"/>
                    </a:lnTo>
                    <a:cubicBezTo>
                      <a:pt x="3083983" y="13758"/>
                      <a:pt x="3132667" y="116417"/>
                      <a:pt x="3136900" y="184150"/>
                    </a:cubicBezTo>
                    <a:lnTo>
                      <a:pt x="3155950" y="1581150"/>
                    </a:lnTo>
                  </a:path>
                </a:pathLst>
              </a:custGeom>
              <a:noFill/>
              <a:ln w="57150">
                <a:solidFill>
                  <a:schemeClr val="accent5"/>
                </a:solidFill>
                <a:prstDash val="sysDash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: Rounded Corners 17">
                <a:extLst>
                  <a:ext uri="{FF2B5EF4-FFF2-40B4-BE49-F238E27FC236}">
                    <a16:creationId xmlns:a16="http://schemas.microsoft.com/office/drawing/2014/main" id="{C8FB3633-4754-179B-4ADF-A043200320CE}"/>
                  </a:ext>
                </a:extLst>
              </p:cNvPr>
              <p:cNvSpPr/>
              <p:nvPr/>
            </p:nvSpPr>
            <p:spPr>
              <a:xfrm>
                <a:off x="4553321" y="2034132"/>
                <a:ext cx="2642816" cy="2907210"/>
              </a:xfrm>
              <a:prstGeom prst="roundRect">
                <a:avLst>
                  <a:gd name="adj" fmla="val 364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63500" sx="106000" sy="106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6DBDAD1-6019-8ABF-6E61-502367C525B3}"/>
                  </a:ext>
                </a:extLst>
              </p:cNvPr>
              <p:cNvSpPr/>
              <p:nvPr/>
            </p:nvSpPr>
            <p:spPr>
              <a:xfrm>
                <a:off x="4601554" y="3327191"/>
                <a:ext cx="2546350" cy="121571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Share</a:t>
                </a:r>
                <a:endParaRPr lang="en-IN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Via open-source repos and documentation, courses on eAcademy.</a:t>
                </a:r>
                <a:endParaRPr lang="en-I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8" name="Graphic 17" descr="Lightbulb">
                <a:extLst>
                  <a:ext uri="{FF2B5EF4-FFF2-40B4-BE49-F238E27FC236}">
                    <a16:creationId xmlns:a16="http://schemas.microsoft.com/office/drawing/2014/main" id="{50E2A631-88EA-4173-30A3-DE9139B7C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514729" y="2461728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2085B3-7ED6-C6B7-4B4B-56B2DEBC9DC9}"/>
                </a:ext>
              </a:extLst>
            </p:cNvPr>
            <p:cNvGrpSpPr/>
            <p:nvPr/>
          </p:nvGrpSpPr>
          <p:grpSpPr>
            <a:xfrm>
              <a:off x="8345034" y="1816100"/>
              <a:ext cx="3609975" cy="3343275"/>
              <a:chOff x="8345034" y="1816100"/>
              <a:chExt cx="3609975" cy="3343275"/>
            </a:xfrm>
          </p:grpSpPr>
          <p:sp>
            <p:nvSpPr>
              <p:cNvPr id="9" name="Freeform: Shape 29">
                <a:extLst>
                  <a:ext uri="{FF2B5EF4-FFF2-40B4-BE49-F238E27FC236}">
                    <a16:creationId xmlns:a16="http://schemas.microsoft.com/office/drawing/2014/main" id="{3CA2CB2C-0F2C-DF5C-B21E-753EF778A08D}"/>
                  </a:ext>
                </a:extLst>
              </p:cNvPr>
              <p:cNvSpPr/>
              <p:nvPr/>
            </p:nvSpPr>
            <p:spPr>
              <a:xfrm>
                <a:off x="8348209" y="1816100"/>
                <a:ext cx="3606800" cy="1581150"/>
              </a:xfrm>
              <a:custGeom>
                <a:avLst/>
                <a:gdLst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6800" h="1581150">
                    <a:moveTo>
                      <a:pt x="0" y="1562100"/>
                    </a:moveTo>
                    <a:cubicBezTo>
                      <a:pt x="2117" y="1102783"/>
                      <a:pt x="4233" y="643467"/>
                      <a:pt x="6350" y="184150"/>
                    </a:cubicBezTo>
                    <a:cubicBezTo>
                      <a:pt x="25400" y="65617"/>
                      <a:pt x="104775" y="20108"/>
                      <a:pt x="177800" y="0"/>
                    </a:cubicBezTo>
                    <a:lnTo>
                      <a:pt x="2971800" y="19050"/>
                    </a:lnTo>
                    <a:cubicBezTo>
                      <a:pt x="3083983" y="13758"/>
                      <a:pt x="3132667" y="116417"/>
                      <a:pt x="3136900" y="184150"/>
                    </a:cubicBezTo>
                    <a:lnTo>
                      <a:pt x="3155950" y="1581150"/>
                    </a:lnTo>
                    <a:lnTo>
                      <a:pt x="3606800" y="1574800"/>
                    </a:lnTo>
                  </a:path>
                </a:pathLst>
              </a:custGeom>
              <a:noFill/>
              <a:ln w="57150"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0" name="Freeform: Shape 30">
                <a:extLst>
                  <a:ext uri="{FF2B5EF4-FFF2-40B4-BE49-F238E27FC236}">
                    <a16:creationId xmlns:a16="http://schemas.microsoft.com/office/drawing/2014/main" id="{58F67382-932D-3076-6594-55DE9D2707AA}"/>
                  </a:ext>
                </a:extLst>
              </p:cNvPr>
              <p:cNvSpPr/>
              <p:nvPr/>
            </p:nvSpPr>
            <p:spPr>
              <a:xfrm flipV="1">
                <a:off x="8345034" y="3578225"/>
                <a:ext cx="3155950" cy="1581150"/>
              </a:xfrm>
              <a:custGeom>
                <a:avLst/>
                <a:gdLst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606800"/>
                  <a:gd name="connsiteY0" fmla="*/ 1562100 h 1581150"/>
                  <a:gd name="connsiteX1" fmla="*/ 6350 w 3606800"/>
                  <a:gd name="connsiteY1" fmla="*/ 184150 h 1581150"/>
                  <a:gd name="connsiteX2" fmla="*/ 177800 w 3606800"/>
                  <a:gd name="connsiteY2" fmla="*/ 0 h 1581150"/>
                  <a:gd name="connsiteX3" fmla="*/ 2971800 w 3606800"/>
                  <a:gd name="connsiteY3" fmla="*/ 19050 h 1581150"/>
                  <a:gd name="connsiteX4" fmla="*/ 3136900 w 3606800"/>
                  <a:gd name="connsiteY4" fmla="*/ 184150 h 1581150"/>
                  <a:gd name="connsiteX5" fmla="*/ 3155950 w 3606800"/>
                  <a:gd name="connsiteY5" fmla="*/ 1581150 h 1581150"/>
                  <a:gd name="connsiteX6" fmla="*/ 3606800 w 3606800"/>
                  <a:gd name="connsiteY6" fmla="*/ 1574800 h 1581150"/>
                  <a:gd name="connsiteX0" fmla="*/ 0 w 3155950"/>
                  <a:gd name="connsiteY0" fmla="*/ 1562100 h 1581150"/>
                  <a:gd name="connsiteX1" fmla="*/ 6350 w 3155950"/>
                  <a:gd name="connsiteY1" fmla="*/ 184150 h 1581150"/>
                  <a:gd name="connsiteX2" fmla="*/ 177800 w 3155950"/>
                  <a:gd name="connsiteY2" fmla="*/ 0 h 1581150"/>
                  <a:gd name="connsiteX3" fmla="*/ 2971800 w 3155950"/>
                  <a:gd name="connsiteY3" fmla="*/ 19050 h 1581150"/>
                  <a:gd name="connsiteX4" fmla="*/ 3136900 w 3155950"/>
                  <a:gd name="connsiteY4" fmla="*/ 184150 h 1581150"/>
                  <a:gd name="connsiteX5" fmla="*/ 3155950 w 3155950"/>
                  <a:gd name="connsiteY5" fmla="*/ 1581150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5950" h="1581150">
                    <a:moveTo>
                      <a:pt x="0" y="1562100"/>
                    </a:moveTo>
                    <a:cubicBezTo>
                      <a:pt x="2117" y="1102783"/>
                      <a:pt x="4233" y="643467"/>
                      <a:pt x="6350" y="184150"/>
                    </a:cubicBezTo>
                    <a:cubicBezTo>
                      <a:pt x="25400" y="65617"/>
                      <a:pt x="104775" y="20108"/>
                      <a:pt x="177800" y="0"/>
                    </a:cubicBezTo>
                    <a:lnTo>
                      <a:pt x="2971800" y="19050"/>
                    </a:lnTo>
                    <a:cubicBezTo>
                      <a:pt x="3083983" y="13758"/>
                      <a:pt x="3132667" y="116417"/>
                      <a:pt x="3136900" y="184150"/>
                    </a:cubicBezTo>
                    <a:lnTo>
                      <a:pt x="3155950" y="1581150"/>
                    </a:lnTo>
                  </a:path>
                </a:pathLst>
              </a:custGeom>
              <a:noFill/>
              <a:ln w="57150">
                <a:solidFill>
                  <a:schemeClr val="accent3"/>
                </a:solidFill>
                <a:prstDash val="sysDash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" name="Rectangle: Rounded Corners 25">
                <a:extLst>
                  <a:ext uri="{FF2B5EF4-FFF2-40B4-BE49-F238E27FC236}">
                    <a16:creationId xmlns:a16="http://schemas.microsoft.com/office/drawing/2014/main" id="{F12A17ED-9B22-0EC3-BD29-7C44B90A6379}"/>
                  </a:ext>
                </a:extLst>
              </p:cNvPr>
              <p:cNvSpPr/>
              <p:nvPr/>
            </p:nvSpPr>
            <p:spPr>
              <a:xfrm>
                <a:off x="8588293" y="2034132"/>
                <a:ext cx="2642816" cy="2907210"/>
              </a:xfrm>
              <a:prstGeom prst="roundRect">
                <a:avLst>
                  <a:gd name="adj" fmla="val 3647"/>
                </a:avLst>
              </a:prstGeom>
              <a:solidFill>
                <a:srgbClr val="0492EA"/>
              </a:solidFill>
              <a:ln>
                <a:noFill/>
              </a:ln>
              <a:effectLst>
                <a:outerShdw blurRad="63500" sx="106000" sy="106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711A47A-A651-1985-30FF-A7033019A245}"/>
                  </a:ext>
                </a:extLst>
              </p:cNvPr>
              <p:cNvSpPr/>
              <p:nvPr/>
            </p:nvSpPr>
            <p:spPr>
              <a:xfrm>
                <a:off x="8636526" y="3327191"/>
                <a:ext cx="2546350" cy="121571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Collaborate</a:t>
                </a:r>
                <a:endParaRPr lang="en-IN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Contact us and learn how we can collaborate on joint project and goals. </a:t>
                </a:r>
                <a:endParaRPr lang="en-I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3" name="Graphic 12" descr="Playbook">
                <a:extLst>
                  <a:ext uri="{FF2B5EF4-FFF2-40B4-BE49-F238E27FC236}">
                    <a16:creationId xmlns:a16="http://schemas.microsoft.com/office/drawing/2014/main" id="{619C9C03-83BB-2120-6937-326260C54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549701" y="2461728"/>
                <a:ext cx="720000" cy="72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81171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5957C4-33F6-A01F-C64A-191BBE10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DEE6BA-D828-43AA-AB86-AF5694F37D6C}"/>
              </a:ext>
            </a:extLst>
          </p:cNvPr>
          <p:cNvSpPr txBox="1"/>
          <p:nvPr/>
        </p:nvSpPr>
        <p:spPr>
          <a:xfrm>
            <a:off x="805079" y="3429000"/>
            <a:ext cx="64584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>
                <a:solidFill>
                  <a:schemeClr val="bg1"/>
                </a:solidFill>
              </a:rPr>
              <a:t>Contact</a:t>
            </a:r>
            <a:r>
              <a:rPr lang="pl-PL" sz="2000" dirty="0">
                <a:solidFill>
                  <a:schemeClr val="bg1"/>
                </a:solidFill>
              </a:rPr>
              <a:t>: </a:t>
            </a:r>
            <a:r>
              <a:rPr lang="pl-PL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gp4l-admin@lists.geant.org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</a:p>
          <a:p>
            <a:r>
              <a:rPr lang="pl-PL" sz="2000" dirty="0">
                <a:solidFill>
                  <a:schemeClr val="bg1"/>
                </a:solidFill>
              </a:rPr>
              <a:t>Demo video: </a:t>
            </a:r>
          </a:p>
          <a:p>
            <a:r>
              <a:rPr lang="pl-PL" sz="2000" dirty="0">
                <a:solidFill>
                  <a:schemeClr val="bg1"/>
                </a:solidFill>
              </a:rPr>
              <a:t>	</a:t>
            </a:r>
            <a:r>
              <a:rPr lang="pl-PL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https://www.youtube.com/watch?v=KYqpLPBDR3k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F47DE-AAC9-432E-8563-AF000BD6A3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359" y="4110858"/>
            <a:ext cx="3714403" cy="2333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6CA1D-7BB6-2078-AA1F-0224C920F125}"/>
              </a:ext>
            </a:extLst>
          </p:cNvPr>
          <p:cNvSpPr txBox="1"/>
          <p:nvPr/>
        </p:nvSpPr>
        <p:spPr>
          <a:xfrm>
            <a:off x="744119" y="4765040"/>
            <a:ext cx="6276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K" sz="1100" dirty="0">
                <a:solidFill>
                  <a:schemeClr val="bg1"/>
                </a:solidFill>
              </a:rPr>
              <a:t>Some of the slides in this presentation were designed by </a:t>
            </a: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ora" pitchFamily="2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www.slideegg.com</a:t>
            </a:r>
            <a:r>
              <a:rPr lang="en-US" sz="1100" dirty="0">
                <a:solidFill>
                  <a:schemeClr val="bg1"/>
                </a:solidFill>
                <a:latin typeface="Lora" pitchFamily="2" charset="0"/>
                <a:cs typeface="Arial" panose="020B0604020202020204" pitchFamily="34" charset="0"/>
              </a:rPr>
              <a:t> </a:t>
            </a:r>
            <a:r>
              <a:rPr lang="en-MK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7F50A5-6784-5EAD-054F-AB22380E8BC3}"/>
              </a:ext>
            </a:extLst>
          </p:cNvPr>
          <p:cNvSpPr txBox="1"/>
          <p:nvPr/>
        </p:nvSpPr>
        <p:spPr>
          <a:xfrm>
            <a:off x="3963688" y="5419746"/>
            <a:ext cx="24066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The scientific work is published for the realization of the international project co-financed by Polish Ministry of Science and Higher Education from financial resources of the programme entitled "PMW”.</a:t>
            </a:r>
            <a:endParaRPr lang="en-MK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87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647392-1A9F-F464-62AA-79846A85F94D}"/>
              </a:ext>
            </a:extLst>
          </p:cNvPr>
          <p:cNvSpPr/>
          <p:nvPr/>
        </p:nvSpPr>
        <p:spPr>
          <a:xfrm>
            <a:off x="0" y="-22302"/>
            <a:ext cx="12192000" cy="6880302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1074-511B-F7F7-7184-05D147319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49880" r="43663" b="13066"/>
          <a:stretch/>
        </p:blipFill>
        <p:spPr>
          <a:xfrm>
            <a:off x="1" y="-22301"/>
            <a:ext cx="12192000" cy="68803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826CCE-5263-DF21-8901-C8262BC09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6CD25-B170-D60C-B057-EB21C65BC304}"/>
              </a:ext>
            </a:extLst>
          </p:cNvPr>
          <p:cNvSpPr txBox="1"/>
          <p:nvPr/>
        </p:nvSpPr>
        <p:spPr>
          <a:xfrm>
            <a:off x="-3441391" y="-1026681"/>
            <a:ext cx="3441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Paul can we have an agenda slide?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F1761-CBB0-980A-34FD-C07351A57019}"/>
              </a:ext>
            </a:extLst>
          </p:cNvPr>
          <p:cNvSpPr txBox="1"/>
          <p:nvPr/>
        </p:nvSpPr>
        <p:spPr>
          <a:xfrm>
            <a:off x="1177720" y="2369573"/>
            <a:ext cx="9608591" cy="256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Global Platform for Lab (GP4L)</a:t>
            </a:r>
          </a:p>
          <a:p>
            <a:pPr marL="457200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Automation and Orchestration in GP4L</a:t>
            </a:r>
          </a:p>
          <a:p>
            <a:pPr marL="914400" lvl="1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Components</a:t>
            </a:r>
          </a:p>
          <a:p>
            <a:pPr marL="914400" lvl="1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Pilot &amp; Use Cases</a:t>
            </a:r>
          </a:p>
          <a:p>
            <a:pPr marL="914400" lvl="1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Future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F1D4A-BD9F-3674-8D9F-5F25E4B1116C}"/>
              </a:ext>
            </a:extLst>
          </p:cNvPr>
          <p:cNvSpPr txBox="1"/>
          <p:nvPr/>
        </p:nvSpPr>
        <p:spPr>
          <a:xfrm>
            <a:off x="1177720" y="1396990"/>
            <a:ext cx="1796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4E200"/>
                </a:solidFill>
              </a:rPr>
              <a:t>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3E950-E6B0-26EA-42D0-7B941145C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10128188" y="673685"/>
            <a:ext cx="1432450" cy="6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02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59C8E-9C50-4E8C-B23A-ECCBBD28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Global Platform for Lab (GP4L)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6FFE8F-241F-4776-900F-67BBF2FB4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3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A04352-C854-4E0D-8B62-F2CE539C9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850" y="864954"/>
            <a:ext cx="1161942" cy="3659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0EFCBC-DC9E-499B-A4D6-D8AB99753522}"/>
              </a:ext>
            </a:extLst>
          </p:cNvPr>
          <p:cNvSpPr txBox="1"/>
          <p:nvPr/>
        </p:nvSpPr>
        <p:spPr>
          <a:xfrm>
            <a:off x="7202070" y="6435442"/>
            <a:ext cx="4989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hlinkClick r:id="rId3"/>
              </a:rPr>
              <a:t>https://geant-netdev.gitlab-pages.pcss.pl/gp4ldocs/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22D0EA-2608-E588-D9A4-2AE303224C5C}"/>
              </a:ext>
            </a:extLst>
          </p:cNvPr>
          <p:cNvGrpSpPr/>
          <p:nvPr/>
        </p:nvGrpSpPr>
        <p:grpSpPr>
          <a:xfrm>
            <a:off x="2582452" y="1230869"/>
            <a:ext cx="7027096" cy="5307506"/>
            <a:chOff x="3528880" y="1516046"/>
            <a:chExt cx="5133976" cy="37898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F6115F-3658-862E-2B12-043647ECB323}"/>
                </a:ext>
              </a:extLst>
            </p:cNvPr>
            <p:cNvGrpSpPr/>
            <p:nvPr/>
          </p:nvGrpSpPr>
          <p:grpSpPr>
            <a:xfrm>
              <a:off x="3528880" y="1516046"/>
              <a:ext cx="5133976" cy="3789878"/>
              <a:chOff x="3528880" y="1516046"/>
              <a:chExt cx="5133976" cy="3789878"/>
            </a:xfrm>
          </p:grpSpPr>
          <p:sp>
            <p:nvSpPr>
              <p:cNvPr id="16" name="Freeform: Shape 11">
                <a:extLst>
                  <a:ext uri="{FF2B5EF4-FFF2-40B4-BE49-F238E27FC236}">
                    <a16:creationId xmlns:a16="http://schemas.microsoft.com/office/drawing/2014/main" id="{7E047AC2-080E-1F38-EA25-1ED81C7B1EF0}"/>
                  </a:ext>
                </a:extLst>
              </p:cNvPr>
              <p:cNvSpPr/>
              <p:nvPr/>
            </p:nvSpPr>
            <p:spPr>
              <a:xfrm>
                <a:off x="3528880" y="1792990"/>
                <a:ext cx="1691300" cy="906649"/>
              </a:xfrm>
              <a:custGeom>
                <a:avLst/>
                <a:gdLst>
                  <a:gd name="connsiteX0" fmla="*/ 1276822 w 1691300"/>
                  <a:gd name="connsiteY0" fmla="*/ 477213 h 906649"/>
                  <a:gd name="connsiteX1" fmla="*/ 1003186 w 1691300"/>
                  <a:gd name="connsiteY1" fmla="*/ 203578 h 906649"/>
                  <a:gd name="connsiteX2" fmla="*/ 845594 w 1691300"/>
                  <a:gd name="connsiteY2" fmla="*/ -61 h 906649"/>
                  <a:gd name="connsiteX3" fmla="*/ -56 w 1691300"/>
                  <a:gd name="connsiteY3" fmla="*/ 203578 h 906649"/>
                  <a:gd name="connsiteX4" fmla="*/ -56 w 1691300"/>
                  <a:gd name="connsiteY4" fmla="*/ 906588 h 906649"/>
                  <a:gd name="connsiteX5" fmla="*/ 467162 w 1691300"/>
                  <a:gd name="connsiteY5" fmla="*/ 684160 h 906649"/>
                  <a:gd name="connsiteX6" fmla="*/ 1223894 w 1691300"/>
                  <a:gd name="connsiteY6" fmla="*/ 684160 h 906649"/>
                  <a:gd name="connsiteX7" fmla="*/ 1691245 w 1691300"/>
                  <a:gd name="connsiteY7" fmla="*/ 216810 h 906649"/>
                  <a:gd name="connsiteX8" fmla="*/ 1691245 w 1691300"/>
                  <a:gd name="connsiteY8" fmla="*/ 203578 h 906649"/>
                  <a:gd name="connsiteX9" fmla="*/ 1627467 w 1691300"/>
                  <a:gd name="connsiteY9" fmla="*/ 112939 h 906649"/>
                  <a:gd name="connsiteX10" fmla="*/ 1550457 w 1691300"/>
                  <a:gd name="connsiteY10" fmla="*/ 203578 h 906649"/>
                  <a:gd name="connsiteX11" fmla="*/ 1276822 w 1691300"/>
                  <a:gd name="connsiteY11" fmla="*/ 477213 h 90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1300" h="906649">
                    <a:moveTo>
                      <a:pt x="1276822" y="477213"/>
                    </a:moveTo>
                    <a:cubicBezTo>
                      <a:pt x="1125700" y="477213"/>
                      <a:pt x="1003186" y="354699"/>
                      <a:pt x="1003186" y="203578"/>
                    </a:cubicBezTo>
                    <a:lnTo>
                      <a:pt x="845594" y="-61"/>
                    </a:lnTo>
                    <a:lnTo>
                      <a:pt x="-56" y="203578"/>
                    </a:lnTo>
                    <a:lnTo>
                      <a:pt x="-56" y="906588"/>
                    </a:lnTo>
                    <a:cubicBezTo>
                      <a:pt x="-56" y="906588"/>
                      <a:pt x="176193" y="684160"/>
                      <a:pt x="467162" y="684160"/>
                    </a:cubicBezTo>
                    <a:lnTo>
                      <a:pt x="1223894" y="684160"/>
                    </a:lnTo>
                    <a:cubicBezTo>
                      <a:pt x="1482009" y="684160"/>
                      <a:pt x="1691245" y="474924"/>
                      <a:pt x="1691245" y="216810"/>
                    </a:cubicBezTo>
                    <a:lnTo>
                      <a:pt x="1691245" y="203578"/>
                    </a:lnTo>
                    <a:lnTo>
                      <a:pt x="1627467" y="112939"/>
                    </a:lnTo>
                    <a:lnTo>
                      <a:pt x="1550457" y="203578"/>
                    </a:lnTo>
                    <a:cubicBezTo>
                      <a:pt x="1550457" y="354699"/>
                      <a:pt x="1427943" y="477213"/>
                      <a:pt x="1276822" y="4772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3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" name="Freeform: Shape 17">
                <a:extLst>
                  <a:ext uri="{FF2B5EF4-FFF2-40B4-BE49-F238E27FC236}">
                    <a16:creationId xmlns:a16="http://schemas.microsoft.com/office/drawing/2014/main" id="{0134FA5A-CA1A-2515-CDFD-93FD76A363F8}"/>
                  </a:ext>
                </a:extLst>
              </p:cNvPr>
              <p:cNvSpPr/>
              <p:nvPr/>
            </p:nvSpPr>
            <p:spPr>
              <a:xfrm>
                <a:off x="3528880" y="4399672"/>
                <a:ext cx="1691300" cy="906252"/>
              </a:xfrm>
              <a:custGeom>
                <a:avLst/>
                <a:gdLst>
                  <a:gd name="connsiteX0" fmla="*/ 1276822 w 1691300"/>
                  <a:gd name="connsiteY0" fmla="*/ 476287 h 906252"/>
                  <a:gd name="connsiteX1" fmla="*/ 1003186 w 1691300"/>
                  <a:gd name="connsiteY1" fmla="*/ 202652 h 906252"/>
                  <a:gd name="connsiteX2" fmla="*/ 845594 w 1691300"/>
                  <a:gd name="connsiteY2" fmla="*/ -61 h 906252"/>
                  <a:gd name="connsiteX3" fmla="*/ -56 w 1691300"/>
                  <a:gd name="connsiteY3" fmla="*/ 203181 h 906252"/>
                  <a:gd name="connsiteX4" fmla="*/ -56 w 1691300"/>
                  <a:gd name="connsiteY4" fmla="*/ 906191 h 906252"/>
                  <a:gd name="connsiteX5" fmla="*/ 467162 w 1691300"/>
                  <a:gd name="connsiteY5" fmla="*/ 683763 h 906252"/>
                  <a:gd name="connsiteX6" fmla="*/ 1223894 w 1691300"/>
                  <a:gd name="connsiteY6" fmla="*/ 683763 h 906252"/>
                  <a:gd name="connsiteX7" fmla="*/ 1691245 w 1691300"/>
                  <a:gd name="connsiteY7" fmla="*/ 216677 h 906252"/>
                  <a:gd name="connsiteX8" fmla="*/ 1691245 w 1691300"/>
                  <a:gd name="connsiteY8" fmla="*/ 216545 h 906252"/>
                  <a:gd name="connsiteX9" fmla="*/ 1691245 w 1691300"/>
                  <a:gd name="connsiteY9" fmla="*/ 203313 h 906252"/>
                  <a:gd name="connsiteX10" fmla="*/ 1627467 w 1691300"/>
                  <a:gd name="connsiteY10" fmla="*/ 112674 h 906252"/>
                  <a:gd name="connsiteX11" fmla="*/ 1550457 w 1691300"/>
                  <a:gd name="connsiteY11" fmla="*/ 203181 h 906252"/>
                  <a:gd name="connsiteX12" fmla="*/ 1276822 w 1691300"/>
                  <a:gd name="connsiteY12" fmla="*/ 476287 h 906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1300" h="906252">
                    <a:moveTo>
                      <a:pt x="1276822" y="476287"/>
                    </a:moveTo>
                    <a:cubicBezTo>
                      <a:pt x="1125700" y="476287"/>
                      <a:pt x="1003186" y="353773"/>
                      <a:pt x="1003186" y="202652"/>
                    </a:cubicBezTo>
                    <a:lnTo>
                      <a:pt x="845594" y="-61"/>
                    </a:lnTo>
                    <a:lnTo>
                      <a:pt x="-56" y="203181"/>
                    </a:lnTo>
                    <a:lnTo>
                      <a:pt x="-56" y="906191"/>
                    </a:lnTo>
                    <a:cubicBezTo>
                      <a:pt x="-56" y="906191"/>
                      <a:pt x="176193" y="683763"/>
                      <a:pt x="467162" y="683763"/>
                    </a:cubicBezTo>
                    <a:lnTo>
                      <a:pt x="1223894" y="683763"/>
                    </a:lnTo>
                    <a:cubicBezTo>
                      <a:pt x="1481930" y="683843"/>
                      <a:pt x="1691165" y="474713"/>
                      <a:pt x="1691245" y="216677"/>
                    </a:cubicBezTo>
                    <a:cubicBezTo>
                      <a:pt x="1691245" y="216638"/>
                      <a:pt x="1691245" y="216584"/>
                      <a:pt x="1691245" y="216545"/>
                    </a:cubicBezTo>
                    <a:lnTo>
                      <a:pt x="1691245" y="203313"/>
                    </a:lnTo>
                    <a:lnTo>
                      <a:pt x="1627467" y="112674"/>
                    </a:lnTo>
                    <a:lnTo>
                      <a:pt x="1550457" y="203181"/>
                    </a:lnTo>
                    <a:cubicBezTo>
                      <a:pt x="1550166" y="354104"/>
                      <a:pt x="1427745" y="476287"/>
                      <a:pt x="1276822" y="4762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3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" name="Freeform: Shape 23">
                <a:extLst>
                  <a:ext uri="{FF2B5EF4-FFF2-40B4-BE49-F238E27FC236}">
                    <a16:creationId xmlns:a16="http://schemas.microsoft.com/office/drawing/2014/main" id="{7952E783-7E12-0165-F5F6-F437EC0ED930}"/>
                  </a:ext>
                </a:extLst>
              </p:cNvPr>
              <p:cNvSpPr/>
              <p:nvPr/>
            </p:nvSpPr>
            <p:spPr>
              <a:xfrm>
                <a:off x="6971554" y="3096331"/>
                <a:ext cx="1691300" cy="906384"/>
              </a:xfrm>
              <a:custGeom>
                <a:avLst/>
                <a:gdLst>
                  <a:gd name="connsiteX0" fmla="*/ 414367 w 1691300"/>
                  <a:gd name="connsiteY0" fmla="*/ 476684 h 906384"/>
                  <a:gd name="connsiteX1" fmla="*/ 688003 w 1691300"/>
                  <a:gd name="connsiteY1" fmla="*/ 203049 h 906384"/>
                  <a:gd name="connsiteX2" fmla="*/ 845594 w 1691300"/>
                  <a:gd name="connsiteY2" fmla="*/ -61 h 906384"/>
                  <a:gd name="connsiteX3" fmla="*/ 1691245 w 1691300"/>
                  <a:gd name="connsiteY3" fmla="*/ 203049 h 906384"/>
                  <a:gd name="connsiteX4" fmla="*/ 1691245 w 1691300"/>
                  <a:gd name="connsiteY4" fmla="*/ 906323 h 906384"/>
                  <a:gd name="connsiteX5" fmla="*/ 1224027 w 1691300"/>
                  <a:gd name="connsiteY5" fmla="*/ 683895 h 906384"/>
                  <a:gd name="connsiteX6" fmla="*/ 467295 w 1691300"/>
                  <a:gd name="connsiteY6" fmla="*/ 683895 h 906384"/>
                  <a:gd name="connsiteX7" fmla="*/ -56 w 1691300"/>
                  <a:gd name="connsiteY7" fmla="*/ 216810 h 906384"/>
                  <a:gd name="connsiteX8" fmla="*/ -56 w 1691300"/>
                  <a:gd name="connsiteY8" fmla="*/ 216677 h 906384"/>
                  <a:gd name="connsiteX9" fmla="*/ -56 w 1691300"/>
                  <a:gd name="connsiteY9" fmla="*/ 203445 h 906384"/>
                  <a:gd name="connsiteX10" fmla="*/ 63722 w 1691300"/>
                  <a:gd name="connsiteY10" fmla="*/ 112410 h 906384"/>
                  <a:gd name="connsiteX11" fmla="*/ 140732 w 1691300"/>
                  <a:gd name="connsiteY11" fmla="*/ 203049 h 906384"/>
                  <a:gd name="connsiteX12" fmla="*/ 414367 w 1691300"/>
                  <a:gd name="connsiteY12" fmla="*/ 476684 h 906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1300" h="906384">
                    <a:moveTo>
                      <a:pt x="414367" y="476684"/>
                    </a:moveTo>
                    <a:cubicBezTo>
                      <a:pt x="565488" y="476684"/>
                      <a:pt x="688003" y="354170"/>
                      <a:pt x="688003" y="203049"/>
                    </a:cubicBezTo>
                    <a:lnTo>
                      <a:pt x="845594" y="-61"/>
                    </a:lnTo>
                    <a:lnTo>
                      <a:pt x="1691245" y="203049"/>
                    </a:lnTo>
                    <a:lnTo>
                      <a:pt x="1691245" y="906323"/>
                    </a:lnTo>
                    <a:cubicBezTo>
                      <a:pt x="1691245" y="906323"/>
                      <a:pt x="1514996" y="683895"/>
                      <a:pt x="1224027" y="683895"/>
                    </a:cubicBezTo>
                    <a:lnTo>
                      <a:pt x="467295" y="683895"/>
                    </a:lnTo>
                    <a:cubicBezTo>
                      <a:pt x="209259" y="683975"/>
                      <a:pt x="24" y="474845"/>
                      <a:pt x="-56" y="216810"/>
                    </a:cubicBezTo>
                    <a:cubicBezTo>
                      <a:pt x="-56" y="216770"/>
                      <a:pt x="-56" y="216717"/>
                      <a:pt x="-56" y="216677"/>
                    </a:cubicBezTo>
                    <a:lnTo>
                      <a:pt x="-56" y="203445"/>
                    </a:lnTo>
                    <a:lnTo>
                      <a:pt x="63722" y="112410"/>
                    </a:lnTo>
                    <a:lnTo>
                      <a:pt x="140732" y="203049"/>
                    </a:lnTo>
                    <a:cubicBezTo>
                      <a:pt x="140732" y="354170"/>
                      <a:pt x="263246" y="476684"/>
                      <a:pt x="414367" y="47668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3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" name="Freeform: Shape 9">
                <a:extLst>
                  <a:ext uri="{FF2B5EF4-FFF2-40B4-BE49-F238E27FC236}">
                    <a16:creationId xmlns:a16="http://schemas.microsoft.com/office/drawing/2014/main" id="{00BC5980-9EA7-8F2E-9383-3F783C758C62}"/>
                  </a:ext>
                </a:extLst>
              </p:cNvPr>
              <p:cNvSpPr/>
              <p:nvPr/>
            </p:nvSpPr>
            <p:spPr>
              <a:xfrm>
                <a:off x="4825606" y="1516179"/>
                <a:ext cx="3837249" cy="960900"/>
              </a:xfrm>
              <a:custGeom>
                <a:avLst/>
                <a:gdLst>
                  <a:gd name="connsiteX0" fmla="*/ 3837193 w 3837249"/>
                  <a:gd name="connsiteY0" fmla="*/ 493621 h 960900"/>
                  <a:gd name="connsiteX1" fmla="*/ 3837193 w 3837249"/>
                  <a:gd name="connsiteY1" fmla="*/ 467157 h 960900"/>
                  <a:gd name="connsiteX2" fmla="*/ 3369975 w 3837249"/>
                  <a:gd name="connsiteY2" fmla="*/ -61 h 960900"/>
                  <a:gd name="connsiteX3" fmla="*/ 467692 w 3837249"/>
                  <a:gd name="connsiteY3" fmla="*/ -61 h 960900"/>
                  <a:gd name="connsiteX4" fmla="*/ -56 w 3837249"/>
                  <a:gd name="connsiteY4" fmla="*/ 466893 h 960900"/>
                  <a:gd name="connsiteX5" fmla="*/ -56 w 3837249"/>
                  <a:gd name="connsiteY5" fmla="*/ 467025 h 960900"/>
                  <a:gd name="connsiteX6" fmla="*/ -56 w 3837249"/>
                  <a:gd name="connsiteY6" fmla="*/ 493489 h 960900"/>
                  <a:gd name="connsiteX7" fmla="*/ 467295 w 3837249"/>
                  <a:gd name="connsiteY7" fmla="*/ 960839 h 960900"/>
                  <a:gd name="connsiteX8" fmla="*/ 3369843 w 3837249"/>
                  <a:gd name="connsiteY8" fmla="*/ 960839 h 960900"/>
                  <a:gd name="connsiteX9" fmla="*/ 3837193 w 3837249"/>
                  <a:gd name="connsiteY9" fmla="*/ 493753 h 960900"/>
                  <a:gd name="connsiteX10" fmla="*/ 3837193 w 3837249"/>
                  <a:gd name="connsiteY10" fmla="*/ 493621 h 960900"/>
                  <a:gd name="connsiteX11" fmla="*/ 688003 w 3837249"/>
                  <a:gd name="connsiteY11" fmla="*/ 480389 h 960900"/>
                  <a:gd name="connsiteX12" fmla="*/ 414367 w 3837249"/>
                  <a:gd name="connsiteY12" fmla="*/ 754025 h 960900"/>
                  <a:gd name="connsiteX13" fmla="*/ 140731 w 3837249"/>
                  <a:gd name="connsiteY13" fmla="*/ 480389 h 960900"/>
                  <a:gd name="connsiteX14" fmla="*/ 414367 w 3837249"/>
                  <a:gd name="connsiteY14" fmla="*/ 206754 h 960900"/>
                  <a:gd name="connsiteX15" fmla="*/ 688003 w 3837249"/>
                  <a:gd name="connsiteY15" fmla="*/ 480389 h 960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37249" h="960900">
                    <a:moveTo>
                      <a:pt x="3837193" y="493621"/>
                    </a:moveTo>
                    <a:lnTo>
                      <a:pt x="3837193" y="467157"/>
                    </a:lnTo>
                    <a:cubicBezTo>
                      <a:pt x="3837193" y="209119"/>
                      <a:pt x="3628011" y="-61"/>
                      <a:pt x="3369975" y="-61"/>
                    </a:cubicBezTo>
                    <a:lnTo>
                      <a:pt x="467692" y="-61"/>
                    </a:lnTo>
                    <a:cubicBezTo>
                      <a:pt x="209577" y="-281"/>
                      <a:pt x="169" y="208782"/>
                      <a:pt x="-56" y="466893"/>
                    </a:cubicBezTo>
                    <a:cubicBezTo>
                      <a:pt x="-56" y="466936"/>
                      <a:pt x="-56" y="466981"/>
                      <a:pt x="-56" y="467025"/>
                    </a:cubicBezTo>
                    <a:lnTo>
                      <a:pt x="-56" y="493489"/>
                    </a:lnTo>
                    <a:cubicBezTo>
                      <a:pt x="-56" y="751603"/>
                      <a:pt x="209180" y="960839"/>
                      <a:pt x="467295" y="960839"/>
                    </a:cubicBezTo>
                    <a:lnTo>
                      <a:pt x="3369843" y="960839"/>
                    </a:lnTo>
                    <a:cubicBezTo>
                      <a:pt x="3627878" y="960918"/>
                      <a:pt x="3837114" y="751788"/>
                      <a:pt x="3837193" y="493753"/>
                    </a:cubicBezTo>
                    <a:cubicBezTo>
                      <a:pt x="3837193" y="493710"/>
                      <a:pt x="3837193" y="493665"/>
                      <a:pt x="3837193" y="493621"/>
                    </a:cubicBezTo>
                    <a:close/>
                    <a:moveTo>
                      <a:pt x="688003" y="480389"/>
                    </a:moveTo>
                    <a:cubicBezTo>
                      <a:pt x="688003" y="631510"/>
                      <a:pt x="565488" y="754025"/>
                      <a:pt x="414367" y="754025"/>
                    </a:cubicBezTo>
                    <a:cubicBezTo>
                      <a:pt x="263245" y="754025"/>
                      <a:pt x="140731" y="631510"/>
                      <a:pt x="140731" y="480389"/>
                    </a:cubicBezTo>
                    <a:cubicBezTo>
                      <a:pt x="140731" y="329265"/>
                      <a:pt x="263245" y="206754"/>
                      <a:pt x="414367" y="206754"/>
                    </a:cubicBezTo>
                    <a:cubicBezTo>
                      <a:pt x="565488" y="206754"/>
                      <a:pt x="688003" y="329265"/>
                      <a:pt x="688003" y="480389"/>
                    </a:cubicBezTo>
                    <a:close/>
                  </a:path>
                </a:pathLst>
              </a:custGeom>
              <a:solidFill>
                <a:schemeClr val="bg2"/>
              </a:solidFill>
              <a:ln w="13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16C02B42-429B-EAF1-80F7-4E820775BC0B}"/>
                  </a:ext>
                </a:extLst>
              </p:cNvPr>
              <p:cNvSpPr/>
              <p:nvPr/>
            </p:nvSpPr>
            <p:spPr>
              <a:xfrm>
                <a:off x="3528880" y="1516046"/>
                <a:ext cx="1691300" cy="480582"/>
              </a:xfrm>
              <a:custGeom>
                <a:avLst/>
                <a:gdLst>
                  <a:gd name="connsiteX0" fmla="*/ 1276822 w 1691300"/>
                  <a:gd name="connsiteY0" fmla="*/ 206886 h 480582"/>
                  <a:gd name="connsiteX1" fmla="*/ 1003186 w 1691300"/>
                  <a:gd name="connsiteY1" fmla="*/ 480521 h 480582"/>
                  <a:gd name="connsiteX2" fmla="*/ -56 w 1691300"/>
                  <a:gd name="connsiteY2" fmla="*/ 480521 h 480582"/>
                  <a:gd name="connsiteX3" fmla="*/ -56 w 1691300"/>
                  <a:gd name="connsiteY3" fmla="*/ 467289 h 480582"/>
                  <a:gd name="connsiteX4" fmla="*/ 467030 w 1691300"/>
                  <a:gd name="connsiteY4" fmla="*/ -61 h 480582"/>
                  <a:gd name="connsiteX5" fmla="*/ 467295 w 1691300"/>
                  <a:gd name="connsiteY5" fmla="*/ -61 h 480582"/>
                  <a:gd name="connsiteX6" fmla="*/ 1223894 w 1691300"/>
                  <a:gd name="connsiteY6" fmla="*/ -61 h 480582"/>
                  <a:gd name="connsiteX7" fmla="*/ 1691245 w 1691300"/>
                  <a:gd name="connsiteY7" fmla="*/ 467025 h 480582"/>
                  <a:gd name="connsiteX8" fmla="*/ 1691245 w 1691300"/>
                  <a:gd name="connsiteY8" fmla="*/ 467157 h 480582"/>
                  <a:gd name="connsiteX9" fmla="*/ 1691245 w 1691300"/>
                  <a:gd name="connsiteY9" fmla="*/ 480389 h 480582"/>
                  <a:gd name="connsiteX10" fmla="*/ 1550457 w 1691300"/>
                  <a:gd name="connsiteY10" fmla="*/ 480389 h 480582"/>
                  <a:gd name="connsiteX11" fmla="*/ 1276822 w 1691300"/>
                  <a:gd name="connsiteY11" fmla="*/ 206886 h 480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1300" h="480582">
                    <a:moveTo>
                      <a:pt x="1276822" y="206886"/>
                    </a:moveTo>
                    <a:cubicBezTo>
                      <a:pt x="1125700" y="206886"/>
                      <a:pt x="1003186" y="329397"/>
                      <a:pt x="1003186" y="480521"/>
                    </a:cubicBezTo>
                    <a:lnTo>
                      <a:pt x="-56" y="480521"/>
                    </a:lnTo>
                    <a:lnTo>
                      <a:pt x="-56" y="467289"/>
                    </a:lnTo>
                    <a:cubicBezTo>
                      <a:pt x="-129" y="209252"/>
                      <a:pt x="208992" y="12"/>
                      <a:pt x="467030" y="-61"/>
                    </a:cubicBezTo>
                    <a:cubicBezTo>
                      <a:pt x="467119" y="-61"/>
                      <a:pt x="467206" y="-61"/>
                      <a:pt x="467295" y="-61"/>
                    </a:cubicBezTo>
                    <a:lnTo>
                      <a:pt x="1223894" y="-61"/>
                    </a:lnTo>
                    <a:cubicBezTo>
                      <a:pt x="1481930" y="-134"/>
                      <a:pt x="1691165" y="208987"/>
                      <a:pt x="1691245" y="467025"/>
                    </a:cubicBezTo>
                    <a:cubicBezTo>
                      <a:pt x="1691245" y="467068"/>
                      <a:pt x="1691245" y="467113"/>
                      <a:pt x="1691245" y="467157"/>
                    </a:cubicBezTo>
                    <a:lnTo>
                      <a:pt x="1691245" y="480389"/>
                    </a:lnTo>
                    <a:lnTo>
                      <a:pt x="1550457" y="480389"/>
                    </a:lnTo>
                    <a:cubicBezTo>
                      <a:pt x="1550378" y="329316"/>
                      <a:pt x="1427891" y="206886"/>
                      <a:pt x="1276822" y="2068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3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dirty="0"/>
              </a:p>
            </p:txBody>
          </p:sp>
          <p:sp>
            <p:nvSpPr>
              <p:cNvPr id="22" name="Freeform: Shape 15">
                <a:extLst>
                  <a:ext uri="{FF2B5EF4-FFF2-40B4-BE49-F238E27FC236}">
                    <a16:creationId xmlns:a16="http://schemas.microsoft.com/office/drawing/2014/main" id="{13A3DB09-CE0E-3199-C4A3-3B63C6FBE80B}"/>
                  </a:ext>
                </a:extLst>
              </p:cNvPr>
              <p:cNvSpPr/>
              <p:nvPr/>
            </p:nvSpPr>
            <p:spPr>
              <a:xfrm>
                <a:off x="4825606" y="4121802"/>
                <a:ext cx="3837250" cy="961561"/>
              </a:xfrm>
              <a:custGeom>
                <a:avLst/>
                <a:gdLst>
                  <a:gd name="connsiteX0" fmla="*/ 3837193 w 3837250"/>
                  <a:gd name="connsiteY0" fmla="*/ 494415 h 961561"/>
                  <a:gd name="connsiteX1" fmla="*/ 3837193 w 3837250"/>
                  <a:gd name="connsiteY1" fmla="*/ 467951 h 961561"/>
                  <a:gd name="connsiteX2" fmla="*/ 3370769 w 3837250"/>
                  <a:gd name="connsiteY2" fmla="*/ -61 h 961561"/>
                  <a:gd name="connsiteX3" fmla="*/ 3369843 w 3837250"/>
                  <a:gd name="connsiteY3" fmla="*/ -61 h 961561"/>
                  <a:gd name="connsiteX4" fmla="*/ 467692 w 3837250"/>
                  <a:gd name="connsiteY4" fmla="*/ -61 h 961561"/>
                  <a:gd name="connsiteX5" fmla="*/ -56 w 3837250"/>
                  <a:gd name="connsiteY5" fmla="*/ 466893 h 961561"/>
                  <a:gd name="connsiteX6" fmla="*/ -56 w 3837250"/>
                  <a:gd name="connsiteY6" fmla="*/ 467819 h 961561"/>
                  <a:gd name="connsiteX7" fmla="*/ -56 w 3837250"/>
                  <a:gd name="connsiteY7" fmla="*/ 494282 h 961561"/>
                  <a:gd name="connsiteX8" fmla="*/ 467295 w 3837250"/>
                  <a:gd name="connsiteY8" fmla="*/ 961501 h 961561"/>
                  <a:gd name="connsiteX9" fmla="*/ 3369843 w 3837250"/>
                  <a:gd name="connsiteY9" fmla="*/ 961501 h 961561"/>
                  <a:gd name="connsiteX10" fmla="*/ 3837193 w 3837250"/>
                  <a:gd name="connsiteY10" fmla="*/ 494415 h 961561"/>
                  <a:gd name="connsiteX11" fmla="*/ 688664 w 3837250"/>
                  <a:gd name="connsiteY11" fmla="*/ 481183 h 961561"/>
                  <a:gd name="connsiteX12" fmla="*/ 415028 w 3837250"/>
                  <a:gd name="connsiteY12" fmla="*/ 754818 h 961561"/>
                  <a:gd name="connsiteX13" fmla="*/ 141393 w 3837250"/>
                  <a:gd name="connsiteY13" fmla="*/ 481183 h 961561"/>
                  <a:gd name="connsiteX14" fmla="*/ 415028 w 3837250"/>
                  <a:gd name="connsiteY14" fmla="*/ 207548 h 961561"/>
                  <a:gd name="connsiteX15" fmla="*/ 688003 w 3837250"/>
                  <a:gd name="connsiteY15" fmla="*/ 481050 h 961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37250" h="961561">
                    <a:moveTo>
                      <a:pt x="3837193" y="494415"/>
                    </a:moveTo>
                    <a:lnTo>
                      <a:pt x="3837193" y="467951"/>
                    </a:lnTo>
                    <a:cubicBezTo>
                      <a:pt x="3837630" y="209916"/>
                      <a:pt x="3628804" y="376"/>
                      <a:pt x="3370769" y="-61"/>
                    </a:cubicBezTo>
                    <a:cubicBezTo>
                      <a:pt x="3370465" y="-61"/>
                      <a:pt x="3370147" y="-61"/>
                      <a:pt x="3369843" y="-61"/>
                    </a:cubicBezTo>
                    <a:lnTo>
                      <a:pt x="467692" y="-61"/>
                    </a:lnTo>
                    <a:cubicBezTo>
                      <a:pt x="209577" y="-286"/>
                      <a:pt x="169" y="208778"/>
                      <a:pt x="-56" y="466893"/>
                    </a:cubicBezTo>
                    <a:cubicBezTo>
                      <a:pt x="-56" y="467197"/>
                      <a:pt x="-56" y="467515"/>
                      <a:pt x="-56" y="467819"/>
                    </a:cubicBezTo>
                    <a:lnTo>
                      <a:pt x="-56" y="494282"/>
                    </a:lnTo>
                    <a:cubicBezTo>
                      <a:pt x="23" y="752344"/>
                      <a:pt x="209233" y="961501"/>
                      <a:pt x="467295" y="961501"/>
                    </a:cubicBezTo>
                    <a:lnTo>
                      <a:pt x="3369843" y="961501"/>
                    </a:lnTo>
                    <a:cubicBezTo>
                      <a:pt x="3627878" y="961580"/>
                      <a:pt x="3837114" y="752450"/>
                      <a:pt x="3837193" y="494415"/>
                    </a:cubicBezTo>
                    <a:close/>
                    <a:moveTo>
                      <a:pt x="688664" y="481183"/>
                    </a:moveTo>
                    <a:cubicBezTo>
                      <a:pt x="688664" y="632304"/>
                      <a:pt x="566150" y="754818"/>
                      <a:pt x="415028" y="754818"/>
                    </a:cubicBezTo>
                    <a:cubicBezTo>
                      <a:pt x="263907" y="754818"/>
                      <a:pt x="141393" y="632304"/>
                      <a:pt x="141393" y="481183"/>
                    </a:cubicBezTo>
                    <a:cubicBezTo>
                      <a:pt x="141393" y="330062"/>
                      <a:pt x="263907" y="207548"/>
                      <a:pt x="415028" y="207548"/>
                    </a:cubicBezTo>
                    <a:cubicBezTo>
                      <a:pt x="565846" y="207918"/>
                      <a:pt x="687936" y="330234"/>
                      <a:pt x="688003" y="481050"/>
                    </a:cubicBezTo>
                    <a:close/>
                  </a:path>
                </a:pathLst>
              </a:custGeom>
              <a:solidFill>
                <a:schemeClr val="bg2"/>
              </a:solidFill>
              <a:ln w="13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" name="Freeform: Shape 13">
                <a:extLst>
                  <a:ext uri="{FF2B5EF4-FFF2-40B4-BE49-F238E27FC236}">
                    <a16:creationId xmlns:a16="http://schemas.microsoft.com/office/drawing/2014/main" id="{5E81A4FE-FE0C-A00F-08D0-EDDDAC097150}"/>
                  </a:ext>
                </a:extLst>
              </p:cNvPr>
              <p:cNvSpPr/>
              <p:nvPr/>
            </p:nvSpPr>
            <p:spPr>
              <a:xfrm>
                <a:off x="3528880" y="4121803"/>
                <a:ext cx="1691301" cy="481111"/>
              </a:xfrm>
              <a:custGeom>
                <a:avLst/>
                <a:gdLst>
                  <a:gd name="connsiteX0" fmla="*/ 1276822 w 1691301"/>
                  <a:gd name="connsiteY0" fmla="*/ 207415 h 481111"/>
                  <a:gd name="connsiteX1" fmla="*/ 1003187 w 1691301"/>
                  <a:gd name="connsiteY1" fmla="*/ 481050 h 481111"/>
                  <a:gd name="connsiteX2" fmla="*/ -56 w 1691301"/>
                  <a:gd name="connsiteY2" fmla="*/ 481050 h 481111"/>
                  <a:gd name="connsiteX3" fmla="*/ -56 w 1691301"/>
                  <a:gd name="connsiteY3" fmla="*/ 467818 h 481111"/>
                  <a:gd name="connsiteX4" fmla="*/ 466501 w 1691301"/>
                  <a:gd name="connsiteY4" fmla="*/ -61 h 481111"/>
                  <a:gd name="connsiteX5" fmla="*/ 467295 w 1691301"/>
                  <a:gd name="connsiteY5" fmla="*/ -61 h 481111"/>
                  <a:gd name="connsiteX6" fmla="*/ 1223895 w 1691301"/>
                  <a:gd name="connsiteY6" fmla="*/ -61 h 481111"/>
                  <a:gd name="connsiteX7" fmla="*/ 1691245 w 1691301"/>
                  <a:gd name="connsiteY7" fmla="*/ 467289 h 481111"/>
                  <a:gd name="connsiteX8" fmla="*/ 1691245 w 1691301"/>
                  <a:gd name="connsiteY8" fmla="*/ 480521 h 481111"/>
                  <a:gd name="connsiteX9" fmla="*/ 1550458 w 1691301"/>
                  <a:gd name="connsiteY9" fmla="*/ 480521 h 481111"/>
                  <a:gd name="connsiteX10" fmla="*/ 1276822 w 1691301"/>
                  <a:gd name="connsiteY10" fmla="*/ 207415 h 48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91301" h="481111">
                    <a:moveTo>
                      <a:pt x="1276822" y="207415"/>
                    </a:moveTo>
                    <a:cubicBezTo>
                      <a:pt x="1125701" y="207415"/>
                      <a:pt x="1003187" y="329929"/>
                      <a:pt x="1003187" y="481050"/>
                    </a:cubicBezTo>
                    <a:lnTo>
                      <a:pt x="-56" y="481050"/>
                    </a:lnTo>
                    <a:lnTo>
                      <a:pt x="-56" y="467818"/>
                    </a:lnTo>
                    <a:cubicBezTo>
                      <a:pt x="-421" y="209784"/>
                      <a:pt x="208463" y="310"/>
                      <a:pt x="466501" y="-61"/>
                    </a:cubicBezTo>
                    <a:cubicBezTo>
                      <a:pt x="466766" y="-61"/>
                      <a:pt x="467030" y="-61"/>
                      <a:pt x="467295" y="-61"/>
                    </a:cubicBezTo>
                    <a:lnTo>
                      <a:pt x="1223895" y="-61"/>
                    </a:lnTo>
                    <a:cubicBezTo>
                      <a:pt x="1482009" y="-61"/>
                      <a:pt x="1691245" y="209175"/>
                      <a:pt x="1691245" y="467289"/>
                    </a:cubicBezTo>
                    <a:lnTo>
                      <a:pt x="1691245" y="480521"/>
                    </a:lnTo>
                    <a:lnTo>
                      <a:pt x="1550458" y="480521"/>
                    </a:lnTo>
                    <a:cubicBezTo>
                      <a:pt x="1550167" y="329598"/>
                      <a:pt x="1427745" y="207415"/>
                      <a:pt x="1276822" y="20741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3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" name="Freeform: Shape 21">
                <a:extLst>
                  <a:ext uri="{FF2B5EF4-FFF2-40B4-BE49-F238E27FC236}">
                    <a16:creationId xmlns:a16="http://schemas.microsoft.com/office/drawing/2014/main" id="{6114B734-1A31-E12A-D770-02C2B2247A1F}"/>
                  </a:ext>
                </a:extLst>
              </p:cNvPr>
              <p:cNvSpPr/>
              <p:nvPr/>
            </p:nvSpPr>
            <p:spPr>
              <a:xfrm>
                <a:off x="3528880" y="2818991"/>
                <a:ext cx="3837249" cy="960900"/>
              </a:xfrm>
              <a:custGeom>
                <a:avLst/>
                <a:gdLst>
                  <a:gd name="connsiteX0" fmla="*/ 467295 w 3837249"/>
                  <a:gd name="connsiteY0" fmla="*/ 960839 h 960900"/>
                  <a:gd name="connsiteX1" fmla="*/ 3369446 w 3837249"/>
                  <a:gd name="connsiteY1" fmla="*/ 960839 h 960900"/>
                  <a:gd name="connsiteX2" fmla="*/ 3837193 w 3837249"/>
                  <a:gd name="connsiteY2" fmla="*/ 494150 h 960900"/>
                  <a:gd name="connsiteX3" fmla="*/ 3837193 w 3837249"/>
                  <a:gd name="connsiteY3" fmla="*/ 493621 h 960900"/>
                  <a:gd name="connsiteX4" fmla="*/ 3837193 w 3837249"/>
                  <a:gd name="connsiteY4" fmla="*/ 467157 h 960900"/>
                  <a:gd name="connsiteX5" fmla="*/ 3369975 w 3837249"/>
                  <a:gd name="connsiteY5" fmla="*/ -61 h 960900"/>
                  <a:gd name="connsiteX6" fmla="*/ 3369843 w 3837249"/>
                  <a:gd name="connsiteY6" fmla="*/ -61 h 960900"/>
                  <a:gd name="connsiteX7" fmla="*/ 467295 w 3837249"/>
                  <a:gd name="connsiteY7" fmla="*/ -61 h 960900"/>
                  <a:gd name="connsiteX8" fmla="*/ -56 w 3837249"/>
                  <a:gd name="connsiteY8" fmla="*/ 467025 h 960900"/>
                  <a:gd name="connsiteX9" fmla="*/ -56 w 3837249"/>
                  <a:gd name="connsiteY9" fmla="*/ 493489 h 960900"/>
                  <a:gd name="connsiteX10" fmla="*/ 467030 w 3837249"/>
                  <a:gd name="connsiteY10" fmla="*/ 960839 h 960900"/>
                  <a:gd name="connsiteX11" fmla="*/ 467295 w 3837249"/>
                  <a:gd name="connsiteY11" fmla="*/ 960839 h 960900"/>
                  <a:gd name="connsiteX12" fmla="*/ 3422241 w 3837249"/>
                  <a:gd name="connsiteY12" fmla="*/ 206621 h 960900"/>
                  <a:gd name="connsiteX13" fmla="*/ 3696671 w 3837249"/>
                  <a:gd name="connsiteY13" fmla="*/ 479727 h 960900"/>
                  <a:gd name="connsiteX14" fmla="*/ 3423564 w 3837249"/>
                  <a:gd name="connsiteY14" fmla="*/ 754157 h 960900"/>
                  <a:gd name="connsiteX15" fmla="*/ 3149135 w 3837249"/>
                  <a:gd name="connsiteY15" fmla="*/ 481051 h 960900"/>
                  <a:gd name="connsiteX16" fmla="*/ 3149135 w 3837249"/>
                  <a:gd name="connsiteY16" fmla="*/ 480389 h 960900"/>
                  <a:gd name="connsiteX17" fmla="*/ 3422241 w 3837249"/>
                  <a:gd name="connsiteY17" fmla="*/ 206621 h 960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37249" h="960900">
                    <a:moveTo>
                      <a:pt x="467295" y="960839"/>
                    </a:moveTo>
                    <a:lnTo>
                      <a:pt x="3369446" y="960839"/>
                    </a:lnTo>
                    <a:cubicBezTo>
                      <a:pt x="3627481" y="961130"/>
                      <a:pt x="3836902" y="752185"/>
                      <a:pt x="3837193" y="494150"/>
                    </a:cubicBezTo>
                    <a:cubicBezTo>
                      <a:pt x="3837193" y="493978"/>
                      <a:pt x="3837193" y="493793"/>
                      <a:pt x="3837193" y="493621"/>
                    </a:cubicBezTo>
                    <a:lnTo>
                      <a:pt x="3837193" y="467157"/>
                    </a:lnTo>
                    <a:cubicBezTo>
                      <a:pt x="3837193" y="209122"/>
                      <a:pt x="3628011" y="-61"/>
                      <a:pt x="3369975" y="-61"/>
                    </a:cubicBezTo>
                    <a:cubicBezTo>
                      <a:pt x="3369936" y="-61"/>
                      <a:pt x="3369883" y="-61"/>
                      <a:pt x="3369843" y="-61"/>
                    </a:cubicBezTo>
                    <a:lnTo>
                      <a:pt x="467295" y="-61"/>
                    </a:lnTo>
                    <a:cubicBezTo>
                      <a:pt x="209257" y="-140"/>
                      <a:pt x="17" y="208990"/>
                      <a:pt x="-56" y="467025"/>
                    </a:cubicBezTo>
                    <a:lnTo>
                      <a:pt x="-56" y="493489"/>
                    </a:lnTo>
                    <a:cubicBezTo>
                      <a:pt x="-129" y="751524"/>
                      <a:pt x="208992" y="960760"/>
                      <a:pt x="467030" y="960839"/>
                    </a:cubicBezTo>
                    <a:cubicBezTo>
                      <a:pt x="467119" y="960839"/>
                      <a:pt x="467206" y="960839"/>
                      <a:pt x="467295" y="960839"/>
                    </a:cubicBezTo>
                    <a:close/>
                    <a:moveTo>
                      <a:pt x="3422241" y="206621"/>
                    </a:moveTo>
                    <a:cubicBezTo>
                      <a:pt x="3573442" y="206251"/>
                      <a:pt x="3696300" y="328527"/>
                      <a:pt x="3696671" y="479727"/>
                    </a:cubicBezTo>
                    <a:cubicBezTo>
                      <a:pt x="3697041" y="630928"/>
                      <a:pt x="3574765" y="753786"/>
                      <a:pt x="3423564" y="754157"/>
                    </a:cubicBezTo>
                    <a:cubicBezTo>
                      <a:pt x="3272363" y="754527"/>
                      <a:pt x="3149506" y="632251"/>
                      <a:pt x="3149135" y="481051"/>
                    </a:cubicBezTo>
                    <a:cubicBezTo>
                      <a:pt x="3149135" y="480826"/>
                      <a:pt x="3149135" y="480614"/>
                      <a:pt x="3149135" y="480389"/>
                    </a:cubicBezTo>
                    <a:cubicBezTo>
                      <a:pt x="3149135" y="329453"/>
                      <a:pt x="3271305" y="206992"/>
                      <a:pt x="3422241" y="206621"/>
                    </a:cubicBezTo>
                    <a:close/>
                  </a:path>
                </a:pathLst>
              </a:custGeom>
              <a:solidFill>
                <a:schemeClr val="bg2"/>
              </a:solidFill>
              <a:ln w="13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19">
                <a:extLst>
                  <a:ext uri="{FF2B5EF4-FFF2-40B4-BE49-F238E27FC236}">
                    <a16:creationId xmlns:a16="http://schemas.microsoft.com/office/drawing/2014/main" id="{04AE39E5-5BF5-28EF-8F77-58C70A3FC85B}"/>
                  </a:ext>
                </a:extLst>
              </p:cNvPr>
              <p:cNvSpPr/>
              <p:nvPr/>
            </p:nvSpPr>
            <p:spPr>
              <a:xfrm>
                <a:off x="6971554" y="2818991"/>
                <a:ext cx="1691300" cy="480450"/>
              </a:xfrm>
              <a:custGeom>
                <a:avLst/>
                <a:gdLst>
                  <a:gd name="connsiteX0" fmla="*/ 414367 w 1691300"/>
                  <a:gd name="connsiteY0" fmla="*/ 206621 h 480450"/>
                  <a:gd name="connsiteX1" fmla="*/ 688003 w 1691300"/>
                  <a:gd name="connsiteY1" fmla="*/ 480257 h 480450"/>
                  <a:gd name="connsiteX2" fmla="*/ 688003 w 1691300"/>
                  <a:gd name="connsiteY2" fmla="*/ 480389 h 480450"/>
                  <a:gd name="connsiteX3" fmla="*/ 1691245 w 1691300"/>
                  <a:gd name="connsiteY3" fmla="*/ 480389 h 480450"/>
                  <a:gd name="connsiteX4" fmla="*/ 1691245 w 1691300"/>
                  <a:gd name="connsiteY4" fmla="*/ 467157 h 480450"/>
                  <a:gd name="connsiteX5" fmla="*/ 1224027 w 1691300"/>
                  <a:gd name="connsiteY5" fmla="*/ -61 h 480450"/>
                  <a:gd name="connsiteX6" fmla="*/ 467295 w 1691300"/>
                  <a:gd name="connsiteY6" fmla="*/ -61 h 480450"/>
                  <a:gd name="connsiteX7" fmla="*/ -56 w 1691300"/>
                  <a:gd name="connsiteY7" fmla="*/ 467025 h 480450"/>
                  <a:gd name="connsiteX8" fmla="*/ -56 w 1691300"/>
                  <a:gd name="connsiteY8" fmla="*/ 467157 h 480450"/>
                  <a:gd name="connsiteX9" fmla="*/ -56 w 1691300"/>
                  <a:gd name="connsiteY9" fmla="*/ 480389 h 480450"/>
                  <a:gd name="connsiteX10" fmla="*/ 140732 w 1691300"/>
                  <a:gd name="connsiteY10" fmla="*/ 480389 h 480450"/>
                  <a:gd name="connsiteX11" fmla="*/ 414235 w 1691300"/>
                  <a:gd name="connsiteY11" fmla="*/ 206621 h 480450"/>
                  <a:gd name="connsiteX12" fmla="*/ 414367 w 1691300"/>
                  <a:gd name="connsiteY12" fmla="*/ 206621 h 48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1300" h="480450">
                    <a:moveTo>
                      <a:pt x="414367" y="206621"/>
                    </a:moveTo>
                    <a:cubicBezTo>
                      <a:pt x="565488" y="206621"/>
                      <a:pt x="688003" y="329135"/>
                      <a:pt x="688003" y="480257"/>
                    </a:cubicBezTo>
                    <a:cubicBezTo>
                      <a:pt x="688003" y="480296"/>
                      <a:pt x="688003" y="480349"/>
                      <a:pt x="688003" y="480389"/>
                    </a:cubicBezTo>
                    <a:lnTo>
                      <a:pt x="1691245" y="480389"/>
                    </a:lnTo>
                    <a:lnTo>
                      <a:pt x="1691245" y="467157"/>
                    </a:lnTo>
                    <a:cubicBezTo>
                      <a:pt x="1691245" y="209122"/>
                      <a:pt x="1482062" y="-61"/>
                      <a:pt x="1224027" y="-61"/>
                    </a:cubicBezTo>
                    <a:lnTo>
                      <a:pt x="467295" y="-61"/>
                    </a:lnTo>
                    <a:cubicBezTo>
                      <a:pt x="209259" y="-140"/>
                      <a:pt x="24" y="208990"/>
                      <a:pt x="-56" y="467025"/>
                    </a:cubicBezTo>
                    <a:cubicBezTo>
                      <a:pt x="-56" y="467065"/>
                      <a:pt x="-56" y="467117"/>
                      <a:pt x="-56" y="467157"/>
                    </a:cubicBezTo>
                    <a:lnTo>
                      <a:pt x="-56" y="480389"/>
                    </a:lnTo>
                    <a:lnTo>
                      <a:pt x="140732" y="480389"/>
                    </a:lnTo>
                    <a:cubicBezTo>
                      <a:pt x="140652" y="329268"/>
                      <a:pt x="263113" y="206701"/>
                      <a:pt x="414235" y="206621"/>
                    </a:cubicBezTo>
                    <a:cubicBezTo>
                      <a:pt x="414275" y="206621"/>
                      <a:pt x="414327" y="206621"/>
                      <a:pt x="414367" y="20662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32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1A133AD-6DB6-E763-02A7-797B8B08B175}"/>
                  </a:ext>
                </a:extLst>
              </p:cNvPr>
              <p:cNvSpPr txBox="1"/>
              <p:nvPr/>
            </p:nvSpPr>
            <p:spPr>
              <a:xfrm>
                <a:off x="5614854" y="1578056"/>
                <a:ext cx="2871921" cy="846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b="1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GP4L Experimental Testbed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A P4 distributed infrastructure that can be used by researchers to run network experiments.</a:t>
                </a:r>
                <a:endParaRPr lang="en-I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46BC709-E1BA-DD77-88E2-C24540771948}"/>
                  </a:ext>
                </a:extLst>
              </p:cNvPr>
              <p:cNvSpPr txBox="1"/>
              <p:nvPr/>
            </p:nvSpPr>
            <p:spPr>
              <a:xfrm>
                <a:off x="3670999" y="2878887"/>
                <a:ext cx="3381255" cy="846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b="1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GP4L Digital Transformation Use Cases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Network automation and orchestration </a:t>
                </a:r>
                <a:br>
                  <a:rPr 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solutions that will drive the digital </a:t>
                </a:r>
                <a:br>
                  <a:rPr 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transformation efforts.</a:t>
                </a:r>
                <a:endParaRPr lang="en-I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1992EF-4A9F-A86F-9391-7131891519B2}"/>
                  </a:ext>
                </a:extLst>
              </p:cNvPr>
              <p:cNvSpPr txBox="1"/>
              <p:nvPr/>
            </p:nvSpPr>
            <p:spPr>
              <a:xfrm>
                <a:off x="5570316" y="4153005"/>
                <a:ext cx="3048000" cy="90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b="1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GP4L Community Collaboration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Open for discussion and collaboration on digital transformation pilots:</a:t>
                </a:r>
              </a:p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Service Provisioning Pilot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for PIONIER</a:t>
                </a:r>
                <a:endParaRPr 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7EB000-0200-A90F-CD5C-8953DFFADA3B}"/>
                </a:ext>
              </a:extLst>
            </p:cNvPr>
            <p:cNvSpPr txBox="1"/>
            <p:nvPr/>
          </p:nvSpPr>
          <p:spPr>
            <a:xfrm>
              <a:off x="3613989" y="1735106"/>
              <a:ext cx="966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  <a:endParaRPr lang="en-IN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24CD64-C7BB-AFB3-B79C-6C23AD47AB37}"/>
                </a:ext>
              </a:extLst>
            </p:cNvPr>
            <p:cNvSpPr txBox="1"/>
            <p:nvPr/>
          </p:nvSpPr>
          <p:spPr>
            <a:xfrm>
              <a:off x="3613989" y="4340972"/>
              <a:ext cx="966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03</a:t>
              </a:r>
              <a:endParaRPr lang="en-IN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DE6AED-6723-61EE-0F59-8EFB60EC2299}"/>
                </a:ext>
              </a:extLst>
            </p:cNvPr>
            <p:cNvSpPr txBox="1"/>
            <p:nvPr/>
          </p:nvSpPr>
          <p:spPr>
            <a:xfrm>
              <a:off x="7604358" y="3035340"/>
              <a:ext cx="966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02</a:t>
              </a:r>
              <a:endParaRPr lang="en-IN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32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424C6-A001-4AEE-9B44-C7FF680E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GP4L Experimental Testbed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CAAC7-8028-445F-9C9C-CEA830890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4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47FEF-4A1B-45F7-9AD5-BFD885499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406"/>
            <a:ext cx="10515600" cy="909658"/>
          </a:xfrm>
          <a:ln w="12700"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A programmable network infrastructure that can be used to run cutting-edge network experiments</a:t>
            </a:r>
            <a:r>
              <a:rPr lang="pl-PL" dirty="0"/>
              <a:t>.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F8BEA7-B6E8-487C-A27C-0A43074794DC}"/>
              </a:ext>
            </a:extLst>
          </p:cNvPr>
          <p:cNvSpPr txBox="1">
            <a:spLocks/>
          </p:cNvSpPr>
          <p:nvPr/>
        </p:nvSpPr>
        <p:spPr>
          <a:xfrm>
            <a:off x="3027680" y="5582595"/>
            <a:ext cx="3870960" cy="1102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GÉANT Core + Partners </a:t>
            </a:r>
            <a:br>
              <a:rPr lang="en-US" dirty="0"/>
            </a:br>
            <a:r>
              <a:rPr lang="en-US" dirty="0"/>
              <a:t>=&gt; 44 devices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02E41C0-4606-3F3A-3BD1-D6BCC0446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672364"/>
              </p:ext>
            </p:extLst>
          </p:nvPr>
        </p:nvGraphicFramePr>
        <p:xfrm>
          <a:off x="8380693" y="2241392"/>
          <a:ext cx="1505903" cy="455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705">
                  <a:extLst>
                    <a:ext uri="{9D8B030D-6E8A-4147-A177-3AD203B41FA5}">
                      <a16:colId xmlns:a16="http://schemas.microsoft.com/office/drawing/2014/main" val="290236024"/>
                    </a:ext>
                  </a:extLst>
                </a:gridCol>
                <a:gridCol w="659130">
                  <a:extLst>
                    <a:ext uri="{9D8B030D-6E8A-4147-A177-3AD203B41FA5}">
                      <a16:colId xmlns:a16="http://schemas.microsoft.com/office/drawing/2014/main" val="3493110416"/>
                    </a:ext>
                  </a:extLst>
                </a:gridCol>
                <a:gridCol w="540068">
                  <a:extLst>
                    <a:ext uri="{9D8B030D-6E8A-4147-A177-3AD203B41FA5}">
                      <a16:colId xmlns:a16="http://schemas.microsoft.com/office/drawing/2014/main" val="2670183144"/>
                    </a:ext>
                  </a:extLst>
                </a:gridCol>
              </a:tblGrid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GB" sz="700" dirty="0" err="1"/>
                        <a:t>i</a:t>
                      </a:r>
                      <a:r>
                        <a:rPr lang="en-MK" sz="700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I</a:t>
                      </a:r>
                      <a:r>
                        <a:rPr lang="en-MK" sz="700" dirty="0"/>
                        <a:t>nstitution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Country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54283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GÉANT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NL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94957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GÉANT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319155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GÉANT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HU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3116509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GÉANT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PL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188197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MC36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HU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843501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RENATER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FR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130219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SWITCH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484324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STARLIGHT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844087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TCD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IR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31990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GÉANT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FR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0283616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RNP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BR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45425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GÉANT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CZ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315618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CERN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1296343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CALTECH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296631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AM-Light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938792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RNP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BR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8203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UFES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BR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325579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HEANET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IR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435181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6111146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CALTECH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219421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CALTECH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022870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CALTECH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98482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AD2CEC9-9668-2976-228E-8A3A735F4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804441"/>
              </p:ext>
            </p:extLst>
          </p:nvPr>
        </p:nvGraphicFramePr>
        <p:xfrm>
          <a:off x="9990819" y="2241392"/>
          <a:ext cx="1491615" cy="455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705">
                  <a:extLst>
                    <a:ext uri="{9D8B030D-6E8A-4147-A177-3AD203B41FA5}">
                      <a16:colId xmlns:a16="http://schemas.microsoft.com/office/drawing/2014/main" val="290236024"/>
                    </a:ext>
                  </a:extLst>
                </a:gridCol>
                <a:gridCol w="644842">
                  <a:extLst>
                    <a:ext uri="{9D8B030D-6E8A-4147-A177-3AD203B41FA5}">
                      <a16:colId xmlns:a16="http://schemas.microsoft.com/office/drawing/2014/main" val="3493110416"/>
                    </a:ext>
                  </a:extLst>
                </a:gridCol>
                <a:gridCol w="540068">
                  <a:extLst>
                    <a:ext uri="{9D8B030D-6E8A-4147-A177-3AD203B41FA5}">
                      <a16:colId xmlns:a16="http://schemas.microsoft.com/office/drawing/2014/main" val="2670183144"/>
                    </a:ext>
                  </a:extLst>
                </a:gridCol>
              </a:tblGrid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GB" sz="700" dirty="0" err="1"/>
                        <a:t>i</a:t>
                      </a:r>
                      <a:r>
                        <a:rPr lang="en-MK" sz="700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I</a:t>
                      </a:r>
                      <a:r>
                        <a:rPr lang="en-MK" sz="700" dirty="0"/>
                        <a:t>nstitution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Country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542837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949575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KISTI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KR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3191557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KAUST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UAE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3116509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KDDI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JP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1881977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GÉANT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8435015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GÉANT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1302195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GÉANT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4843248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GÉANT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8440878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319902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UPB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0283616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UPB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454254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KDDI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JP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3156185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NL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1296343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SDSC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2966317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9387925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NYSERNet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82034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PW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325579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FIU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4351811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TU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DK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6111146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CENIC-LA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2194214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CENIC-SV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022870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K" sz="700" dirty="0"/>
                        <a:t>CENIC-SI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K" sz="700" dirty="0"/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984824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6CF8E3A-D3C7-40BF-CC8A-8668216E9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0" y="2259303"/>
            <a:ext cx="7546580" cy="45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59C8E-9C50-4E8C-B23A-ECCBBD28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GP4L towards Digital Transformation</a:t>
            </a:r>
          </a:p>
        </p:txBody>
      </p:sp>
      <p:sp>
        <p:nvSpPr>
          <p:cNvPr id="42" name="Google Shape;351;p19">
            <a:extLst>
              <a:ext uri="{FF2B5EF4-FFF2-40B4-BE49-F238E27FC236}">
                <a16:creationId xmlns:a16="http://schemas.microsoft.com/office/drawing/2014/main" id="{E315929C-61E4-570F-F2D0-68A85AE50C01}"/>
              </a:ext>
            </a:extLst>
          </p:cNvPr>
          <p:cNvSpPr/>
          <p:nvPr/>
        </p:nvSpPr>
        <p:spPr>
          <a:xfrm>
            <a:off x="4446837" y="4713733"/>
            <a:ext cx="3290132" cy="2300964"/>
          </a:xfrm>
          <a:custGeom>
            <a:avLst/>
            <a:gdLst/>
            <a:ahLst/>
            <a:cxnLst/>
            <a:rect l="l" t="t" r="r" b="b"/>
            <a:pathLst>
              <a:path w="87202" h="60985" extrusionOk="0">
                <a:moveTo>
                  <a:pt x="43601" y="1"/>
                </a:moveTo>
                <a:cubicBezTo>
                  <a:pt x="19527" y="1"/>
                  <a:pt x="1" y="19527"/>
                  <a:pt x="1" y="43601"/>
                </a:cubicBezTo>
                <a:cubicBezTo>
                  <a:pt x="1" y="49781"/>
                  <a:pt x="1299" y="55662"/>
                  <a:pt x="3620" y="60984"/>
                </a:cubicBezTo>
                <a:lnTo>
                  <a:pt x="83595" y="60984"/>
                </a:lnTo>
                <a:cubicBezTo>
                  <a:pt x="85916" y="55662"/>
                  <a:pt x="87202" y="49781"/>
                  <a:pt x="87202" y="43601"/>
                </a:cubicBezTo>
                <a:cubicBezTo>
                  <a:pt x="87202" y="19527"/>
                  <a:pt x="67688" y="1"/>
                  <a:pt x="43601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Georgia" panose="02040502050405020303" pitchFamily="18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E1FFF8-BEDB-3EEF-F147-34391926EADB}"/>
              </a:ext>
            </a:extLst>
          </p:cNvPr>
          <p:cNvGrpSpPr/>
          <p:nvPr/>
        </p:nvGrpSpPr>
        <p:grpSpPr>
          <a:xfrm>
            <a:off x="3035372" y="1402936"/>
            <a:ext cx="6117631" cy="5597384"/>
            <a:chOff x="3035371" y="1260696"/>
            <a:chExt cx="6117631" cy="5597384"/>
          </a:xfrm>
        </p:grpSpPr>
        <p:sp>
          <p:nvSpPr>
            <p:cNvPr id="44" name="Google Shape;344;p19">
              <a:extLst>
                <a:ext uri="{FF2B5EF4-FFF2-40B4-BE49-F238E27FC236}">
                  <a16:creationId xmlns:a16="http://schemas.microsoft.com/office/drawing/2014/main" id="{AC704CC7-4612-8028-5E5B-F3379C6EB945}"/>
                </a:ext>
              </a:extLst>
            </p:cNvPr>
            <p:cNvSpPr/>
            <p:nvPr/>
          </p:nvSpPr>
          <p:spPr>
            <a:xfrm>
              <a:off x="8167834" y="1370057"/>
              <a:ext cx="880052" cy="879600"/>
            </a:xfrm>
            <a:custGeom>
              <a:avLst/>
              <a:gdLst/>
              <a:ahLst/>
              <a:cxnLst/>
              <a:rect l="l" t="t" r="r" b="b"/>
              <a:pathLst>
                <a:path w="23325" h="23313" extrusionOk="0">
                  <a:moveTo>
                    <a:pt x="11668" y="0"/>
                  </a:moveTo>
                  <a:cubicBezTo>
                    <a:pt x="5227" y="0"/>
                    <a:pt x="0" y="5215"/>
                    <a:pt x="0" y="11657"/>
                  </a:cubicBezTo>
                  <a:cubicBezTo>
                    <a:pt x="0" y="18098"/>
                    <a:pt x="5227" y="23313"/>
                    <a:pt x="11668" y="23313"/>
                  </a:cubicBezTo>
                  <a:cubicBezTo>
                    <a:pt x="18098" y="23313"/>
                    <a:pt x="23325" y="18098"/>
                    <a:pt x="23325" y="11657"/>
                  </a:cubicBezTo>
                  <a:cubicBezTo>
                    <a:pt x="23325" y="5215"/>
                    <a:pt x="18098" y="0"/>
                    <a:pt x="11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5" name="Google Shape;345;p19">
              <a:extLst>
                <a:ext uri="{FF2B5EF4-FFF2-40B4-BE49-F238E27FC236}">
                  <a16:creationId xmlns:a16="http://schemas.microsoft.com/office/drawing/2014/main" id="{7F038034-8516-2FDC-EE55-357D30734FB0}"/>
                </a:ext>
              </a:extLst>
            </p:cNvPr>
            <p:cNvSpPr/>
            <p:nvPr/>
          </p:nvSpPr>
          <p:spPr>
            <a:xfrm>
              <a:off x="8062718" y="1265149"/>
              <a:ext cx="1090284" cy="1089416"/>
            </a:xfrm>
            <a:custGeom>
              <a:avLst/>
              <a:gdLst/>
              <a:ahLst/>
              <a:cxnLst/>
              <a:rect l="l" t="t" r="r" b="b"/>
              <a:pathLst>
                <a:path w="28897" h="28874" extrusionOk="0">
                  <a:moveTo>
                    <a:pt x="13834" y="1"/>
                  </a:moveTo>
                  <a:cubicBezTo>
                    <a:pt x="13826" y="1"/>
                    <a:pt x="13819" y="1"/>
                    <a:pt x="13811" y="1"/>
                  </a:cubicBezTo>
                  <a:cubicBezTo>
                    <a:pt x="13347" y="25"/>
                    <a:pt x="12883" y="61"/>
                    <a:pt x="12418" y="132"/>
                  </a:cubicBezTo>
                  <a:cubicBezTo>
                    <a:pt x="12228" y="156"/>
                    <a:pt x="12109" y="323"/>
                    <a:pt x="12133" y="513"/>
                  </a:cubicBezTo>
                  <a:cubicBezTo>
                    <a:pt x="12156" y="680"/>
                    <a:pt x="12299" y="811"/>
                    <a:pt x="12466" y="811"/>
                  </a:cubicBezTo>
                  <a:cubicBezTo>
                    <a:pt x="12478" y="811"/>
                    <a:pt x="12502" y="811"/>
                    <a:pt x="12514" y="799"/>
                  </a:cubicBezTo>
                  <a:cubicBezTo>
                    <a:pt x="12954" y="739"/>
                    <a:pt x="13395" y="704"/>
                    <a:pt x="13835" y="680"/>
                  </a:cubicBezTo>
                  <a:cubicBezTo>
                    <a:pt x="14026" y="668"/>
                    <a:pt x="14169" y="513"/>
                    <a:pt x="14169" y="323"/>
                  </a:cubicBezTo>
                  <a:cubicBezTo>
                    <a:pt x="14157" y="140"/>
                    <a:pt x="14014" y="1"/>
                    <a:pt x="13834" y="1"/>
                  </a:cubicBezTo>
                  <a:close/>
                  <a:moveTo>
                    <a:pt x="15539" y="24"/>
                  </a:moveTo>
                  <a:cubicBezTo>
                    <a:pt x="15358" y="24"/>
                    <a:pt x="15204" y="164"/>
                    <a:pt x="15193" y="347"/>
                  </a:cubicBezTo>
                  <a:cubicBezTo>
                    <a:pt x="15181" y="525"/>
                    <a:pt x="15312" y="692"/>
                    <a:pt x="15502" y="704"/>
                  </a:cubicBezTo>
                  <a:cubicBezTo>
                    <a:pt x="15943" y="739"/>
                    <a:pt x="16395" y="799"/>
                    <a:pt x="16824" y="870"/>
                  </a:cubicBezTo>
                  <a:cubicBezTo>
                    <a:pt x="16848" y="882"/>
                    <a:pt x="16859" y="882"/>
                    <a:pt x="16883" y="882"/>
                  </a:cubicBezTo>
                  <a:cubicBezTo>
                    <a:pt x="17050" y="882"/>
                    <a:pt x="17193" y="763"/>
                    <a:pt x="17217" y="597"/>
                  </a:cubicBezTo>
                  <a:cubicBezTo>
                    <a:pt x="17252" y="406"/>
                    <a:pt x="17133" y="228"/>
                    <a:pt x="16943" y="204"/>
                  </a:cubicBezTo>
                  <a:cubicBezTo>
                    <a:pt x="16490" y="120"/>
                    <a:pt x="16014" y="61"/>
                    <a:pt x="15562" y="25"/>
                  </a:cubicBezTo>
                  <a:cubicBezTo>
                    <a:pt x="15554" y="25"/>
                    <a:pt x="15547" y="24"/>
                    <a:pt x="15539" y="24"/>
                  </a:cubicBezTo>
                  <a:close/>
                  <a:moveTo>
                    <a:pt x="10794" y="466"/>
                  </a:moveTo>
                  <a:cubicBezTo>
                    <a:pt x="10765" y="466"/>
                    <a:pt x="10735" y="470"/>
                    <a:pt x="10704" y="478"/>
                  </a:cubicBezTo>
                  <a:cubicBezTo>
                    <a:pt x="10263" y="597"/>
                    <a:pt x="9811" y="739"/>
                    <a:pt x="9382" y="906"/>
                  </a:cubicBezTo>
                  <a:cubicBezTo>
                    <a:pt x="9204" y="966"/>
                    <a:pt x="9108" y="1168"/>
                    <a:pt x="9180" y="1347"/>
                  </a:cubicBezTo>
                  <a:cubicBezTo>
                    <a:pt x="9228" y="1478"/>
                    <a:pt x="9358" y="1561"/>
                    <a:pt x="9501" y="1561"/>
                  </a:cubicBezTo>
                  <a:cubicBezTo>
                    <a:pt x="9537" y="1561"/>
                    <a:pt x="9573" y="1561"/>
                    <a:pt x="9620" y="1537"/>
                  </a:cubicBezTo>
                  <a:cubicBezTo>
                    <a:pt x="10037" y="1382"/>
                    <a:pt x="10454" y="1251"/>
                    <a:pt x="10882" y="1132"/>
                  </a:cubicBezTo>
                  <a:cubicBezTo>
                    <a:pt x="11073" y="1085"/>
                    <a:pt x="11180" y="894"/>
                    <a:pt x="11133" y="716"/>
                  </a:cubicBezTo>
                  <a:cubicBezTo>
                    <a:pt x="11083" y="566"/>
                    <a:pt x="10949" y="466"/>
                    <a:pt x="10794" y="466"/>
                  </a:cubicBezTo>
                  <a:close/>
                  <a:moveTo>
                    <a:pt x="18538" y="592"/>
                  </a:moveTo>
                  <a:cubicBezTo>
                    <a:pt x="18388" y="592"/>
                    <a:pt x="18255" y="690"/>
                    <a:pt x="18217" y="835"/>
                  </a:cubicBezTo>
                  <a:cubicBezTo>
                    <a:pt x="18157" y="1013"/>
                    <a:pt x="18264" y="1204"/>
                    <a:pt x="18443" y="1263"/>
                  </a:cubicBezTo>
                  <a:cubicBezTo>
                    <a:pt x="18872" y="1382"/>
                    <a:pt x="19288" y="1537"/>
                    <a:pt x="19693" y="1704"/>
                  </a:cubicBezTo>
                  <a:cubicBezTo>
                    <a:pt x="19741" y="1728"/>
                    <a:pt x="19788" y="1728"/>
                    <a:pt x="19824" y="1728"/>
                  </a:cubicBezTo>
                  <a:cubicBezTo>
                    <a:pt x="19955" y="1728"/>
                    <a:pt x="20086" y="1656"/>
                    <a:pt x="20146" y="1525"/>
                  </a:cubicBezTo>
                  <a:cubicBezTo>
                    <a:pt x="20217" y="1347"/>
                    <a:pt x="20134" y="1144"/>
                    <a:pt x="19955" y="1073"/>
                  </a:cubicBezTo>
                  <a:cubicBezTo>
                    <a:pt x="19526" y="894"/>
                    <a:pt x="19086" y="739"/>
                    <a:pt x="18645" y="609"/>
                  </a:cubicBezTo>
                  <a:cubicBezTo>
                    <a:pt x="18609" y="597"/>
                    <a:pt x="18573" y="592"/>
                    <a:pt x="18538" y="592"/>
                  </a:cubicBezTo>
                  <a:close/>
                  <a:moveTo>
                    <a:pt x="7934" y="1574"/>
                  </a:moveTo>
                  <a:cubicBezTo>
                    <a:pt x="7885" y="1574"/>
                    <a:pt x="7834" y="1585"/>
                    <a:pt x="7787" y="1609"/>
                  </a:cubicBezTo>
                  <a:cubicBezTo>
                    <a:pt x="7370" y="1823"/>
                    <a:pt x="6965" y="2061"/>
                    <a:pt x="6572" y="2323"/>
                  </a:cubicBezTo>
                  <a:cubicBezTo>
                    <a:pt x="6418" y="2418"/>
                    <a:pt x="6370" y="2633"/>
                    <a:pt x="6477" y="2787"/>
                  </a:cubicBezTo>
                  <a:cubicBezTo>
                    <a:pt x="6537" y="2895"/>
                    <a:pt x="6656" y="2942"/>
                    <a:pt x="6763" y="2942"/>
                  </a:cubicBezTo>
                  <a:cubicBezTo>
                    <a:pt x="6822" y="2942"/>
                    <a:pt x="6894" y="2930"/>
                    <a:pt x="6953" y="2895"/>
                  </a:cubicBezTo>
                  <a:cubicBezTo>
                    <a:pt x="7323" y="2644"/>
                    <a:pt x="7704" y="2418"/>
                    <a:pt x="8096" y="2216"/>
                  </a:cubicBezTo>
                  <a:cubicBezTo>
                    <a:pt x="8263" y="2133"/>
                    <a:pt x="8335" y="1930"/>
                    <a:pt x="8239" y="1763"/>
                  </a:cubicBezTo>
                  <a:cubicBezTo>
                    <a:pt x="8180" y="1644"/>
                    <a:pt x="8059" y="1574"/>
                    <a:pt x="7934" y="1574"/>
                  </a:cubicBezTo>
                  <a:close/>
                  <a:moveTo>
                    <a:pt x="21358" y="1789"/>
                  </a:moveTo>
                  <a:cubicBezTo>
                    <a:pt x="21240" y="1789"/>
                    <a:pt x="21127" y="1853"/>
                    <a:pt x="21062" y="1966"/>
                  </a:cubicBezTo>
                  <a:cubicBezTo>
                    <a:pt x="20967" y="2133"/>
                    <a:pt x="21027" y="2335"/>
                    <a:pt x="21193" y="2430"/>
                  </a:cubicBezTo>
                  <a:cubicBezTo>
                    <a:pt x="21574" y="2644"/>
                    <a:pt x="21955" y="2883"/>
                    <a:pt x="22324" y="3145"/>
                  </a:cubicBezTo>
                  <a:cubicBezTo>
                    <a:pt x="22384" y="3180"/>
                    <a:pt x="22443" y="3204"/>
                    <a:pt x="22515" y="3204"/>
                  </a:cubicBezTo>
                  <a:cubicBezTo>
                    <a:pt x="22622" y="3204"/>
                    <a:pt x="22729" y="3156"/>
                    <a:pt x="22801" y="3061"/>
                  </a:cubicBezTo>
                  <a:cubicBezTo>
                    <a:pt x="22908" y="2906"/>
                    <a:pt x="22860" y="2692"/>
                    <a:pt x="22705" y="2585"/>
                  </a:cubicBezTo>
                  <a:cubicBezTo>
                    <a:pt x="22336" y="2311"/>
                    <a:pt x="21931" y="2061"/>
                    <a:pt x="21527" y="1835"/>
                  </a:cubicBezTo>
                  <a:cubicBezTo>
                    <a:pt x="21473" y="1804"/>
                    <a:pt x="21415" y="1789"/>
                    <a:pt x="21358" y="1789"/>
                  </a:cubicBezTo>
                  <a:close/>
                  <a:moveTo>
                    <a:pt x="5403" y="3278"/>
                  </a:moveTo>
                  <a:cubicBezTo>
                    <a:pt x="5324" y="3278"/>
                    <a:pt x="5244" y="3305"/>
                    <a:pt x="5179" y="3359"/>
                  </a:cubicBezTo>
                  <a:cubicBezTo>
                    <a:pt x="4822" y="3657"/>
                    <a:pt x="4477" y="3978"/>
                    <a:pt x="4144" y="4311"/>
                  </a:cubicBezTo>
                  <a:cubicBezTo>
                    <a:pt x="4013" y="4442"/>
                    <a:pt x="4013" y="4657"/>
                    <a:pt x="4155" y="4788"/>
                  </a:cubicBezTo>
                  <a:cubicBezTo>
                    <a:pt x="4215" y="4859"/>
                    <a:pt x="4310" y="4883"/>
                    <a:pt x="4394" y="4883"/>
                  </a:cubicBezTo>
                  <a:cubicBezTo>
                    <a:pt x="4477" y="4883"/>
                    <a:pt x="4572" y="4847"/>
                    <a:pt x="4632" y="4788"/>
                  </a:cubicBezTo>
                  <a:cubicBezTo>
                    <a:pt x="4941" y="4466"/>
                    <a:pt x="5275" y="4168"/>
                    <a:pt x="5608" y="3883"/>
                  </a:cubicBezTo>
                  <a:cubicBezTo>
                    <a:pt x="5763" y="3764"/>
                    <a:pt x="5775" y="3549"/>
                    <a:pt x="5656" y="3395"/>
                  </a:cubicBezTo>
                  <a:cubicBezTo>
                    <a:pt x="5591" y="3317"/>
                    <a:pt x="5497" y="3278"/>
                    <a:pt x="5403" y="3278"/>
                  </a:cubicBezTo>
                  <a:close/>
                  <a:moveTo>
                    <a:pt x="23849" y="3577"/>
                  </a:moveTo>
                  <a:cubicBezTo>
                    <a:pt x="23756" y="3577"/>
                    <a:pt x="23662" y="3616"/>
                    <a:pt x="23598" y="3692"/>
                  </a:cubicBezTo>
                  <a:cubicBezTo>
                    <a:pt x="23467" y="3835"/>
                    <a:pt x="23479" y="4049"/>
                    <a:pt x="23622" y="4168"/>
                  </a:cubicBezTo>
                  <a:cubicBezTo>
                    <a:pt x="23956" y="4466"/>
                    <a:pt x="24277" y="4788"/>
                    <a:pt x="24575" y="5109"/>
                  </a:cubicBezTo>
                  <a:cubicBezTo>
                    <a:pt x="24634" y="5181"/>
                    <a:pt x="24729" y="5216"/>
                    <a:pt x="24825" y="5216"/>
                  </a:cubicBezTo>
                  <a:cubicBezTo>
                    <a:pt x="24908" y="5216"/>
                    <a:pt x="24991" y="5192"/>
                    <a:pt x="25051" y="5133"/>
                  </a:cubicBezTo>
                  <a:cubicBezTo>
                    <a:pt x="25194" y="5002"/>
                    <a:pt x="25206" y="4788"/>
                    <a:pt x="25075" y="4645"/>
                  </a:cubicBezTo>
                  <a:cubicBezTo>
                    <a:pt x="24765" y="4299"/>
                    <a:pt x="24420" y="3978"/>
                    <a:pt x="24075" y="3668"/>
                  </a:cubicBezTo>
                  <a:cubicBezTo>
                    <a:pt x="24013" y="3607"/>
                    <a:pt x="23931" y="3577"/>
                    <a:pt x="23849" y="3577"/>
                  </a:cubicBezTo>
                  <a:close/>
                  <a:moveTo>
                    <a:pt x="3276" y="5490"/>
                  </a:moveTo>
                  <a:cubicBezTo>
                    <a:pt x="3174" y="5490"/>
                    <a:pt x="3071" y="5537"/>
                    <a:pt x="3001" y="5621"/>
                  </a:cubicBezTo>
                  <a:cubicBezTo>
                    <a:pt x="2715" y="5990"/>
                    <a:pt x="2453" y="6371"/>
                    <a:pt x="2203" y="6764"/>
                  </a:cubicBezTo>
                  <a:cubicBezTo>
                    <a:pt x="2108" y="6931"/>
                    <a:pt x="2155" y="7133"/>
                    <a:pt x="2310" y="7240"/>
                  </a:cubicBezTo>
                  <a:cubicBezTo>
                    <a:pt x="2370" y="7276"/>
                    <a:pt x="2429" y="7288"/>
                    <a:pt x="2489" y="7288"/>
                  </a:cubicBezTo>
                  <a:cubicBezTo>
                    <a:pt x="2608" y="7288"/>
                    <a:pt x="2715" y="7240"/>
                    <a:pt x="2786" y="7133"/>
                  </a:cubicBezTo>
                  <a:cubicBezTo>
                    <a:pt x="3012" y="6752"/>
                    <a:pt x="3274" y="6383"/>
                    <a:pt x="3536" y="6038"/>
                  </a:cubicBezTo>
                  <a:cubicBezTo>
                    <a:pt x="3655" y="5895"/>
                    <a:pt x="3632" y="5681"/>
                    <a:pt x="3477" y="5562"/>
                  </a:cubicBezTo>
                  <a:cubicBezTo>
                    <a:pt x="3418" y="5513"/>
                    <a:pt x="3347" y="5490"/>
                    <a:pt x="3276" y="5490"/>
                  </a:cubicBezTo>
                  <a:close/>
                  <a:moveTo>
                    <a:pt x="25900" y="5857"/>
                  </a:moveTo>
                  <a:cubicBezTo>
                    <a:pt x="25833" y="5857"/>
                    <a:pt x="25766" y="5877"/>
                    <a:pt x="25706" y="5919"/>
                  </a:cubicBezTo>
                  <a:cubicBezTo>
                    <a:pt x="25551" y="6026"/>
                    <a:pt x="25515" y="6240"/>
                    <a:pt x="25622" y="6395"/>
                  </a:cubicBezTo>
                  <a:cubicBezTo>
                    <a:pt x="25884" y="6752"/>
                    <a:pt x="26122" y="7133"/>
                    <a:pt x="26349" y="7514"/>
                  </a:cubicBezTo>
                  <a:cubicBezTo>
                    <a:pt x="26408" y="7621"/>
                    <a:pt x="26527" y="7681"/>
                    <a:pt x="26646" y="7681"/>
                  </a:cubicBezTo>
                  <a:cubicBezTo>
                    <a:pt x="26706" y="7681"/>
                    <a:pt x="26765" y="7669"/>
                    <a:pt x="26813" y="7633"/>
                  </a:cubicBezTo>
                  <a:cubicBezTo>
                    <a:pt x="26980" y="7538"/>
                    <a:pt x="27039" y="7336"/>
                    <a:pt x="26944" y="7169"/>
                  </a:cubicBezTo>
                  <a:cubicBezTo>
                    <a:pt x="26706" y="6764"/>
                    <a:pt x="26456" y="6371"/>
                    <a:pt x="26182" y="6002"/>
                  </a:cubicBezTo>
                  <a:cubicBezTo>
                    <a:pt x="26109" y="5907"/>
                    <a:pt x="26005" y="5857"/>
                    <a:pt x="25900" y="5857"/>
                  </a:cubicBezTo>
                  <a:close/>
                  <a:moveTo>
                    <a:pt x="1680" y="8106"/>
                  </a:moveTo>
                  <a:cubicBezTo>
                    <a:pt x="1546" y="8106"/>
                    <a:pt x="1422" y="8177"/>
                    <a:pt x="1369" y="8300"/>
                  </a:cubicBezTo>
                  <a:cubicBezTo>
                    <a:pt x="1167" y="8717"/>
                    <a:pt x="988" y="9157"/>
                    <a:pt x="834" y="9598"/>
                  </a:cubicBezTo>
                  <a:cubicBezTo>
                    <a:pt x="774" y="9776"/>
                    <a:pt x="869" y="9967"/>
                    <a:pt x="1048" y="10026"/>
                  </a:cubicBezTo>
                  <a:cubicBezTo>
                    <a:pt x="1084" y="10038"/>
                    <a:pt x="1119" y="10050"/>
                    <a:pt x="1155" y="10050"/>
                  </a:cubicBezTo>
                  <a:cubicBezTo>
                    <a:pt x="1298" y="10050"/>
                    <a:pt x="1429" y="9967"/>
                    <a:pt x="1477" y="9824"/>
                  </a:cubicBezTo>
                  <a:cubicBezTo>
                    <a:pt x="1631" y="9407"/>
                    <a:pt x="1798" y="8990"/>
                    <a:pt x="1989" y="8598"/>
                  </a:cubicBezTo>
                  <a:cubicBezTo>
                    <a:pt x="2060" y="8419"/>
                    <a:pt x="1989" y="8217"/>
                    <a:pt x="1822" y="8133"/>
                  </a:cubicBezTo>
                  <a:cubicBezTo>
                    <a:pt x="1775" y="8115"/>
                    <a:pt x="1727" y="8106"/>
                    <a:pt x="1680" y="8106"/>
                  </a:cubicBezTo>
                  <a:close/>
                  <a:moveTo>
                    <a:pt x="27411" y="8523"/>
                  </a:moveTo>
                  <a:cubicBezTo>
                    <a:pt x="27366" y="8523"/>
                    <a:pt x="27320" y="8532"/>
                    <a:pt x="27277" y="8550"/>
                  </a:cubicBezTo>
                  <a:cubicBezTo>
                    <a:pt x="27099" y="8621"/>
                    <a:pt x="27027" y="8824"/>
                    <a:pt x="27099" y="9002"/>
                  </a:cubicBezTo>
                  <a:cubicBezTo>
                    <a:pt x="27277" y="9407"/>
                    <a:pt x="27432" y="9824"/>
                    <a:pt x="27563" y="10241"/>
                  </a:cubicBezTo>
                  <a:cubicBezTo>
                    <a:pt x="27611" y="10384"/>
                    <a:pt x="27742" y="10479"/>
                    <a:pt x="27885" y="10479"/>
                  </a:cubicBezTo>
                  <a:cubicBezTo>
                    <a:pt x="27920" y="10479"/>
                    <a:pt x="27956" y="10479"/>
                    <a:pt x="27992" y="10467"/>
                  </a:cubicBezTo>
                  <a:cubicBezTo>
                    <a:pt x="28170" y="10407"/>
                    <a:pt x="28266" y="10217"/>
                    <a:pt x="28218" y="10038"/>
                  </a:cubicBezTo>
                  <a:cubicBezTo>
                    <a:pt x="28075" y="9598"/>
                    <a:pt x="27908" y="9157"/>
                    <a:pt x="27730" y="8729"/>
                  </a:cubicBezTo>
                  <a:cubicBezTo>
                    <a:pt x="27668" y="8596"/>
                    <a:pt x="27541" y="8523"/>
                    <a:pt x="27411" y="8523"/>
                  </a:cubicBezTo>
                  <a:close/>
                  <a:moveTo>
                    <a:pt x="690" y="11008"/>
                  </a:moveTo>
                  <a:cubicBezTo>
                    <a:pt x="528" y="11008"/>
                    <a:pt x="388" y="11110"/>
                    <a:pt x="357" y="11276"/>
                  </a:cubicBezTo>
                  <a:cubicBezTo>
                    <a:pt x="250" y="11729"/>
                    <a:pt x="167" y="12193"/>
                    <a:pt x="119" y="12646"/>
                  </a:cubicBezTo>
                  <a:cubicBezTo>
                    <a:pt x="95" y="12836"/>
                    <a:pt x="226" y="13003"/>
                    <a:pt x="417" y="13027"/>
                  </a:cubicBezTo>
                  <a:cubicBezTo>
                    <a:pt x="429" y="13027"/>
                    <a:pt x="441" y="13039"/>
                    <a:pt x="453" y="13039"/>
                  </a:cubicBezTo>
                  <a:cubicBezTo>
                    <a:pt x="619" y="13039"/>
                    <a:pt x="774" y="12908"/>
                    <a:pt x="786" y="12729"/>
                  </a:cubicBezTo>
                  <a:cubicBezTo>
                    <a:pt x="846" y="12289"/>
                    <a:pt x="917" y="11848"/>
                    <a:pt x="1012" y="11419"/>
                  </a:cubicBezTo>
                  <a:cubicBezTo>
                    <a:pt x="1060" y="11241"/>
                    <a:pt x="941" y="11050"/>
                    <a:pt x="762" y="11015"/>
                  </a:cubicBezTo>
                  <a:cubicBezTo>
                    <a:pt x="738" y="11010"/>
                    <a:pt x="713" y="11008"/>
                    <a:pt x="690" y="11008"/>
                  </a:cubicBezTo>
                  <a:close/>
                  <a:moveTo>
                    <a:pt x="28305" y="11449"/>
                  </a:moveTo>
                  <a:cubicBezTo>
                    <a:pt x="28284" y="11449"/>
                    <a:pt x="28263" y="11451"/>
                    <a:pt x="28242" y="11455"/>
                  </a:cubicBezTo>
                  <a:cubicBezTo>
                    <a:pt x="28063" y="11491"/>
                    <a:pt x="27932" y="11669"/>
                    <a:pt x="27968" y="11860"/>
                  </a:cubicBezTo>
                  <a:cubicBezTo>
                    <a:pt x="28051" y="12289"/>
                    <a:pt x="28111" y="12729"/>
                    <a:pt x="28158" y="13170"/>
                  </a:cubicBezTo>
                  <a:cubicBezTo>
                    <a:pt x="28170" y="13348"/>
                    <a:pt x="28325" y="13491"/>
                    <a:pt x="28492" y="13491"/>
                  </a:cubicBezTo>
                  <a:cubicBezTo>
                    <a:pt x="28504" y="13491"/>
                    <a:pt x="28516" y="13491"/>
                    <a:pt x="28528" y="13479"/>
                  </a:cubicBezTo>
                  <a:cubicBezTo>
                    <a:pt x="28718" y="13467"/>
                    <a:pt x="28849" y="13301"/>
                    <a:pt x="28837" y="13110"/>
                  </a:cubicBezTo>
                  <a:cubicBezTo>
                    <a:pt x="28789" y="12646"/>
                    <a:pt x="28730" y="12181"/>
                    <a:pt x="28647" y="11729"/>
                  </a:cubicBezTo>
                  <a:cubicBezTo>
                    <a:pt x="28615" y="11570"/>
                    <a:pt x="28470" y="11449"/>
                    <a:pt x="28305" y="11449"/>
                  </a:cubicBezTo>
                  <a:close/>
                  <a:moveTo>
                    <a:pt x="345" y="14051"/>
                  </a:moveTo>
                  <a:cubicBezTo>
                    <a:pt x="155" y="14051"/>
                    <a:pt x="0" y="14205"/>
                    <a:pt x="0" y="14396"/>
                  </a:cubicBezTo>
                  <a:lnTo>
                    <a:pt x="0" y="14432"/>
                  </a:lnTo>
                  <a:cubicBezTo>
                    <a:pt x="0" y="14884"/>
                    <a:pt x="24" y="15337"/>
                    <a:pt x="72" y="15789"/>
                  </a:cubicBezTo>
                  <a:cubicBezTo>
                    <a:pt x="84" y="15968"/>
                    <a:pt x="238" y="16099"/>
                    <a:pt x="405" y="16099"/>
                  </a:cubicBezTo>
                  <a:lnTo>
                    <a:pt x="441" y="16099"/>
                  </a:lnTo>
                  <a:cubicBezTo>
                    <a:pt x="631" y="16075"/>
                    <a:pt x="762" y="15908"/>
                    <a:pt x="750" y="15729"/>
                  </a:cubicBezTo>
                  <a:cubicBezTo>
                    <a:pt x="703" y="15301"/>
                    <a:pt x="691" y="14860"/>
                    <a:pt x="691" y="14432"/>
                  </a:cubicBezTo>
                  <a:lnTo>
                    <a:pt x="691" y="14396"/>
                  </a:lnTo>
                  <a:cubicBezTo>
                    <a:pt x="691" y="14205"/>
                    <a:pt x="536" y="14051"/>
                    <a:pt x="345" y="14051"/>
                  </a:cubicBezTo>
                  <a:close/>
                  <a:moveTo>
                    <a:pt x="28551" y="14086"/>
                  </a:moveTo>
                  <a:cubicBezTo>
                    <a:pt x="28361" y="14086"/>
                    <a:pt x="28206" y="14241"/>
                    <a:pt x="28206" y="14432"/>
                  </a:cubicBezTo>
                  <a:cubicBezTo>
                    <a:pt x="28206" y="14872"/>
                    <a:pt x="28194" y="15325"/>
                    <a:pt x="28147" y="15765"/>
                  </a:cubicBezTo>
                  <a:cubicBezTo>
                    <a:pt x="28135" y="15944"/>
                    <a:pt x="28266" y="16110"/>
                    <a:pt x="28456" y="16134"/>
                  </a:cubicBezTo>
                  <a:lnTo>
                    <a:pt x="28492" y="16134"/>
                  </a:lnTo>
                  <a:cubicBezTo>
                    <a:pt x="28659" y="16134"/>
                    <a:pt x="28813" y="16003"/>
                    <a:pt x="28825" y="15825"/>
                  </a:cubicBezTo>
                  <a:cubicBezTo>
                    <a:pt x="28873" y="15360"/>
                    <a:pt x="28897" y="14896"/>
                    <a:pt x="28897" y="14432"/>
                  </a:cubicBezTo>
                  <a:cubicBezTo>
                    <a:pt x="28897" y="14241"/>
                    <a:pt x="28742" y="14086"/>
                    <a:pt x="28551" y="14086"/>
                  </a:cubicBezTo>
                  <a:close/>
                  <a:moveTo>
                    <a:pt x="676" y="17100"/>
                  </a:moveTo>
                  <a:cubicBezTo>
                    <a:pt x="649" y="17100"/>
                    <a:pt x="622" y="17103"/>
                    <a:pt x="595" y="17111"/>
                  </a:cubicBezTo>
                  <a:cubicBezTo>
                    <a:pt x="417" y="17146"/>
                    <a:pt x="298" y="17325"/>
                    <a:pt x="334" y="17515"/>
                  </a:cubicBezTo>
                  <a:cubicBezTo>
                    <a:pt x="429" y="17968"/>
                    <a:pt x="560" y="18420"/>
                    <a:pt x="703" y="18861"/>
                  </a:cubicBezTo>
                  <a:cubicBezTo>
                    <a:pt x="750" y="19004"/>
                    <a:pt x="881" y="19099"/>
                    <a:pt x="1024" y="19099"/>
                  </a:cubicBezTo>
                  <a:cubicBezTo>
                    <a:pt x="1060" y="19099"/>
                    <a:pt x="1096" y="19099"/>
                    <a:pt x="1131" y="19087"/>
                  </a:cubicBezTo>
                  <a:cubicBezTo>
                    <a:pt x="1310" y="19027"/>
                    <a:pt x="1405" y="18837"/>
                    <a:pt x="1346" y="18658"/>
                  </a:cubicBezTo>
                  <a:cubicBezTo>
                    <a:pt x="1215" y="18230"/>
                    <a:pt x="1096" y="17801"/>
                    <a:pt x="1000" y="17372"/>
                  </a:cubicBezTo>
                  <a:cubicBezTo>
                    <a:pt x="970" y="17210"/>
                    <a:pt x="827" y="17100"/>
                    <a:pt x="676" y="17100"/>
                  </a:cubicBezTo>
                  <a:close/>
                  <a:moveTo>
                    <a:pt x="28217" y="17136"/>
                  </a:moveTo>
                  <a:cubicBezTo>
                    <a:pt x="28060" y="17136"/>
                    <a:pt x="27925" y="17246"/>
                    <a:pt x="27885" y="17408"/>
                  </a:cubicBezTo>
                  <a:cubicBezTo>
                    <a:pt x="27789" y="17837"/>
                    <a:pt x="27682" y="18265"/>
                    <a:pt x="27539" y="18682"/>
                  </a:cubicBezTo>
                  <a:cubicBezTo>
                    <a:pt x="27480" y="18873"/>
                    <a:pt x="27575" y="19063"/>
                    <a:pt x="27766" y="19123"/>
                  </a:cubicBezTo>
                  <a:cubicBezTo>
                    <a:pt x="27789" y="19135"/>
                    <a:pt x="27825" y="19135"/>
                    <a:pt x="27861" y="19135"/>
                  </a:cubicBezTo>
                  <a:cubicBezTo>
                    <a:pt x="28004" y="19135"/>
                    <a:pt x="28147" y="19039"/>
                    <a:pt x="28194" y="18896"/>
                  </a:cubicBezTo>
                  <a:cubicBezTo>
                    <a:pt x="28337" y="18456"/>
                    <a:pt x="28456" y="18004"/>
                    <a:pt x="28551" y="17551"/>
                  </a:cubicBezTo>
                  <a:cubicBezTo>
                    <a:pt x="28599" y="17361"/>
                    <a:pt x="28480" y="17182"/>
                    <a:pt x="28301" y="17146"/>
                  </a:cubicBezTo>
                  <a:cubicBezTo>
                    <a:pt x="28273" y="17139"/>
                    <a:pt x="28245" y="17136"/>
                    <a:pt x="28217" y="17136"/>
                  </a:cubicBezTo>
                  <a:close/>
                  <a:moveTo>
                    <a:pt x="1646" y="20005"/>
                  </a:moveTo>
                  <a:cubicBezTo>
                    <a:pt x="1597" y="20005"/>
                    <a:pt x="1547" y="20016"/>
                    <a:pt x="1500" y="20039"/>
                  </a:cubicBezTo>
                  <a:cubicBezTo>
                    <a:pt x="1334" y="20111"/>
                    <a:pt x="1250" y="20313"/>
                    <a:pt x="1334" y="20492"/>
                  </a:cubicBezTo>
                  <a:cubicBezTo>
                    <a:pt x="1524" y="20909"/>
                    <a:pt x="1750" y="21325"/>
                    <a:pt x="1977" y="21730"/>
                  </a:cubicBezTo>
                  <a:cubicBezTo>
                    <a:pt x="2048" y="21837"/>
                    <a:pt x="2155" y="21897"/>
                    <a:pt x="2274" y="21897"/>
                  </a:cubicBezTo>
                  <a:cubicBezTo>
                    <a:pt x="2334" y="21897"/>
                    <a:pt x="2393" y="21885"/>
                    <a:pt x="2453" y="21849"/>
                  </a:cubicBezTo>
                  <a:cubicBezTo>
                    <a:pt x="2608" y="21754"/>
                    <a:pt x="2667" y="21540"/>
                    <a:pt x="2572" y="21385"/>
                  </a:cubicBezTo>
                  <a:cubicBezTo>
                    <a:pt x="2346" y="21004"/>
                    <a:pt x="2143" y="20599"/>
                    <a:pt x="1953" y="20206"/>
                  </a:cubicBezTo>
                  <a:cubicBezTo>
                    <a:pt x="1893" y="20078"/>
                    <a:pt x="1772" y="20005"/>
                    <a:pt x="1646" y="20005"/>
                  </a:cubicBezTo>
                  <a:close/>
                  <a:moveTo>
                    <a:pt x="27237" y="20040"/>
                  </a:moveTo>
                  <a:cubicBezTo>
                    <a:pt x="27112" y="20040"/>
                    <a:pt x="26992" y="20111"/>
                    <a:pt x="26932" y="20230"/>
                  </a:cubicBezTo>
                  <a:cubicBezTo>
                    <a:pt x="26742" y="20635"/>
                    <a:pt x="26539" y="21028"/>
                    <a:pt x="26313" y="21409"/>
                  </a:cubicBezTo>
                  <a:cubicBezTo>
                    <a:pt x="26218" y="21575"/>
                    <a:pt x="26265" y="21790"/>
                    <a:pt x="26432" y="21885"/>
                  </a:cubicBezTo>
                  <a:cubicBezTo>
                    <a:pt x="26492" y="21909"/>
                    <a:pt x="26551" y="21933"/>
                    <a:pt x="26611" y="21933"/>
                  </a:cubicBezTo>
                  <a:cubicBezTo>
                    <a:pt x="26718" y="21933"/>
                    <a:pt x="26837" y="21873"/>
                    <a:pt x="26896" y="21766"/>
                  </a:cubicBezTo>
                  <a:cubicBezTo>
                    <a:pt x="27135" y="21361"/>
                    <a:pt x="27349" y="20944"/>
                    <a:pt x="27551" y="20528"/>
                  </a:cubicBezTo>
                  <a:cubicBezTo>
                    <a:pt x="27635" y="20349"/>
                    <a:pt x="27551" y="20147"/>
                    <a:pt x="27385" y="20075"/>
                  </a:cubicBezTo>
                  <a:cubicBezTo>
                    <a:pt x="27337" y="20051"/>
                    <a:pt x="27287" y="20040"/>
                    <a:pt x="27237" y="20040"/>
                  </a:cubicBezTo>
                  <a:close/>
                  <a:moveTo>
                    <a:pt x="3222" y="22629"/>
                  </a:moveTo>
                  <a:cubicBezTo>
                    <a:pt x="3149" y="22629"/>
                    <a:pt x="3076" y="22651"/>
                    <a:pt x="3012" y="22695"/>
                  </a:cubicBezTo>
                  <a:cubicBezTo>
                    <a:pt x="2870" y="22814"/>
                    <a:pt x="2834" y="23028"/>
                    <a:pt x="2953" y="23171"/>
                  </a:cubicBezTo>
                  <a:cubicBezTo>
                    <a:pt x="3239" y="23540"/>
                    <a:pt x="3536" y="23909"/>
                    <a:pt x="3846" y="24242"/>
                  </a:cubicBezTo>
                  <a:cubicBezTo>
                    <a:pt x="3917" y="24314"/>
                    <a:pt x="4013" y="24350"/>
                    <a:pt x="4108" y="24350"/>
                  </a:cubicBezTo>
                  <a:cubicBezTo>
                    <a:pt x="4179" y="24350"/>
                    <a:pt x="4263" y="24326"/>
                    <a:pt x="4334" y="24266"/>
                  </a:cubicBezTo>
                  <a:cubicBezTo>
                    <a:pt x="4477" y="24135"/>
                    <a:pt x="4477" y="23921"/>
                    <a:pt x="4358" y="23778"/>
                  </a:cubicBezTo>
                  <a:cubicBezTo>
                    <a:pt x="4048" y="23457"/>
                    <a:pt x="3763" y="23111"/>
                    <a:pt x="3501" y="22766"/>
                  </a:cubicBezTo>
                  <a:cubicBezTo>
                    <a:pt x="3430" y="22675"/>
                    <a:pt x="3327" y="22629"/>
                    <a:pt x="3222" y="22629"/>
                  </a:cubicBezTo>
                  <a:close/>
                  <a:moveTo>
                    <a:pt x="25651" y="22659"/>
                  </a:moveTo>
                  <a:cubicBezTo>
                    <a:pt x="25548" y="22659"/>
                    <a:pt x="25447" y="22706"/>
                    <a:pt x="25384" y="22790"/>
                  </a:cubicBezTo>
                  <a:cubicBezTo>
                    <a:pt x="25110" y="23147"/>
                    <a:pt x="24825" y="23480"/>
                    <a:pt x="24515" y="23814"/>
                  </a:cubicBezTo>
                  <a:cubicBezTo>
                    <a:pt x="24396" y="23945"/>
                    <a:pt x="24396" y="24159"/>
                    <a:pt x="24539" y="24290"/>
                  </a:cubicBezTo>
                  <a:cubicBezTo>
                    <a:pt x="24598" y="24350"/>
                    <a:pt x="24682" y="24385"/>
                    <a:pt x="24765" y="24385"/>
                  </a:cubicBezTo>
                  <a:cubicBezTo>
                    <a:pt x="24860" y="24385"/>
                    <a:pt x="24956" y="24350"/>
                    <a:pt x="25015" y="24278"/>
                  </a:cubicBezTo>
                  <a:cubicBezTo>
                    <a:pt x="25337" y="23933"/>
                    <a:pt x="25634" y="23576"/>
                    <a:pt x="25920" y="23207"/>
                  </a:cubicBezTo>
                  <a:cubicBezTo>
                    <a:pt x="26039" y="23064"/>
                    <a:pt x="26003" y="22849"/>
                    <a:pt x="25861" y="22730"/>
                  </a:cubicBezTo>
                  <a:cubicBezTo>
                    <a:pt x="25797" y="22681"/>
                    <a:pt x="25723" y="22659"/>
                    <a:pt x="25651" y="22659"/>
                  </a:cubicBezTo>
                  <a:close/>
                  <a:moveTo>
                    <a:pt x="5325" y="24852"/>
                  </a:moveTo>
                  <a:cubicBezTo>
                    <a:pt x="5230" y="24852"/>
                    <a:pt x="5137" y="24891"/>
                    <a:pt x="5072" y="24969"/>
                  </a:cubicBezTo>
                  <a:cubicBezTo>
                    <a:pt x="4953" y="25112"/>
                    <a:pt x="4965" y="25326"/>
                    <a:pt x="5108" y="25457"/>
                  </a:cubicBezTo>
                  <a:cubicBezTo>
                    <a:pt x="5465" y="25754"/>
                    <a:pt x="5834" y="26040"/>
                    <a:pt x="6215" y="26302"/>
                  </a:cubicBezTo>
                  <a:cubicBezTo>
                    <a:pt x="6275" y="26350"/>
                    <a:pt x="6346" y="26362"/>
                    <a:pt x="6418" y="26362"/>
                  </a:cubicBezTo>
                  <a:cubicBezTo>
                    <a:pt x="6525" y="26362"/>
                    <a:pt x="6632" y="26314"/>
                    <a:pt x="6691" y="26219"/>
                  </a:cubicBezTo>
                  <a:cubicBezTo>
                    <a:pt x="6799" y="26064"/>
                    <a:pt x="6763" y="25850"/>
                    <a:pt x="6608" y="25743"/>
                  </a:cubicBezTo>
                  <a:cubicBezTo>
                    <a:pt x="6251" y="25493"/>
                    <a:pt x="5894" y="25219"/>
                    <a:pt x="5548" y="24933"/>
                  </a:cubicBezTo>
                  <a:cubicBezTo>
                    <a:pt x="5484" y="24879"/>
                    <a:pt x="5404" y="24852"/>
                    <a:pt x="5325" y="24852"/>
                  </a:cubicBezTo>
                  <a:close/>
                  <a:moveTo>
                    <a:pt x="23537" y="24876"/>
                  </a:moveTo>
                  <a:cubicBezTo>
                    <a:pt x="23457" y="24876"/>
                    <a:pt x="23378" y="24903"/>
                    <a:pt x="23313" y="24957"/>
                  </a:cubicBezTo>
                  <a:cubicBezTo>
                    <a:pt x="22979" y="25242"/>
                    <a:pt x="22622" y="25516"/>
                    <a:pt x="22253" y="25766"/>
                  </a:cubicBezTo>
                  <a:cubicBezTo>
                    <a:pt x="22098" y="25874"/>
                    <a:pt x="22062" y="26088"/>
                    <a:pt x="22170" y="26243"/>
                  </a:cubicBezTo>
                  <a:cubicBezTo>
                    <a:pt x="22241" y="26338"/>
                    <a:pt x="22348" y="26385"/>
                    <a:pt x="22455" y="26385"/>
                  </a:cubicBezTo>
                  <a:cubicBezTo>
                    <a:pt x="22515" y="26385"/>
                    <a:pt x="22586" y="26362"/>
                    <a:pt x="22646" y="26326"/>
                  </a:cubicBezTo>
                  <a:cubicBezTo>
                    <a:pt x="23027" y="26064"/>
                    <a:pt x="23396" y="25778"/>
                    <a:pt x="23753" y="25481"/>
                  </a:cubicBezTo>
                  <a:cubicBezTo>
                    <a:pt x="23896" y="25362"/>
                    <a:pt x="23920" y="25147"/>
                    <a:pt x="23801" y="24992"/>
                  </a:cubicBezTo>
                  <a:cubicBezTo>
                    <a:pt x="23729" y="24915"/>
                    <a:pt x="23633" y="24876"/>
                    <a:pt x="23537" y="24876"/>
                  </a:cubicBezTo>
                  <a:close/>
                  <a:moveTo>
                    <a:pt x="7876" y="26569"/>
                  </a:moveTo>
                  <a:cubicBezTo>
                    <a:pt x="7751" y="26569"/>
                    <a:pt x="7630" y="26639"/>
                    <a:pt x="7573" y="26755"/>
                  </a:cubicBezTo>
                  <a:cubicBezTo>
                    <a:pt x="7477" y="26921"/>
                    <a:pt x="7549" y="27124"/>
                    <a:pt x="7715" y="27207"/>
                  </a:cubicBezTo>
                  <a:cubicBezTo>
                    <a:pt x="8120" y="27433"/>
                    <a:pt x="8549" y="27624"/>
                    <a:pt x="8977" y="27802"/>
                  </a:cubicBezTo>
                  <a:cubicBezTo>
                    <a:pt x="9025" y="27826"/>
                    <a:pt x="9061" y="27826"/>
                    <a:pt x="9108" y="27826"/>
                  </a:cubicBezTo>
                  <a:cubicBezTo>
                    <a:pt x="9239" y="27826"/>
                    <a:pt x="9370" y="27755"/>
                    <a:pt x="9418" y="27612"/>
                  </a:cubicBezTo>
                  <a:cubicBezTo>
                    <a:pt x="9489" y="27445"/>
                    <a:pt x="9406" y="27243"/>
                    <a:pt x="9239" y="27171"/>
                  </a:cubicBezTo>
                  <a:cubicBezTo>
                    <a:pt x="8823" y="27005"/>
                    <a:pt x="8418" y="26814"/>
                    <a:pt x="8037" y="26612"/>
                  </a:cubicBezTo>
                  <a:cubicBezTo>
                    <a:pt x="7986" y="26583"/>
                    <a:pt x="7930" y="26569"/>
                    <a:pt x="7876" y="26569"/>
                  </a:cubicBezTo>
                  <a:close/>
                  <a:moveTo>
                    <a:pt x="20994" y="26586"/>
                  </a:moveTo>
                  <a:cubicBezTo>
                    <a:pt x="20940" y="26586"/>
                    <a:pt x="20887" y="26598"/>
                    <a:pt x="20836" y="26624"/>
                  </a:cubicBezTo>
                  <a:cubicBezTo>
                    <a:pt x="20443" y="26826"/>
                    <a:pt x="20038" y="27017"/>
                    <a:pt x="19622" y="27183"/>
                  </a:cubicBezTo>
                  <a:cubicBezTo>
                    <a:pt x="19455" y="27255"/>
                    <a:pt x="19372" y="27457"/>
                    <a:pt x="19443" y="27636"/>
                  </a:cubicBezTo>
                  <a:cubicBezTo>
                    <a:pt x="19491" y="27767"/>
                    <a:pt x="19622" y="27838"/>
                    <a:pt x="19753" y="27838"/>
                  </a:cubicBezTo>
                  <a:cubicBezTo>
                    <a:pt x="19800" y="27838"/>
                    <a:pt x="19848" y="27838"/>
                    <a:pt x="19884" y="27814"/>
                  </a:cubicBezTo>
                  <a:cubicBezTo>
                    <a:pt x="20312" y="27648"/>
                    <a:pt x="20741" y="27445"/>
                    <a:pt x="21158" y="27231"/>
                  </a:cubicBezTo>
                  <a:cubicBezTo>
                    <a:pt x="21324" y="27147"/>
                    <a:pt x="21384" y="26933"/>
                    <a:pt x="21300" y="26766"/>
                  </a:cubicBezTo>
                  <a:cubicBezTo>
                    <a:pt x="21234" y="26650"/>
                    <a:pt x="21116" y="26586"/>
                    <a:pt x="20994" y="26586"/>
                  </a:cubicBezTo>
                  <a:close/>
                  <a:moveTo>
                    <a:pt x="10725" y="27696"/>
                  </a:moveTo>
                  <a:cubicBezTo>
                    <a:pt x="10575" y="27696"/>
                    <a:pt x="10434" y="27795"/>
                    <a:pt x="10394" y="27945"/>
                  </a:cubicBezTo>
                  <a:cubicBezTo>
                    <a:pt x="10347" y="28124"/>
                    <a:pt x="10454" y="28314"/>
                    <a:pt x="10632" y="28362"/>
                  </a:cubicBezTo>
                  <a:cubicBezTo>
                    <a:pt x="11085" y="28493"/>
                    <a:pt x="11537" y="28588"/>
                    <a:pt x="12002" y="28671"/>
                  </a:cubicBezTo>
                  <a:lnTo>
                    <a:pt x="12049" y="28671"/>
                  </a:lnTo>
                  <a:cubicBezTo>
                    <a:pt x="12216" y="28671"/>
                    <a:pt x="12359" y="28552"/>
                    <a:pt x="12395" y="28386"/>
                  </a:cubicBezTo>
                  <a:cubicBezTo>
                    <a:pt x="12418" y="28207"/>
                    <a:pt x="12299" y="28029"/>
                    <a:pt x="12109" y="27993"/>
                  </a:cubicBezTo>
                  <a:cubicBezTo>
                    <a:pt x="11680" y="27921"/>
                    <a:pt x="11240" y="27826"/>
                    <a:pt x="10811" y="27707"/>
                  </a:cubicBezTo>
                  <a:cubicBezTo>
                    <a:pt x="10782" y="27699"/>
                    <a:pt x="10753" y="27696"/>
                    <a:pt x="10725" y="27696"/>
                  </a:cubicBezTo>
                  <a:close/>
                  <a:moveTo>
                    <a:pt x="18136" y="27708"/>
                  </a:moveTo>
                  <a:cubicBezTo>
                    <a:pt x="18108" y="27708"/>
                    <a:pt x="18079" y="27711"/>
                    <a:pt x="18050" y="27719"/>
                  </a:cubicBezTo>
                  <a:cubicBezTo>
                    <a:pt x="17621" y="27826"/>
                    <a:pt x="17193" y="27933"/>
                    <a:pt x="16752" y="28005"/>
                  </a:cubicBezTo>
                  <a:cubicBezTo>
                    <a:pt x="16562" y="28029"/>
                    <a:pt x="16443" y="28207"/>
                    <a:pt x="16467" y="28398"/>
                  </a:cubicBezTo>
                  <a:cubicBezTo>
                    <a:pt x="16502" y="28564"/>
                    <a:pt x="16645" y="28683"/>
                    <a:pt x="16812" y="28683"/>
                  </a:cubicBezTo>
                  <a:cubicBezTo>
                    <a:pt x="16824" y="28683"/>
                    <a:pt x="16848" y="28683"/>
                    <a:pt x="16859" y="28671"/>
                  </a:cubicBezTo>
                  <a:cubicBezTo>
                    <a:pt x="17324" y="28600"/>
                    <a:pt x="17776" y="28493"/>
                    <a:pt x="18229" y="28374"/>
                  </a:cubicBezTo>
                  <a:cubicBezTo>
                    <a:pt x="18407" y="28326"/>
                    <a:pt x="18514" y="28136"/>
                    <a:pt x="18467" y="27957"/>
                  </a:cubicBezTo>
                  <a:cubicBezTo>
                    <a:pt x="18427" y="27807"/>
                    <a:pt x="18286" y="27708"/>
                    <a:pt x="18136" y="27708"/>
                  </a:cubicBezTo>
                  <a:close/>
                  <a:moveTo>
                    <a:pt x="13764" y="28171"/>
                  </a:moveTo>
                  <a:cubicBezTo>
                    <a:pt x="13585" y="28171"/>
                    <a:pt x="13419" y="28314"/>
                    <a:pt x="13407" y="28505"/>
                  </a:cubicBezTo>
                  <a:cubicBezTo>
                    <a:pt x="13395" y="28683"/>
                    <a:pt x="13549" y="28850"/>
                    <a:pt x="13728" y="28862"/>
                  </a:cubicBezTo>
                  <a:cubicBezTo>
                    <a:pt x="13966" y="28874"/>
                    <a:pt x="14216" y="28874"/>
                    <a:pt x="14454" y="28874"/>
                  </a:cubicBezTo>
                  <a:cubicBezTo>
                    <a:pt x="14681" y="28874"/>
                    <a:pt x="14907" y="28874"/>
                    <a:pt x="15133" y="28862"/>
                  </a:cubicBezTo>
                  <a:cubicBezTo>
                    <a:pt x="15312" y="28850"/>
                    <a:pt x="15466" y="28695"/>
                    <a:pt x="15454" y="28505"/>
                  </a:cubicBezTo>
                  <a:cubicBezTo>
                    <a:pt x="15443" y="28322"/>
                    <a:pt x="15289" y="28183"/>
                    <a:pt x="15118" y="28183"/>
                  </a:cubicBezTo>
                  <a:cubicBezTo>
                    <a:pt x="15111" y="28183"/>
                    <a:pt x="15104" y="28183"/>
                    <a:pt x="15097" y="28183"/>
                  </a:cubicBezTo>
                  <a:cubicBezTo>
                    <a:pt x="14915" y="28188"/>
                    <a:pt x="14730" y="28191"/>
                    <a:pt x="14545" y="28191"/>
                  </a:cubicBezTo>
                  <a:cubicBezTo>
                    <a:pt x="14284" y="28191"/>
                    <a:pt x="14022" y="28185"/>
                    <a:pt x="13764" y="28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6" name="Google Shape;310;p19">
              <a:extLst>
                <a:ext uri="{FF2B5EF4-FFF2-40B4-BE49-F238E27FC236}">
                  <a16:creationId xmlns:a16="http://schemas.microsoft.com/office/drawing/2014/main" id="{021B54FA-A49E-D964-D389-F09243028ACF}"/>
                </a:ext>
              </a:extLst>
            </p:cNvPr>
            <p:cNvSpPr/>
            <p:nvPr/>
          </p:nvSpPr>
          <p:spPr>
            <a:xfrm>
              <a:off x="3576239" y="2378821"/>
              <a:ext cx="540897" cy="3528212"/>
            </a:xfrm>
            <a:custGeom>
              <a:avLst/>
              <a:gdLst/>
              <a:ahLst/>
              <a:cxnLst/>
              <a:rect l="l" t="t" r="r" b="b"/>
              <a:pathLst>
                <a:path w="14336" h="74391" extrusionOk="0">
                  <a:moveTo>
                    <a:pt x="346" y="1"/>
                  </a:moveTo>
                  <a:cubicBezTo>
                    <a:pt x="155" y="1"/>
                    <a:pt x="0" y="156"/>
                    <a:pt x="0" y="346"/>
                  </a:cubicBezTo>
                  <a:lnTo>
                    <a:pt x="0" y="1703"/>
                  </a:lnTo>
                  <a:cubicBezTo>
                    <a:pt x="0" y="1894"/>
                    <a:pt x="155" y="2049"/>
                    <a:pt x="346" y="2049"/>
                  </a:cubicBezTo>
                  <a:cubicBezTo>
                    <a:pt x="536" y="2049"/>
                    <a:pt x="691" y="1894"/>
                    <a:pt x="691" y="1703"/>
                  </a:cubicBezTo>
                  <a:lnTo>
                    <a:pt x="691" y="346"/>
                  </a:lnTo>
                  <a:cubicBezTo>
                    <a:pt x="691" y="156"/>
                    <a:pt x="536" y="1"/>
                    <a:pt x="346" y="1"/>
                  </a:cubicBezTo>
                  <a:close/>
                  <a:moveTo>
                    <a:pt x="346" y="3073"/>
                  </a:moveTo>
                  <a:cubicBezTo>
                    <a:pt x="155" y="3073"/>
                    <a:pt x="0" y="3227"/>
                    <a:pt x="0" y="3418"/>
                  </a:cubicBezTo>
                  <a:lnTo>
                    <a:pt x="0" y="4775"/>
                  </a:lnTo>
                  <a:cubicBezTo>
                    <a:pt x="0" y="4966"/>
                    <a:pt x="155" y="5121"/>
                    <a:pt x="346" y="5121"/>
                  </a:cubicBezTo>
                  <a:cubicBezTo>
                    <a:pt x="536" y="5121"/>
                    <a:pt x="691" y="4966"/>
                    <a:pt x="691" y="4775"/>
                  </a:cubicBezTo>
                  <a:lnTo>
                    <a:pt x="691" y="3418"/>
                  </a:lnTo>
                  <a:cubicBezTo>
                    <a:pt x="691" y="3227"/>
                    <a:pt x="536" y="3073"/>
                    <a:pt x="346" y="3073"/>
                  </a:cubicBezTo>
                  <a:close/>
                  <a:moveTo>
                    <a:pt x="346" y="6144"/>
                  </a:moveTo>
                  <a:cubicBezTo>
                    <a:pt x="155" y="6144"/>
                    <a:pt x="0" y="6299"/>
                    <a:pt x="0" y="6478"/>
                  </a:cubicBezTo>
                  <a:lnTo>
                    <a:pt x="0" y="7847"/>
                  </a:lnTo>
                  <a:cubicBezTo>
                    <a:pt x="0" y="8038"/>
                    <a:pt x="155" y="8192"/>
                    <a:pt x="346" y="8192"/>
                  </a:cubicBezTo>
                  <a:cubicBezTo>
                    <a:pt x="536" y="8192"/>
                    <a:pt x="691" y="8038"/>
                    <a:pt x="691" y="7847"/>
                  </a:cubicBezTo>
                  <a:lnTo>
                    <a:pt x="691" y="6478"/>
                  </a:lnTo>
                  <a:cubicBezTo>
                    <a:pt x="691" y="6299"/>
                    <a:pt x="536" y="6144"/>
                    <a:pt x="346" y="6144"/>
                  </a:cubicBezTo>
                  <a:close/>
                  <a:moveTo>
                    <a:pt x="346" y="9216"/>
                  </a:moveTo>
                  <a:cubicBezTo>
                    <a:pt x="155" y="9216"/>
                    <a:pt x="0" y="9371"/>
                    <a:pt x="0" y="9550"/>
                  </a:cubicBezTo>
                  <a:lnTo>
                    <a:pt x="0" y="10919"/>
                  </a:lnTo>
                  <a:cubicBezTo>
                    <a:pt x="0" y="11109"/>
                    <a:pt x="155" y="11264"/>
                    <a:pt x="346" y="11264"/>
                  </a:cubicBezTo>
                  <a:cubicBezTo>
                    <a:pt x="536" y="11264"/>
                    <a:pt x="691" y="11109"/>
                    <a:pt x="691" y="10919"/>
                  </a:cubicBezTo>
                  <a:lnTo>
                    <a:pt x="691" y="9550"/>
                  </a:lnTo>
                  <a:cubicBezTo>
                    <a:pt x="691" y="9371"/>
                    <a:pt x="536" y="9216"/>
                    <a:pt x="346" y="9216"/>
                  </a:cubicBezTo>
                  <a:close/>
                  <a:moveTo>
                    <a:pt x="346" y="12288"/>
                  </a:moveTo>
                  <a:cubicBezTo>
                    <a:pt x="155" y="12288"/>
                    <a:pt x="0" y="12443"/>
                    <a:pt x="0" y="12621"/>
                  </a:cubicBezTo>
                  <a:lnTo>
                    <a:pt x="0" y="13991"/>
                  </a:lnTo>
                  <a:cubicBezTo>
                    <a:pt x="0" y="14181"/>
                    <a:pt x="155" y="14336"/>
                    <a:pt x="346" y="14336"/>
                  </a:cubicBezTo>
                  <a:cubicBezTo>
                    <a:pt x="536" y="14336"/>
                    <a:pt x="691" y="14181"/>
                    <a:pt x="691" y="13991"/>
                  </a:cubicBezTo>
                  <a:lnTo>
                    <a:pt x="691" y="12621"/>
                  </a:lnTo>
                  <a:cubicBezTo>
                    <a:pt x="691" y="12443"/>
                    <a:pt x="536" y="12288"/>
                    <a:pt x="346" y="12288"/>
                  </a:cubicBezTo>
                  <a:close/>
                  <a:moveTo>
                    <a:pt x="346" y="15360"/>
                  </a:moveTo>
                  <a:cubicBezTo>
                    <a:pt x="155" y="15360"/>
                    <a:pt x="0" y="15503"/>
                    <a:pt x="0" y="15693"/>
                  </a:cubicBezTo>
                  <a:lnTo>
                    <a:pt x="0" y="17062"/>
                  </a:lnTo>
                  <a:cubicBezTo>
                    <a:pt x="0" y="17253"/>
                    <a:pt x="155" y="17408"/>
                    <a:pt x="346" y="17408"/>
                  </a:cubicBezTo>
                  <a:cubicBezTo>
                    <a:pt x="536" y="17408"/>
                    <a:pt x="691" y="17253"/>
                    <a:pt x="691" y="17062"/>
                  </a:cubicBezTo>
                  <a:lnTo>
                    <a:pt x="691" y="15693"/>
                  </a:lnTo>
                  <a:cubicBezTo>
                    <a:pt x="691" y="15503"/>
                    <a:pt x="536" y="15360"/>
                    <a:pt x="346" y="15360"/>
                  </a:cubicBezTo>
                  <a:close/>
                  <a:moveTo>
                    <a:pt x="346" y="18432"/>
                  </a:moveTo>
                  <a:cubicBezTo>
                    <a:pt x="155" y="18432"/>
                    <a:pt x="0" y="18575"/>
                    <a:pt x="0" y="18765"/>
                  </a:cubicBezTo>
                  <a:lnTo>
                    <a:pt x="0" y="20134"/>
                  </a:lnTo>
                  <a:cubicBezTo>
                    <a:pt x="0" y="20325"/>
                    <a:pt x="155" y="20480"/>
                    <a:pt x="346" y="20480"/>
                  </a:cubicBezTo>
                  <a:cubicBezTo>
                    <a:pt x="536" y="20480"/>
                    <a:pt x="691" y="20325"/>
                    <a:pt x="691" y="20134"/>
                  </a:cubicBezTo>
                  <a:lnTo>
                    <a:pt x="691" y="18765"/>
                  </a:lnTo>
                  <a:cubicBezTo>
                    <a:pt x="691" y="18575"/>
                    <a:pt x="536" y="18432"/>
                    <a:pt x="346" y="18432"/>
                  </a:cubicBezTo>
                  <a:close/>
                  <a:moveTo>
                    <a:pt x="346" y="21504"/>
                  </a:moveTo>
                  <a:cubicBezTo>
                    <a:pt x="155" y="21504"/>
                    <a:pt x="0" y="21646"/>
                    <a:pt x="0" y="21837"/>
                  </a:cubicBezTo>
                  <a:lnTo>
                    <a:pt x="0" y="23206"/>
                  </a:lnTo>
                  <a:cubicBezTo>
                    <a:pt x="0" y="23397"/>
                    <a:pt x="155" y="23551"/>
                    <a:pt x="346" y="23551"/>
                  </a:cubicBezTo>
                  <a:cubicBezTo>
                    <a:pt x="536" y="23551"/>
                    <a:pt x="691" y="23397"/>
                    <a:pt x="691" y="23206"/>
                  </a:cubicBezTo>
                  <a:lnTo>
                    <a:pt x="691" y="21837"/>
                  </a:lnTo>
                  <a:cubicBezTo>
                    <a:pt x="691" y="21646"/>
                    <a:pt x="536" y="21504"/>
                    <a:pt x="346" y="21504"/>
                  </a:cubicBezTo>
                  <a:close/>
                  <a:moveTo>
                    <a:pt x="346" y="24563"/>
                  </a:moveTo>
                  <a:cubicBezTo>
                    <a:pt x="155" y="24563"/>
                    <a:pt x="0" y="24718"/>
                    <a:pt x="0" y="24909"/>
                  </a:cubicBezTo>
                  <a:lnTo>
                    <a:pt x="0" y="26278"/>
                  </a:lnTo>
                  <a:cubicBezTo>
                    <a:pt x="0" y="26468"/>
                    <a:pt x="155" y="26611"/>
                    <a:pt x="346" y="26611"/>
                  </a:cubicBezTo>
                  <a:cubicBezTo>
                    <a:pt x="536" y="26611"/>
                    <a:pt x="691" y="26468"/>
                    <a:pt x="691" y="26278"/>
                  </a:cubicBezTo>
                  <a:lnTo>
                    <a:pt x="691" y="24909"/>
                  </a:lnTo>
                  <a:cubicBezTo>
                    <a:pt x="691" y="24718"/>
                    <a:pt x="536" y="24563"/>
                    <a:pt x="346" y="24563"/>
                  </a:cubicBezTo>
                  <a:close/>
                  <a:moveTo>
                    <a:pt x="346" y="27635"/>
                  </a:moveTo>
                  <a:cubicBezTo>
                    <a:pt x="155" y="27635"/>
                    <a:pt x="0" y="27790"/>
                    <a:pt x="0" y="27981"/>
                  </a:cubicBezTo>
                  <a:lnTo>
                    <a:pt x="0" y="29350"/>
                  </a:lnTo>
                  <a:cubicBezTo>
                    <a:pt x="0" y="29540"/>
                    <a:pt x="155" y="29683"/>
                    <a:pt x="346" y="29683"/>
                  </a:cubicBezTo>
                  <a:cubicBezTo>
                    <a:pt x="536" y="29683"/>
                    <a:pt x="691" y="29540"/>
                    <a:pt x="691" y="29350"/>
                  </a:cubicBezTo>
                  <a:lnTo>
                    <a:pt x="691" y="27981"/>
                  </a:lnTo>
                  <a:cubicBezTo>
                    <a:pt x="691" y="27790"/>
                    <a:pt x="536" y="27635"/>
                    <a:pt x="346" y="27635"/>
                  </a:cubicBezTo>
                  <a:close/>
                  <a:moveTo>
                    <a:pt x="346" y="30707"/>
                  </a:moveTo>
                  <a:cubicBezTo>
                    <a:pt x="155" y="30707"/>
                    <a:pt x="0" y="30862"/>
                    <a:pt x="0" y="31052"/>
                  </a:cubicBezTo>
                  <a:lnTo>
                    <a:pt x="0" y="32422"/>
                  </a:lnTo>
                  <a:cubicBezTo>
                    <a:pt x="0" y="32612"/>
                    <a:pt x="155" y="32755"/>
                    <a:pt x="346" y="32755"/>
                  </a:cubicBezTo>
                  <a:cubicBezTo>
                    <a:pt x="536" y="32755"/>
                    <a:pt x="691" y="32612"/>
                    <a:pt x="691" y="32422"/>
                  </a:cubicBezTo>
                  <a:lnTo>
                    <a:pt x="691" y="31052"/>
                  </a:lnTo>
                  <a:cubicBezTo>
                    <a:pt x="691" y="30862"/>
                    <a:pt x="536" y="30707"/>
                    <a:pt x="346" y="30707"/>
                  </a:cubicBezTo>
                  <a:close/>
                  <a:moveTo>
                    <a:pt x="346" y="33779"/>
                  </a:moveTo>
                  <a:cubicBezTo>
                    <a:pt x="155" y="33779"/>
                    <a:pt x="0" y="33934"/>
                    <a:pt x="0" y="34124"/>
                  </a:cubicBezTo>
                  <a:lnTo>
                    <a:pt x="0" y="35493"/>
                  </a:lnTo>
                  <a:cubicBezTo>
                    <a:pt x="0" y="35672"/>
                    <a:pt x="155" y="35827"/>
                    <a:pt x="346" y="35827"/>
                  </a:cubicBezTo>
                  <a:cubicBezTo>
                    <a:pt x="536" y="35827"/>
                    <a:pt x="691" y="35672"/>
                    <a:pt x="691" y="35493"/>
                  </a:cubicBezTo>
                  <a:lnTo>
                    <a:pt x="691" y="34124"/>
                  </a:lnTo>
                  <a:cubicBezTo>
                    <a:pt x="691" y="33934"/>
                    <a:pt x="536" y="33779"/>
                    <a:pt x="346" y="33779"/>
                  </a:cubicBezTo>
                  <a:close/>
                  <a:moveTo>
                    <a:pt x="346" y="36851"/>
                  </a:moveTo>
                  <a:cubicBezTo>
                    <a:pt x="155" y="36851"/>
                    <a:pt x="0" y="37005"/>
                    <a:pt x="0" y="37196"/>
                  </a:cubicBezTo>
                  <a:lnTo>
                    <a:pt x="0" y="38565"/>
                  </a:lnTo>
                  <a:cubicBezTo>
                    <a:pt x="0" y="38744"/>
                    <a:pt x="155" y="38899"/>
                    <a:pt x="346" y="38899"/>
                  </a:cubicBezTo>
                  <a:cubicBezTo>
                    <a:pt x="536" y="38899"/>
                    <a:pt x="691" y="38744"/>
                    <a:pt x="691" y="38565"/>
                  </a:cubicBezTo>
                  <a:lnTo>
                    <a:pt x="691" y="37196"/>
                  </a:lnTo>
                  <a:cubicBezTo>
                    <a:pt x="691" y="37005"/>
                    <a:pt x="536" y="36851"/>
                    <a:pt x="346" y="36851"/>
                  </a:cubicBezTo>
                  <a:close/>
                  <a:moveTo>
                    <a:pt x="346" y="39922"/>
                  </a:moveTo>
                  <a:cubicBezTo>
                    <a:pt x="155" y="39922"/>
                    <a:pt x="0" y="40077"/>
                    <a:pt x="0" y="40268"/>
                  </a:cubicBezTo>
                  <a:lnTo>
                    <a:pt x="0" y="41637"/>
                  </a:lnTo>
                  <a:cubicBezTo>
                    <a:pt x="0" y="41816"/>
                    <a:pt x="155" y="41970"/>
                    <a:pt x="346" y="41970"/>
                  </a:cubicBezTo>
                  <a:cubicBezTo>
                    <a:pt x="536" y="41970"/>
                    <a:pt x="691" y="41816"/>
                    <a:pt x="691" y="41637"/>
                  </a:cubicBezTo>
                  <a:lnTo>
                    <a:pt x="691" y="40268"/>
                  </a:lnTo>
                  <a:cubicBezTo>
                    <a:pt x="691" y="40077"/>
                    <a:pt x="536" y="39922"/>
                    <a:pt x="346" y="39922"/>
                  </a:cubicBezTo>
                  <a:close/>
                  <a:moveTo>
                    <a:pt x="346" y="42994"/>
                  </a:moveTo>
                  <a:cubicBezTo>
                    <a:pt x="155" y="42994"/>
                    <a:pt x="0" y="43149"/>
                    <a:pt x="0" y="43340"/>
                  </a:cubicBezTo>
                  <a:lnTo>
                    <a:pt x="0" y="44697"/>
                  </a:lnTo>
                  <a:cubicBezTo>
                    <a:pt x="0" y="44887"/>
                    <a:pt x="155" y="45042"/>
                    <a:pt x="346" y="45042"/>
                  </a:cubicBezTo>
                  <a:cubicBezTo>
                    <a:pt x="536" y="45042"/>
                    <a:pt x="691" y="44887"/>
                    <a:pt x="691" y="44697"/>
                  </a:cubicBezTo>
                  <a:lnTo>
                    <a:pt x="691" y="43340"/>
                  </a:lnTo>
                  <a:cubicBezTo>
                    <a:pt x="691" y="43149"/>
                    <a:pt x="536" y="42994"/>
                    <a:pt x="346" y="42994"/>
                  </a:cubicBezTo>
                  <a:close/>
                  <a:moveTo>
                    <a:pt x="346" y="46066"/>
                  </a:moveTo>
                  <a:cubicBezTo>
                    <a:pt x="155" y="46066"/>
                    <a:pt x="0" y="46221"/>
                    <a:pt x="0" y="46411"/>
                  </a:cubicBezTo>
                  <a:lnTo>
                    <a:pt x="0" y="47769"/>
                  </a:lnTo>
                  <a:cubicBezTo>
                    <a:pt x="0" y="47959"/>
                    <a:pt x="155" y="48114"/>
                    <a:pt x="346" y="48114"/>
                  </a:cubicBezTo>
                  <a:cubicBezTo>
                    <a:pt x="536" y="48114"/>
                    <a:pt x="691" y="47959"/>
                    <a:pt x="691" y="47769"/>
                  </a:cubicBezTo>
                  <a:lnTo>
                    <a:pt x="691" y="46411"/>
                  </a:lnTo>
                  <a:cubicBezTo>
                    <a:pt x="691" y="46221"/>
                    <a:pt x="536" y="46066"/>
                    <a:pt x="346" y="46066"/>
                  </a:cubicBezTo>
                  <a:close/>
                  <a:moveTo>
                    <a:pt x="346" y="49138"/>
                  </a:moveTo>
                  <a:cubicBezTo>
                    <a:pt x="155" y="49138"/>
                    <a:pt x="0" y="49293"/>
                    <a:pt x="0" y="49483"/>
                  </a:cubicBezTo>
                  <a:lnTo>
                    <a:pt x="0" y="50840"/>
                  </a:lnTo>
                  <a:cubicBezTo>
                    <a:pt x="0" y="51031"/>
                    <a:pt x="155" y="51186"/>
                    <a:pt x="346" y="51186"/>
                  </a:cubicBezTo>
                  <a:cubicBezTo>
                    <a:pt x="536" y="51186"/>
                    <a:pt x="691" y="51031"/>
                    <a:pt x="691" y="50840"/>
                  </a:cubicBezTo>
                  <a:lnTo>
                    <a:pt x="691" y="49483"/>
                  </a:lnTo>
                  <a:cubicBezTo>
                    <a:pt x="691" y="49293"/>
                    <a:pt x="536" y="49138"/>
                    <a:pt x="346" y="49138"/>
                  </a:cubicBezTo>
                  <a:close/>
                  <a:moveTo>
                    <a:pt x="346" y="52210"/>
                  </a:moveTo>
                  <a:cubicBezTo>
                    <a:pt x="155" y="52210"/>
                    <a:pt x="0" y="52364"/>
                    <a:pt x="0" y="52555"/>
                  </a:cubicBezTo>
                  <a:lnTo>
                    <a:pt x="0" y="53912"/>
                  </a:lnTo>
                  <a:cubicBezTo>
                    <a:pt x="0" y="54103"/>
                    <a:pt x="155" y="54258"/>
                    <a:pt x="346" y="54258"/>
                  </a:cubicBezTo>
                  <a:cubicBezTo>
                    <a:pt x="536" y="54258"/>
                    <a:pt x="691" y="54103"/>
                    <a:pt x="691" y="53912"/>
                  </a:cubicBezTo>
                  <a:lnTo>
                    <a:pt x="691" y="52555"/>
                  </a:lnTo>
                  <a:cubicBezTo>
                    <a:pt x="691" y="52364"/>
                    <a:pt x="536" y="52210"/>
                    <a:pt x="346" y="52210"/>
                  </a:cubicBezTo>
                  <a:close/>
                  <a:moveTo>
                    <a:pt x="346" y="55281"/>
                  </a:moveTo>
                  <a:cubicBezTo>
                    <a:pt x="155" y="55281"/>
                    <a:pt x="0" y="55436"/>
                    <a:pt x="0" y="55627"/>
                  </a:cubicBezTo>
                  <a:lnTo>
                    <a:pt x="0" y="56984"/>
                  </a:lnTo>
                  <a:cubicBezTo>
                    <a:pt x="0" y="57175"/>
                    <a:pt x="155" y="57329"/>
                    <a:pt x="346" y="57329"/>
                  </a:cubicBezTo>
                  <a:cubicBezTo>
                    <a:pt x="536" y="57329"/>
                    <a:pt x="691" y="57175"/>
                    <a:pt x="691" y="56984"/>
                  </a:cubicBezTo>
                  <a:lnTo>
                    <a:pt x="691" y="55627"/>
                  </a:lnTo>
                  <a:cubicBezTo>
                    <a:pt x="691" y="55436"/>
                    <a:pt x="536" y="55281"/>
                    <a:pt x="346" y="55281"/>
                  </a:cubicBezTo>
                  <a:close/>
                  <a:moveTo>
                    <a:pt x="346" y="58353"/>
                  </a:moveTo>
                  <a:cubicBezTo>
                    <a:pt x="155" y="58353"/>
                    <a:pt x="0" y="58508"/>
                    <a:pt x="0" y="58699"/>
                  </a:cubicBezTo>
                  <a:lnTo>
                    <a:pt x="0" y="60056"/>
                  </a:lnTo>
                  <a:cubicBezTo>
                    <a:pt x="0" y="60246"/>
                    <a:pt x="155" y="60401"/>
                    <a:pt x="346" y="60401"/>
                  </a:cubicBezTo>
                  <a:cubicBezTo>
                    <a:pt x="536" y="60401"/>
                    <a:pt x="691" y="60246"/>
                    <a:pt x="691" y="60056"/>
                  </a:cubicBezTo>
                  <a:lnTo>
                    <a:pt x="691" y="58699"/>
                  </a:lnTo>
                  <a:cubicBezTo>
                    <a:pt x="691" y="58508"/>
                    <a:pt x="536" y="58353"/>
                    <a:pt x="346" y="58353"/>
                  </a:cubicBezTo>
                  <a:close/>
                  <a:moveTo>
                    <a:pt x="346" y="61425"/>
                  </a:moveTo>
                  <a:cubicBezTo>
                    <a:pt x="155" y="61425"/>
                    <a:pt x="0" y="61580"/>
                    <a:pt x="0" y="61770"/>
                  </a:cubicBezTo>
                  <a:lnTo>
                    <a:pt x="0" y="63128"/>
                  </a:lnTo>
                  <a:cubicBezTo>
                    <a:pt x="0" y="63318"/>
                    <a:pt x="155" y="63473"/>
                    <a:pt x="346" y="63473"/>
                  </a:cubicBezTo>
                  <a:cubicBezTo>
                    <a:pt x="536" y="63473"/>
                    <a:pt x="691" y="63318"/>
                    <a:pt x="691" y="63128"/>
                  </a:cubicBezTo>
                  <a:lnTo>
                    <a:pt x="691" y="61770"/>
                  </a:lnTo>
                  <a:cubicBezTo>
                    <a:pt x="691" y="61580"/>
                    <a:pt x="536" y="61425"/>
                    <a:pt x="346" y="61425"/>
                  </a:cubicBezTo>
                  <a:close/>
                  <a:moveTo>
                    <a:pt x="346" y="64497"/>
                  </a:moveTo>
                  <a:cubicBezTo>
                    <a:pt x="155" y="64497"/>
                    <a:pt x="0" y="64652"/>
                    <a:pt x="0" y="64830"/>
                  </a:cubicBezTo>
                  <a:lnTo>
                    <a:pt x="0" y="66199"/>
                  </a:lnTo>
                  <a:cubicBezTo>
                    <a:pt x="0" y="66390"/>
                    <a:pt x="155" y="66545"/>
                    <a:pt x="346" y="66545"/>
                  </a:cubicBezTo>
                  <a:cubicBezTo>
                    <a:pt x="536" y="66545"/>
                    <a:pt x="691" y="66390"/>
                    <a:pt x="691" y="66199"/>
                  </a:cubicBezTo>
                  <a:lnTo>
                    <a:pt x="691" y="64830"/>
                  </a:lnTo>
                  <a:cubicBezTo>
                    <a:pt x="691" y="64652"/>
                    <a:pt x="536" y="64497"/>
                    <a:pt x="346" y="64497"/>
                  </a:cubicBezTo>
                  <a:close/>
                  <a:moveTo>
                    <a:pt x="346" y="67569"/>
                  </a:moveTo>
                  <a:cubicBezTo>
                    <a:pt x="155" y="67569"/>
                    <a:pt x="0" y="67723"/>
                    <a:pt x="0" y="67902"/>
                  </a:cubicBezTo>
                  <a:lnTo>
                    <a:pt x="0" y="69271"/>
                  </a:lnTo>
                  <a:cubicBezTo>
                    <a:pt x="0" y="69462"/>
                    <a:pt x="155" y="69617"/>
                    <a:pt x="346" y="69617"/>
                  </a:cubicBezTo>
                  <a:cubicBezTo>
                    <a:pt x="536" y="69617"/>
                    <a:pt x="691" y="69462"/>
                    <a:pt x="691" y="69271"/>
                  </a:cubicBezTo>
                  <a:lnTo>
                    <a:pt x="691" y="67902"/>
                  </a:lnTo>
                  <a:cubicBezTo>
                    <a:pt x="691" y="67723"/>
                    <a:pt x="536" y="67569"/>
                    <a:pt x="346" y="67569"/>
                  </a:cubicBezTo>
                  <a:close/>
                  <a:moveTo>
                    <a:pt x="346" y="70641"/>
                  </a:moveTo>
                  <a:cubicBezTo>
                    <a:pt x="155" y="70641"/>
                    <a:pt x="0" y="70795"/>
                    <a:pt x="0" y="70974"/>
                  </a:cubicBezTo>
                  <a:lnTo>
                    <a:pt x="0" y="72343"/>
                  </a:lnTo>
                  <a:cubicBezTo>
                    <a:pt x="0" y="72534"/>
                    <a:pt x="155" y="72688"/>
                    <a:pt x="346" y="72688"/>
                  </a:cubicBezTo>
                  <a:cubicBezTo>
                    <a:pt x="536" y="72688"/>
                    <a:pt x="691" y="72534"/>
                    <a:pt x="691" y="72343"/>
                  </a:cubicBezTo>
                  <a:lnTo>
                    <a:pt x="691" y="70974"/>
                  </a:lnTo>
                  <a:cubicBezTo>
                    <a:pt x="691" y="70795"/>
                    <a:pt x="536" y="70641"/>
                    <a:pt x="346" y="70641"/>
                  </a:cubicBezTo>
                  <a:close/>
                  <a:moveTo>
                    <a:pt x="346" y="73712"/>
                  </a:moveTo>
                  <a:cubicBezTo>
                    <a:pt x="155" y="73712"/>
                    <a:pt x="0" y="73855"/>
                    <a:pt x="0" y="74046"/>
                  </a:cubicBezTo>
                  <a:cubicBezTo>
                    <a:pt x="0" y="74236"/>
                    <a:pt x="155" y="74391"/>
                    <a:pt x="346" y="74391"/>
                  </a:cubicBezTo>
                  <a:lnTo>
                    <a:pt x="1715" y="74391"/>
                  </a:lnTo>
                  <a:cubicBezTo>
                    <a:pt x="1905" y="74391"/>
                    <a:pt x="2048" y="74236"/>
                    <a:pt x="2048" y="74046"/>
                  </a:cubicBezTo>
                  <a:cubicBezTo>
                    <a:pt x="2048" y="73855"/>
                    <a:pt x="1905" y="73712"/>
                    <a:pt x="1715" y="73712"/>
                  </a:cubicBezTo>
                  <a:close/>
                  <a:moveTo>
                    <a:pt x="3418" y="73712"/>
                  </a:moveTo>
                  <a:cubicBezTo>
                    <a:pt x="3227" y="73712"/>
                    <a:pt x="3072" y="73855"/>
                    <a:pt x="3072" y="74046"/>
                  </a:cubicBezTo>
                  <a:cubicBezTo>
                    <a:pt x="3072" y="74236"/>
                    <a:pt x="3227" y="74391"/>
                    <a:pt x="3418" y="74391"/>
                  </a:cubicBezTo>
                  <a:lnTo>
                    <a:pt x="4787" y="74391"/>
                  </a:lnTo>
                  <a:cubicBezTo>
                    <a:pt x="4977" y="74391"/>
                    <a:pt x="5120" y="74236"/>
                    <a:pt x="5120" y="74046"/>
                  </a:cubicBezTo>
                  <a:cubicBezTo>
                    <a:pt x="5120" y="73855"/>
                    <a:pt x="4977" y="73712"/>
                    <a:pt x="4787" y="73712"/>
                  </a:cubicBezTo>
                  <a:close/>
                  <a:moveTo>
                    <a:pt x="6489" y="73712"/>
                  </a:moveTo>
                  <a:cubicBezTo>
                    <a:pt x="6299" y="73712"/>
                    <a:pt x="6144" y="73855"/>
                    <a:pt x="6144" y="74046"/>
                  </a:cubicBezTo>
                  <a:cubicBezTo>
                    <a:pt x="6144" y="74236"/>
                    <a:pt x="6299" y="74391"/>
                    <a:pt x="6489" y="74391"/>
                  </a:cubicBezTo>
                  <a:lnTo>
                    <a:pt x="7859" y="74391"/>
                  </a:lnTo>
                  <a:cubicBezTo>
                    <a:pt x="8037" y="74391"/>
                    <a:pt x="8192" y="74236"/>
                    <a:pt x="8192" y="74046"/>
                  </a:cubicBezTo>
                  <a:cubicBezTo>
                    <a:pt x="8192" y="73855"/>
                    <a:pt x="8037" y="73712"/>
                    <a:pt x="7859" y="73712"/>
                  </a:cubicBezTo>
                  <a:close/>
                  <a:moveTo>
                    <a:pt x="9561" y="73712"/>
                  </a:moveTo>
                  <a:cubicBezTo>
                    <a:pt x="9371" y="73712"/>
                    <a:pt x="9216" y="73855"/>
                    <a:pt x="9216" y="74046"/>
                  </a:cubicBezTo>
                  <a:cubicBezTo>
                    <a:pt x="9216" y="74236"/>
                    <a:pt x="9371" y="74391"/>
                    <a:pt x="9561" y="74391"/>
                  </a:cubicBezTo>
                  <a:lnTo>
                    <a:pt x="10930" y="74391"/>
                  </a:lnTo>
                  <a:cubicBezTo>
                    <a:pt x="11109" y="74391"/>
                    <a:pt x="11264" y="74236"/>
                    <a:pt x="11264" y="74046"/>
                  </a:cubicBezTo>
                  <a:cubicBezTo>
                    <a:pt x="11264" y="73855"/>
                    <a:pt x="11109" y="73712"/>
                    <a:pt x="10930" y="73712"/>
                  </a:cubicBezTo>
                  <a:close/>
                  <a:moveTo>
                    <a:pt x="12633" y="73712"/>
                  </a:moveTo>
                  <a:cubicBezTo>
                    <a:pt x="12442" y="73712"/>
                    <a:pt x="12288" y="73855"/>
                    <a:pt x="12288" y="74046"/>
                  </a:cubicBezTo>
                  <a:cubicBezTo>
                    <a:pt x="12288" y="74236"/>
                    <a:pt x="12442" y="74391"/>
                    <a:pt x="12633" y="74391"/>
                  </a:cubicBezTo>
                  <a:lnTo>
                    <a:pt x="14002" y="74391"/>
                  </a:lnTo>
                  <a:cubicBezTo>
                    <a:pt x="14181" y="74391"/>
                    <a:pt x="14336" y="74236"/>
                    <a:pt x="14336" y="74046"/>
                  </a:cubicBezTo>
                  <a:cubicBezTo>
                    <a:pt x="14336" y="73855"/>
                    <a:pt x="14181" y="73712"/>
                    <a:pt x="14002" y="737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Georgia" panose="02040502050405020303" pitchFamily="18" charset="0"/>
              </a:endParaRPr>
            </a:p>
          </p:txBody>
        </p:sp>
        <p:sp>
          <p:nvSpPr>
            <p:cNvPr id="47" name="Google Shape;313;p19">
              <a:extLst>
                <a:ext uri="{FF2B5EF4-FFF2-40B4-BE49-F238E27FC236}">
                  <a16:creationId xmlns:a16="http://schemas.microsoft.com/office/drawing/2014/main" id="{98780AE9-0C1E-3098-024B-186BAFF21AB4}"/>
                </a:ext>
              </a:extLst>
            </p:cNvPr>
            <p:cNvSpPr/>
            <p:nvPr/>
          </p:nvSpPr>
          <p:spPr>
            <a:xfrm>
              <a:off x="3035371" y="1260696"/>
              <a:ext cx="1089831" cy="1089831"/>
            </a:xfrm>
            <a:custGeom>
              <a:avLst/>
              <a:gdLst/>
              <a:ahLst/>
              <a:cxnLst/>
              <a:rect l="l" t="t" r="r" b="b"/>
              <a:pathLst>
                <a:path w="28885" h="28885" extrusionOk="0">
                  <a:moveTo>
                    <a:pt x="15086" y="0"/>
                  </a:moveTo>
                  <a:cubicBezTo>
                    <a:pt x="14895" y="0"/>
                    <a:pt x="14740" y="143"/>
                    <a:pt x="14728" y="334"/>
                  </a:cubicBezTo>
                  <a:cubicBezTo>
                    <a:pt x="14716" y="524"/>
                    <a:pt x="14871" y="679"/>
                    <a:pt x="15050" y="691"/>
                  </a:cubicBezTo>
                  <a:cubicBezTo>
                    <a:pt x="15502" y="703"/>
                    <a:pt x="15943" y="750"/>
                    <a:pt x="16383" y="810"/>
                  </a:cubicBezTo>
                  <a:lnTo>
                    <a:pt x="16431" y="810"/>
                  </a:lnTo>
                  <a:cubicBezTo>
                    <a:pt x="16598" y="810"/>
                    <a:pt x="16741" y="691"/>
                    <a:pt x="16764" y="524"/>
                  </a:cubicBezTo>
                  <a:cubicBezTo>
                    <a:pt x="16788" y="334"/>
                    <a:pt x="16657" y="155"/>
                    <a:pt x="16479" y="131"/>
                  </a:cubicBezTo>
                  <a:cubicBezTo>
                    <a:pt x="16014" y="72"/>
                    <a:pt x="15550" y="24"/>
                    <a:pt x="15086" y="0"/>
                  </a:cubicBezTo>
                  <a:close/>
                  <a:moveTo>
                    <a:pt x="13359" y="35"/>
                  </a:moveTo>
                  <a:cubicBezTo>
                    <a:pt x="13351" y="35"/>
                    <a:pt x="13343" y="35"/>
                    <a:pt x="13335" y="36"/>
                  </a:cubicBezTo>
                  <a:cubicBezTo>
                    <a:pt x="12871" y="72"/>
                    <a:pt x="12407" y="131"/>
                    <a:pt x="11954" y="203"/>
                  </a:cubicBezTo>
                  <a:cubicBezTo>
                    <a:pt x="11764" y="238"/>
                    <a:pt x="11645" y="417"/>
                    <a:pt x="11680" y="596"/>
                  </a:cubicBezTo>
                  <a:cubicBezTo>
                    <a:pt x="11704" y="762"/>
                    <a:pt x="11847" y="881"/>
                    <a:pt x="12014" y="881"/>
                  </a:cubicBezTo>
                  <a:lnTo>
                    <a:pt x="12073" y="881"/>
                  </a:lnTo>
                  <a:cubicBezTo>
                    <a:pt x="12502" y="798"/>
                    <a:pt x="12954" y="750"/>
                    <a:pt x="13395" y="715"/>
                  </a:cubicBezTo>
                  <a:cubicBezTo>
                    <a:pt x="13573" y="703"/>
                    <a:pt x="13716" y="536"/>
                    <a:pt x="13704" y="346"/>
                  </a:cubicBezTo>
                  <a:cubicBezTo>
                    <a:pt x="13693" y="163"/>
                    <a:pt x="13540" y="35"/>
                    <a:pt x="13359" y="35"/>
                  </a:cubicBezTo>
                  <a:close/>
                  <a:moveTo>
                    <a:pt x="18095" y="465"/>
                  </a:moveTo>
                  <a:cubicBezTo>
                    <a:pt x="17945" y="465"/>
                    <a:pt x="17804" y="566"/>
                    <a:pt x="17764" y="727"/>
                  </a:cubicBezTo>
                  <a:cubicBezTo>
                    <a:pt x="17717" y="905"/>
                    <a:pt x="17824" y="1096"/>
                    <a:pt x="18014" y="1143"/>
                  </a:cubicBezTo>
                  <a:cubicBezTo>
                    <a:pt x="18431" y="1250"/>
                    <a:pt x="18860" y="1393"/>
                    <a:pt x="19277" y="1548"/>
                  </a:cubicBezTo>
                  <a:cubicBezTo>
                    <a:pt x="19312" y="1560"/>
                    <a:pt x="19360" y="1572"/>
                    <a:pt x="19396" y="1572"/>
                  </a:cubicBezTo>
                  <a:cubicBezTo>
                    <a:pt x="19538" y="1572"/>
                    <a:pt x="19669" y="1489"/>
                    <a:pt x="19717" y="1346"/>
                  </a:cubicBezTo>
                  <a:cubicBezTo>
                    <a:pt x="19777" y="1167"/>
                    <a:pt x="19693" y="977"/>
                    <a:pt x="19515" y="905"/>
                  </a:cubicBezTo>
                  <a:cubicBezTo>
                    <a:pt x="19086" y="738"/>
                    <a:pt x="18634" y="596"/>
                    <a:pt x="18181" y="476"/>
                  </a:cubicBezTo>
                  <a:cubicBezTo>
                    <a:pt x="18153" y="469"/>
                    <a:pt x="18124" y="465"/>
                    <a:pt x="18095" y="465"/>
                  </a:cubicBezTo>
                  <a:close/>
                  <a:moveTo>
                    <a:pt x="10345" y="595"/>
                  </a:moveTo>
                  <a:cubicBezTo>
                    <a:pt x="10314" y="595"/>
                    <a:pt x="10282" y="599"/>
                    <a:pt x="10252" y="607"/>
                  </a:cubicBezTo>
                  <a:cubicBezTo>
                    <a:pt x="9811" y="738"/>
                    <a:pt x="9371" y="905"/>
                    <a:pt x="8942" y="1084"/>
                  </a:cubicBezTo>
                  <a:cubicBezTo>
                    <a:pt x="8763" y="1155"/>
                    <a:pt x="8680" y="1346"/>
                    <a:pt x="8751" y="1524"/>
                  </a:cubicBezTo>
                  <a:cubicBezTo>
                    <a:pt x="8811" y="1655"/>
                    <a:pt x="8930" y="1739"/>
                    <a:pt x="9073" y="1739"/>
                  </a:cubicBezTo>
                  <a:cubicBezTo>
                    <a:pt x="9109" y="1739"/>
                    <a:pt x="9156" y="1727"/>
                    <a:pt x="9204" y="1715"/>
                  </a:cubicBezTo>
                  <a:cubicBezTo>
                    <a:pt x="9609" y="1536"/>
                    <a:pt x="10025" y="1393"/>
                    <a:pt x="10454" y="1262"/>
                  </a:cubicBezTo>
                  <a:cubicBezTo>
                    <a:pt x="10633" y="1203"/>
                    <a:pt x="10728" y="1012"/>
                    <a:pt x="10680" y="834"/>
                  </a:cubicBezTo>
                  <a:cubicBezTo>
                    <a:pt x="10631" y="686"/>
                    <a:pt x="10492" y="595"/>
                    <a:pt x="10345" y="595"/>
                  </a:cubicBezTo>
                  <a:close/>
                  <a:moveTo>
                    <a:pt x="20953" y="1582"/>
                  </a:moveTo>
                  <a:cubicBezTo>
                    <a:pt x="20831" y="1582"/>
                    <a:pt x="20712" y="1646"/>
                    <a:pt x="20646" y="1762"/>
                  </a:cubicBezTo>
                  <a:cubicBezTo>
                    <a:pt x="20562" y="1929"/>
                    <a:pt x="20634" y="2131"/>
                    <a:pt x="20801" y="2227"/>
                  </a:cubicBezTo>
                  <a:cubicBezTo>
                    <a:pt x="21193" y="2429"/>
                    <a:pt x="21574" y="2655"/>
                    <a:pt x="21944" y="2893"/>
                  </a:cubicBezTo>
                  <a:cubicBezTo>
                    <a:pt x="22003" y="2929"/>
                    <a:pt x="22063" y="2953"/>
                    <a:pt x="22134" y="2953"/>
                  </a:cubicBezTo>
                  <a:cubicBezTo>
                    <a:pt x="22241" y="2953"/>
                    <a:pt x="22348" y="2893"/>
                    <a:pt x="22420" y="2798"/>
                  </a:cubicBezTo>
                  <a:cubicBezTo>
                    <a:pt x="22515" y="2632"/>
                    <a:pt x="22479" y="2429"/>
                    <a:pt x="22313" y="2322"/>
                  </a:cubicBezTo>
                  <a:cubicBezTo>
                    <a:pt x="21932" y="2072"/>
                    <a:pt x="21527" y="1834"/>
                    <a:pt x="21110" y="1619"/>
                  </a:cubicBezTo>
                  <a:cubicBezTo>
                    <a:pt x="21060" y="1594"/>
                    <a:pt x="21006" y="1582"/>
                    <a:pt x="20953" y="1582"/>
                  </a:cubicBezTo>
                  <a:close/>
                  <a:moveTo>
                    <a:pt x="7533" y="1800"/>
                  </a:moveTo>
                  <a:cubicBezTo>
                    <a:pt x="7477" y="1800"/>
                    <a:pt x="7420" y="1815"/>
                    <a:pt x="7370" y="1846"/>
                  </a:cubicBezTo>
                  <a:cubicBezTo>
                    <a:pt x="6965" y="2072"/>
                    <a:pt x="6561" y="2322"/>
                    <a:pt x="6180" y="2584"/>
                  </a:cubicBezTo>
                  <a:cubicBezTo>
                    <a:pt x="6025" y="2691"/>
                    <a:pt x="5989" y="2905"/>
                    <a:pt x="6096" y="3060"/>
                  </a:cubicBezTo>
                  <a:cubicBezTo>
                    <a:pt x="6168" y="3155"/>
                    <a:pt x="6275" y="3203"/>
                    <a:pt x="6382" y="3203"/>
                  </a:cubicBezTo>
                  <a:cubicBezTo>
                    <a:pt x="6442" y="3203"/>
                    <a:pt x="6513" y="3191"/>
                    <a:pt x="6573" y="3143"/>
                  </a:cubicBezTo>
                  <a:cubicBezTo>
                    <a:pt x="6942" y="2893"/>
                    <a:pt x="7323" y="2655"/>
                    <a:pt x="7704" y="2441"/>
                  </a:cubicBezTo>
                  <a:cubicBezTo>
                    <a:pt x="7870" y="2346"/>
                    <a:pt x="7918" y="2131"/>
                    <a:pt x="7835" y="1977"/>
                  </a:cubicBezTo>
                  <a:cubicBezTo>
                    <a:pt x="7770" y="1864"/>
                    <a:pt x="7651" y="1800"/>
                    <a:pt x="7533" y="1800"/>
                  </a:cubicBezTo>
                  <a:close/>
                  <a:moveTo>
                    <a:pt x="23506" y="3282"/>
                  </a:moveTo>
                  <a:cubicBezTo>
                    <a:pt x="23407" y="3282"/>
                    <a:pt x="23309" y="3324"/>
                    <a:pt x="23241" y="3405"/>
                  </a:cubicBezTo>
                  <a:cubicBezTo>
                    <a:pt x="23122" y="3548"/>
                    <a:pt x="23134" y="3763"/>
                    <a:pt x="23277" y="3882"/>
                  </a:cubicBezTo>
                  <a:cubicBezTo>
                    <a:pt x="23622" y="4167"/>
                    <a:pt x="23944" y="4477"/>
                    <a:pt x="24265" y="4787"/>
                  </a:cubicBezTo>
                  <a:cubicBezTo>
                    <a:pt x="24325" y="4858"/>
                    <a:pt x="24420" y="4894"/>
                    <a:pt x="24503" y="4894"/>
                  </a:cubicBezTo>
                  <a:cubicBezTo>
                    <a:pt x="24587" y="4894"/>
                    <a:pt x="24670" y="4858"/>
                    <a:pt x="24742" y="4798"/>
                  </a:cubicBezTo>
                  <a:cubicBezTo>
                    <a:pt x="24872" y="4656"/>
                    <a:pt x="24884" y="4441"/>
                    <a:pt x="24742" y="4310"/>
                  </a:cubicBezTo>
                  <a:cubicBezTo>
                    <a:pt x="24420" y="3977"/>
                    <a:pt x="24075" y="3655"/>
                    <a:pt x="23718" y="3358"/>
                  </a:cubicBezTo>
                  <a:cubicBezTo>
                    <a:pt x="23656" y="3306"/>
                    <a:pt x="23581" y="3282"/>
                    <a:pt x="23506" y="3282"/>
                  </a:cubicBezTo>
                  <a:close/>
                  <a:moveTo>
                    <a:pt x="5040" y="3585"/>
                  </a:moveTo>
                  <a:cubicBezTo>
                    <a:pt x="4959" y="3585"/>
                    <a:pt x="4877" y="3612"/>
                    <a:pt x="4810" y="3667"/>
                  </a:cubicBezTo>
                  <a:cubicBezTo>
                    <a:pt x="4465" y="3977"/>
                    <a:pt x="4132" y="4310"/>
                    <a:pt x="3822" y="4656"/>
                  </a:cubicBezTo>
                  <a:cubicBezTo>
                    <a:pt x="3691" y="4787"/>
                    <a:pt x="3703" y="5001"/>
                    <a:pt x="3834" y="5132"/>
                  </a:cubicBezTo>
                  <a:cubicBezTo>
                    <a:pt x="3906" y="5191"/>
                    <a:pt x="3989" y="5227"/>
                    <a:pt x="4072" y="5227"/>
                  </a:cubicBezTo>
                  <a:cubicBezTo>
                    <a:pt x="4168" y="5227"/>
                    <a:pt x="4251" y="5191"/>
                    <a:pt x="4322" y="5108"/>
                  </a:cubicBezTo>
                  <a:cubicBezTo>
                    <a:pt x="4620" y="4787"/>
                    <a:pt x="4941" y="4477"/>
                    <a:pt x="5275" y="4179"/>
                  </a:cubicBezTo>
                  <a:cubicBezTo>
                    <a:pt x="5406" y="4048"/>
                    <a:pt x="5418" y="3834"/>
                    <a:pt x="5299" y="3691"/>
                  </a:cubicBezTo>
                  <a:cubicBezTo>
                    <a:pt x="5228" y="3621"/>
                    <a:pt x="5134" y="3585"/>
                    <a:pt x="5040" y="3585"/>
                  </a:cubicBezTo>
                  <a:close/>
                  <a:moveTo>
                    <a:pt x="25620" y="5495"/>
                  </a:moveTo>
                  <a:cubicBezTo>
                    <a:pt x="25549" y="5495"/>
                    <a:pt x="25479" y="5517"/>
                    <a:pt x="25420" y="5560"/>
                  </a:cubicBezTo>
                  <a:cubicBezTo>
                    <a:pt x="25265" y="5680"/>
                    <a:pt x="25242" y="5894"/>
                    <a:pt x="25349" y="6049"/>
                  </a:cubicBezTo>
                  <a:cubicBezTo>
                    <a:pt x="25623" y="6394"/>
                    <a:pt x="25885" y="6763"/>
                    <a:pt x="26111" y="7132"/>
                  </a:cubicBezTo>
                  <a:cubicBezTo>
                    <a:pt x="26182" y="7239"/>
                    <a:pt x="26289" y="7299"/>
                    <a:pt x="26408" y="7299"/>
                  </a:cubicBezTo>
                  <a:cubicBezTo>
                    <a:pt x="26468" y="7299"/>
                    <a:pt x="26527" y="7275"/>
                    <a:pt x="26587" y="7239"/>
                  </a:cubicBezTo>
                  <a:cubicBezTo>
                    <a:pt x="26742" y="7144"/>
                    <a:pt x="26789" y="6930"/>
                    <a:pt x="26694" y="6775"/>
                  </a:cubicBezTo>
                  <a:cubicBezTo>
                    <a:pt x="26444" y="6382"/>
                    <a:pt x="26182" y="5989"/>
                    <a:pt x="25896" y="5632"/>
                  </a:cubicBezTo>
                  <a:cubicBezTo>
                    <a:pt x="25826" y="5540"/>
                    <a:pt x="25722" y="5495"/>
                    <a:pt x="25620" y="5495"/>
                  </a:cubicBezTo>
                  <a:close/>
                  <a:moveTo>
                    <a:pt x="2986" y="5859"/>
                  </a:moveTo>
                  <a:cubicBezTo>
                    <a:pt x="2881" y="5859"/>
                    <a:pt x="2779" y="5909"/>
                    <a:pt x="2715" y="6001"/>
                  </a:cubicBezTo>
                  <a:cubicBezTo>
                    <a:pt x="2441" y="6382"/>
                    <a:pt x="2191" y="6775"/>
                    <a:pt x="1953" y="7180"/>
                  </a:cubicBezTo>
                  <a:cubicBezTo>
                    <a:pt x="1858" y="7334"/>
                    <a:pt x="1917" y="7549"/>
                    <a:pt x="2084" y="7644"/>
                  </a:cubicBezTo>
                  <a:cubicBezTo>
                    <a:pt x="2132" y="7668"/>
                    <a:pt x="2191" y="7692"/>
                    <a:pt x="2251" y="7692"/>
                  </a:cubicBezTo>
                  <a:cubicBezTo>
                    <a:pt x="2370" y="7692"/>
                    <a:pt x="2477" y="7632"/>
                    <a:pt x="2548" y="7525"/>
                  </a:cubicBezTo>
                  <a:cubicBezTo>
                    <a:pt x="2763" y="7132"/>
                    <a:pt x="3013" y="6763"/>
                    <a:pt x="3275" y="6406"/>
                  </a:cubicBezTo>
                  <a:cubicBezTo>
                    <a:pt x="3382" y="6251"/>
                    <a:pt x="3346" y="6037"/>
                    <a:pt x="3191" y="5930"/>
                  </a:cubicBezTo>
                  <a:cubicBezTo>
                    <a:pt x="3129" y="5882"/>
                    <a:pt x="3057" y="5859"/>
                    <a:pt x="2986" y="5859"/>
                  </a:cubicBezTo>
                  <a:close/>
                  <a:moveTo>
                    <a:pt x="27221" y="8109"/>
                  </a:moveTo>
                  <a:cubicBezTo>
                    <a:pt x="27172" y="8109"/>
                    <a:pt x="27122" y="8121"/>
                    <a:pt x="27075" y="8144"/>
                  </a:cubicBezTo>
                  <a:cubicBezTo>
                    <a:pt x="26908" y="8227"/>
                    <a:pt x="26825" y="8430"/>
                    <a:pt x="26908" y="8597"/>
                  </a:cubicBezTo>
                  <a:cubicBezTo>
                    <a:pt x="27099" y="9001"/>
                    <a:pt x="27266" y="9406"/>
                    <a:pt x="27420" y="9823"/>
                  </a:cubicBezTo>
                  <a:cubicBezTo>
                    <a:pt x="27468" y="9966"/>
                    <a:pt x="27599" y="10049"/>
                    <a:pt x="27742" y="10049"/>
                  </a:cubicBezTo>
                  <a:cubicBezTo>
                    <a:pt x="27778" y="10049"/>
                    <a:pt x="27813" y="10049"/>
                    <a:pt x="27849" y="10037"/>
                  </a:cubicBezTo>
                  <a:cubicBezTo>
                    <a:pt x="28028" y="9966"/>
                    <a:pt x="28123" y="9775"/>
                    <a:pt x="28063" y="9597"/>
                  </a:cubicBezTo>
                  <a:cubicBezTo>
                    <a:pt x="27909" y="9156"/>
                    <a:pt x="27730" y="8727"/>
                    <a:pt x="27528" y="8311"/>
                  </a:cubicBezTo>
                  <a:cubicBezTo>
                    <a:pt x="27468" y="8182"/>
                    <a:pt x="27346" y="8109"/>
                    <a:pt x="27221" y="8109"/>
                  </a:cubicBezTo>
                  <a:close/>
                  <a:moveTo>
                    <a:pt x="1488" y="8523"/>
                  </a:moveTo>
                  <a:cubicBezTo>
                    <a:pt x="1351" y="8523"/>
                    <a:pt x="1221" y="8604"/>
                    <a:pt x="1167" y="8739"/>
                  </a:cubicBezTo>
                  <a:cubicBezTo>
                    <a:pt x="989" y="9156"/>
                    <a:pt x="822" y="9597"/>
                    <a:pt x="679" y="10037"/>
                  </a:cubicBezTo>
                  <a:cubicBezTo>
                    <a:pt x="619" y="10228"/>
                    <a:pt x="727" y="10418"/>
                    <a:pt x="905" y="10466"/>
                  </a:cubicBezTo>
                  <a:cubicBezTo>
                    <a:pt x="941" y="10478"/>
                    <a:pt x="977" y="10490"/>
                    <a:pt x="1000" y="10490"/>
                  </a:cubicBezTo>
                  <a:cubicBezTo>
                    <a:pt x="1155" y="10490"/>
                    <a:pt x="1286" y="10394"/>
                    <a:pt x="1334" y="10251"/>
                  </a:cubicBezTo>
                  <a:cubicBezTo>
                    <a:pt x="1465" y="9823"/>
                    <a:pt x="1620" y="9406"/>
                    <a:pt x="1798" y="9001"/>
                  </a:cubicBezTo>
                  <a:cubicBezTo>
                    <a:pt x="1870" y="8835"/>
                    <a:pt x="1786" y="8632"/>
                    <a:pt x="1620" y="8549"/>
                  </a:cubicBezTo>
                  <a:cubicBezTo>
                    <a:pt x="1576" y="8532"/>
                    <a:pt x="1532" y="8523"/>
                    <a:pt x="1488" y="8523"/>
                  </a:cubicBezTo>
                  <a:close/>
                  <a:moveTo>
                    <a:pt x="28203" y="11007"/>
                  </a:moveTo>
                  <a:cubicBezTo>
                    <a:pt x="28180" y="11007"/>
                    <a:pt x="28158" y="11009"/>
                    <a:pt x="28135" y="11013"/>
                  </a:cubicBezTo>
                  <a:cubicBezTo>
                    <a:pt x="27956" y="11061"/>
                    <a:pt x="27837" y="11240"/>
                    <a:pt x="27873" y="11430"/>
                  </a:cubicBezTo>
                  <a:cubicBezTo>
                    <a:pt x="27968" y="11859"/>
                    <a:pt x="28051" y="12299"/>
                    <a:pt x="28099" y="12740"/>
                  </a:cubicBezTo>
                  <a:cubicBezTo>
                    <a:pt x="28123" y="12907"/>
                    <a:pt x="28278" y="13038"/>
                    <a:pt x="28444" y="13038"/>
                  </a:cubicBezTo>
                  <a:lnTo>
                    <a:pt x="28480" y="13038"/>
                  </a:lnTo>
                  <a:cubicBezTo>
                    <a:pt x="28671" y="13014"/>
                    <a:pt x="28802" y="12847"/>
                    <a:pt x="28778" y="12657"/>
                  </a:cubicBezTo>
                  <a:cubicBezTo>
                    <a:pt x="28718" y="12192"/>
                    <a:pt x="28647" y="11728"/>
                    <a:pt x="28540" y="11275"/>
                  </a:cubicBezTo>
                  <a:cubicBezTo>
                    <a:pt x="28508" y="11118"/>
                    <a:pt x="28366" y="11007"/>
                    <a:pt x="28203" y="11007"/>
                  </a:cubicBezTo>
                  <a:close/>
                  <a:moveTo>
                    <a:pt x="588" y="11460"/>
                  </a:moveTo>
                  <a:cubicBezTo>
                    <a:pt x="424" y="11460"/>
                    <a:pt x="282" y="11572"/>
                    <a:pt x="250" y="11740"/>
                  </a:cubicBezTo>
                  <a:cubicBezTo>
                    <a:pt x="167" y="12192"/>
                    <a:pt x="107" y="12657"/>
                    <a:pt x="60" y="13121"/>
                  </a:cubicBezTo>
                  <a:cubicBezTo>
                    <a:pt x="48" y="13311"/>
                    <a:pt x="179" y="13478"/>
                    <a:pt x="369" y="13490"/>
                  </a:cubicBezTo>
                  <a:lnTo>
                    <a:pt x="405" y="13490"/>
                  </a:lnTo>
                  <a:cubicBezTo>
                    <a:pt x="572" y="13490"/>
                    <a:pt x="727" y="13359"/>
                    <a:pt x="739" y="13180"/>
                  </a:cubicBezTo>
                  <a:cubicBezTo>
                    <a:pt x="774" y="12740"/>
                    <a:pt x="846" y="12299"/>
                    <a:pt x="929" y="11859"/>
                  </a:cubicBezTo>
                  <a:cubicBezTo>
                    <a:pt x="953" y="11680"/>
                    <a:pt x="834" y="11502"/>
                    <a:pt x="655" y="11466"/>
                  </a:cubicBezTo>
                  <a:cubicBezTo>
                    <a:pt x="632" y="11462"/>
                    <a:pt x="610" y="11460"/>
                    <a:pt x="588" y="11460"/>
                  </a:cubicBezTo>
                  <a:close/>
                  <a:moveTo>
                    <a:pt x="28552" y="14061"/>
                  </a:moveTo>
                  <a:cubicBezTo>
                    <a:pt x="28361" y="14061"/>
                    <a:pt x="28206" y="14204"/>
                    <a:pt x="28206" y="14395"/>
                  </a:cubicBezTo>
                  <a:lnTo>
                    <a:pt x="28206" y="14431"/>
                  </a:lnTo>
                  <a:cubicBezTo>
                    <a:pt x="28206" y="14871"/>
                    <a:pt x="28182" y="15300"/>
                    <a:pt x="28147" y="15728"/>
                  </a:cubicBezTo>
                  <a:cubicBezTo>
                    <a:pt x="28135" y="15919"/>
                    <a:pt x="28266" y="16086"/>
                    <a:pt x="28456" y="16097"/>
                  </a:cubicBezTo>
                  <a:lnTo>
                    <a:pt x="28492" y="16097"/>
                  </a:lnTo>
                  <a:cubicBezTo>
                    <a:pt x="28659" y="16097"/>
                    <a:pt x="28813" y="15966"/>
                    <a:pt x="28825" y="15788"/>
                  </a:cubicBezTo>
                  <a:cubicBezTo>
                    <a:pt x="28873" y="15347"/>
                    <a:pt x="28885" y="14883"/>
                    <a:pt x="28885" y="14431"/>
                  </a:cubicBezTo>
                  <a:lnTo>
                    <a:pt x="28885" y="14395"/>
                  </a:lnTo>
                  <a:cubicBezTo>
                    <a:pt x="28885" y="14204"/>
                    <a:pt x="28742" y="14061"/>
                    <a:pt x="28552" y="14061"/>
                  </a:cubicBezTo>
                  <a:close/>
                  <a:moveTo>
                    <a:pt x="346" y="14097"/>
                  </a:moveTo>
                  <a:cubicBezTo>
                    <a:pt x="155" y="14097"/>
                    <a:pt x="0" y="14252"/>
                    <a:pt x="0" y="14431"/>
                  </a:cubicBezTo>
                  <a:cubicBezTo>
                    <a:pt x="0" y="14907"/>
                    <a:pt x="24" y="15371"/>
                    <a:pt x="72" y="15836"/>
                  </a:cubicBezTo>
                  <a:cubicBezTo>
                    <a:pt x="84" y="16002"/>
                    <a:pt x="238" y="16145"/>
                    <a:pt x="405" y="16145"/>
                  </a:cubicBezTo>
                  <a:cubicBezTo>
                    <a:pt x="417" y="16145"/>
                    <a:pt x="429" y="16133"/>
                    <a:pt x="441" y="16133"/>
                  </a:cubicBezTo>
                  <a:cubicBezTo>
                    <a:pt x="631" y="16121"/>
                    <a:pt x="762" y="15955"/>
                    <a:pt x="750" y="15764"/>
                  </a:cubicBezTo>
                  <a:cubicBezTo>
                    <a:pt x="703" y="15324"/>
                    <a:pt x="679" y="14883"/>
                    <a:pt x="679" y="14431"/>
                  </a:cubicBezTo>
                  <a:cubicBezTo>
                    <a:pt x="679" y="14252"/>
                    <a:pt x="536" y="14097"/>
                    <a:pt x="346" y="14097"/>
                  </a:cubicBezTo>
                  <a:close/>
                  <a:moveTo>
                    <a:pt x="28234" y="17103"/>
                  </a:moveTo>
                  <a:cubicBezTo>
                    <a:pt x="28070" y="17103"/>
                    <a:pt x="27928" y="17214"/>
                    <a:pt x="27897" y="17371"/>
                  </a:cubicBezTo>
                  <a:cubicBezTo>
                    <a:pt x="27801" y="17800"/>
                    <a:pt x="27682" y="18241"/>
                    <a:pt x="27551" y="18657"/>
                  </a:cubicBezTo>
                  <a:cubicBezTo>
                    <a:pt x="27492" y="18836"/>
                    <a:pt x="27587" y="19026"/>
                    <a:pt x="27766" y="19086"/>
                  </a:cubicBezTo>
                  <a:cubicBezTo>
                    <a:pt x="27801" y="19098"/>
                    <a:pt x="27837" y="19098"/>
                    <a:pt x="27873" y="19098"/>
                  </a:cubicBezTo>
                  <a:cubicBezTo>
                    <a:pt x="28016" y="19098"/>
                    <a:pt x="28147" y="19014"/>
                    <a:pt x="28194" y="18872"/>
                  </a:cubicBezTo>
                  <a:cubicBezTo>
                    <a:pt x="28337" y="18419"/>
                    <a:pt x="28456" y="17967"/>
                    <a:pt x="28563" y="17514"/>
                  </a:cubicBezTo>
                  <a:cubicBezTo>
                    <a:pt x="28599" y="17336"/>
                    <a:pt x="28480" y="17145"/>
                    <a:pt x="28301" y="17109"/>
                  </a:cubicBezTo>
                  <a:cubicBezTo>
                    <a:pt x="28279" y="17105"/>
                    <a:pt x="28256" y="17103"/>
                    <a:pt x="28234" y="17103"/>
                  </a:cubicBezTo>
                  <a:close/>
                  <a:moveTo>
                    <a:pt x="663" y="17139"/>
                  </a:moveTo>
                  <a:cubicBezTo>
                    <a:pt x="641" y="17139"/>
                    <a:pt x="618" y="17141"/>
                    <a:pt x="596" y="17145"/>
                  </a:cubicBezTo>
                  <a:cubicBezTo>
                    <a:pt x="417" y="17193"/>
                    <a:pt x="298" y="17371"/>
                    <a:pt x="334" y="17550"/>
                  </a:cubicBezTo>
                  <a:cubicBezTo>
                    <a:pt x="441" y="18014"/>
                    <a:pt x="560" y="18467"/>
                    <a:pt x="703" y="18907"/>
                  </a:cubicBezTo>
                  <a:cubicBezTo>
                    <a:pt x="750" y="19050"/>
                    <a:pt x="881" y="19134"/>
                    <a:pt x="1024" y="19134"/>
                  </a:cubicBezTo>
                  <a:cubicBezTo>
                    <a:pt x="1060" y="19134"/>
                    <a:pt x="1096" y="19134"/>
                    <a:pt x="1131" y="19122"/>
                  </a:cubicBezTo>
                  <a:cubicBezTo>
                    <a:pt x="1310" y="19062"/>
                    <a:pt x="1417" y="18872"/>
                    <a:pt x="1358" y="18693"/>
                  </a:cubicBezTo>
                  <a:cubicBezTo>
                    <a:pt x="1215" y="18276"/>
                    <a:pt x="1096" y="17836"/>
                    <a:pt x="1000" y="17407"/>
                  </a:cubicBezTo>
                  <a:cubicBezTo>
                    <a:pt x="969" y="17250"/>
                    <a:pt x="827" y="17139"/>
                    <a:pt x="663" y="17139"/>
                  </a:cubicBezTo>
                  <a:close/>
                  <a:moveTo>
                    <a:pt x="27261" y="20011"/>
                  </a:moveTo>
                  <a:cubicBezTo>
                    <a:pt x="27132" y="20011"/>
                    <a:pt x="27006" y="20082"/>
                    <a:pt x="26944" y="20205"/>
                  </a:cubicBezTo>
                  <a:cubicBezTo>
                    <a:pt x="26754" y="20610"/>
                    <a:pt x="26551" y="21003"/>
                    <a:pt x="26325" y="21384"/>
                  </a:cubicBezTo>
                  <a:cubicBezTo>
                    <a:pt x="26230" y="21550"/>
                    <a:pt x="26289" y="21753"/>
                    <a:pt x="26444" y="21848"/>
                  </a:cubicBezTo>
                  <a:cubicBezTo>
                    <a:pt x="26504" y="21884"/>
                    <a:pt x="26563" y="21896"/>
                    <a:pt x="26623" y="21896"/>
                  </a:cubicBezTo>
                  <a:cubicBezTo>
                    <a:pt x="26742" y="21896"/>
                    <a:pt x="26849" y="21836"/>
                    <a:pt x="26920" y="21729"/>
                  </a:cubicBezTo>
                  <a:cubicBezTo>
                    <a:pt x="27147" y="21336"/>
                    <a:pt x="27373" y="20919"/>
                    <a:pt x="27563" y="20491"/>
                  </a:cubicBezTo>
                  <a:cubicBezTo>
                    <a:pt x="27647" y="20324"/>
                    <a:pt x="27563" y="20122"/>
                    <a:pt x="27397" y="20038"/>
                  </a:cubicBezTo>
                  <a:cubicBezTo>
                    <a:pt x="27353" y="20020"/>
                    <a:pt x="27307" y="20011"/>
                    <a:pt x="27261" y="20011"/>
                  </a:cubicBezTo>
                  <a:close/>
                  <a:moveTo>
                    <a:pt x="1651" y="20041"/>
                  </a:moveTo>
                  <a:cubicBezTo>
                    <a:pt x="1604" y="20041"/>
                    <a:pt x="1557" y="20052"/>
                    <a:pt x="1512" y="20074"/>
                  </a:cubicBezTo>
                  <a:cubicBezTo>
                    <a:pt x="1334" y="20157"/>
                    <a:pt x="1262" y="20360"/>
                    <a:pt x="1346" y="20527"/>
                  </a:cubicBezTo>
                  <a:cubicBezTo>
                    <a:pt x="1536" y="20955"/>
                    <a:pt x="1762" y="21360"/>
                    <a:pt x="2001" y="21765"/>
                  </a:cubicBezTo>
                  <a:cubicBezTo>
                    <a:pt x="2060" y="21872"/>
                    <a:pt x="2179" y="21931"/>
                    <a:pt x="2286" y="21931"/>
                  </a:cubicBezTo>
                  <a:cubicBezTo>
                    <a:pt x="2346" y="21931"/>
                    <a:pt x="2405" y="21920"/>
                    <a:pt x="2465" y="21884"/>
                  </a:cubicBezTo>
                  <a:cubicBezTo>
                    <a:pt x="2632" y="21789"/>
                    <a:pt x="2679" y="21586"/>
                    <a:pt x="2584" y="21420"/>
                  </a:cubicBezTo>
                  <a:cubicBezTo>
                    <a:pt x="2358" y="21039"/>
                    <a:pt x="2155" y="20646"/>
                    <a:pt x="1965" y="20241"/>
                  </a:cubicBezTo>
                  <a:cubicBezTo>
                    <a:pt x="1904" y="20119"/>
                    <a:pt x="1779" y="20041"/>
                    <a:pt x="1651" y="20041"/>
                  </a:cubicBezTo>
                  <a:close/>
                  <a:moveTo>
                    <a:pt x="25672" y="22634"/>
                  </a:moveTo>
                  <a:cubicBezTo>
                    <a:pt x="25570" y="22634"/>
                    <a:pt x="25467" y="22681"/>
                    <a:pt x="25396" y="22765"/>
                  </a:cubicBezTo>
                  <a:cubicBezTo>
                    <a:pt x="25134" y="23122"/>
                    <a:pt x="24849" y="23467"/>
                    <a:pt x="24539" y="23789"/>
                  </a:cubicBezTo>
                  <a:cubicBezTo>
                    <a:pt x="24420" y="23920"/>
                    <a:pt x="24420" y="24146"/>
                    <a:pt x="24563" y="24265"/>
                  </a:cubicBezTo>
                  <a:cubicBezTo>
                    <a:pt x="24622" y="24325"/>
                    <a:pt x="24706" y="24360"/>
                    <a:pt x="24789" y="24360"/>
                  </a:cubicBezTo>
                  <a:cubicBezTo>
                    <a:pt x="24884" y="24360"/>
                    <a:pt x="24980" y="24325"/>
                    <a:pt x="25039" y="24253"/>
                  </a:cubicBezTo>
                  <a:cubicBezTo>
                    <a:pt x="25361" y="23908"/>
                    <a:pt x="25658" y="23551"/>
                    <a:pt x="25944" y="23182"/>
                  </a:cubicBezTo>
                  <a:cubicBezTo>
                    <a:pt x="26051" y="23027"/>
                    <a:pt x="26027" y="22813"/>
                    <a:pt x="25873" y="22705"/>
                  </a:cubicBezTo>
                  <a:cubicBezTo>
                    <a:pt x="25814" y="22657"/>
                    <a:pt x="25743" y="22634"/>
                    <a:pt x="25672" y="22634"/>
                  </a:cubicBezTo>
                  <a:close/>
                  <a:moveTo>
                    <a:pt x="3245" y="22663"/>
                  </a:moveTo>
                  <a:cubicBezTo>
                    <a:pt x="3173" y="22663"/>
                    <a:pt x="3100" y="22685"/>
                    <a:pt x="3036" y="22729"/>
                  </a:cubicBezTo>
                  <a:cubicBezTo>
                    <a:pt x="2882" y="22848"/>
                    <a:pt x="2858" y="23063"/>
                    <a:pt x="2977" y="23217"/>
                  </a:cubicBezTo>
                  <a:cubicBezTo>
                    <a:pt x="3251" y="23586"/>
                    <a:pt x="3560" y="23944"/>
                    <a:pt x="3870" y="24277"/>
                  </a:cubicBezTo>
                  <a:cubicBezTo>
                    <a:pt x="3941" y="24348"/>
                    <a:pt x="4037" y="24384"/>
                    <a:pt x="4120" y="24384"/>
                  </a:cubicBezTo>
                  <a:cubicBezTo>
                    <a:pt x="4203" y="24384"/>
                    <a:pt x="4287" y="24360"/>
                    <a:pt x="4358" y="24301"/>
                  </a:cubicBezTo>
                  <a:cubicBezTo>
                    <a:pt x="4501" y="24170"/>
                    <a:pt x="4501" y="23956"/>
                    <a:pt x="4370" y="23813"/>
                  </a:cubicBezTo>
                  <a:cubicBezTo>
                    <a:pt x="4072" y="23491"/>
                    <a:pt x="3787" y="23146"/>
                    <a:pt x="3513" y="22801"/>
                  </a:cubicBezTo>
                  <a:cubicBezTo>
                    <a:pt x="3449" y="22709"/>
                    <a:pt x="3349" y="22663"/>
                    <a:pt x="3245" y="22663"/>
                  </a:cubicBezTo>
                  <a:close/>
                  <a:moveTo>
                    <a:pt x="23553" y="24856"/>
                  </a:moveTo>
                  <a:cubicBezTo>
                    <a:pt x="23476" y="24856"/>
                    <a:pt x="23398" y="24880"/>
                    <a:pt x="23337" y="24932"/>
                  </a:cubicBezTo>
                  <a:cubicBezTo>
                    <a:pt x="23003" y="25218"/>
                    <a:pt x="22646" y="25491"/>
                    <a:pt x="22289" y="25753"/>
                  </a:cubicBezTo>
                  <a:cubicBezTo>
                    <a:pt x="22134" y="25861"/>
                    <a:pt x="22086" y="26063"/>
                    <a:pt x="22205" y="26218"/>
                  </a:cubicBezTo>
                  <a:cubicBezTo>
                    <a:pt x="22265" y="26313"/>
                    <a:pt x="22372" y="26373"/>
                    <a:pt x="22479" y="26373"/>
                  </a:cubicBezTo>
                  <a:cubicBezTo>
                    <a:pt x="22551" y="26373"/>
                    <a:pt x="22610" y="26349"/>
                    <a:pt x="22670" y="26313"/>
                  </a:cubicBezTo>
                  <a:cubicBezTo>
                    <a:pt x="23051" y="26039"/>
                    <a:pt x="23432" y="25753"/>
                    <a:pt x="23777" y="25456"/>
                  </a:cubicBezTo>
                  <a:cubicBezTo>
                    <a:pt x="23920" y="25337"/>
                    <a:pt x="23944" y="25122"/>
                    <a:pt x="23825" y="24979"/>
                  </a:cubicBezTo>
                  <a:cubicBezTo>
                    <a:pt x="23757" y="24898"/>
                    <a:pt x="23655" y="24856"/>
                    <a:pt x="23553" y="24856"/>
                  </a:cubicBezTo>
                  <a:close/>
                  <a:moveTo>
                    <a:pt x="5363" y="24879"/>
                  </a:moveTo>
                  <a:cubicBezTo>
                    <a:pt x="5262" y="24879"/>
                    <a:pt x="5164" y="24922"/>
                    <a:pt x="5096" y="25003"/>
                  </a:cubicBezTo>
                  <a:cubicBezTo>
                    <a:pt x="4977" y="25146"/>
                    <a:pt x="5001" y="25360"/>
                    <a:pt x="5144" y="25480"/>
                  </a:cubicBezTo>
                  <a:cubicBezTo>
                    <a:pt x="5489" y="25777"/>
                    <a:pt x="5870" y="26063"/>
                    <a:pt x="6251" y="26337"/>
                  </a:cubicBezTo>
                  <a:cubicBezTo>
                    <a:pt x="6311" y="26373"/>
                    <a:pt x="6382" y="26396"/>
                    <a:pt x="6442" y="26396"/>
                  </a:cubicBezTo>
                  <a:cubicBezTo>
                    <a:pt x="6549" y="26396"/>
                    <a:pt x="6656" y="26337"/>
                    <a:pt x="6727" y="26242"/>
                  </a:cubicBezTo>
                  <a:cubicBezTo>
                    <a:pt x="6835" y="26087"/>
                    <a:pt x="6787" y="25872"/>
                    <a:pt x="6632" y="25765"/>
                  </a:cubicBezTo>
                  <a:cubicBezTo>
                    <a:pt x="6275" y="25515"/>
                    <a:pt x="5918" y="25241"/>
                    <a:pt x="5584" y="24956"/>
                  </a:cubicBezTo>
                  <a:cubicBezTo>
                    <a:pt x="5517" y="24904"/>
                    <a:pt x="5439" y="24879"/>
                    <a:pt x="5363" y="24879"/>
                  </a:cubicBezTo>
                  <a:close/>
                  <a:moveTo>
                    <a:pt x="21020" y="26573"/>
                  </a:moveTo>
                  <a:cubicBezTo>
                    <a:pt x="20966" y="26573"/>
                    <a:pt x="20911" y="26585"/>
                    <a:pt x="20860" y="26611"/>
                  </a:cubicBezTo>
                  <a:cubicBezTo>
                    <a:pt x="20467" y="26825"/>
                    <a:pt x="20062" y="27004"/>
                    <a:pt x="19658" y="27182"/>
                  </a:cubicBezTo>
                  <a:cubicBezTo>
                    <a:pt x="19479" y="27254"/>
                    <a:pt x="19396" y="27444"/>
                    <a:pt x="19467" y="27623"/>
                  </a:cubicBezTo>
                  <a:cubicBezTo>
                    <a:pt x="19527" y="27754"/>
                    <a:pt x="19658" y="27837"/>
                    <a:pt x="19789" y="27837"/>
                  </a:cubicBezTo>
                  <a:cubicBezTo>
                    <a:pt x="19836" y="27837"/>
                    <a:pt x="19872" y="27825"/>
                    <a:pt x="19919" y="27813"/>
                  </a:cubicBezTo>
                  <a:cubicBezTo>
                    <a:pt x="20348" y="27635"/>
                    <a:pt x="20777" y="27432"/>
                    <a:pt x="21182" y="27218"/>
                  </a:cubicBezTo>
                  <a:cubicBezTo>
                    <a:pt x="21348" y="27123"/>
                    <a:pt x="21408" y="26920"/>
                    <a:pt x="21324" y="26754"/>
                  </a:cubicBezTo>
                  <a:cubicBezTo>
                    <a:pt x="21266" y="26637"/>
                    <a:pt x="21145" y="26573"/>
                    <a:pt x="21020" y="26573"/>
                  </a:cubicBezTo>
                  <a:close/>
                  <a:moveTo>
                    <a:pt x="7902" y="26592"/>
                  </a:moveTo>
                  <a:cubicBezTo>
                    <a:pt x="7780" y="26592"/>
                    <a:pt x="7663" y="26662"/>
                    <a:pt x="7597" y="26777"/>
                  </a:cubicBezTo>
                  <a:cubicBezTo>
                    <a:pt x="7513" y="26944"/>
                    <a:pt x="7573" y="27146"/>
                    <a:pt x="7739" y="27230"/>
                  </a:cubicBezTo>
                  <a:cubicBezTo>
                    <a:pt x="8156" y="27456"/>
                    <a:pt x="8585" y="27646"/>
                    <a:pt x="9013" y="27825"/>
                  </a:cubicBezTo>
                  <a:cubicBezTo>
                    <a:pt x="9049" y="27837"/>
                    <a:pt x="9097" y="27849"/>
                    <a:pt x="9144" y="27849"/>
                  </a:cubicBezTo>
                  <a:cubicBezTo>
                    <a:pt x="9275" y="27849"/>
                    <a:pt x="9406" y="27766"/>
                    <a:pt x="9454" y="27635"/>
                  </a:cubicBezTo>
                  <a:cubicBezTo>
                    <a:pt x="9525" y="27456"/>
                    <a:pt x="9442" y="27265"/>
                    <a:pt x="9263" y="27194"/>
                  </a:cubicBezTo>
                  <a:cubicBezTo>
                    <a:pt x="8859" y="27027"/>
                    <a:pt x="8454" y="26837"/>
                    <a:pt x="8061" y="26634"/>
                  </a:cubicBezTo>
                  <a:cubicBezTo>
                    <a:pt x="8010" y="26605"/>
                    <a:pt x="7956" y="26592"/>
                    <a:pt x="7902" y="26592"/>
                  </a:cubicBezTo>
                  <a:close/>
                  <a:moveTo>
                    <a:pt x="10756" y="27707"/>
                  </a:moveTo>
                  <a:cubicBezTo>
                    <a:pt x="10602" y="27707"/>
                    <a:pt x="10470" y="27806"/>
                    <a:pt x="10430" y="27956"/>
                  </a:cubicBezTo>
                  <a:cubicBezTo>
                    <a:pt x="10371" y="28147"/>
                    <a:pt x="10478" y="28337"/>
                    <a:pt x="10668" y="28385"/>
                  </a:cubicBezTo>
                  <a:cubicBezTo>
                    <a:pt x="11109" y="28504"/>
                    <a:pt x="11573" y="28599"/>
                    <a:pt x="12026" y="28682"/>
                  </a:cubicBezTo>
                  <a:lnTo>
                    <a:pt x="12085" y="28682"/>
                  </a:lnTo>
                  <a:cubicBezTo>
                    <a:pt x="12252" y="28682"/>
                    <a:pt x="12395" y="28563"/>
                    <a:pt x="12419" y="28397"/>
                  </a:cubicBezTo>
                  <a:cubicBezTo>
                    <a:pt x="12454" y="28218"/>
                    <a:pt x="12335" y="28039"/>
                    <a:pt x="12145" y="28004"/>
                  </a:cubicBezTo>
                  <a:cubicBezTo>
                    <a:pt x="11704" y="27932"/>
                    <a:pt x="11276" y="27837"/>
                    <a:pt x="10847" y="27718"/>
                  </a:cubicBezTo>
                  <a:cubicBezTo>
                    <a:pt x="10816" y="27710"/>
                    <a:pt x="10786" y="27707"/>
                    <a:pt x="10756" y="27707"/>
                  </a:cubicBezTo>
                  <a:close/>
                  <a:moveTo>
                    <a:pt x="18187" y="27701"/>
                  </a:moveTo>
                  <a:cubicBezTo>
                    <a:pt x="18153" y="27701"/>
                    <a:pt x="18119" y="27707"/>
                    <a:pt x="18086" y="27718"/>
                  </a:cubicBezTo>
                  <a:cubicBezTo>
                    <a:pt x="17657" y="27825"/>
                    <a:pt x="17217" y="27920"/>
                    <a:pt x="16788" y="28004"/>
                  </a:cubicBezTo>
                  <a:cubicBezTo>
                    <a:pt x="16598" y="28027"/>
                    <a:pt x="16467" y="28206"/>
                    <a:pt x="16502" y="28397"/>
                  </a:cubicBezTo>
                  <a:cubicBezTo>
                    <a:pt x="16538" y="28563"/>
                    <a:pt x="16681" y="28682"/>
                    <a:pt x="16836" y="28682"/>
                  </a:cubicBezTo>
                  <a:cubicBezTo>
                    <a:pt x="16860" y="28682"/>
                    <a:pt x="16883" y="28670"/>
                    <a:pt x="16895" y="28670"/>
                  </a:cubicBezTo>
                  <a:cubicBezTo>
                    <a:pt x="17360" y="28599"/>
                    <a:pt x="17812" y="28492"/>
                    <a:pt x="18265" y="28373"/>
                  </a:cubicBezTo>
                  <a:cubicBezTo>
                    <a:pt x="18443" y="28325"/>
                    <a:pt x="18550" y="28135"/>
                    <a:pt x="18503" y="27956"/>
                  </a:cubicBezTo>
                  <a:cubicBezTo>
                    <a:pt x="18464" y="27801"/>
                    <a:pt x="18331" y="27701"/>
                    <a:pt x="18187" y="27701"/>
                  </a:cubicBezTo>
                  <a:close/>
                  <a:moveTo>
                    <a:pt x="15154" y="28182"/>
                  </a:moveTo>
                  <a:cubicBezTo>
                    <a:pt x="15147" y="28182"/>
                    <a:pt x="15140" y="28182"/>
                    <a:pt x="15133" y="28182"/>
                  </a:cubicBezTo>
                  <a:cubicBezTo>
                    <a:pt x="14913" y="28194"/>
                    <a:pt x="14690" y="28200"/>
                    <a:pt x="14466" y="28200"/>
                  </a:cubicBezTo>
                  <a:cubicBezTo>
                    <a:pt x="14243" y="28200"/>
                    <a:pt x="14020" y="28194"/>
                    <a:pt x="13800" y="28182"/>
                  </a:cubicBezTo>
                  <a:cubicBezTo>
                    <a:pt x="13793" y="28182"/>
                    <a:pt x="13786" y="28182"/>
                    <a:pt x="13779" y="28182"/>
                  </a:cubicBezTo>
                  <a:cubicBezTo>
                    <a:pt x="13598" y="28182"/>
                    <a:pt x="13454" y="28332"/>
                    <a:pt x="13442" y="28504"/>
                  </a:cubicBezTo>
                  <a:cubicBezTo>
                    <a:pt x="13431" y="28694"/>
                    <a:pt x="13573" y="28861"/>
                    <a:pt x="13764" y="28861"/>
                  </a:cubicBezTo>
                  <a:cubicBezTo>
                    <a:pt x="13990" y="28873"/>
                    <a:pt x="14216" y="28885"/>
                    <a:pt x="14443" y="28885"/>
                  </a:cubicBezTo>
                  <a:cubicBezTo>
                    <a:pt x="14681" y="28885"/>
                    <a:pt x="14931" y="28873"/>
                    <a:pt x="15157" y="28861"/>
                  </a:cubicBezTo>
                  <a:cubicBezTo>
                    <a:pt x="15347" y="28849"/>
                    <a:pt x="15490" y="28694"/>
                    <a:pt x="15490" y="28504"/>
                  </a:cubicBezTo>
                  <a:cubicBezTo>
                    <a:pt x="15479" y="28321"/>
                    <a:pt x="15325" y="28182"/>
                    <a:pt x="15154" y="281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Georgia" panose="02040502050405020303" pitchFamily="18" charset="0"/>
              </a:endParaRPr>
            </a:p>
          </p:txBody>
        </p:sp>
        <p:sp>
          <p:nvSpPr>
            <p:cNvPr id="48" name="Google Shape;314;p19">
              <a:extLst>
                <a:ext uri="{FF2B5EF4-FFF2-40B4-BE49-F238E27FC236}">
                  <a16:creationId xmlns:a16="http://schemas.microsoft.com/office/drawing/2014/main" id="{288D97E6-C88F-3CA7-3150-88FD9E958736}"/>
                </a:ext>
              </a:extLst>
            </p:cNvPr>
            <p:cNvSpPr/>
            <p:nvPr/>
          </p:nvSpPr>
          <p:spPr>
            <a:xfrm>
              <a:off x="3536698" y="2412082"/>
              <a:ext cx="105153" cy="105153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4" y="1"/>
                  </a:moveTo>
                  <a:cubicBezTo>
                    <a:pt x="632" y="1"/>
                    <a:pt x="1" y="632"/>
                    <a:pt x="1" y="1394"/>
                  </a:cubicBezTo>
                  <a:cubicBezTo>
                    <a:pt x="1" y="2168"/>
                    <a:pt x="620" y="2787"/>
                    <a:pt x="1394" y="2787"/>
                  </a:cubicBezTo>
                  <a:cubicBezTo>
                    <a:pt x="2168" y="2787"/>
                    <a:pt x="2787" y="2168"/>
                    <a:pt x="2787" y="1394"/>
                  </a:cubicBezTo>
                  <a:cubicBezTo>
                    <a:pt x="2787" y="632"/>
                    <a:pt x="2168" y="1"/>
                    <a:pt x="1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Georgia" panose="02040502050405020303" pitchFamily="18" charset="0"/>
              </a:endParaRPr>
            </a:p>
          </p:txBody>
        </p:sp>
        <p:sp>
          <p:nvSpPr>
            <p:cNvPr id="49" name="Google Shape;316;p19">
              <a:extLst>
                <a:ext uri="{FF2B5EF4-FFF2-40B4-BE49-F238E27FC236}">
                  <a16:creationId xmlns:a16="http://schemas.microsoft.com/office/drawing/2014/main" id="{3499BBFD-F5F0-2D15-0CD7-5A9D049AA568}"/>
                </a:ext>
              </a:extLst>
            </p:cNvPr>
            <p:cNvSpPr/>
            <p:nvPr/>
          </p:nvSpPr>
          <p:spPr>
            <a:xfrm>
              <a:off x="4171931" y="5841469"/>
              <a:ext cx="105153" cy="105153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3" y="1"/>
                  </a:moveTo>
                  <a:cubicBezTo>
                    <a:pt x="619" y="1"/>
                    <a:pt x="0" y="632"/>
                    <a:pt x="0" y="1394"/>
                  </a:cubicBezTo>
                  <a:cubicBezTo>
                    <a:pt x="0" y="2168"/>
                    <a:pt x="619" y="2787"/>
                    <a:pt x="1393" y="2787"/>
                  </a:cubicBezTo>
                  <a:cubicBezTo>
                    <a:pt x="2167" y="2787"/>
                    <a:pt x="2786" y="2168"/>
                    <a:pt x="2786" y="1394"/>
                  </a:cubicBezTo>
                  <a:cubicBezTo>
                    <a:pt x="2786" y="632"/>
                    <a:pt x="2167" y="1"/>
                    <a:pt x="1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0" name="Google Shape;318;p19">
              <a:extLst>
                <a:ext uri="{FF2B5EF4-FFF2-40B4-BE49-F238E27FC236}">
                  <a16:creationId xmlns:a16="http://schemas.microsoft.com/office/drawing/2014/main" id="{1834A044-5D3E-02CF-BACA-632545C69E77}"/>
                </a:ext>
              </a:extLst>
            </p:cNvPr>
            <p:cNvSpPr/>
            <p:nvPr/>
          </p:nvSpPr>
          <p:spPr>
            <a:xfrm>
              <a:off x="4428878" y="4288475"/>
              <a:ext cx="291125" cy="622659"/>
            </a:xfrm>
            <a:custGeom>
              <a:avLst/>
              <a:gdLst/>
              <a:ahLst/>
              <a:cxnLst/>
              <a:rect l="l" t="t" r="r" b="b"/>
              <a:pathLst>
                <a:path w="7716" h="16503" extrusionOk="0">
                  <a:moveTo>
                    <a:pt x="334" y="1"/>
                  </a:moveTo>
                  <a:cubicBezTo>
                    <a:pt x="143" y="1"/>
                    <a:pt x="1" y="156"/>
                    <a:pt x="1" y="346"/>
                  </a:cubicBezTo>
                  <a:lnTo>
                    <a:pt x="1" y="1703"/>
                  </a:lnTo>
                  <a:cubicBezTo>
                    <a:pt x="1" y="1894"/>
                    <a:pt x="143" y="2049"/>
                    <a:pt x="334" y="2049"/>
                  </a:cubicBezTo>
                  <a:cubicBezTo>
                    <a:pt x="524" y="2049"/>
                    <a:pt x="679" y="1894"/>
                    <a:pt x="679" y="1703"/>
                  </a:cubicBezTo>
                  <a:lnTo>
                    <a:pt x="679" y="346"/>
                  </a:lnTo>
                  <a:cubicBezTo>
                    <a:pt x="679" y="156"/>
                    <a:pt x="524" y="1"/>
                    <a:pt x="334" y="1"/>
                  </a:cubicBezTo>
                  <a:close/>
                  <a:moveTo>
                    <a:pt x="334" y="3073"/>
                  </a:moveTo>
                  <a:cubicBezTo>
                    <a:pt x="143" y="3073"/>
                    <a:pt x="1" y="3227"/>
                    <a:pt x="1" y="3406"/>
                  </a:cubicBezTo>
                  <a:lnTo>
                    <a:pt x="1" y="4775"/>
                  </a:lnTo>
                  <a:cubicBezTo>
                    <a:pt x="1" y="4966"/>
                    <a:pt x="143" y="5121"/>
                    <a:pt x="334" y="5121"/>
                  </a:cubicBezTo>
                  <a:cubicBezTo>
                    <a:pt x="524" y="5121"/>
                    <a:pt x="679" y="4966"/>
                    <a:pt x="679" y="4775"/>
                  </a:cubicBezTo>
                  <a:lnTo>
                    <a:pt x="679" y="3406"/>
                  </a:lnTo>
                  <a:cubicBezTo>
                    <a:pt x="679" y="3227"/>
                    <a:pt x="524" y="3073"/>
                    <a:pt x="334" y="3073"/>
                  </a:cubicBezTo>
                  <a:close/>
                  <a:moveTo>
                    <a:pt x="334" y="6144"/>
                  </a:moveTo>
                  <a:cubicBezTo>
                    <a:pt x="143" y="6144"/>
                    <a:pt x="1" y="6299"/>
                    <a:pt x="1" y="6478"/>
                  </a:cubicBezTo>
                  <a:lnTo>
                    <a:pt x="1" y="7847"/>
                  </a:lnTo>
                  <a:cubicBezTo>
                    <a:pt x="1" y="8038"/>
                    <a:pt x="143" y="8192"/>
                    <a:pt x="334" y="8192"/>
                  </a:cubicBezTo>
                  <a:cubicBezTo>
                    <a:pt x="524" y="8192"/>
                    <a:pt x="679" y="8038"/>
                    <a:pt x="679" y="7847"/>
                  </a:cubicBezTo>
                  <a:lnTo>
                    <a:pt x="679" y="6478"/>
                  </a:lnTo>
                  <a:cubicBezTo>
                    <a:pt x="679" y="6299"/>
                    <a:pt x="524" y="6144"/>
                    <a:pt x="334" y="6144"/>
                  </a:cubicBezTo>
                  <a:close/>
                  <a:moveTo>
                    <a:pt x="334" y="9216"/>
                  </a:moveTo>
                  <a:cubicBezTo>
                    <a:pt x="143" y="9216"/>
                    <a:pt x="1" y="9371"/>
                    <a:pt x="1" y="9550"/>
                  </a:cubicBezTo>
                  <a:lnTo>
                    <a:pt x="1" y="10919"/>
                  </a:lnTo>
                  <a:cubicBezTo>
                    <a:pt x="1" y="11109"/>
                    <a:pt x="143" y="11264"/>
                    <a:pt x="334" y="11264"/>
                  </a:cubicBezTo>
                  <a:cubicBezTo>
                    <a:pt x="524" y="11264"/>
                    <a:pt x="679" y="11109"/>
                    <a:pt x="679" y="10919"/>
                  </a:cubicBezTo>
                  <a:lnTo>
                    <a:pt x="679" y="9550"/>
                  </a:lnTo>
                  <a:cubicBezTo>
                    <a:pt x="679" y="9371"/>
                    <a:pt x="524" y="9216"/>
                    <a:pt x="334" y="9216"/>
                  </a:cubicBezTo>
                  <a:close/>
                  <a:moveTo>
                    <a:pt x="334" y="12288"/>
                  </a:moveTo>
                  <a:cubicBezTo>
                    <a:pt x="143" y="12288"/>
                    <a:pt x="1" y="12431"/>
                    <a:pt x="1" y="12621"/>
                  </a:cubicBezTo>
                  <a:lnTo>
                    <a:pt x="1" y="13991"/>
                  </a:lnTo>
                  <a:cubicBezTo>
                    <a:pt x="1" y="14181"/>
                    <a:pt x="143" y="14336"/>
                    <a:pt x="334" y="14336"/>
                  </a:cubicBezTo>
                  <a:cubicBezTo>
                    <a:pt x="524" y="14336"/>
                    <a:pt x="679" y="14181"/>
                    <a:pt x="679" y="13991"/>
                  </a:cubicBezTo>
                  <a:lnTo>
                    <a:pt x="679" y="12621"/>
                  </a:lnTo>
                  <a:cubicBezTo>
                    <a:pt x="679" y="12431"/>
                    <a:pt x="524" y="12288"/>
                    <a:pt x="334" y="12288"/>
                  </a:cubicBezTo>
                  <a:close/>
                  <a:moveTo>
                    <a:pt x="334" y="15360"/>
                  </a:moveTo>
                  <a:cubicBezTo>
                    <a:pt x="143" y="15360"/>
                    <a:pt x="1" y="15503"/>
                    <a:pt x="1" y="15693"/>
                  </a:cubicBezTo>
                  <a:lnTo>
                    <a:pt x="1" y="16503"/>
                  </a:lnTo>
                  <a:lnTo>
                    <a:pt x="1239" y="16503"/>
                  </a:lnTo>
                  <a:cubicBezTo>
                    <a:pt x="1417" y="16503"/>
                    <a:pt x="1572" y="16348"/>
                    <a:pt x="1572" y="16169"/>
                  </a:cubicBezTo>
                  <a:cubicBezTo>
                    <a:pt x="1572" y="15979"/>
                    <a:pt x="1417" y="15824"/>
                    <a:pt x="1239" y="15824"/>
                  </a:cubicBezTo>
                  <a:lnTo>
                    <a:pt x="679" y="15824"/>
                  </a:lnTo>
                  <a:lnTo>
                    <a:pt x="679" y="15693"/>
                  </a:lnTo>
                  <a:cubicBezTo>
                    <a:pt x="679" y="15503"/>
                    <a:pt x="524" y="15360"/>
                    <a:pt x="334" y="15360"/>
                  </a:cubicBezTo>
                  <a:close/>
                  <a:moveTo>
                    <a:pt x="2941" y="15824"/>
                  </a:moveTo>
                  <a:cubicBezTo>
                    <a:pt x="2751" y="15824"/>
                    <a:pt x="2596" y="15979"/>
                    <a:pt x="2596" y="16169"/>
                  </a:cubicBezTo>
                  <a:cubicBezTo>
                    <a:pt x="2596" y="16348"/>
                    <a:pt x="2751" y="16503"/>
                    <a:pt x="2941" y="16503"/>
                  </a:cubicBezTo>
                  <a:lnTo>
                    <a:pt x="4311" y="16503"/>
                  </a:lnTo>
                  <a:cubicBezTo>
                    <a:pt x="4489" y="16503"/>
                    <a:pt x="4644" y="16348"/>
                    <a:pt x="4644" y="16169"/>
                  </a:cubicBezTo>
                  <a:cubicBezTo>
                    <a:pt x="4644" y="15979"/>
                    <a:pt x="4489" y="15824"/>
                    <a:pt x="4311" y="15824"/>
                  </a:cubicBezTo>
                  <a:close/>
                  <a:moveTo>
                    <a:pt x="6013" y="15824"/>
                  </a:moveTo>
                  <a:cubicBezTo>
                    <a:pt x="5823" y="15824"/>
                    <a:pt x="5668" y="15979"/>
                    <a:pt x="5668" y="16169"/>
                  </a:cubicBezTo>
                  <a:cubicBezTo>
                    <a:pt x="5668" y="16348"/>
                    <a:pt x="5823" y="16503"/>
                    <a:pt x="6013" y="16503"/>
                  </a:cubicBezTo>
                  <a:lnTo>
                    <a:pt x="7370" y="16503"/>
                  </a:lnTo>
                  <a:cubicBezTo>
                    <a:pt x="7561" y="16503"/>
                    <a:pt x="7716" y="16348"/>
                    <a:pt x="7716" y="16169"/>
                  </a:cubicBezTo>
                  <a:cubicBezTo>
                    <a:pt x="7716" y="15979"/>
                    <a:pt x="7561" y="15824"/>
                    <a:pt x="7370" y="1582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Georgia" panose="02040502050405020303" pitchFamily="18" charset="0"/>
              </a:endParaRPr>
            </a:p>
          </p:txBody>
        </p:sp>
        <p:sp>
          <p:nvSpPr>
            <p:cNvPr id="51" name="Google Shape;319;p19">
              <a:extLst>
                <a:ext uri="{FF2B5EF4-FFF2-40B4-BE49-F238E27FC236}">
                  <a16:creationId xmlns:a16="http://schemas.microsoft.com/office/drawing/2014/main" id="{CD9E4154-0113-59F0-B2BB-240B8D50636E}"/>
                </a:ext>
              </a:extLst>
            </p:cNvPr>
            <p:cNvSpPr/>
            <p:nvPr/>
          </p:nvSpPr>
          <p:spPr>
            <a:xfrm>
              <a:off x="4388884" y="4171699"/>
              <a:ext cx="105153" cy="105153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4" y="0"/>
                  </a:moveTo>
                  <a:cubicBezTo>
                    <a:pt x="632" y="0"/>
                    <a:pt x="1" y="619"/>
                    <a:pt x="1" y="1393"/>
                  </a:cubicBezTo>
                  <a:cubicBezTo>
                    <a:pt x="1" y="2167"/>
                    <a:pt x="632" y="2786"/>
                    <a:pt x="1394" y="2786"/>
                  </a:cubicBezTo>
                  <a:cubicBezTo>
                    <a:pt x="2168" y="2786"/>
                    <a:pt x="2787" y="2167"/>
                    <a:pt x="2787" y="1393"/>
                  </a:cubicBezTo>
                  <a:cubicBezTo>
                    <a:pt x="2787" y="631"/>
                    <a:pt x="2168" y="0"/>
                    <a:pt x="1394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Georgia" panose="02040502050405020303" pitchFamily="18" charset="0"/>
              </a:endParaRPr>
            </a:p>
          </p:txBody>
        </p:sp>
        <p:sp>
          <p:nvSpPr>
            <p:cNvPr id="52" name="Google Shape;321;p19">
              <a:extLst>
                <a:ext uri="{FF2B5EF4-FFF2-40B4-BE49-F238E27FC236}">
                  <a16:creationId xmlns:a16="http://schemas.microsoft.com/office/drawing/2014/main" id="{783B916C-2A59-7B7A-A0C8-17C89413B74D}"/>
                </a:ext>
              </a:extLst>
            </p:cNvPr>
            <p:cNvSpPr/>
            <p:nvPr/>
          </p:nvSpPr>
          <p:spPr>
            <a:xfrm>
              <a:off x="4008858" y="3107673"/>
              <a:ext cx="879600" cy="879600"/>
            </a:xfrm>
            <a:custGeom>
              <a:avLst/>
              <a:gdLst/>
              <a:ahLst/>
              <a:cxnLst/>
              <a:rect l="l" t="t" r="r" b="b"/>
              <a:pathLst>
                <a:path w="23313" h="23313" extrusionOk="0">
                  <a:moveTo>
                    <a:pt x="11656" y="0"/>
                  </a:moveTo>
                  <a:cubicBezTo>
                    <a:pt x="5215" y="0"/>
                    <a:pt x="0" y="5215"/>
                    <a:pt x="0" y="11657"/>
                  </a:cubicBezTo>
                  <a:cubicBezTo>
                    <a:pt x="0" y="18086"/>
                    <a:pt x="5215" y="23313"/>
                    <a:pt x="11656" y="23313"/>
                  </a:cubicBezTo>
                  <a:cubicBezTo>
                    <a:pt x="18086" y="23313"/>
                    <a:pt x="23313" y="18086"/>
                    <a:pt x="23313" y="11657"/>
                  </a:cubicBezTo>
                  <a:cubicBezTo>
                    <a:pt x="23313" y="5215"/>
                    <a:pt x="18086" y="0"/>
                    <a:pt x="11656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3" name="Google Shape;322;p19">
              <a:extLst>
                <a:ext uri="{FF2B5EF4-FFF2-40B4-BE49-F238E27FC236}">
                  <a16:creationId xmlns:a16="http://schemas.microsoft.com/office/drawing/2014/main" id="{36972D91-B9DC-C471-AC99-E9CC09221652}"/>
                </a:ext>
              </a:extLst>
            </p:cNvPr>
            <p:cNvSpPr/>
            <p:nvPr/>
          </p:nvSpPr>
          <p:spPr>
            <a:xfrm>
              <a:off x="3903743" y="3002765"/>
              <a:ext cx="1089831" cy="1089416"/>
            </a:xfrm>
            <a:custGeom>
              <a:avLst/>
              <a:gdLst/>
              <a:ahLst/>
              <a:cxnLst/>
              <a:rect l="l" t="t" r="r" b="b"/>
              <a:pathLst>
                <a:path w="28885" h="28874" extrusionOk="0">
                  <a:moveTo>
                    <a:pt x="15053" y="1"/>
                  </a:moveTo>
                  <a:cubicBezTo>
                    <a:pt x="14882" y="1"/>
                    <a:pt x="14728" y="140"/>
                    <a:pt x="14728" y="323"/>
                  </a:cubicBezTo>
                  <a:cubicBezTo>
                    <a:pt x="14716" y="513"/>
                    <a:pt x="14859" y="668"/>
                    <a:pt x="15050" y="680"/>
                  </a:cubicBezTo>
                  <a:cubicBezTo>
                    <a:pt x="15490" y="704"/>
                    <a:pt x="15943" y="739"/>
                    <a:pt x="16371" y="799"/>
                  </a:cubicBezTo>
                  <a:lnTo>
                    <a:pt x="16419" y="799"/>
                  </a:lnTo>
                  <a:cubicBezTo>
                    <a:pt x="16586" y="799"/>
                    <a:pt x="16740" y="680"/>
                    <a:pt x="16764" y="513"/>
                  </a:cubicBezTo>
                  <a:cubicBezTo>
                    <a:pt x="16788" y="323"/>
                    <a:pt x="16657" y="156"/>
                    <a:pt x="16466" y="120"/>
                  </a:cubicBezTo>
                  <a:cubicBezTo>
                    <a:pt x="16014" y="61"/>
                    <a:pt x="15550" y="13"/>
                    <a:pt x="15073" y="1"/>
                  </a:cubicBezTo>
                  <a:cubicBezTo>
                    <a:pt x="15066" y="1"/>
                    <a:pt x="15059" y="1"/>
                    <a:pt x="15053" y="1"/>
                  </a:cubicBezTo>
                  <a:close/>
                  <a:moveTo>
                    <a:pt x="13357" y="24"/>
                  </a:moveTo>
                  <a:cubicBezTo>
                    <a:pt x="13350" y="24"/>
                    <a:pt x="13343" y="25"/>
                    <a:pt x="13335" y="25"/>
                  </a:cubicBezTo>
                  <a:cubicBezTo>
                    <a:pt x="12871" y="61"/>
                    <a:pt x="12406" y="120"/>
                    <a:pt x="11942" y="192"/>
                  </a:cubicBezTo>
                  <a:cubicBezTo>
                    <a:pt x="11763" y="227"/>
                    <a:pt x="11633" y="406"/>
                    <a:pt x="11668" y="597"/>
                  </a:cubicBezTo>
                  <a:cubicBezTo>
                    <a:pt x="11704" y="763"/>
                    <a:pt x="11847" y="870"/>
                    <a:pt x="12002" y="870"/>
                  </a:cubicBezTo>
                  <a:lnTo>
                    <a:pt x="12061" y="870"/>
                  </a:lnTo>
                  <a:cubicBezTo>
                    <a:pt x="12502" y="799"/>
                    <a:pt x="12942" y="739"/>
                    <a:pt x="13383" y="704"/>
                  </a:cubicBezTo>
                  <a:cubicBezTo>
                    <a:pt x="13573" y="692"/>
                    <a:pt x="13716" y="525"/>
                    <a:pt x="13704" y="335"/>
                  </a:cubicBezTo>
                  <a:cubicBezTo>
                    <a:pt x="13681" y="163"/>
                    <a:pt x="13537" y="24"/>
                    <a:pt x="13357" y="24"/>
                  </a:cubicBezTo>
                  <a:close/>
                  <a:moveTo>
                    <a:pt x="18086" y="462"/>
                  </a:moveTo>
                  <a:cubicBezTo>
                    <a:pt x="17939" y="462"/>
                    <a:pt x="17803" y="569"/>
                    <a:pt x="17764" y="716"/>
                  </a:cubicBezTo>
                  <a:cubicBezTo>
                    <a:pt x="17717" y="894"/>
                    <a:pt x="17824" y="1085"/>
                    <a:pt x="18002" y="1132"/>
                  </a:cubicBezTo>
                  <a:cubicBezTo>
                    <a:pt x="18431" y="1251"/>
                    <a:pt x="18860" y="1382"/>
                    <a:pt x="19276" y="1537"/>
                  </a:cubicBezTo>
                  <a:cubicBezTo>
                    <a:pt x="19312" y="1549"/>
                    <a:pt x="19348" y="1561"/>
                    <a:pt x="19395" y="1561"/>
                  </a:cubicBezTo>
                  <a:cubicBezTo>
                    <a:pt x="19526" y="1561"/>
                    <a:pt x="19657" y="1478"/>
                    <a:pt x="19717" y="1335"/>
                  </a:cubicBezTo>
                  <a:cubicBezTo>
                    <a:pt x="19776" y="1156"/>
                    <a:pt x="19693" y="966"/>
                    <a:pt x="19514" y="894"/>
                  </a:cubicBezTo>
                  <a:cubicBezTo>
                    <a:pt x="19074" y="739"/>
                    <a:pt x="18633" y="597"/>
                    <a:pt x="18181" y="477"/>
                  </a:cubicBezTo>
                  <a:cubicBezTo>
                    <a:pt x="18149" y="467"/>
                    <a:pt x="18117" y="462"/>
                    <a:pt x="18086" y="462"/>
                  </a:cubicBezTo>
                  <a:close/>
                  <a:moveTo>
                    <a:pt x="10344" y="584"/>
                  </a:moveTo>
                  <a:cubicBezTo>
                    <a:pt x="10313" y="584"/>
                    <a:pt x="10282" y="588"/>
                    <a:pt x="10251" y="597"/>
                  </a:cubicBezTo>
                  <a:cubicBezTo>
                    <a:pt x="9799" y="739"/>
                    <a:pt x="9358" y="894"/>
                    <a:pt x="8930" y="1073"/>
                  </a:cubicBezTo>
                  <a:cubicBezTo>
                    <a:pt x="8763" y="1144"/>
                    <a:pt x="8680" y="1347"/>
                    <a:pt x="8751" y="1513"/>
                  </a:cubicBezTo>
                  <a:cubicBezTo>
                    <a:pt x="8799" y="1644"/>
                    <a:pt x="8930" y="1728"/>
                    <a:pt x="9061" y="1728"/>
                  </a:cubicBezTo>
                  <a:cubicBezTo>
                    <a:pt x="9108" y="1728"/>
                    <a:pt x="9156" y="1716"/>
                    <a:pt x="9192" y="1704"/>
                  </a:cubicBezTo>
                  <a:cubicBezTo>
                    <a:pt x="9597" y="1537"/>
                    <a:pt x="10025" y="1382"/>
                    <a:pt x="10442" y="1251"/>
                  </a:cubicBezTo>
                  <a:cubicBezTo>
                    <a:pt x="10632" y="1204"/>
                    <a:pt x="10728" y="1013"/>
                    <a:pt x="10680" y="823"/>
                  </a:cubicBezTo>
                  <a:cubicBezTo>
                    <a:pt x="10631" y="675"/>
                    <a:pt x="10492" y="584"/>
                    <a:pt x="10344" y="584"/>
                  </a:cubicBezTo>
                  <a:close/>
                  <a:moveTo>
                    <a:pt x="20950" y="1571"/>
                  </a:moveTo>
                  <a:cubicBezTo>
                    <a:pt x="20825" y="1571"/>
                    <a:pt x="20704" y="1635"/>
                    <a:pt x="20646" y="1751"/>
                  </a:cubicBezTo>
                  <a:cubicBezTo>
                    <a:pt x="20562" y="1918"/>
                    <a:pt x="20622" y="2132"/>
                    <a:pt x="20788" y="2216"/>
                  </a:cubicBezTo>
                  <a:cubicBezTo>
                    <a:pt x="21181" y="2418"/>
                    <a:pt x="21574" y="2644"/>
                    <a:pt x="21943" y="2883"/>
                  </a:cubicBezTo>
                  <a:cubicBezTo>
                    <a:pt x="22003" y="2918"/>
                    <a:pt x="22062" y="2942"/>
                    <a:pt x="22122" y="2942"/>
                  </a:cubicBezTo>
                  <a:cubicBezTo>
                    <a:pt x="22241" y="2942"/>
                    <a:pt x="22348" y="2883"/>
                    <a:pt x="22408" y="2787"/>
                  </a:cubicBezTo>
                  <a:cubicBezTo>
                    <a:pt x="22515" y="2633"/>
                    <a:pt x="22467" y="2418"/>
                    <a:pt x="22312" y="2311"/>
                  </a:cubicBezTo>
                  <a:cubicBezTo>
                    <a:pt x="21920" y="2061"/>
                    <a:pt x="21515" y="1823"/>
                    <a:pt x="21110" y="1609"/>
                  </a:cubicBezTo>
                  <a:cubicBezTo>
                    <a:pt x="21059" y="1583"/>
                    <a:pt x="21004" y="1571"/>
                    <a:pt x="20950" y="1571"/>
                  </a:cubicBezTo>
                  <a:close/>
                  <a:moveTo>
                    <a:pt x="7529" y="1789"/>
                  </a:moveTo>
                  <a:cubicBezTo>
                    <a:pt x="7471" y="1789"/>
                    <a:pt x="7412" y="1804"/>
                    <a:pt x="7358" y="1835"/>
                  </a:cubicBezTo>
                  <a:cubicBezTo>
                    <a:pt x="6953" y="2061"/>
                    <a:pt x="6560" y="2311"/>
                    <a:pt x="6179" y="2573"/>
                  </a:cubicBezTo>
                  <a:cubicBezTo>
                    <a:pt x="6025" y="2680"/>
                    <a:pt x="5989" y="2894"/>
                    <a:pt x="6096" y="3049"/>
                  </a:cubicBezTo>
                  <a:cubicBezTo>
                    <a:pt x="6156" y="3144"/>
                    <a:pt x="6263" y="3204"/>
                    <a:pt x="6370" y="3204"/>
                  </a:cubicBezTo>
                  <a:cubicBezTo>
                    <a:pt x="6441" y="3204"/>
                    <a:pt x="6513" y="3180"/>
                    <a:pt x="6572" y="3133"/>
                  </a:cubicBezTo>
                  <a:cubicBezTo>
                    <a:pt x="6930" y="2883"/>
                    <a:pt x="7311" y="2644"/>
                    <a:pt x="7692" y="2430"/>
                  </a:cubicBezTo>
                  <a:cubicBezTo>
                    <a:pt x="7858" y="2335"/>
                    <a:pt x="7918" y="2132"/>
                    <a:pt x="7823" y="1966"/>
                  </a:cubicBezTo>
                  <a:cubicBezTo>
                    <a:pt x="7766" y="1853"/>
                    <a:pt x="7650" y="1789"/>
                    <a:pt x="7529" y="1789"/>
                  </a:cubicBezTo>
                  <a:close/>
                  <a:moveTo>
                    <a:pt x="23497" y="3273"/>
                  </a:moveTo>
                  <a:cubicBezTo>
                    <a:pt x="23400" y="3273"/>
                    <a:pt x="23302" y="3315"/>
                    <a:pt x="23229" y="3395"/>
                  </a:cubicBezTo>
                  <a:cubicBezTo>
                    <a:pt x="23110" y="3537"/>
                    <a:pt x="23134" y="3752"/>
                    <a:pt x="23277" y="3883"/>
                  </a:cubicBezTo>
                  <a:cubicBezTo>
                    <a:pt x="23610" y="4157"/>
                    <a:pt x="23944" y="4466"/>
                    <a:pt x="24253" y="4776"/>
                  </a:cubicBezTo>
                  <a:cubicBezTo>
                    <a:pt x="24325" y="4847"/>
                    <a:pt x="24408" y="4883"/>
                    <a:pt x="24503" y="4883"/>
                  </a:cubicBezTo>
                  <a:cubicBezTo>
                    <a:pt x="24587" y="4883"/>
                    <a:pt x="24670" y="4847"/>
                    <a:pt x="24741" y="4788"/>
                  </a:cubicBezTo>
                  <a:cubicBezTo>
                    <a:pt x="24872" y="4657"/>
                    <a:pt x="24872" y="4442"/>
                    <a:pt x="24741" y="4299"/>
                  </a:cubicBezTo>
                  <a:cubicBezTo>
                    <a:pt x="24420" y="3966"/>
                    <a:pt x="24075" y="3656"/>
                    <a:pt x="23717" y="3359"/>
                  </a:cubicBezTo>
                  <a:cubicBezTo>
                    <a:pt x="23654" y="3300"/>
                    <a:pt x="23576" y="3273"/>
                    <a:pt x="23497" y="3273"/>
                  </a:cubicBezTo>
                  <a:close/>
                  <a:moveTo>
                    <a:pt x="5034" y="3575"/>
                  </a:moveTo>
                  <a:cubicBezTo>
                    <a:pt x="4955" y="3575"/>
                    <a:pt x="4875" y="3602"/>
                    <a:pt x="4810" y="3656"/>
                  </a:cubicBezTo>
                  <a:cubicBezTo>
                    <a:pt x="4465" y="3966"/>
                    <a:pt x="4132" y="4299"/>
                    <a:pt x="3810" y="4645"/>
                  </a:cubicBezTo>
                  <a:cubicBezTo>
                    <a:pt x="3691" y="4776"/>
                    <a:pt x="3691" y="5002"/>
                    <a:pt x="3834" y="5121"/>
                  </a:cubicBezTo>
                  <a:cubicBezTo>
                    <a:pt x="3905" y="5180"/>
                    <a:pt x="3989" y="5216"/>
                    <a:pt x="4060" y="5216"/>
                  </a:cubicBezTo>
                  <a:cubicBezTo>
                    <a:pt x="4155" y="5216"/>
                    <a:pt x="4251" y="5180"/>
                    <a:pt x="4322" y="5109"/>
                  </a:cubicBezTo>
                  <a:cubicBezTo>
                    <a:pt x="4620" y="4776"/>
                    <a:pt x="4941" y="4466"/>
                    <a:pt x="5263" y="4168"/>
                  </a:cubicBezTo>
                  <a:cubicBezTo>
                    <a:pt x="5406" y="4049"/>
                    <a:pt x="5417" y="3823"/>
                    <a:pt x="5286" y="3692"/>
                  </a:cubicBezTo>
                  <a:cubicBezTo>
                    <a:pt x="5222" y="3614"/>
                    <a:pt x="5128" y="3575"/>
                    <a:pt x="5034" y="3575"/>
                  </a:cubicBezTo>
                  <a:close/>
                  <a:moveTo>
                    <a:pt x="25624" y="5486"/>
                  </a:moveTo>
                  <a:cubicBezTo>
                    <a:pt x="25550" y="5486"/>
                    <a:pt x="25474" y="5511"/>
                    <a:pt x="25408" y="5561"/>
                  </a:cubicBezTo>
                  <a:cubicBezTo>
                    <a:pt x="25265" y="5669"/>
                    <a:pt x="25229" y="5883"/>
                    <a:pt x="25349" y="6038"/>
                  </a:cubicBezTo>
                  <a:cubicBezTo>
                    <a:pt x="25622" y="6383"/>
                    <a:pt x="25872" y="6752"/>
                    <a:pt x="26111" y="7133"/>
                  </a:cubicBezTo>
                  <a:cubicBezTo>
                    <a:pt x="26170" y="7228"/>
                    <a:pt x="26289" y="7288"/>
                    <a:pt x="26396" y="7288"/>
                  </a:cubicBezTo>
                  <a:cubicBezTo>
                    <a:pt x="26456" y="7288"/>
                    <a:pt x="26527" y="7276"/>
                    <a:pt x="26575" y="7240"/>
                  </a:cubicBezTo>
                  <a:cubicBezTo>
                    <a:pt x="26742" y="7133"/>
                    <a:pt x="26789" y="6919"/>
                    <a:pt x="26682" y="6764"/>
                  </a:cubicBezTo>
                  <a:cubicBezTo>
                    <a:pt x="26444" y="6371"/>
                    <a:pt x="26170" y="5990"/>
                    <a:pt x="25884" y="5621"/>
                  </a:cubicBezTo>
                  <a:cubicBezTo>
                    <a:pt x="25823" y="5532"/>
                    <a:pt x="25725" y="5486"/>
                    <a:pt x="25624" y="5486"/>
                  </a:cubicBezTo>
                  <a:close/>
                  <a:moveTo>
                    <a:pt x="2990" y="5856"/>
                  </a:moveTo>
                  <a:cubicBezTo>
                    <a:pt x="2884" y="5856"/>
                    <a:pt x="2780" y="5904"/>
                    <a:pt x="2715" y="5990"/>
                  </a:cubicBezTo>
                  <a:cubicBezTo>
                    <a:pt x="2441" y="6371"/>
                    <a:pt x="2179" y="6764"/>
                    <a:pt x="1953" y="7169"/>
                  </a:cubicBezTo>
                  <a:cubicBezTo>
                    <a:pt x="1857" y="7324"/>
                    <a:pt x="1905" y="7538"/>
                    <a:pt x="2072" y="7633"/>
                  </a:cubicBezTo>
                  <a:cubicBezTo>
                    <a:pt x="2131" y="7669"/>
                    <a:pt x="2191" y="7681"/>
                    <a:pt x="2250" y="7681"/>
                  </a:cubicBezTo>
                  <a:cubicBezTo>
                    <a:pt x="2358" y="7681"/>
                    <a:pt x="2477" y="7621"/>
                    <a:pt x="2536" y="7514"/>
                  </a:cubicBezTo>
                  <a:cubicBezTo>
                    <a:pt x="2762" y="7133"/>
                    <a:pt x="3000" y="6752"/>
                    <a:pt x="3262" y="6395"/>
                  </a:cubicBezTo>
                  <a:cubicBezTo>
                    <a:pt x="3370" y="6240"/>
                    <a:pt x="3346" y="6026"/>
                    <a:pt x="3191" y="5919"/>
                  </a:cubicBezTo>
                  <a:cubicBezTo>
                    <a:pt x="3130" y="5876"/>
                    <a:pt x="3060" y="5856"/>
                    <a:pt x="2990" y="5856"/>
                  </a:cubicBezTo>
                  <a:close/>
                  <a:moveTo>
                    <a:pt x="27214" y="8100"/>
                  </a:moveTo>
                  <a:cubicBezTo>
                    <a:pt x="27167" y="8100"/>
                    <a:pt x="27120" y="8111"/>
                    <a:pt x="27075" y="8133"/>
                  </a:cubicBezTo>
                  <a:cubicBezTo>
                    <a:pt x="26896" y="8217"/>
                    <a:pt x="26825" y="8419"/>
                    <a:pt x="26908" y="8586"/>
                  </a:cubicBezTo>
                  <a:cubicBezTo>
                    <a:pt x="27099" y="8990"/>
                    <a:pt x="27265" y="9407"/>
                    <a:pt x="27408" y="9824"/>
                  </a:cubicBezTo>
                  <a:cubicBezTo>
                    <a:pt x="27456" y="9955"/>
                    <a:pt x="27587" y="10050"/>
                    <a:pt x="27730" y="10050"/>
                  </a:cubicBezTo>
                  <a:cubicBezTo>
                    <a:pt x="27765" y="10050"/>
                    <a:pt x="27813" y="10038"/>
                    <a:pt x="27849" y="10026"/>
                  </a:cubicBezTo>
                  <a:cubicBezTo>
                    <a:pt x="28027" y="9967"/>
                    <a:pt x="28123" y="9764"/>
                    <a:pt x="28051" y="9586"/>
                  </a:cubicBezTo>
                  <a:cubicBezTo>
                    <a:pt x="27896" y="9157"/>
                    <a:pt x="27718" y="8717"/>
                    <a:pt x="27527" y="8300"/>
                  </a:cubicBezTo>
                  <a:cubicBezTo>
                    <a:pt x="27466" y="8178"/>
                    <a:pt x="27342" y="8100"/>
                    <a:pt x="27214" y="8100"/>
                  </a:cubicBezTo>
                  <a:close/>
                  <a:moveTo>
                    <a:pt x="1470" y="8517"/>
                  </a:moveTo>
                  <a:cubicBezTo>
                    <a:pt x="1343" y="8517"/>
                    <a:pt x="1219" y="8597"/>
                    <a:pt x="1167" y="8728"/>
                  </a:cubicBezTo>
                  <a:cubicBezTo>
                    <a:pt x="976" y="9145"/>
                    <a:pt x="822" y="9586"/>
                    <a:pt x="679" y="10038"/>
                  </a:cubicBezTo>
                  <a:cubicBezTo>
                    <a:pt x="619" y="10217"/>
                    <a:pt x="714" y="10407"/>
                    <a:pt x="893" y="10467"/>
                  </a:cubicBezTo>
                  <a:cubicBezTo>
                    <a:pt x="929" y="10479"/>
                    <a:pt x="965" y="10479"/>
                    <a:pt x="1000" y="10479"/>
                  </a:cubicBezTo>
                  <a:cubicBezTo>
                    <a:pt x="1143" y="10479"/>
                    <a:pt x="1274" y="10383"/>
                    <a:pt x="1322" y="10241"/>
                  </a:cubicBezTo>
                  <a:cubicBezTo>
                    <a:pt x="1465" y="9824"/>
                    <a:pt x="1619" y="9395"/>
                    <a:pt x="1786" y="8990"/>
                  </a:cubicBezTo>
                  <a:cubicBezTo>
                    <a:pt x="1869" y="8824"/>
                    <a:pt x="1786" y="8621"/>
                    <a:pt x="1607" y="8550"/>
                  </a:cubicBezTo>
                  <a:cubicBezTo>
                    <a:pt x="1563" y="8528"/>
                    <a:pt x="1517" y="8517"/>
                    <a:pt x="1470" y="8517"/>
                  </a:cubicBezTo>
                  <a:close/>
                  <a:moveTo>
                    <a:pt x="28215" y="11004"/>
                  </a:moveTo>
                  <a:cubicBezTo>
                    <a:pt x="28188" y="11004"/>
                    <a:pt x="28161" y="11007"/>
                    <a:pt x="28135" y="11014"/>
                  </a:cubicBezTo>
                  <a:cubicBezTo>
                    <a:pt x="27944" y="11050"/>
                    <a:pt x="27825" y="11229"/>
                    <a:pt x="27873" y="11419"/>
                  </a:cubicBezTo>
                  <a:cubicBezTo>
                    <a:pt x="27968" y="11848"/>
                    <a:pt x="28039" y="12288"/>
                    <a:pt x="28099" y="12729"/>
                  </a:cubicBezTo>
                  <a:cubicBezTo>
                    <a:pt x="28123" y="12908"/>
                    <a:pt x="28266" y="13027"/>
                    <a:pt x="28432" y="13027"/>
                  </a:cubicBezTo>
                  <a:lnTo>
                    <a:pt x="28480" y="13027"/>
                  </a:lnTo>
                  <a:cubicBezTo>
                    <a:pt x="28670" y="13003"/>
                    <a:pt x="28801" y="12836"/>
                    <a:pt x="28778" y="12646"/>
                  </a:cubicBezTo>
                  <a:cubicBezTo>
                    <a:pt x="28718" y="12181"/>
                    <a:pt x="28635" y="11717"/>
                    <a:pt x="28539" y="11265"/>
                  </a:cubicBezTo>
                  <a:cubicBezTo>
                    <a:pt x="28499" y="11113"/>
                    <a:pt x="28364" y="11004"/>
                    <a:pt x="28215" y="11004"/>
                  </a:cubicBezTo>
                  <a:close/>
                  <a:moveTo>
                    <a:pt x="579" y="11449"/>
                  </a:moveTo>
                  <a:cubicBezTo>
                    <a:pt x="424" y="11449"/>
                    <a:pt x="282" y="11561"/>
                    <a:pt x="250" y="11729"/>
                  </a:cubicBezTo>
                  <a:cubicBezTo>
                    <a:pt x="167" y="12181"/>
                    <a:pt x="95" y="12646"/>
                    <a:pt x="60" y="13110"/>
                  </a:cubicBezTo>
                  <a:cubicBezTo>
                    <a:pt x="36" y="13300"/>
                    <a:pt x="179" y="13467"/>
                    <a:pt x="369" y="13479"/>
                  </a:cubicBezTo>
                  <a:lnTo>
                    <a:pt x="393" y="13479"/>
                  </a:lnTo>
                  <a:cubicBezTo>
                    <a:pt x="572" y="13479"/>
                    <a:pt x="714" y="13348"/>
                    <a:pt x="738" y="13170"/>
                  </a:cubicBezTo>
                  <a:cubicBezTo>
                    <a:pt x="774" y="12729"/>
                    <a:pt x="834" y="12288"/>
                    <a:pt x="917" y="11848"/>
                  </a:cubicBezTo>
                  <a:cubicBezTo>
                    <a:pt x="953" y="11669"/>
                    <a:pt x="834" y="11491"/>
                    <a:pt x="643" y="11455"/>
                  </a:cubicBezTo>
                  <a:cubicBezTo>
                    <a:pt x="622" y="11451"/>
                    <a:pt x="600" y="11449"/>
                    <a:pt x="579" y="11449"/>
                  </a:cubicBezTo>
                  <a:close/>
                  <a:moveTo>
                    <a:pt x="28539" y="14051"/>
                  </a:moveTo>
                  <a:cubicBezTo>
                    <a:pt x="28349" y="14051"/>
                    <a:pt x="28206" y="14205"/>
                    <a:pt x="28206" y="14384"/>
                  </a:cubicBezTo>
                  <a:lnTo>
                    <a:pt x="28206" y="14432"/>
                  </a:lnTo>
                  <a:cubicBezTo>
                    <a:pt x="28206" y="14860"/>
                    <a:pt x="28182" y="15289"/>
                    <a:pt x="28146" y="15717"/>
                  </a:cubicBezTo>
                  <a:cubicBezTo>
                    <a:pt x="28123" y="15908"/>
                    <a:pt x="28266" y="16075"/>
                    <a:pt x="28444" y="16087"/>
                  </a:cubicBezTo>
                  <a:cubicBezTo>
                    <a:pt x="28456" y="16098"/>
                    <a:pt x="28468" y="16098"/>
                    <a:pt x="28480" y="16098"/>
                  </a:cubicBezTo>
                  <a:cubicBezTo>
                    <a:pt x="28658" y="16098"/>
                    <a:pt x="28801" y="15956"/>
                    <a:pt x="28825" y="15789"/>
                  </a:cubicBezTo>
                  <a:cubicBezTo>
                    <a:pt x="28861" y="15336"/>
                    <a:pt x="28885" y="14884"/>
                    <a:pt x="28885" y="14432"/>
                  </a:cubicBezTo>
                  <a:lnTo>
                    <a:pt x="28885" y="14384"/>
                  </a:lnTo>
                  <a:cubicBezTo>
                    <a:pt x="28885" y="14205"/>
                    <a:pt x="28730" y="14051"/>
                    <a:pt x="28539" y="14051"/>
                  </a:cubicBezTo>
                  <a:close/>
                  <a:moveTo>
                    <a:pt x="333" y="14086"/>
                  </a:moveTo>
                  <a:cubicBezTo>
                    <a:pt x="143" y="14086"/>
                    <a:pt x="0" y="14241"/>
                    <a:pt x="0" y="14432"/>
                  </a:cubicBezTo>
                  <a:cubicBezTo>
                    <a:pt x="0" y="14896"/>
                    <a:pt x="12" y="15360"/>
                    <a:pt x="60" y="15825"/>
                  </a:cubicBezTo>
                  <a:cubicBezTo>
                    <a:pt x="83" y="16003"/>
                    <a:pt x="226" y="16134"/>
                    <a:pt x="405" y="16134"/>
                  </a:cubicBezTo>
                  <a:lnTo>
                    <a:pt x="429" y="16134"/>
                  </a:lnTo>
                  <a:cubicBezTo>
                    <a:pt x="619" y="16110"/>
                    <a:pt x="762" y="15944"/>
                    <a:pt x="738" y="15753"/>
                  </a:cubicBezTo>
                  <a:cubicBezTo>
                    <a:pt x="703" y="15313"/>
                    <a:pt x="679" y="14872"/>
                    <a:pt x="679" y="14432"/>
                  </a:cubicBezTo>
                  <a:cubicBezTo>
                    <a:pt x="679" y="14241"/>
                    <a:pt x="524" y="14086"/>
                    <a:pt x="333" y="14086"/>
                  </a:cubicBezTo>
                  <a:close/>
                  <a:moveTo>
                    <a:pt x="28225" y="17092"/>
                  </a:moveTo>
                  <a:cubicBezTo>
                    <a:pt x="28070" y="17092"/>
                    <a:pt x="27926" y="17203"/>
                    <a:pt x="27885" y="17361"/>
                  </a:cubicBezTo>
                  <a:cubicBezTo>
                    <a:pt x="27789" y="17801"/>
                    <a:pt x="27682" y="18230"/>
                    <a:pt x="27539" y="18646"/>
                  </a:cubicBezTo>
                  <a:cubicBezTo>
                    <a:pt x="27480" y="18825"/>
                    <a:pt x="27587" y="19015"/>
                    <a:pt x="27765" y="19075"/>
                  </a:cubicBezTo>
                  <a:cubicBezTo>
                    <a:pt x="27801" y="19087"/>
                    <a:pt x="27837" y="19099"/>
                    <a:pt x="27873" y="19099"/>
                  </a:cubicBezTo>
                  <a:cubicBezTo>
                    <a:pt x="28016" y="19099"/>
                    <a:pt x="28146" y="19004"/>
                    <a:pt x="28194" y="18861"/>
                  </a:cubicBezTo>
                  <a:cubicBezTo>
                    <a:pt x="28337" y="18420"/>
                    <a:pt x="28456" y="17968"/>
                    <a:pt x="28551" y="17503"/>
                  </a:cubicBezTo>
                  <a:cubicBezTo>
                    <a:pt x="28599" y="17325"/>
                    <a:pt x="28480" y="17146"/>
                    <a:pt x="28289" y="17099"/>
                  </a:cubicBezTo>
                  <a:cubicBezTo>
                    <a:pt x="28268" y="17094"/>
                    <a:pt x="28247" y="17092"/>
                    <a:pt x="28225" y="17092"/>
                  </a:cubicBezTo>
                  <a:close/>
                  <a:moveTo>
                    <a:pt x="676" y="17136"/>
                  </a:moveTo>
                  <a:cubicBezTo>
                    <a:pt x="649" y="17136"/>
                    <a:pt x="622" y="17139"/>
                    <a:pt x="595" y="17146"/>
                  </a:cubicBezTo>
                  <a:cubicBezTo>
                    <a:pt x="405" y="17182"/>
                    <a:pt x="298" y="17361"/>
                    <a:pt x="333" y="17551"/>
                  </a:cubicBezTo>
                  <a:cubicBezTo>
                    <a:pt x="429" y="18003"/>
                    <a:pt x="560" y="18456"/>
                    <a:pt x="703" y="18896"/>
                  </a:cubicBezTo>
                  <a:cubicBezTo>
                    <a:pt x="750" y="19039"/>
                    <a:pt x="881" y="19135"/>
                    <a:pt x="1024" y="19135"/>
                  </a:cubicBezTo>
                  <a:cubicBezTo>
                    <a:pt x="1060" y="19135"/>
                    <a:pt x="1095" y="19123"/>
                    <a:pt x="1131" y="19111"/>
                  </a:cubicBezTo>
                  <a:cubicBezTo>
                    <a:pt x="1310" y="19051"/>
                    <a:pt x="1405" y="18861"/>
                    <a:pt x="1346" y="18682"/>
                  </a:cubicBezTo>
                  <a:cubicBezTo>
                    <a:pt x="1215" y="18265"/>
                    <a:pt x="1095" y="17837"/>
                    <a:pt x="1000" y="17396"/>
                  </a:cubicBezTo>
                  <a:cubicBezTo>
                    <a:pt x="970" y="17244"/>
                    <a:pt x="828" y="17136"/>
                    <a:pt x="676" y="17136"/>
                  </a:cubicBezTo>
                  <a:close/>
                  <a:moveTo>
                    <a:pt x="27249" y="20000"/>
                  </a:moveTo>
                  <a:cubicBezTo>
                    <a:pt x="27120" y="20000"/>
                    <a:pt x="26994" y="20071"/>
                    <a:pt x="26932" y="20194"/>
                  </a:cubicBezTo>
                  <a:cubicBezTo>
                    <a:pt x="26753" y="20599"/>
                    <a:pt x="26539" y="20992"/>
                    <a:pt x="26325" y="21373"/>
                  </a:cubicBezTo>
                  <a:cubicBezTo>
                    <a:pt x="26230" y="21540"/>
                    <a:pt x="26277" y="21754"/>
                    <a:pt x="26444" y="21849"/>
                  </a:cubicBezTo>
                  <a:cubicBezTo>
                    <a:pt x="26492" y="21873"/>
                    <a:pt x="26551" y="21897"/>
                    <a:pt x="26611" y="21897"/>
                  </a:cubicBezTo>
                  <a:cubicBezTo>
                    <a:pt x="26730" y="21897"/>
                    <a:pt x="26849" y="21837"/>
                    <a:pt x="26908" y="21718"/>
                  </a:cubicBezTo>
                  <a:cubicBezTo>
                    <a:pt x="27146" y="21325"/>
                    <a:pt x="27361" y="20909"/>
                    <a:pt x="27551" y="20480"/>
                  </a:cubicBezTo>
                  <a:cubicBezTo>
                    <a:pt x="27635" y="20313"/>
                    <a:pt x="27563" y="20111"/>
                    <a:pt x="27384" y="20027"/>
                  </a:cubicBezTo>
                  <a:cubicBezTo>
                    <a:pt x="27341" y="20009"/>
                    <a:pt x="27295" y="20000"/>
                    <a:pt x="27249" y="20000"/>
                  </a:cubicBezTo>
                  <a:close/>
                  <a:moveTo>
                    <a:pt x="1642" y="20036"/>
                  </a:moveTo>
                  <a:cubicBezTo>
                    <a:pt x="1595" y="20036"/>
                    <a:pt x="1547" y="20045"/>
                    <a:pt x="1500" y="20063"/>
                  </a:cubicBezTo>
                  <a:cubicBezTo>
                    <a:pt x="1334" y="20147"/>
                    <a:pt x="1262" y="20349"/>
                    <a:pt x="1346" y="20516"/>
                  </a:cubicBezTo>
                  <a:cubicBezTo>
                    <a:pt x="1536" y="20944"/>
                    <a:pt x="1750" y="21361"/>
                    <a:pt x="1988" y="21754"/>
                  </a:cubicBezTo>
                  <a:cubicBezTo>
                    <a:pt x="2060" y="21861"/>
                    <a:pt x="2167" y="21921"/>
                    <a:pt x="2286" y="21921"/>
                  </a:cubicBezTo>
                  <a:cubicBezTo>
                    <a:pt x="2346" y="21921"/>
                    <a:pt x="2405" y="21909"/>
                    <a:pt x="2453" y="21873"/>
                  </a:cubicBezTo>
                  <a:cubicBezTo>
                    <a:pt x="2619" y="21778"/>
                    <a:pt x="2679" y="21575"/>
                    <a:pt x="2584" y="21409"/>
                  </a:cubicBezTo>
                  <a:cubicBezTo>
                    <a:pt x="2358" y="21028"/>
                    <a:pt x="2143" y="20635"/>
                    <a:pt x="1953" y="20230"/>
                  </a:cubicBezTo>
                  <a:cubicBezTo>
                    <a:pt x="1900" y="20107"/>
                    <a:pt x="1776" y="20036"/>
                    <a:pt x="1642" y="20036"/>
                  </a:cubicBezTo>
                  <a:close/>
                  <a:moveTo>
                    <a:pt x="25663" y="22623"/>
                  </a:moveTo>
                  <a:cubicBezTo>
                    <a:pt x="25560" y="22623"/>
                    <a:pt x="25459" y="22670"/>
                    <a:pt x="25396" y="22754"/>
                  </a:cubicBezTo>
                  <a:cubicBezTo>
                    <a:pt x="25122" y="23111"/>
                    <a:pt x="24837" y="23456"/>
                    <a:pt x="24539" y="23778"/>
                  </a:cubicBezTo>
                  <a:cubicBezTo>
                    <a:pt x="24408" y="23921"/>
                    <a:pt x="24420" y="24135"/>
                    <a:pt x="24551" y="24266"/>
                  </a:cubicBezTo>
                  <a:cubicBezTo>
                    <a:pt x="24622" y="24326"/>
                    <a:pt x="24706" y="24349"/>
                    <a:pt x="24789" y="24349"/>
                  </a:cubicBezTo>
                  <a:cubicBezTo>
                    <a:pt x="24884" y="24349"/>
                    <a:pt x="24968" y="24314"/>
                    <a:pt x="25039" y="24242"/>
                  </a:cubicBezTo>
                  <a:cubicBezTo>
                    <a:pt x="25349" y="23897"/>
                    <a:pt x="25658" y="23540"/>
                    <a:pt x="25932" y="23171"/>
                  </a:cubicBezTo>
                  <a:cubicBezTo>
                    <a:pt x="26051" y="23028"/>
                    <a:pt x="26027" y="22814"/>
                    <a:pt x="25872" y="22694"/>
                  </a:cubicBezTo>
                  <a:cubicBezTo>
                    <a:pt x="25809" y="22646"/>
                    <a:pt x="25735" y="22623"/>
                    <a:pt x="25663" y="22623"/>
                  </a:cubicBezTo>
                  <a:close/>
                  <a:moveTo>
                    <a:pt x="3244" y="22655"/>
                  </a:moveTo>
                  <a:cubicBezTo>
                    <a:pt x="3170" y="22655"/>
                    <a:pt x="3097" y="22680"/>
                    <a:pt x="3036" y="22730"/>
                  </a:cubicBezTo>
                  <a:cubicBezTo>
                    <a:pt x="2881" y="22837"/>
                    <a:pt x="2858" y="23052"/>
                    <a:pt x="2965" y="23206"/>
                  </a:cubicBezTo>
                  <a:cubicBezTo>
                    <a:pt x="3251" y="23576"/>
                    <a:pt x="3548" y="23933"/>
                    <a:pt x="3870" y="24266"/>
                  </a:cubicBezTo>
                  <a:cubicBezTo>
                    <a:pt x="3941" y="24349"/>
                    <a:pt x="4024" y="24385"/>
                    <a:pt x="4120" y="24385"/>
                  </a:cubicBezTo>
                  <a:cubicBezTo>
                    <a:pt x="4203" y="24385"/>
                    <a:pt x="4286" y="24349"/>
                    <a:pt x="4346" y="24290"/>
                  </a:cubicBezTo>
                  <a:cubicBezTo>
                    <a:pt x="4489" y="24159"/>
                    <a:pt x="4501" y="23945"/>
                    <a:pt x="4370" y="23802"/>
                  </a:cubicBezTo>
                  <a:cubicBezTo>
                    <a:pt x="4072" y="23480"/>
                    <a:pt x="3774" y="23135"/>
                    <a:pt x="3512" y="22790"/>
                  </a:cubicBezTo>
                  <a:cubicBezTo>
                    <a:pt x="3444" y="22701"/>
                    <a:pt x="3344" y="22655"/>
                    <a:pt x="3244" y="22655"/>
                  </a:cubicBezTo>
                  <a:close/>
                  <a:moveTo>
                    <a:pt x="23555" y="24847"/>
                  </a:moveTo>
                  <a:cubicBezTo>
                    <a:pt x="23478" y="24847"/>
                    <a:pt x="23400" y="24874"/>
                    <a:pt x="23336" y="24933"/>
                  </a:cubicBezTo>
                  <a:cubicBezTo>
                    <a:pt x="23003" y="25219"/>
                    <a:pt x="22646" y="25492"/>
                    <a:pt x="22277" y="25742"/>
                  </a:cubicBezTo>
                  <a:cubicBezTo>
                    <a:pt x="22122" y="25850"/>
                    <a:pt x="22086" y="26064"/>
                    <a:pt x="22193" y="26219"/>
                  </a:cubicBezTo>
                  <a:cubicBezTo>
                    <a:pt x="22265" y="26314"/>
                    <a:pt x="22372" y="26362"/>
                    <a:pt x="22479" y="26362"/>
                  </a:cubicBezTo>
                  <a:cubicBezTo>
                    <a:pt x="22539" y="26362"/>
                    <a:pt x="22610" y="26338"/>
                    <a:pt x="22670" y="26302"/>
                  </a:cubicBezTo>
                  <a:cubicBezTo>
                    <a:pt x="23051" y="26040"/>
                    <a:pt x="23420" y="25754"/>
                    <a:pt x="23777" y="25445"/>
                  </a:cubicBezTo>
                  <a:cubicBezTo>
                    <a:pt x="23920" y="25326"/>
                    <a:pt x="23944" y="25111"/>
                    <a:pt x="23813" y="24969"/>
                  </a:cubicBezTo>
                  <a:cubicBezTo>
                    <a:pt x="23747" y="24889"/>
                    <a:pt x="23651" y="24847"/>
                    <a:pt x="23555" y="24847"/>
                  </a:cubicBezTo>
                  <a:close/>
                  <a:moveTo>
                    <a:pt x="5349" y="24875"/>
                  </a:moveTo>
                  <a:cubicBezTo>
                    <a:pt x="5254" y="24875"/>
                    <a:pt x="5161" y="24914"/>
                    <a:pt x="5096" y="24992"/>
                  </a:cubicBezTo>
                  <a:cubicBezTo>
                    <a:pt x="4977" y="25135"/>
                    <a:pt x="4989" y="25350"/>
                    <a:pt x="5132" y="25481"/>
                  </a:cubicBezTo>
                  <a:cubicBezTo>
                    <a:pt x="5489" y="25778"/>
                    <a:pt x="5858" y="26064"/>
                    <a:pt x="6239" y="26326"/>
                  </a:cubicBezTo>
                  <a:cubicBezTo>
                    <a:pt x="6299" y="26362"/>
                    <a:pt x="6370" y="26385"/>
                    <a:pt x="6441" y="26385"/>
                  </a:cubicBezTo>
                  <a:cubicBezTo>
                    <a:pt x="6549" y="26385"/>
                    <a:pt x="6656" y="26338"/>
                    <a:pt x="6715" y="26231"/>
                  </a:cubicBezTo>
                  <a:cubicBezTo>
                    <a:pt x="6822" y="26076"/>
                    <a:pt x="6787" y="25873"/>
                    <a:pt x="6632" y="25766"/>
                  </a:cubicBezTo>
                  <a:cubicBezTo>
                    <a:pt x="6263" y="25516"/>
                    <a:pt x="5918" y="25242"/>
                    <a:pt x="5572" y="24957"/>
                  </a:cubicBezTo>
                  <a:cubicBezTo>
                    <a:pt x="5507" y="24903"/>
                    <a:pt x="5428" y="24875"/>
                    <a:pt x="5349" y="24875"/>
                  </a:cubicBezTo>
                  <a:close/>
                  <a:moveTo>
                    <a:pt x="21017" y="26562"/>
                  </a:moveTo>
                  <a:cubicBezTo>
                    <a:pt x="20964" y="26562"/>
                    <a:pt x="20910" y="26574"/>
                    <a:pt x="20860" y="26600"/>
                  </a:cubicBezTo>
                  <a:cubicBezTo>
                    <a:pt x="20467" y="26814"/>
                    <a:pt x="20062" y="27005"/>
                    <a:pt x="19657" y="27171"/>
                  </a:cubicBezTo>
                  <a:cubicBezTo>
                    <a:pt x="19479" y="27243"/>
                    <a:pt x="19395" y="27445"/>
                    <a:pt x="19467" y="27612"/>
                  </a:cubicBezTo>
                  <a:cubicBezTo>
                    <a:pt x="19514" y="27743"/>
                    <a:pt x="19645" y="27826"/>
                    <a:pt x="19776" y="27826"/>
                  </a:cubicBezTo>
                  <a:cubicBezTo>
                    <a:pt x="19824" y="27826"/>
                    <a:pt x="19872" y="27814"/>
                    <a:pt x="19907" y="27802"/>
                  </a:cubicBezTo>
                  <a:cubicBezTo>
                    <a:pt x="20336" y="27624"/>
                    <a:pt x="20765" y="27421"/>
                    <a:pt x="21181" y="27207"/>
                  </a:cubicBezTo>
                  <a:cubicBezTo>
                    <a:pt x="21348" y="27124"/>
                    <a:pt x="21408" y="26909"/>
                    <a:pt x="21324" y="26743"/>
                  </a:cubicBezTo>
                  <a:cubicBezTo>
                    <a:pt x="21258" y="26626"/>
                    <a:pt x="21139" y="26562"/>
                    <a:pt x="21017" y="26562"/>
                  </a:cubicBezTo>
                  <a:close/>
                  <a:moveTo>
                    <a:pt x="7901" y="26586"/>
                  </a:moveTo>
                  <a:cubicBezTo>
                    <a:pt x="7776" y="26586"/>
                    <a:pt x="7654" y="26650"/>
                    <a:pt x="7596" y="26766"/>
                  </a:cubicBezTo>
                  <a:cubicBezTo>
                    <a:pt x="7501" y="26933"/>
                    <a:pt x="7572" y="27136"/>
                    <a:pt x="7739" y="27231"/>
                  </a:cubicBezTo>
                  <a:cubicBezTo>
                    <a:pt x="8144" y="27445"/>
                    <a:pt x="8573" y="27636"/>
                    <a:pt x="9001" y="27814"/>
                  </a:cubicBezTo>
                  <a:cubicBezTo>
                    <a:pt x="9049" y="27826"/>
                    <a:pt x="9096" y="27838"/>
                    <a:pt x="9132" y="27838"/>
                  </a:cubicBezTo>
                  <a:cubicBezTo>
                    <a:pt x="9263" y="27838"/>
                    <a:pt x="9394" y="27755"/>
                    <a:pt x="9454" y="27624"/>
                  </a:cubicBezTo>
                  <a:cubicBezTo>
                    <a:pt x="9525" y="27457"/>
                    <a:pt x="9442" y="27255"/>
                    <a:pt x="9263" y="27183"/>
                  </a:cubicBezTo>
                  <a:cubicBezTo>
                    <a:pt x="8858" y="27016"/>
                    <a:pt x="8442" y="26826"/>
                    <a:pt x="8061" y="26624"/>
                  </a:cubicBezTo>
                  <a:cubicBezTo>
                    <a:pt x="8010" y="26598"/>
                    <a:pt x="7955" y="26586"/>
                    <a:pt x="7901" y="26586"/>
                  </a:cubicBezTo>
                  <a:close/>
                  <a:moveTo>
                    <a:pt x="10734" y="27702"/>
                  </a:moveTo>
                  <a:cubicBezTo>
                    <a:pt x="10590" y="27702"/>
                    <a:pt x="10457" y="27802"/>
                    <a:pt x="10418" y="27957"/>
                  </a:cubicBezTo>
                  <a:cubicBezTo>
                    <a:pt x="10370" y="28136"/>
                    <a:pt x="10478" y="28326"/>
                    <a:pt x="10656" y="28374"/>
                  </a:cubicBezTo>
                  <a:cubicBezTo>
                    <a:pt x="11109" y="28493"/>
                    <a:pt x="11573" y="28588"/>
                    <a:pt x="12025" y="28671"/>
                  </a:cubicBezTo>
                  <a:lnTo>
                    <a:pt x="12085" y="28671"/>
                  </a:lnTo>
                  <a:cubicBezTo>
                    <a:pt x="12240" y="28671"/>
                    <a:pt x="12395" y="28552"/>
                    <a:pt x="12418" y="28386"/>
                  </a:cubicBezTo>
                  <a:cubicBezTo>
                    <a:pt x="12454" y="28207"/>
                    <a:pt x="12323" y="28028"/>
                    <a:pt x="12133" y="27993"/>
                  </a:cubicBezTo>
                  <a:cubicBezTo>
                    <a:pt x="11704" y="27921"/>
                    <a:pt x="11263" y="27826"/>
                    <a:pt x="10835" y="27719"/>
                  </a:cubicBezTo>
                  <a:cubicBezTo>
                    <a:pt x="10801" y="27708"/>
                    <a:pt x="10767" y="27702"/>
                    <a:pt x="10734" y="27702"/>
                  </a:cubicBezTo>
                  <a:close/>
                  <a:moveTo>
                    <a:pt x="18164" y="27696"/>
                  </a:moveTo>
                  <a:cubicBezTo>
                    <a:pt x="18135" y="27696"/>
                    <a:pt x="18104" y="27699"/>
                    <a:pt x="18074" y="27707"/>
                  </a:cubicBezTo>
                  <a:cubicBezTo>
                    <a:pt x="17645" y="27826"/>
                    <a:pt x="17217" y="27921"/>
                    <a:pt x="16776" y="27993"/>
                  </a:cubicBezTo>
                  <a:cubicBezTo>
                    <a:pt x="16597" y="28028"/>
                    <a:pt x="16466" y="28195"/>
                    <a:pt x="16502" y="28386"/>
                  </a:cubicBezTo>
                  <a:cubicBezTo>
                    <a:pt x="16526" y="28552"/>
                    <a:pt x="16669" y="28671"/>
                    <a:pt x="16836" y="28671"/>
                  </a:cubicBezTo>
                  <a:cubicBezTo>
                    <a:pt x="16859" y="28671"/>
                    <a:pt x="16871" y="28671"/>
                    <a:pt x="16895" y="28660"/>
                  </a:cubicBezTo>
                  <a:cubicBezTo>
                    <a:pt x="17348" y="28588"/>
                    <a:pt x="17812" y="28481"/>
                    <a:pt x="18252" y="28362"/>
                  </a:cubicBezTo>
                  <a:cubicBezTo>
                    <a:pt x="18443" y="28314"/>
                    <a:pt x="18550" y="28124"/>
                    <a:pt x="18491" y="27945"/>
                  </a:cubicBezTo>
                  <a:cubicBezTo>
                    <a:pt x="18451" y="27795"/>
                    <a:pt x="18318" y="27696"/>
                    <a:pt x="18164" y="27696"/>
                  </a:cubicBezTo>
                  <a:close/>
                  <a:moveTo>
                    <a:pt x="15142" y="28171"/>
                  </a:moveTo>
                  <a:cubicBezTo>
                    <a:pt x="15135" y="28171"/>
                    <a:pt x="15128" y="28171"/>
                    <a:pt x="15121" y="28171"/>
                  </a:cubicBezTo>
                  <a:cubicBezTo>
                    <a:pt x="14901" y="28183"/>
                    <a:pt x="14681" y="28189"/>
                    <a:pt x="14459" y="28189"/>
                  </a:cubicBezTo>
                  <a:cubicBezTo>
                    <a:pt x="14237" y="28189"/>
                    <a:pt x="14014" y="28183"/>
                    <a:pt x="13788" y="28171"/>
                  </a:cubicBezTo>
                  <a:cubicBezTo>
                    <a:pt x="13609" y="28171"/>
                    <a:pt x="13442" y="28314"/>
                    <a:pt x="13430" y="28505"/>
                  </a:cubicBezTo>
                  <a:cubicBezTo>
                    <a:pt x="13430" y="28683"/>
                    <a:pt x="13573" y="28850"/>
                    <a:pt x="13764" y="28862"/>
                  </a:cubicBezTo>
                  <a:cubicBezTo>
                    <a:pt x="13990" y="28862"/>
                    <a:pt x="14216" y="28874"/>
                    <a:pt x="14442" y="28874"/>
                  </a:cubicBezTo>
                  <a:cubicBezTo>
                    <a:pt x="14681" y="28874"/>
                    <a:pt x="14919" y="28862"/>
                    <a:pt x="15157" y="28850"/>
                  </a:cubicBezTo>
                  <a:cubicBezTo>
                    <a:pt x="15347" y="28850"/>
                    <a:pt x="15490" y="28683"/>
                    <a:pt x="15478" y="28493"/>
                  </a:cubicBezTo>
                  <a:cubicBezTo>
                    <a:pt x="15478" y="28321"/>
                    <a:pt x="15323" y="28171"/>
                    <a:pt x="15142" y="2817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Georgia" panose="02040502050405020303" pitchFamily="18" charset="0"/>
              </a:endParaRPr>
            </a:p>
          </p:txBody>
        </p:sp>
        <p:sp>
          <p:nvSpPr>
            <p:cNvPr id="54" name="Google Shape;324;p19">
              <a:extLst>
                <a:ext uri="{FF2B5EF4-FFF2-40B4-BE49-F238E27FC236}">
                  <a16:creationId xmlns:a16="http://schemas.microsoft.com/office/drawing/2014/main" id="{1AD1EB0A-4B9C-012D-3463-75F8C5F220B9}"/>
                </a:ext>
              </a:extLst>
            </p:cNvPr>
            <p:cNvSpPr/>
            <p:nvPr/>
          </p:nvSpPr>
          <p:spPr>
            <a:xfrm>
              <a:off x="4656621" y="4845984"/>
              <a:ext cx="105153" cy="104701"/>
            </a:xfrm>
            <a:custGeom>
              <a:avLst/>
              <a:gdLst/>
              <a:ahLst/>
              <a:cxnLst/>
              <a:rect l="l" t="t" r="r" b="b"/>
              <a:pathLst>
                <a:path w="2787" h="2775" extrusionOk="0">
                  <a:moveTo>
                    <a:pt x="1394" y="0"/>
                  </a:moveTo>
                  <a:cubicBezTo>
                    <a:pt x="632" y="0"/>
                    <a:pt x="1" y="620"/>
                    <a:pt x="1" y="1393"/>
                  </a:cubicBezTo>
                  <a:cubicBezTo>
                    <a:pt x="1" y="2155"/>
                    <a:pt x="632" y="2775"/>
                    <a:pt x="1394" y="2775"/>
                  </a:cubicBezTo>
                  <a:cubicBezTo>
                    <a:pt x="2168" y="2775"/>
                    <a:pt x="2787" y="2155"/>
                    <a:pt x="2787" y="1393"/>
                  </a:cubicBezTo>
                  <a:cubicBezTo>
                    <a:pt x="2787" y="620"/>
                    <a:pt x="2168" y="0"/>
                    <a:pt x="1394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0BEDE69-A995-8BA3-1E7C-CEEF3D8BD0B9}"/>
                </a:ext>
              </a:extLst>
            </p:cNvPr>
            <p:cNvGrpSpPr/>
            <p:nvPr/>
          </p:nvGrpSpPr>
          <p:grpSpPr>
            <a:xfrm>
              <a:off x="6036391" y="3636617"/>
              <a:ext cx="107833" cy="815322"/>
              <a:chOff x="9496437" y="5149109"/>
              <a:chExt cx="107833" cy="815322"/>
            </a:xfrm>
          </p:grpSpPr>
          <p:sp>
            <p:nvSpPr>
              <p:cNvPr id="75" name="Google Shape;326;p19">
                <a:extLst>
                  <a:ext uri="{FF2B5EF4-FFF2-40B4-BE49-F238E27FC236}">
                    <a16:creationId xmlns:a16="http://schemas.microsoft.com/office/drawing/2014/main" id="{A825F8E2-5FA9-DDE2-5528-432955C5A803}"/>
                  </a:ext>
                </a:extLst>
              </p:cNvPr>
              <p:cNvSpPr/>
              <p:nvPr/>
            </p:nvSpPr>
            <p:spPr>
              <a:xfrm>
                <a:off x="9539110" y="5355990"/>
                <a:ext cx="25619" cy="468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192" extrusionOk="0">
                    <a:moveTo>
                      <a:pt x="334" y="0"/>
                    </a:moveTo>
                    <a:cubicBezTo>
                      <a:pt x="143" y="0"/>
                      <a:pt x="0" y="155"/>
                      <a:pt x="0" y="346"/>
                    </a:cubicBezTo>
                    <a:lnTo>
                      <a:pt x="0" y="1703"/>
                    </a:lnTo>
                    <a:cubicBezTo>
                      <a:pt x="0" y="1893"/>
                      <a:pt x="143" y="2048"/>
                      <a:pt x="334" y="2048"/>
                    </a:cubicBezTo>
                    <a:cubicBezTo>
                      <a:pt x="524" y="2048"/>
                      <a:pt x="679" y="1893"/>
                      <a:pt x="679" y="1703"/>
                    </a:cubicBezTo>
                    <a:lnTo>
                      <a:pt x="679" y="346"/>
                    </a:lnTo>
                    <a:cubicBezTo>
                      <a:pt x="679" y="155"/>
                      <a:pt x="524" y="0"/>
                      <a:pt x="334" y="0"/>
                    </a:cubicBezTo>
                    <a:close/>
                    <a:moveTo>
                      <a:pt x="334" y="3072"/>
                    </a:moveTo>
                    <a:cubicBezTo>
                      <a:pt x="143" y="3072"/>
                      <a:pt x="0" y="3227"/>
                      <a:pt x="0" y="3405"/>
                    </a:cubicBezTo>
                    <a:lnTo>
                      <a:pt x="0" y="4775"/>
                    </a:lnTo>
                    <a:cubicBezTo>
                      <a:pt x="0" y="4965"/>
                      <a:pt x="143" y="5120"/>
                      <a:pt x="334" y="5120"/>
                    </a:cubicBezTo>
                    <a:cubicBezTo>
                      <a:pt x="524" y="5120"/>
                      <a:pt x="679" y="4965"/>
                      <a:pt x="679" y="4775"/>
                    </a:cubicBezTo>
                    <a:lnTo>
                      <a:pt x="679" y="3405"/>
                    </a:lnTo>
                    <a:cubicBezTo>
                      <a:pt x="679" y="3227"/>
                      <a:pt x="524" y="3072"/>
                      <a:pt x="334" y="3072"/>
                    </a:cubicBezTo>
                    <a:close/>
                    <a:moveTo>
                      <a:pt x="334" y="6144"/>
                    </a:moveTo>
                    <a:cubicBezTo>
                      <a:pt x="143" y="6144"/>
                      <a:pt x="0" y="6299"/>
                      <a:pt x="0" y="6477"/>
                    </a:cubicBezTo>
                    <a:lnTo>
                      <a:pt x="0" y="7846"/>
                    </a:lnTo>
                    <a:cubicBezTo>
                      <a:pt x="0" y="8037"/>
                      <a:pt x="143" y="8192"/>
                      <a:pt x="334" y="8192"/>
                    </a:cubicBezTo>
                    <a:cubicBezTo>
                      <a:pt x="524" y="8192"/>
                      <a:pt x="679" y="8037"/>
                      <a:pt x="679" y="7846"/>
                    </a:cubicBezTo>
                    <a:lnTo>
                      <a:pt x="679" y="6477"/>
                    </a:lnTo>
                    <a:cubicBezTo>
                      <a:pt x="679" y="6299"/>
                      <a:pt x="524" y="6144"/>
                      <a:pt x="334" y="61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Georgia" panose="02040502050405020303" pitchFamily="18" charset="0"/>
                </a:endParaRPr>
              </a:p>
            </p:txBody>
          </p:sp>
          <p:sp>
            <p:nvSpPr>
              <p:cNvPr id="76" name="Google Shape;329;p19">
                <a:extLst>
                  <a:ext uri="{FF2B5EF4-FFF2-40B4-BE49-F238E27FC236}">
                    <a16:creationId xmlns:a16="http://schemas.microsoft.com/office/drawing/2014/main" id="{56644AB0-FDD6-D595-AC53-F5ADDFCF8DA9}"/>
                  </a:ext>
                </a:extLst>
              </p:cNvPr>
              <p:cNvSpPr/>
              <p:nvPr/>
            </p:nvSpPr>
            <p:spPr>
              <a:xfrm>
                <a:off x="9499117" y="5149109"/>
                <a:ext cx="105153" cy="105153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extrusionOk="0">
                    <a:moveTo>
                      <a:pt x="1394" y="1"/>
                    </a:moveTo>
                    <a:cubicBezTo>
                      <a:pt x="632" y="1"/>
                      <a:pt x="1" y="632"/>
                      <a:pt x="1" y="1394"/>
                    </a:cubicBezTo>
                    <a:cubicBezTo>
                      <a:pt x="1" y="2168"/>
                      <a:pt x="632" y="2787"/>
                      <a:pt x="1394" y="2787"/>
                    </a:cubicBezTo>
                    <a:cubicBezTo>
                      <a:pt x="2168" y="2787"/>
                      <a:pt x="2787" y="2168"/>
                      <a:pt x="2787" y="1394"/>
                    </a:cubicBezTo>
                    <a:cubicBezTo>
                      <a:pt x="2787" y="632"/>
                      <a:pt x="2168" y="1"/>
                      <a:pt x="1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Georgia" panose="02040502050405020303" pitchFamily="18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77" name="Google Shape;332;p19">
                <a:extLst>
                  <a:ext uri="{FF2B5EF4-FFF2-40B4-BE49-F238E27FC236}">
                    <a16:creationId xmlns:a16="http://schemas.microsoft.com/office/drawing/2014/main" id="{5FBB3FCE-B02B-338B-AB30-9C2DEAC3A030}"/>
                  </a:ext>
                </a:extLst>
              </p:cNvPr>
              <p:cNvSpPr/>
              <p:nvPr/>
            </p:nvSpPr>
            <p:spPr>
              <a:xfrm>
                <a:off x="9496437" y="5860598"/>
                <a:ext cx="103795" cy="103833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52" extrusionOk="0">
                    <a:moveTo>
                      <a:pt x="1369" y="1"/>
                    </a:moveTo>
                    <a:cubicBezTo>
                      <a:pt x="619" y="1"/>
                      <a:pt x="0" y="620"/>
                      <a:pt x="0" y="1382"/>
                    </a:cubicBezTo>
                    <a:cubicBezTo>
                      <a:pt x="0" y="2132"/>
                      <a:pt x="619" y="2751"/>
                      <a:pt x="1369" y="2751"/>
                    </a:cubicBezTo>
                    <a:cubicBezTo>
                      <a:pt x="2131" y="2751"/>
                      <a:pt x="2751" y="2132"/>
                      <a:pt x="2751" y="1382"/>
                    </a:cubicBezTo>
                    <a:cubicBezTo>
                      <a:pt x="2751" y="620"/>
                      <a:pt x="2131" y="1"/>
                      <a:pt x="13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Georgia" panose="02040502050405020303" pitchFamily="18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56" name="Google Shape;334;p19">
              <a:extLst>
                <a:ext uri="{FF2B5EF4-FFF2-40B4-BE49-F238E27FC236}">
                  <a16:creationId xmlns:a16="http://schemas.microsoft.com/office/drawing/2014/main" id="{44E561AF-A7A1-2DA4-4529-6BA88E780AC4}"/>
                </a:ext>
              </a:extLst>
            </p:cNvPr>
            <p:cNvSpPr/>
            <p:nvPr/>
          </p:nvSpPr>
          <p:spPr>
            <a:xfrm>
              <a:off x="7452199" y="4288475"/>
              <a:ext cx="291125" cy="622659"/>
            </a:xfrm>
            <a:custGeom>
              <a:avLst/>
              <a:gdLst/>
              <a:ahLst/>
              <a:cxnLst/>
              <a:rect l="l" t="t" r="r" b="b"/>
              <a:pathLst>
                <a:path w="7716" h="16503" extrusionOk="0">
                  <a:moveTo>
                    <a:pt x="7382" y="1"/>
                  </a:moveTo>
                  <a:cubicBezTo>
                    <a:pt x="7192" y="1"/>
                    <a:pt x="7037" y="156"/>
                    <a:pt x="7037" y="346"/>
                  </a:cubicBezTo>
                  <a:lnTo>
                    <a:pt x="7037" y="1703"/>
                  </a:lnTo>
                  <a:cubicBezTo>
                    <a:pt x="7037" y="1894"/>
                    <a:pt x="7192" y="2049"/>
                    <a:pt x="7382" y="2049"/>
                  </a:cubicBezTo>
                  <a:cubicBezTo>
                    <a:pt x="7573" y="2049"/>
                    <a:pt x="7716" y="1894"/>
                    <a:pt x="7716" y="1703"/>
                  </a:cubicBezTo>
                  <a:lnTo>
                    <a:pt x="7716" y="346"/>
                  </a:lnTo>
                  <a:cubicBezTo>
                    <a:pt x="7716" y="156"/>
                    <a:pt x="7573" y="1"/>
                    <a:pt x="7382" y="1"/>
                  </a:cubicBezTo>
                  <a:close/>
                  <a:moveTo>
                    <a:pt x="7382" y="3073"/>
                  </a:moveTo>
                  <a:cubicBezTo>
                    <a:pt x="7192" y="3073"/>
                    <a:pt x="7037" y="3227"/>
                    <a:pt x="7037" y="3406"/>
                  </a:cubicBezTo>
                  <a:lnTo>
                    <a:pt x="7037" y="4775"/>
                  </a:lnTo>
                  <a:cubicBezTo>
                    <a:pt x="7037" y="4966"/>
                    <a:pt x="7192" y="5121"/>
                    <a:pt x="7382" y="5121"/>
                  </a:cubicBezTo>
                  <a:cubicBezTo>
                    <a:pt x="7573" y="5121"/>
                    <a:pt x="7716" y="4966"/>
                    <a:pt x="7716" y="4775"/>
                  </a:cubicBezTo>
                  <a:lnTo>
                    <a:pt x="7716" y="3406"/>
                  </a:lnTo>
                  <a:cubicBezTo>
                    <a:pt x="7716" y="3227"/>
                    <a:pt x="7573" y="3073"/>
                    <a:pt x="7382" y="3073"/>
                  </a:cubicBezTo>
                  <a:close/>
                  <a:moveTo>
                    <a:pt x="7382" y="6144"/>
                  </a:moveTo>
                  <a:cubicBezTo>
                    <a:pt x="7192" y="6144"/>
                    <a:pt x="7037" y="6299"/>
                    <a:pt x="7037" y="6478"/>
                  </a:cubicBezTo>
                  <a:lnTo>
                    <a:pt x="7037" y="7847"/>
                  </a:lnTo>
                  <a:cubicBezTo>
                    <a:pt x="7037" y="8038"/>
                    <a:pt x="7192" y="8192"/>
                    <a:pt x="7382" y="8192"/>
                  </a:cubicBezTo>
                  <a:cubicBezTo>
                    <a:pt x="7573" y="8192"/>
                    <a:pt x="7716" y="8038"/>
                    <a:pt x="7716" y="7847"/>
                  </a:cubicBezTo>
                  <a:lnTo>
                    <a:pt x="7716" y="6478"/>
                  </a:lnTo>
                  <a:cubicBezTo>
                    <a:pt x="7716" y="6299"/>
                    <a:pt x="7573" y="6144"/>
                    <a:pt x="7382" y="6144"/>
                  </a:cubicBezTo>
                  <a:close/>
                  <a:moveTo>
                    <a:pt x="7382" y="9216"/>
                  </a:moveTo>
                  <a:cubicBezTo>
                    <a:pt x="7192" y="9216"/>
                    <a:pt x="7037" y="9371"/>
                    <a:pt x="7037" y="9550"/>
                  </a:cubicBezTo>
                  <a:lnTo>
                    <a:pt x="7037" y="10919"/>
                  </a:lnTo>
                  <a:cubicBezTo>
                    <a:pt x="7037" y="11109"/>
                    <a:pt x="7192" y="11264"/>
                    <a:pt x="7382" y="11264"/>
                  </a:cubicBezTo>
                  <a:cubicBezTo>
                    <a:pt x="7573" y="11264"/>
                    <a:pt x="7716" y="11109"/>
                    <a:pt x="7716" y="10919"/>
                  </a:cubicBezTo>
                  <a:lnTo>
                    <a:pt x="7716" y="9550"/>
                  </a:lnTo>
                  <a:cubicBezTo>
                    <a:pt x="7716" y="9371"/>
                    <a:pt x="7573" y="9216"/>
                    <a:pt x="7382" y="9216"/>
                  </a:cubicBezTo>
                  <a:close/>
                  <a:moveTo>
                    <a:pt x="7382" y="12288"/>
                  </a:moveTo>
                  <a:cubicBezTo>
                    <a:pt x="7192" y="12288"/>
                    <a:pt x="7037" y="12431"/>
                    <a:pt x="7037" y="12621"/>
                  </a:cubicBezTo>
                  <a:lnTo>
                    <a:pt x="7037" y="13991"/>
                  </a:lnTo>
                  <a:cubicBezTo>
                    <a:pt x="7037" y="14181"/>
                    <a:pt x="7192" y="14336"/>
                    <a:pt x="7382" y="14336"/>
                  </a:cubicBezTo>
                  <a:cubicBezTo>
                    <a:pt x="7573" y="14336"/>
                    <a:pt x="7716" y="14181"/>
                    <a:pt x="7716" y="13991"/>
                  </a:cubicBezTo>
                  <a:lnTo>
                    <a:pt x="7716" y="12621"/>
                  </a:lnTo>
                  <a:cubicBezTo>
                    <a:pt x="7716" y="12431"/>
                    <a:pt x="7573" y="12288"/>
                    <a:pt x="7382" y="12288"/>
                  </a:cubicBezTo>
                  <a:close/>
                  <a:moveTo>
                    <a:pt x="346" y="15824"/>
                  </a:moveTo>
                  <a:cubicBezTo>
                    <a:pt x="155" y="15824"/>
                    <a:pt x="1" y="15979"/>
                    <a:pt x="1" y="16169"/>
                  </a:cubicBezTo>
                  <a:cubicBezTo>
                    <a:pt x="1" y="16348"/>
                    <a:pt x="155" y="16503"/>
                    <a:pt x="346" y="16503"/>
                  </a:cubicBezTo>
                  <a:lnTo>
                    <a:pt x="1703" y="16503"/>
                  </a:lnTo>
                  <a:cubicBezTo>
                    <a:pt x="1894" y="16503"/>
                    <a:pt x="2048" y="16348"/>
                    <a:pt x="2048" y="16169"/>
                  </a:cubicBezTo>
                  <a:cubicBezTo>
                    <a:pt x="2048" y="15979"/>
                    <a:pt x="1894" y="15824"/>
                    <a:pt x="1703" y="15824"/>
                  </a:cubicBezTo>
                  <a:close/>
                  <a:moveTo>
                    <a:pt x="3418" y="15824"/>
                  </a:moveTo>
                  <a:cubicBezTo>
                    <a:pt x="3227" y="15824"/>
                    <a:pt x="3072" y="15979"/>
                    <a:pt x="3072" y="16169"/>
                  </a:cubicBezTo>
                  <a:cubicBezTo>
                    <a:pt x="3072" y="16348"/>
                    <a:pt x="3227" y="16503"/>
                    <a:pt x="3418" y="16503"/>
                  </a:cubicBezTo>
                  <a:lnTo>
                    <a:pt x="4775" y="16503"/>
                  </a:lnTo>
                  <a:cubicBezTo>
                    <a:pt x="4965" y="16503"/>
                    <a:pt x="5120" y="16348"/>
                    <a:pt x="5120" y="16169"/>
                  </a:cubicBezTo>
                  <a:cubicBezTo>
                    <a:pt x="5120" y="15979"/>
                    <a:pt x="4965" y="15824"/>
                    <a:pt x="4775" y="15824"/>
                  </a:cubicBezTo>
                  <a:close/>
                  <a:moveTo>
                    <a:pt x="7382" y="15360"/>
                  </a:moveTo>
                  <a:cubicBezTo>
                    <a:pt x="7192" y="15360"/>
                    <a:pt x="7037" y="15503"/>
                    <a:pt x="7037" y="15693"/>
                  </a:cubicBezTo>
                  <a:lnTo>
                    <a:pt x="7037" y="15824"/>
                  </a:lnTo>
                  <a:lnTo>
                    <a:pt x="6489" y="15824"/>
                  </a:lnTo>
                  <a:cubicBezTo>
                    <a:pt x="6299" y="15824"/>
                    <a:pt x="6144" y="15979"/>
                    <a:pt x="6144" y="16169"/>
                  </a:cubicBezTo>
                  <a:cubicBezTo>
                    <a:pt x="6144" y="16348"/>
                    <a:pt x="6299" y="16503"/>
                    <a:pt x="6489" y="16503"/>
                  </a:cubicBezTo>
                  <a:lnTo>
                    <a:pt x="7716" y="16503"/>
                  </a:lnTo>
                  <a:lnTo>
                    <a:pt x="7716" y="15693"/>
                  </a:lnTo>
                  <a:cubicBezTo>
                    <a:pt x="7716" y="15503"/>
                    <a:pt x="7573" y="15360"/>
                    <a:pt x="7382" y="1536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Georgia" panose="02040502050405020303" pitchFamily="18" charset="0"/>
              </a:endParaRPr>
            </a:p>
          </p:txBody>
        </p:sp>
        <p:sp>
          <p:nvSpPr>
            <p:cNvPr id="57" name="Google Shape;337;p19">
              <a:extLst>
                <a:ext uri="{FF2B5EF4-FFF2-40B4-BE49-F238E27FC236}">
                  <a16:creationId xmlns:a16="http://schemas.microsoft.com/office/drawing/2014/main" id="{34D96030-7D67-D218-9A94-A4377D537D04}"/>
                </a:ext>
              </a:extLst>
            </p:cNvPr>
            <p:cNvSpPr/>
            <p:nvPr/>
          </p:nvSpPr>
          <p:spPr>
            <a:xfrm>
              <a:off x="7678167" y="4172604"/>
              <a:ext cx="105153" cy="105153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3" y="0"/>
                  </a:moveTo>
                  <a:cubicBezTo>
                    <a:pt x="620" y="0"/>
                    <a:pt x="0" y="619"/>
                    <a:pt x="0" y="1393"/>
                  </a:cubicBezTo>
                  <a:cubicBezTo>
                    <a:pt x="0" y="2155"/>
                    <a:pt x="620" y="2786"/>
                    <a:pt x="1393" y="2786"/>
                  </a:cubicBezTo>
                  <a:cubicBezTo>
                    <a:pt x="2155" y="2786"/>
                    <a:pt x="2786" y="2155"/>
                    <a:pt x="2786" y="1393"/>
                  </a:cubicBezTo>
                  <a:cubicBezTo>
                    <a:pt x="2786" y="619"/>
                    <a:pt x="2155" y="0"/>
                    <a:pt x="13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8" name="Google Shape;338;p19">
              <a:extLst>
                <a:ext uri="{FF2B5EF4-FFF2-40B4-BE49-F238E27FC236}">
                  <a16:creationId xmlns:a16="http://schemas.microsoft.com/office/drawing/2014/main" id="{9719C512-97D9-9ECE-CF41-0235C55E3343}"/>
                </a:ext>
              </a:extLst>
            </p:cNvPr>
            <p:cNvSpPr/>
            <p:nvPr/>
          </p:nvSpPr>
          <p:spPr>
            <a:xfrm>
              <a:off x="7179519" y="3028384"/>
              <a:ext cx="1090284" cy="1089416"/>
            </a:xfrm>
            <a:custGeom>
              <a:avLst/>
              <a:gdLst/>
              <a:ahLst/>
              <a:cxnLst/>
              <a:rect l="l" t="t" r="r" b="b"/>
              <a:pathLst>
                <a:path w="28897" h="28874" extrusionOk="0">
                  <a:moveTo>
                    <a:pt x="13833" y="0"/>
                  </a:moveTo>
                  <a:cubicBezTo>
                    <a:pt x="13826" y="0"/>
                    <a:pt x="13819" y="0"/>
                    <a:pt x="13812" y="1"/>
                  </a:cubicBezTo>
                  <a:cubicBezTo>
                    <a:pt x="13347" y="25"/>
                    <a:pt x="12871" y="60"/>
                    <a:pt x="12419" y="132"/>
                  </a:cubicBezTo>
                  <a:cubicBezTo>
                    <a:pt x="12228" y="156"/>
                    <a:pt x="12097" y="322"/>
                    <a:pt x="12121" y="513"/>
                  </a:cubicBezTo>
                  <a:cubicBezTo>
                    <a:pt x="12145" y="680"/>
                    <a:pt x="12300" y="811"/>
                    <a:pt x="12466" y="811"/>
                  </a:cubicBezTo>
                  <a:cubicBezTo>
                    <a:pt x="12478" y="811"/>
                    <a:pt x="12490" y="811"/>
                    <a:pt x="12514" y="799"/>
                  </a:cubicBezTo>
                  <a:cubicBezTo>
                    <a:pt x="12954" y="739"/>
                    <a:pt x="13395" y="703"/>
                    <a:pt x="13836" y="680"/>
                  </a:cubicBezTo>
                  <a:cubicBezTo>
                    <a:pt x="14026" y="680"/>
                    <a:pt x="14169" y="513"/>
                    <a:pt x="14169" y="322"/>
                  </a:cubicBezTo>
                  <a:cubicBezTo>
                    <a:pt x="14157" y="139"/>
                    <a:pt x="14003" y="0"/>
                    <a:pt x="13833" y="0"/>
                  </a:cubicBezTo>
                  <a:close/>
                  <a:moveTo>
                    <a:pt x="15529" y="24"/>
                  </a:moveTo>
                  <a:cubicBezTo>
                    <a:pt x="15359" y="24"/>
                    <a:pt x="15204" y="163"/>
                    <a:pt x="15193" y="346"/>
                  </a:cubicBezTo>
                  <a:cubicBezTo>
                    <a:pt x="15169" y="525"/>
                    <a:pt x="15312" y="691"/>
                    <a:pt x="15502" y="703"/>
                  </a:cubicBezTo>
                  <a:cubicBezTo>
                    <a:pt x="15943" y="739"/>
                    <a:pt x="16383" y="799"/>
                    <a:pt x="16824" y="870"/>
                  </a:cubicBezTo>
                  <a:cubicBezTo>
                    <a:pt x="16836" y="882"/>
                    <a:pt x="16860" y="882"/>
                    <a:pt x="16884" y="882"/>
                  </a:cubicBezTo>
                  <a:cubicBezTo>
                    <a:pt x="17038" y="882"/>
                    <a:pt x="17193" y="763"/>
                    <a:pt x="17217" y="596"/>
                  </a:cubicBezTo>
                  <a:cubicBezTo>
                    <a:pt x="17253" y="406"/>
                    <a:pt x="17122" y="227"/>
                    <a:pt x="16943" y="203"/>
                  </a:cubicBezTo>
                  <a:cubicBezTo>
                    <a:pt x="16479" y="120"/>
                    <a:pt x="16014" y="60"/>
                    <a:pt x="15550" y="25"/>
                  </a:cubicBezTo>
                  <a:cubicBezTo>
                    <a:pt x="15543" y="24"/>
                    <a:pt x="15536" y="24"/>
                    <a:pt x="15529" y="24"/>
                  </a:cubicBezTo>
                  <a:close/>
                  <a:moveTo>
                    <a:pt x="10791" y="466"/>
                  </a:moveTo>
                  <a:cubicBezTo>
                    <a:pt x="10762" y="466"/>
                    <a:pt x="10733" y="469"/>
                    <a:pt x="10704" y="477"/>
                  </a:cubicBezTo>
                  <a:cubicBezTo>
                    <a:pt x="10264" y="596"/>
                    <a:pt x="9811" y="739"/>
                    <a:pt x="9371" y="906"/>
                  </a:cubicBezTo>
                  <a:cubicBezTo>
                    <a:pt x="9204" y="965"/>
                    <a:pt x="9109" y="1168"/>
                    <a:pt x="9180" y="1346"/>
                  </a:cubicBezTo>
                  <a:cubicBezTo>
                    <a:pt x="9228" y="1477"/>
                    <a:pt x="9359" y="1561"/>
                    <a:pt x="9490" y="1561"/>
                  </a:cubicBezTo>
                  <a:cubicBezTo>
                    <a:pt x="9537" y="1561"/>
                    <a:pt x="9573" y="1561"/>
                    <a:pt x="9621" y="1537"/>
                  </a:cubicBezTo>
                  <a:cubicBezTo>
                    <a:pt x="10026" y="1382"/>
                    <a:pt x="10454" y="1251"/>
                    <a:pt x="10883" y="1132"/>
                  </a:cubicBezTo>
                  <a:cubicBezTo>
                    <a:pt x="11061" y="1084"/>
                    <a:pt x="11169" y="894"/>
                    <a:pt x="11121" y="715"/>
                  </a:cubicBezTo>
                  <a:cubicBezTo>
                    <a:pt x="11081" y="565"/>
                    <a:pt x="10940" y="466"/>
                    <a:pt x="10791" y="466"/>
                  </a:cubicBezTo>
                  <a:close/>
                  <a:moveTo>
                    <a:pt x="18532" y="592"/>
                  </a:moveTo>
                  <a:cubicBezTo>
                    <a:pt x="18388" y="592"/>
                    <a:pt x="18256" y="689"/>
                    <a:pt x="18217" y="834"/>
                  </a:cubicBezTo>
                  <a:cubicBezTo>
                    <a:pt x="18158" y="1013"/>
                    <a:pt x="18265" y="1203"/>
                    <a:pt x="18443" y="1263"/>
                  </a:cubicBezTo>
                  <a:cubicBezTo>
                    <a:pt x="18860" y="1382"/>
                    <a:pt x="19289" y="1537"/>
                    <a:pt x="19693" y="1703"/>
                  </a:cubicBezTo>
                  <a:cubicBezTo>
                    <a:pt x="19741" y="1727"/>
                    <a:pt x="19777" y="1727"/>
                    <a:pt x="19824" y="1727"/>
                  </a:cubicBezTo>
                  <a:cubicBezTo>
                    <a:pt x="19955" y="1727"/>
                    <a:pt x="20086" y="1656"/>
                    <a:pt x="20134" y="1513"/>
                  </a:cubicBezTo>
                  <a:cubicBezTo>
                    <a:pt x="20217" y="1346"/>
                    <a:pt x="20134" y="1144"/>
                    <a:pt x="19955" y="1072"/>
                  </a:cubicBezTo>
                  <a:cubicBezTo>
                    <a:pt x="19527" y="894"/>
                    <a:pt x="19086" y="739"/>
                    <a:pt x="18634" y="608"/>
                  </a:cubicBezTo>
                  <a:cubicBezTo>
                    <a:pt x="18600" y="597"/>
                    <a:pt x="18566" y="592"/>
                    <a:pt x="18532" y="592"/>
                  </a:cubicBezTo>
                  <a:close/>
                  <a:moveTo>
                    <a:pt x="7925" y="1573"/>
                  </a:moveTo>
                  <a:cubicBezTo>
                    <a:pt x="7874" y="1573"/>
                    <a:pt x="7823" y="1584"/>
                    <a:pt x="7775" y="1608"/>
                  </a:cubicBezTo>
                  <a:cubicBezTo>
                    <a:pt x="7370" y="1823"/>
                    <a:pt x="6966" y="2061"/>
                    <a:pt x="6573" y="2323"/>
                  </a:cubicBezTo>
                  <a:cubicBezTo>
                    <a:pt x="6418" y="2418"/>
                    <a:pt x="6370" y="2632"/>
                    <a:pt x="6477" y="2787"/>
                  </a:cubicBezTo>
                  <a:cubicBezTo>
                    <a:pt x="6537" y="2894"/>
                    <a:pt x="6644" y="2942"/>
                    <a:pt x="6763" y="2942"/>
                  </a:cubicBezTo>
                  <a:cubicBezTo>
                    <a:pt x="6823" y="2942"/>
                    <a:pt x="6894" y="2930"/>
                    <a:pt x="6942" y="2894"/>
                  </a:cubicBezTo>
                  <a:cubicBezTo>
                    <a:pt x="7323" y="2644"/>
                    <a:pt x="7704" y="2418"/>
                    <a:pt x="8097" y="2215"/>
                  </a:cubicBezTo>
                  <a:cubicBezTo>
                    <a:pt x="8263" y="2132"/>
                    <a:pt x="8323" y="1930"/>
                    <a:pt x="8240" y="1763"/>
                  </a:cubicBezTo>
                  <a:cubicBezTo>
                    <a:pt x="8180" y="1644"/>
                    <a:pt x="8053" y="1573"/>
                    <a:pt x="7925" y="1573"/>
                  </a:cubicBezTo>
                  <a:close/>
                  <a:moveTo>
                    <a:pt x="21359" y="1789"/>
                  </a:moveTo>
                  <a:cubicBezTo>
                    <a:pt x="21240" y="1789"/>
                    <a:pt x="21127" y="1853"/>
                    <a:pt x="21063" y="1965"/>
                  </a:cubicBezTo>
                  <a:cubicBezTo>
                    <a:pt x="20967" y="2132"/>
                    <a:pt x="21027" y="2335"/>
                    <a:pt x="21194" y="2430"/>
                  </a:cubicBezTo>
                  <a:cubicBezTo>
                    <a:pt x="21575" y="2644"/>
                    <a:pt x="21956" y="2882"/>
                    <a:pt x="22313" y="3144"/>
                  </a:cubicBezTo>
                  <a:cubicBezTo>
                    <a:pt x="22372" y="3180"/>
                    <a:pt x="22444" y="3204"/>
                    <a:pt x="22515" y="3204"/>
                  </a:cubicBezTo>
                  <a:cubicBezTo>
                    <a:pt x="22622" y="3204"/>
                    <a:pt x="22730" y="3156"/>
                    <a:pt x="22789" y="3061"/>
                  </a:cubicBezTo>
                  <a:cubicBezTo>
                    <a:pt x="22896" y="2906"/>
                    <a:pt x="22860" y="2692"/>
                    <a:pt x="22706" y="2585"/>
                  </a:cubicBezTo>
                  <a:cubicBezTo>
                    <a:pt x="22325" y="2311"/>
                    <a:pt x="21932" y="2061"/>
                    <a:pt x="21527" y="1834"/>
                  </a:cubicBezTo>
                  <a:cubicBezTo>
                    <a:pt x="21473" y="1804"/>
                    <a:pt x="21415" y="1789"/>
                    <a:pt x="21359" y="1789"/>
                  </a:cubicBezTo>
                  <a:close/>
                  <a:moveTo>
                    <a:pt x="5396" y="3277"/>
                  </a:moveTo>
                  <a:cubicBezTo>
                    <a:pt x="5315" y="3277"/>
                    <a:pt x="5233" y="3304"/>
                    <a:pt x="5168" y="3358"/>
                  </a:cubicBezTo>
                  <a:cubicBezTo>
                    <a:pt x="4811" y="3656"/>
                    <a:pt x="4465" y="3978"/>
                    <a:pt x="4144" y="4311"/>
                  </a:cubicBezTo>
                  <a:cubicBezTo>
                    <a:pt x="4013" y="4442"/>
                    <a:pt x="4013" y="4656"/>
                    <a:pt x="4156" y="4787"/>
                  </a:cubicBezTo>
                  <a:cubicBezTo>
                    <a:pt x="4215" y="4859"/>
                    <a:pt x="4299" y="4882"/>
                    <a:pt x="4394" y="4882"/>
                  </a:cubicBezTo>
                  <a:cubicBezTo>
                    <a:pt x="4477" y="4882"/>
                    <a:pt x="4561" y="4847"/>
                    <a:pt x="4632" y="4787"/>
                  </a:cubicBezTo>
                  <a:cubicBezTo>
                    <a:pt x="4942" y="4466"/>
                    <a:pt x="5275" y="4168"/>
                    <a:pt x="5608" y="3882"/>
                  </a:cubicBezTo>
                  <a:cubicBezTo>
                    <a:pt x="5751" y="3763"/>
                    <a:pt x="5775" y="3549"/>
                    <a:pt x="5656" y="3394"/>
                  </a:cubicBezTo>
                  <a:cubicBezTo>
                    <a:pt x="5591" y="3316"/>
                    <a:pt x="5494" y="3277"/>
                    <a:pt x="5396" y="3277"/>
                  </a:cubicBezTo>
                  <a:close/>
                  <a:moveTo>
                    <a:pt x="23845" y="3577"/>
                  </a:moveTo>
                  <a:cubicBezTo>
                    <a:pt x="23752" y="3577"/>
                    <a:pt x="23662" y="3616"/>
                    <a:pt x="23599" y="3692"/>
                  </a:cubicBezTo>
                  <a:cubicBezTo>
                    <a:pt x="23468" y="3835"/>
                    <a:pt x="23480" y="4049"/>
                    <a:pt x="23622" y="4168"/>
                  </a:cubicBezTo>
                  <a:cubicBezTo>
                    <a:pt x="23956" y="4466"/>
                    <a:pt x="24265" y="4787"/>
                    <a:pt x="24575" y="5109"/>
                  </a:cubicBezTo>
                  <a:cubicBezTo>
                    <a:pt x="24635" y="5180"/>
                    <a:pt x="24730" y="5216"/>
                    <a:pt x="24825" y="5216"/>
                  </a:cubicBezTo>
                  <a:cubicBezTo>
                    <a:pt x="24908" y="5216"/>
                    <a:pt x="24992" y="5192"/>
                    <a:pt x="25051" y="5132"/>
                  </a:cubicBezTo>
                  <a:cubicBezTo>
                    <a:pt x="25194" y="5001"/>
                    <a:pt x="25194" y="4787"/>
                    <a:pt x="25075" y="4644"/>
                  </a:cubicBezTo>
                  <a:cubicBezTo>
                    <a:pt x="24754" y="4299"/>
                    <a:pt x="24420" y="3978"/>
                    <a:pt x="24075" y="3668"/>
                  </a:cubicBezTo>
                  <a:cubicBezTo>
                    <a:pt x="24008" y="3607"/>
                    <a:pt x="23926" y="3577"/>
                    <a:pt x="23845" y="3577"/>
                  </a:cubicBezTo>
                  <a:close/>
                  <a:moveTo>
                    <a:pt x="3268" y="5489"/>
                  </a:moveTo>
                  <a:cubicBezTo>
                    <a:pt x="3164" y="5489"/>
                    <a:pt x="3064" y="5536"/>
                    <a:pt x="3001" y="5621"/>
                  </a:cubicBezTo>
                  <a:cubicBezTo>
                    <a:pt x="2715" y="5990"/>
                    <a:pt x="2441" y="6371"/>
                    <a:pt x="2203" y="6764"/>
                  </a:cubicBezTo>
                  <a:cubicBezTo>
                    <a:pt x="2096" y="6930"/>
                    <a:pt x="2144" y="7145"/>
                    <a:pt x="2310" y="7240"/>
                  </a:cubicBezTo>
                  <a:cubicBezTo>
                    <a:pt x="2370" y="7276"/>
                    <a:pt x="2429" y="7287"/>
                    <a:pt x="2489" y="7287"/>
                  </a:cubicBezTo>
                  <a:cubicBezTo>
                    <a:pt x="2608" y="7287"/>
                    <a:pt x="2715" y="7240"/>
                    <a:pt x="2775" y="7133"/>
                  </a:cubicBezTo>
                  <a:cubicBezTo>
                    <a:pt x="3013" y="6752"/>
                    <a:pt x="3275" y="6395"/>
                    <a:pt x="3537" y="6037"/>
                  </a:cubicBezTo>
                  <a:cubicBezTo>
                    <a:pt x="3656" y="5894"/>
                    <a:pt x="3632" y="5680"/>
                    <a:pt x="3477" y="5561"/>
                  </a:cubicBezTo>
                  <a:cubicBezTo>
                    <a:pt x="3414" y="5512"/>
                    <a:pt x="3340" y="5489"/>
                    <a:pt x="3268" y="5489"/>
                  </a:cubicBezTo>
                  <a:close/>
                  <a:moveTo>
                    <a:pt x="25891" y="5857"/>
                  </a:moveTo>
                  <a:cubicBezTo>
                    <a:pt x="25823" y="5857"/>
                    <a:pt x="25754" y="5877"/>
                    <a:pt x="25694" y="5918"/>
                  </a:cubicBezTo>
                  <a:cubicBezTo>
                    <a:pt x="25551" y="6025"/>
                    <a:pt x="25516" y="6240"/>
                    <a:pt x="25623" y="6395"/>
                  </a:cubicBezTo>
                  <a:cubicBezTo>
                    <a:pt x="25885" y="6752"/>
                    <a:pt x="26123" y="7133"/>
                    <a:pt x="26349" y="7514"/>
                  </a:cubicBezTo>
                  <a:cubicBezTo>
                    <a:pt x="26409" y="7621"/>
                    <a:pt x="26528" y="7680"/>
                    <a:pt x="26647" y="7680"/>
                  </a:cubicBezTo>
                  <a:cubicBezTo>
                    <a:pt x="26706" y="7680"/>
                    <a:pt x="26754" y="7668"/>
                    <a:pt x="26813" y="7633"/>
                  </a:cubicBezTo>
                  <a:cubicBezTo>
                    <a:pt x="26980" y="7538"/>
                    <a:pt x="27028" y="7335"/>
                    <a:pt x="26932" y="7168"/>
                  </a:cubicBezTo>
                  <a:cubicBezTo>
                    <a:pt x="26706" y="6764"/>
                    <a:pt x="26444" y="6371"/>
                    <a:pt x="26170" y="6002"/>
                  </a:cubicBezTo>
                  <a:cubicBezTo>
                    <a:pt x="26105" y="5907"/>
                    <a:pt x="25999" y="5857"/>
                    <a:pt x="25891" y="5857"/>
                  </a:cubicBezTo>
                  <a:close/>
                  <a:moveTo>
                    <a:pt x="1680" y="8105"/>
                  </a:moveTo>
                  <a:cubicBezTo>
                    <a:pt x="1547" y="8105"/>
                    <a:pt x="1422" y="8176"/>
                    <a:pt x="1370" y="8300"/>
                  </a:cubicBezTo>
                  <a:cubicBezTo>
                    <a:pt x="1167" y="8716"/>
                    <a:pt x="989" y="9157"/>
                    <a:pt x="834" y="9597"/>
                  </a:cubicBezTo>
                  <a:cubicBezTo>
                    <a:pt x="774" y="9776"/>
                    <a:pt x="858" y="9966"/>
                    <a:pt x="1036" y="10026"/>
                  </a:cubicBezTo>
                  <a:cubicBezTo>
                    <a:pt x="1072" y="10038"/>
                    <a:pt x="1120" y="10050"/>
                    <a:pt x="1155" y="10050"/>
                  </a:cubicBezTo>
                  <a:cubicBezTo>
                    <a:pt x="1298" y="10050"/>
                    <a:pt x="1429" y="9966"/>
                    <a:pt x="1477" y="9824"/>
                  </a:cubicBezTo>
                  <a:cubicBezTo>
                    <a:pt x="1620" y="9407"/>
                    <a:pt x="1798" y="8990"/>
                    <a:pt x="1977" y="8597"/>
                  </a:cubicBezTo>
                  <a:cubicBezTo>
                    <a:pt x="2060" y="8419"/>
                    <a:pt x="1989" y="8216"/>
                    <a:pt x="1822" y="8133"/>
                  </a:cubicBezTo>
                  <a:cubicBezTo>
                    <a:pt x="1775" y="8114"/>
                    <a:pt x="1727" y="8105"/>
                    <a:pt x="1680" y="8105"/>
                  </a:cubicBezTo>
                  <a:close/>
                  <a:moveTo>
                    <a:pt x="27411" y="8522"/>
                  </a:moveTo>
                  <a:cubicBezTo>
                    <a:pt x="27366" y="8522"/>
                    <a:pt x="27321" y="8531"/>
                    <a:pt x="27278" y="8550"/>
                  </a:cubicBezTo>
                  <a:cubicBezTo>
                    <a:pt x="27099" y="8621"/>
                    <a:pt x="27016" y="8823"/>
                    <a:pt x="27099" y="9002"/>
                  </a:cubicBezTo>
                  <a:cubicBezTo>
                    <a:pt x="27266" y="9407"/>
                    <a:pt x="27432" y="9824"/>
                    <a:pt x="27563" y="10240"/>
                  </a:cubicBezTo>
                  <a:cubicBezTo>
                    <a:pt x="27611" y="10383"/>
                    <a:pt x="27742" y="10478"/>
                    <a:pt x="27885" y="10478"/>
                  </a:cubicBezTo>
                  <a:cubicBezTo>
                    <a:pt x="27921" y="10478"/>
                    <a:pt x="27956" y="10478"/>
                    <a:pt x="27992" y="10466"/>
                  </a:cubicBezTo>
                  <a:cubicBezTo>
                    <a:pt x="28171" y="10407"/>
                    <a:pt x="28266" y="10216"/>
                    <a:pt x="28206" y="10038"/>
                  </a:cubicBezTo>
                  <a:cubicBezTo>
                    <a:pt x="28075" y="9597"/>
                    <a:pt x="27909" y="9157"/>
                    <a:pt x="27718" y="8728"/>
                  </a:cubicBezTo>
                  <a:cubicBezTo>
                    <a:pt x="27665" y="8596"/>
                    <a:pt x="27540" y="8522"/>
                    <a:pt x="27411" y="8522"/>
                  </a:cubicBezTo>
                  <a:close/>
                  <a:moveTo>
                    <a:pt x="682" y="11007"/>
                  </a:moveTo>
                  <a:cubicBezTo>
                    <a:pt x="528" y="11007"/>
                    <a:pt x="387" y="11110"/>
                    <a:pt x="346" y="11276"/>
                  </a:cubicBezTo>
                  <a:cubicBezTo>
                    <a:pt x="251" y="11729"/>
                    <a:pt x="167" y="12193"/>
                    <a:pt x="108" y="12645"/>
                  </a:cubicBezTo>
                  <a:cubicBezTo>
                    <a:pt x="84" y="12836"/>
                    <a:pt x="227" y="13002"/>
                    <a:pt x="405" y="13026"/>
                  </a:cubicBezTo>
                  <a:cubicBezTo>
                    <a:pt x="417" y="13038"/>
                    <a:pt x="441" y="13038"/>
                    <a:pt x="453" y="13038"/>
                  </a:cubicBezTo>
                  <a:cubicBezTo>
                    <a:pt x="620" y="13038"/>
                    <a:pt x="762" y="12907"/>
                    <a:pt x="786" y="12729"/>
                  </a:cubicBezTo>
                  <a:cubicBezTo>
                    <a:pt x="846" y="12300"/>
                    <a:pt x="917" y="11848"/>
                    <a:pt x="1013" y="11419"/>
                  </a:cubicBezTo>
                  <a:cubicBezTo>
                    <a:pt x="1060" y="11240"/>
                    <a:pt x="941" y="11050"/>
                    <a:pt x="751" y="11014"/>
                  </a:cubicBezTo>
                  <a:cubicBezTo>
                    <a:pt x="728" y="11010"/>
                    <a:pt x="705" y="11007"/>
                    <a:pt x="682" y="11007"/>
                  </a:cubicBezTo>
                  <a:close/>
                  <a:moveTo>
                    <a:pt x="28302" y="11449"/>
                  </a:moveTo>
                  <a:cubicBezTo>
                    <a:pt x="28282" y="11449"/>
                    <a:pt x="28262" y="11451"/>
                    <a:pt x="28242" y="11455"/>
                  </a:cubicBezTo>
                  <a:cubicBezTo>
                    <a:pt x="28052" y="11490"/>
                    <a:pt x="27933" y="11669"/>
                    <a:pt x="27968" y="11859"/>
                  </a:cubicBezTo>
                  <a:cubicBezTo>
                    <a:pt x="28052" y="12288"/>
                    <a:pt x="28111" y="12729"/>
                    <a:pt x="28159" y="13169"/>
                  </a:cubicBezTo>
                  <a:cubicBezTo>
                    <a:pt x="28171" y="13348"/>
                    <a:pt x="28314" y="13491"/>
                    <a:pt x="28492" y="13491"/>
                  </a:cubicBezTo>
                  <a:cubicBezTo>
                    <a:pt x="28504" y="13491"/>
                    <a:pt x="28516" y="13479"/>
                    <a:pt x="28528" y="13479"/>
                  </a:cubicBezTo>
                  <a:cubicBezTo>
                    <a:pt x="28706" y="13467"/>
                    <a:pt x="28849" y="13300"/>
                    <a:pt x="28837" y="13110"/>
                  </a:cubicBezTo>
                  <a:cubicBezTo>
                    <a:pt x="28790" y="12645"/>
                    <a:pt x="28730" y="12181"/>
                    <a:pt x="28635" y="11729"/>
                  </a:cubicBezTo>
                  <a:cubicBezTo>
                    <a:pt x="28603" y="11570"/>
                    <a:pt x="28459" y="11449"/>
                    <a:pt x="28302" y="11449"/>
                  </a:cubicBezTo>
                  <a:close/>
                  <a:moveTo>
                    <a:pt x="346" y="14050"/>
                  </a:moveTo>
                  <a:cubicBezTo>
                    <a:pt x="155" y="14050"/>
                    <a:pt x="0" y="14205"/>
                    <a:pt x="0" y="14396"/>
                  </a:cubicBezTo>
                  <a:lnTo>
                    <a:pt x="0" y="14431"/>
                  </a:lnTo>
                  <a:cubicBezTo>
                    <a:pt x="0" y="14884"/>
                    <a:pt x="24" y="15336"/>
                    <a:pt x="60" y="15789"/>
                  </a:cubicBezTo>
                  <a:cubicBezTo>
                    <a:pt x="84" y="15967"/>
                    <a:pt x="227" y="16098"/>
                    <a:pt x="405" y="16098"/>
                  </a:cubicBezTo>
                  <a:lnTo>
                    <a:pt x="441" y="16098"/>
                  </a:lnTo>
                  <a:cubicBezTo>
                    <a:pt x="620" y="16074"/>
                    <a:pt x="762" y="15908"/>
                    <a:pt x="751" y="15729"/>
                  </a:cubicBezTo>
                  <a:cubicBezTo>
                    <a:pt x="703" y="15300"/>
                    <a:pt x="691" y="14860"/>
                    <a:pt x="691" y="14431"/>
                  </a:cubicBezTo>
                  <a:lnTo>
                    <a:pt x="691" y="14396"/>
                  </a:lnTo>
                  <a:cubicBezTo>
                    <a:pt x="691" y="14205"/>
                    <a:pt x="536" y="14050"/>
                    <a:pt x="346" y="14050"/>
                  </a:cubicBezTo>
                  <a:close/>
                  <a:moveTo>
                    <a:pt x="28552" y="14086"/>
                  </a:moveTo>
                  <a:cubicBezTo>
                    <a:pt x="28361" y="14086"/>
                    <a:pt x="28206" y="14241"/>
                    <a:pt x="28206" y="14431"/>
                  </a:cubicBezTo>
                  <a:cubicBezTo>
                    <a:pt x="28206" y="14872"/>
                    <a:pt x="28183" y="15324"/>
                    <a:pt x="28147" y="15765"/>
                  </a:cubicBezTo>
                  <a:cubicBezTo>
                    <a:pt x="28123" y="15943"/>
                    <a:pt x="28266" y="16110"/>
                    <a:pt x="28456" y="16134"/>
                  </a:cubicBezTo>
                  <a:lnTo>
                    <a:pt x="28492" y="16134"/>
                  </a:lnTo>
                  <a:cubicBezTo>
                    <a:pt x="28659" y="16134"/>
                    <a:pt x="28814" y="16003"/>
                    <a:pt x="28826" y="15824"/>
                  </a:cubicBezTo>
                  <a:cubicBezTo>
                    <a:pt x="28873" y="15360"/>
                    <a:pt x="28897" y="14896"/>
                    <a:pt x="28897" y="14431"/>
                  </a:cubicBezTo>
                  <a:cubicBezTo>
                    <a:pt x="28897" y="14241"/>
                    <a:pt x="28742" y="14086"/>
                    <a:pt x="28552" y="14086"/>
                  </a:cubicBezTo>
                  <a:close/>
                  <a:moveTo>
                    <a:pt x="676" y="17100"/>
                  </a:moveTo>
                  <a:cubicBezTo>
                    <a:pt x="649" y="17100"/>
                    <a:pt x="622" y="17103"/>
                    <a:pt x="596" y="17110"/>
                  </a:cubicBezTo>
                  <a:cubicBezTo>
                    <a:pt x="405" y="17146"/>
                    <a:pt x="286" y="17324"/>
                    <a:pt x="334" y="17515"/>
                  </a:cubicBezTo>
                  <a:cubicBezTo>
                    <a:pt x="429" y="17967"/>
                    <a:pt x="548" y="18420"/>
                    <a:pt x="691" y="18860"/>
                  </a:cubicBezTo>
                  <a:cubicBezTo>
                    <a:pt x="739" y="19003"/>
                    <a:pt x="882" y="19098"/>
                    <a:pt x="1024" y="19098"/>
                  </a:cubicBezTo>
                  <a:cubicBezTo>
                    <a:pt x="1060" y="19098"/>
                    <a:pt x="1096" y="19098"/>
                    <a:pt x="1120" y="19087"/>
                  </a:cubicBezTo>
                  <a:cubicBezTo>
                    <a:pt x="1298" y="19027"/>
                    <a:pt x="1405" y="18837"/>
                    <a:pt x="1346" y="18658"/>
                  </a:cubicBezTo>
                  <a:cubicBezTo>
                    <a:pt x="1215" y="18229"/>
                    <a:pt x="1096" y="17801"/>
                    <a:pt x="1001" y="17372"/>
                  </a:cubicBezTo>
                  <a:cubicBezTo>
                    <a:pt x="970" y="17210"/>
                    <a:pt x="828" y="17100"/>
                    <a:pt x="676" y="17100"/>
                  </a:cubicBezTo>
                  <a:close/>
                  <a:moveTo>
                    <a:pt x="28210" y="17135"/>
                  </a:moveTo>
                  <a:cubicBezTo>
                    <a:pt x="28061" y="17135"/>
                    <a:pt x="27925" y="17246"/>
                    <a:pt x="27885" y="17408"/>
                  </a:cubicBezTo>
                  <a:cubicBezTo>
                    <a:pt x="27790" y="17836"/>
                    <a:pt x="27671" y="18265"/>
                    <a:pt x="27540" y="18682"/>
                  </a:cubicBezTo>
                  <a:cubicBezTo>
                    <a:pt x="27480" y="18872"/>
                    <a:pt x="27575" y="19063"/>
                    <a:pt x="27754" y="19122"/>
                  </a:cubicBezTo>
                  <a:cubicBezTo>
                    <a:pt x="27790" y="19134"/>
                    <a:pt x="27825" y="19134"/>
                    <a:pt x="27861" y="19134"/>
                  </a:cubicBezTo>
                  <a:cubicBezTo>
                    <a:pt x="28004" y="19134"/>
                    <a:pt x="28135" y="19039"/>
                    <a:pt x="28183" y="18896"/>
                  </a:cubicBezTo>
                  <a:cubicBezTo>
                    <a:pt x="28325" y="18456"/>
                    <a:pt x="28456" y="18003"/>
                    <a:pt x="28552" y="17551"/>
                  </a:cubicBezTo>
                  <a:cubicBezTo>
                    <a:pt x="28599" y="17372"/>
                    <a:pt x="28480" y="17182"/>
                    <a:pt x="28290" y="17146"/>
                  </a:cubicBezTo>
                  <a:cubicBezTo>
                    <a:pt x="28263" y="17139"/>
                    <a:pt x="28236" y="17135"/>
                    <a:pt x="28210" y="17135"/>
                  </a:cubicBezTo>
                  <a:close/>
                  <a:moveTo>
                    <a:pt x="1646" y="20004"/>
                  </a:moveTo>
                  <a:cubicBezTo>
                    <a:pt x="1597" y="20004"/>
                    <a:pt x="1548" y="20016"/>
                    <a:pt x="1501" y="20039"/>
                  </a:cubicBezTo>
                  <a:cubicBezTo>
                    <a:pt x="1322" y="20110"/>
                    <a:pt x="1251" y="20313"/>
                    <a:pt x="1334" y="20491"/>
                  </a:cubicBezTo>
                  <a:cubicBezTo>
                    <a:pt x="1524" y="20908"/>
                    <a:pt x="1739" y="21325"/>
                    <a:pt x="1977" y="21730"/>
                  </a:cubicBezTo>
                  <a:cubicBezTo>
                    <a:pt x="2036" y="21837"/>
                    <a:pt x="2156" y="21896"/>
                    <a:pt x="2275" y="21896"/>
                  </a:cubicBezTo>
                  <a:cubicBezTo>
                    <a:pt x="2334" y="21896"/>
                    <a:pt x="2394" y="21885"/>
                    <a:pt x="2441" y="21849"/>
                  </a:cubicBezTo>
                  <a:cubicBezTo>
                    <a:pt x="2608" y="21754"/>
                    <a:pt x="2667" y="21539"/>
                    <a:pt x="2572" y="21384"/>
                  </a:cubicBezTo>
                  <a:cubicBezTo>
                    <a:pt x="2346" y="21003"/>
                    <a:pt x="2132" y="20599"/>
                    <a:pt x="1953" y="20206"/>
                  </a:cubicBezTo>
                  <a:cubicBezTo>
                    <a:pt x="1893" y="20077"/>
                    <a:pt x="1772" y="20004"/>
                    <a:pt x="1646" y="20004"/>
                  </a:cubicBezTo>
                  <a:close/>
                  <a:moveTo>
                    <a:pt x="27232" y="20040"/>
                  </a:moveTo>
                  <a:cubicBezTo>
                    <a:pt x="27103" y="20040"/>
                    <a:pt x="26984" y="20113"/>
                    <a:pt x="26932" y="20241"/>
                  </a:cubicBezTo>
                  <a:cubicBezTo>
                    <a:pt x="26742" y="20634"/>
                    <a:pt x="26528" y="21027"/>
                    <a:pt x="26313" y="21408"/>
                  </a:cubicBezTo>
                  <a:cubicBezTo>
                    <a:pt x="26218" y="21575"/>
                    <a:pt x="26266" y="21789"/>
                    <a:pt x="26432" y="21885"/>
                  </a:cubicBezTo>
                  <a:cubicBezTo>
                    <a:pt x="26480" y="21908"/>
                    <a:pt x="26540" y="21932"/>
                    <a:pt x="26599" y="21932"/>
                  </a:cubicBezTo>
                  <a:cubicBezTo>
                    <a:pt x="26718" y="21932"/>
                    <a:pt x="26837" y="21873"/>
                    <a:pt x="26897" y="21765"/>
                  </a:cubicBezTo>
                  <a:cubicBezTo>
                    <a:pt x="27135" y="21361"/>
                    <a:pt x="27349" y="20944"/>
                    <a:pt x="27552" y="20527"/>
                  </a:cubicBezTo>
                  <a:cubicBezTo>
                    <a:pt x="27623" y="20349"/>
                    <a:pt x="27552" y="20146"/>
                    <a:pt x="27385" y="20075"/>
                  </a:cubicBezTo>
                  <a:cubicBezTo>
                    <a:pt x="27335" y="20051"/>
                    <a:pt x="27282" y="20040"/>
                    <a:pt x="27232" y="20040"/>
                  </a:cubicBezTo>
                  <a:close/>
                  <a:moveTo>
                    <a:pt x="3221" y="22628"/>
                  </a:moveTo>
                  <a:cubicBezTo>
                    <a:pt x="3149" y="22628"/>
                    <a:pt x="3076" y="22650"/>
                    <a:pt x="3013" y="22694"/>
                  </a:cubicBezTo>
                  <a:cubicBezTo>
                    <a:pt x="2870" y="22813"/>
                    <a:pt x="2834" y="23028"/>
                    <a:pt x="2953" y="23182"/>
                  </a:cubicBezTo>
                  <a:cubicBezTo>
                    <a:pt x="3227" y="23551"/>
                    <a:pt x="3537" y="23909"/>
                    <a:pt x="3846" y="24242"/>
                  </a:cubicBezTo>
                  <a:cubicBezTo>
                    <a:pt x="3918" y="24313"/>
                    <a:pt x="4013" y="24349"/>
                    <a:pt x="4096" y="24349"/>
                  </a:cubicBezTo>
                  <a:cubicBezTo>
                    <a:pt x="4180" y="24349"/>
                    <a:pt x="4263" y="24325"/>
                    <a:pt x="4334" y="24266"/>
                  </a:cubicBezTo>
                  <a:cubicBezTo>
                    <a:pt x="4465" y="24135"/>
                    <a:pt x="4477" y="23920"/>
                    <a:pt x="4346" y="23778"/>
                  </a:cubicBezTo>
                  <a:cubicBezTo>
                    <a:pt x="4049" y="23456"/>
                    <a:pt x="3763" y="23111"/>
                    <a:pt x="3489" y="22766"/>
                  </a:cubicBezTo>
                  <a:cubicBezTo>
                    <a:pt x="3426" y="22674"/>
                    <a:pt x="3325" y="22628"/>
                    <a:pt x="3221" y="22628"/>
                  </a:cubicBezTo>
                  <a:close/>
                  <a:moveTo>
                    <a:pt x="25651" y="22658"/>
                  </a:moveTo>
                  <a:cubicBezTo>
                    <a:pt x="25546" y="22658"/>
                    <a:pt x="25443" y="22705"/>
                    <a:pt x="25373" y="22789"/>
                  </a:cubicBezTo>
                  <a:cubicBezTo>
                    <a:pt x="25111" y="23147"/>
                    <a:pt x="24825" y="23492"/>
                    <a:pt x="24515" y="23813"/>
                  </a:cubicBezTo>
                  <a:cubicBezTo>
                    <a:pt x="24384" y="23944"/>
                    <a:pt x="24396" y="24159"/>
                    <a:pt x="24539" y="24290"/>
                  </a:cubicBezTo>
                  <a:cubicBezTo>
                    <a:pt x="24599" y="24349"/>
                    <a:pt x="24682" y="24385"/>
                    <a:pt x="24765" y="24385"/>
                  </a:cubicBezTo>
                  <a:cubicBezTo>
                    <a:pt x="24861" y="24385"/>
                    <a:pt x="24956" y="24349"/>
                    <a:pt x="25016" y="24278"/>
                  </a:cubicBezTo>
                  <a:cubicBezTo>
                    <a:pt x="25337" y="23932"/>
                    <a:pt x="25635" y="23575"/>
                    <a:pt x="25920" y="23206"/>
                  </a:cubicBezTo>
                  <a:cubicBezTo>
                    <a:pt x="26039" y="23063"/>
                    <a:pt x="26004" y="22849"/>
                    <a:pt x="25861" y="22730"/>
                  </a:cubicBezTo>
                  <a:cubicBezTo>
                    <a:pt x="25797" y="22681"/>
                    <a:pt x="25724" y="22658"/>
                    <a:pt x="25651" y="22658"/>
                  </a:cubicBezTo>
                  <a:close/>
                  <a:moveTo>
                    <a:pt x="5325" y="24851"/>
                  </a:moveTo>
                  <a:cubicBezTo>
                    <a:pt x="5231" y="24851"/>
                    <a:pt x="5137" y="24890"/>
                    <a:pt x="5073" y="24968"/>
                  </a:cubicBezTo>
                  <a:cubicBezTo>
                    <a:pt x="4953" y="25111"/>
                    <a:pt x="4965" y="25325"/>
                    <a:pt x="5108" y="25456"/>
                  </a:cubicBezTo>
                  <a:cubicBezTo>
                    <a:pt x="5465" y="25754"/>
                    <a:pt x="5835" y="26040"/>
                    <a:pt x="6216" y="26302"/>
                  </a:cubicBezTo>
                  <a:cubicBezTo>
                    <a:pt x="6275" y="26349"/>
                    <a:pt x="6347" y="26361"/>
                    <a:pt x="6418" y="26361"/>
                  </a:cubicBezTo>
                  <a:cubicBezTo>
                    <a:pt x="6525" y="26361"/>
                    <a:pt x="6632" y="26314"/>
                    <a:pt x="6692" y="26218"/>
                  </a:cubicBezTo>
                  <a:cubicBezTo>
                    <a:pt x="6799" y="26064"/>
                    <a:pt x="6763" y="25849"/>
                    <a:pt x="6608" y="25742"/>
                  </a:cubicBezTo>
                  <a:cubicBezTo>
                    <a:pt x="6239" y="25492"/>
                    <a:pt x="5894" y="25218"/>
                    <a:pt x="5549" y="24933"/>
                  </a:cubicBezTo>
                  <a:cubicBezTo>
                    <a:pt x="5484" y="24878"/>
                    <a:pt x="5404" y="24851"/>
                    <a:pt x="5325" y="24851"/>
                  </a:cubicBezTo>
                  <a:close/>
                  <a:moveTo>
                    <a:pt x="23536" y="24875"/>
                  </a:moveTo>
                  <a:cubicBezTo>
                    <a:pt x="23458" y="24875"/>
                    <a:pt x="23378" y="24902"/>
                    <a:pt x="23313" y="24956"/>
                  </a:cubicBezTo>
                  <a:cubicBezTo>
                    <a:pt x="22980" y="25242"/>
                    <a:pt x="22622" y="25516"/>
                    <a:pt x="22253" y="25766"/>
                  </a:cubicBezTo>
                  <a:cubicBezTo>
                    <a:pt x="22098" y="25873"/>
                    <a:pt x="22063" y="26087"/>
                    <a:pt x="22170" y="26242"/>
                  </a:cubicBezTo>
                  <a:cubicBezTo>
                    <a:pt x="22229" y="26337"/>
                    <a:pt x="22337" y="26385"/>
                    <a:pt x="22444" y="26385"/>
                  </a:cubicBezTo>
                  <a:cubicBezTo>
                    <a:pt x="22515" y="26385"/>
                    <a:pt x="22587" y="26373"/>
                    <a:pt x="22646" y="26326"/>
                  </a:cubicBezTo>
                  <a:cubicBezTo>
                    <a:pt x="23027" y="26064"/>
                    <a:pt x="23396" y="25778"/>
                    <a:pt x="23753" y="25480"/>
                  </a:cubicBezTo>
                  <a:cubicBezTo>
                    <a:pt x="23896" y="25361"/>
                    <a:pt x="23920" y="25147"/>
                    <a:pt x="23789" y="24992"/>
                  </a:cubicBezTo>
                  <a:cubicBezTo>
                    <a:pt x="23724" y="24914"/>
                    <a:pt x="23631" y="24875"/>
                    <a:pt x="23536" y="24875"/>
                  </a:cubicBezTo>
                  <a:close/>
                  <a:moveTo>
                    <a:pt x="7867" y="26569"/>
                  </a:moveTo>
                  <a:cubicBezTo>
                    <a:pt x="7746" y="26569"/>
                    <a:pt x="7631" y="26638"/>
                    <a:pt x="7573" y="26754"/>
                  </a:cubicBezTo>
                  <a:cubicBezTo>
                    <a:pt x="7478" y="26921"/>
                    <a:pt x="7549" y="27123"/>
                    <a:pt x="7716" y="27207"/>
                  </a:cubicBezTo>
                  <a:cubicBezTo>
                    <a:pt x="8121" y="27433"/>
                    <a:pt x="8549" y="27623"/>
                    <a:pt x="8978" y="27802"/>
                  </a:cubicBezTo>
                  <a:cubicBezTo>
                    <a:pt x="9014" y="27826"/>
                    <a:pt x="9061" y="27826"/>
                    <a:pt x="9109" y="27826"/>
                  </a:cubicBezTo>
                  <a:cubicBezTo>
                    <a:pt x="9240" y="27826"/>
                    <a:pt x="9371" y="27754"/>
                    <a:pt x="9418" y="27611"/>
                  </a:cubicBezTo>
                  <a:cubicBezTo>
                    <a:pt x="9490" y="27445"/>
                    <a:pt x="9406" y="27242"/>
                    <a:pt x="9240" y="27171"/>
                  </a:cubicBezTo>
                  <a:cubicBezTo>
                    <a:pt x="8823" y="27004"/>
                    <a:pt x="8418" y="26814"/>
                    <a:pt x="8025" y="26611"/>
                  </a:cubicBezTo>
                  <a:cubicBezTo>
                    <a:pt x="7974" y="26582"/>
                    <a:pt x="7920" y="26569"/>
                    <a:pt x="7867" y="26569"/>
                  </a:cubicBezTo>
                  <a:close/>
                  <a:moveTo>
                    <a:pt x="20994" y="26586"/>
                  </a:moveTo>
                  <a:cubicBezTo>
                    <a:pt x="20941" y="26586"/>
                    <a:pt x="20887" y="26598"/>
                    <a:pt x="20836" y="26623"/>
                  </a:cubicBezTo>
                  <a:cubicBezTo>
                    <a:pt x="20444" y="26826"/>
                    <a:pt x="20039" y="27016"/>
                    <a:pt x="19622" y="27183"/>
                  </a:cubicBezTo>
                  <a:cubicBezTo>
                    <a:pt x="19455" y="27254"/>
                    <a:pt x="19372" y="27457"/>
                    <a:pt x="19431" y="27635"/>
                  </a:cubicBezTo>
                  <a:cubicBezTo>
                    <a:pt x="19491" y="27766"/>
                    <a:pt x="19622" y="27838"/>
                    <a:pt x="19753" y="27838"/>
                  </a:cubicBezTo>
                  <a:cubicBezTo>
                    <a:pt x="19801" y="27838"/>
                    <a:pt x="19836" y="27838"/>
                    <a:pt x="19884" y="27814"/>
                  </a:cubicBezTo>
                  <a:cubicBezTo>
                    <a:pt x="20313" y="27647"/>
                    <a:pt x="20741" y="27445"/>
                    <a:pt x="21146" y="27230"/>
                  </a:cubicBezTo>
                  <a:cubicBezTo>
                    <a:pt x="21313" y="27147"/>
                    <a:pt x="21384" y="26933"/>
                    <a:pt x="21289" y="26766"/>
                  </a:cubicBezTo>
                  <a:cubicBezTo>
                    <a:pt x="21231" y="26650"/>
                    <a:pt x="21115" y="26586"/>
                    <a:pt x="20994" y="26586"/>
                  </a:cubicBezTo>
                  <a:close/>
                  <a:moveTo>
                    <a:pt x="10725" y="27695"/>
                  </a:moveTo>
                  <a:cubicBezTo>
                    <a:pt x="10575" y="27695"/>
                    <a:pt x="10435" y="27795"/>
                    <a:pt x="10395" y="27945"/>
                  </a:cubicBezTo>
                  <a:cubicBezTo>
                    <a:pt x="10347" y="28123"/>
                    <a:pt x="10454" y="28314"/>
                    <a:pt x="10633" y="28362"/>
                  </a:cubicBezTo>
                  <a:cubicBezTo>
                    <a:pt x="11073" y="28492"/>
                    <a:pt x="11538" y="28588"/>
                    <a:pt x="11990" y="28671"/>
                  </a:cubicBezTo>
                  <a:lnTo>
                    <a:pt x="12050" y="28671"/>
                  </a:lnTo>
                  <a:cubicBezTo>
                    <a:pt x="12216" y="28671"/>
                    <a:pt x="12359" y="28552"/>
                    <a:pt x="12383" y="28385"/>
                  </a:cubicBezTo>
                  <a:cubicBezTo>
                    <a:pt x="12419" y="28207"/>
                    <a:pt x="12300" y="28028"/>
                    <a:pt x="12109" y="27992"/>
                  </a:cubicBezTo>
                  <a:cubicBezTo>
                    <a:pt x="11669" y="27921"/>
                    <a:pt x="11240" y="27826"/>
                    <a:pt x="10811" y="27707"/>
                  </a:cubicBezTo>
                  <a:cubicBezTo>
                    <a:pt x="10783" y="27699"/>
                    <a:pt x="10754" y="27695"/>
                    <a:pt x="10725" y="27695"/>
                  </a:cubicBezTo>
                  <a:close/>
                  <a:moveTo>
                    <a:pt x="18137" y="27707"/>
                  </a:moveTo>
                  <a:cubicBezTo>
                    <a:pt x="18108" y="27707"/>
                    <a:pt x="18079" y="27711"/>
                    <a:pt x="18050" y="27719"/>
                  </a:cubicBezTo>
                  <a:cubicBezTo>
                    <a:pt x="17622" y="27838"/>
                    <a:pt x="17181" y="27933"/>
                    <a:pt x="16753" y="28004"/>
                  </a:cubicBezTo>
                  <a:cubicBezTo>
                    <a:pt x="16562" y="28028"/>
                    <a:pt x="16443" y="28207"/>
                    <a:pt x="16467" y="28397"/>
                  </a:cubicBezTo>
                  <a:cubicBezTo>
                    <a:pt x="16503" y="28564"/>
                    <a:pt x="16645" y="28683"/>
                    <a:pt x="16800" y="28683"/>
                  </a:cubicBezTo>
                  <a:cubicBezTo>
                    <a:pt x="16824" y="28683"/>
                    <a:pt x="16848" y="28683"/>
                    <a:pt x="16860" y="28671"/>
                  </a:cubicBezTo>
                  <a:cubicBezTo>
                    <a:pt x="17324" y="28600"/>
                    <a:pt x="17777" y="28492"/>
                    <a:pt x="18229" y="28373"/>
                  </a:cubicBezTo>
                  <a:cubicBezTo>
                    <a:pt x="18408" y="28326"/>
                    <a:pt x="18515" y="28135"/>
                    <a:pt x="18467" y="27957"/>
                  </a:cubicBezTo>
                  <a:cubicBezTo>
                    <a:pt x="18427" y="27807"/>
                    <a:pt x="18287" y="27707"/>
                    <a:pt x="18137" y="27707"/>
                  </a:cubicBezTo>
                  <a:close/>
                  <a:moveTo>
                    <a:pt x="13764" y="28171"/>
                  </a:moveTo>
                  <a:cubicBezTo>
                    <a:pt x="13574" y="28171"/>
                    <a:pt x="13419" y="28314"/>
                    <a:pt x="13407" y="28504"/>
                  </a:cubicBezTo>
                  <a:cubicBezTo>
                    <a:pt x="13395" y="28683"/>
                    <a:pt x="13538" y="28850"/>
                    <a:pt x="13728" y="28862"/>
                  </a:cubicBezTo>
                  <a:cubicBezTo>
                    <a:pt x="13967" y="28873"/>
                    <a:pt x="14205" y="28873"/>
                    <a:pt x="14443" y="28873"/>
                  </a:cubicBezTo>
                  <a:cubicBezTo>
                    <a:pt x="14669" y="28873"/>
                    <a:pt x="14895" y="28873"/>
                    <a:pt x="15121" y="28862"/>
                  </a:cubicBezTo>
                  <a:cubicBezTo>
                    <a:pt x="15312" y="28850"/>
                    <a:pt x="15455" y="28695"/>
                    <a:pt x="15455" y="28504"/>
                  </a:cubicBezTo>
                  <a:cubicBezTo>
                    <a:pt x="15443" y="28321"/>
                    <a:pt x="15289" y="28182"/>
                    <a:pt x="15118" y="28182"/>
                  </a:cubicBezTo>
                  <a:cubicBezTo>
                    <a:pt x="15112" y="28182"/>
                    <a:pt x="15105" y="28182"/>
                    <a:pt x="15098" y="28183"/>
                  </a:cubicBezTo>
                  <a:cubicBezTo>
                    <a:pt x="14915" y="28188"/>
                    <a:pt x="14731" y="28191"/>
                    <a:pt x="14546" y="28191"/>
                  </a:cubicBezTo>
                  <a:cubicBezTo>
                    <a:pt x="14284" y="28191"/>
                    <a:pt x="14022" y="28185"/>
                    <a:pt x="13764" y="281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9" name="Google Shape;340;p19">
              <a:extLst>
                <a:ext uri="{FF2B5EF4-FFF2-40B4-BE49-F238E27FC236}">
                  <a16:creationId xmlns:a16="http://schemas.microsoft.com/office/drawing/2014/main" id="{3EF42BF7-1C76-EFF4-B0C0-63559460F430}"/>
                </a:ext>
              </a:extLst>
            </p:cNvPr>
            <p:cNvSpPr/>
            <p:nvPr/>
          </p:nvSpPr>
          <p:spPr>
            <a:xfrm>
              <a:off x="7423448" y="4845984"/>
              <a:ext cx="104701" cy="104701"/>
            </a:xfrm>
            <a:custGeom>
              <a:avLst/>
              <a:gdLst/>
              <a:ahLst/>
              <a:cxnLst/>
              <a:rect l="l" t="t" r="r" b="b"/>
              <a:pathLst>
                <a:path w="2775" h="2775" extrusionOk="0">
                  <a:moveTo>
                    <a:pt x="1394" y="0"/>
                  </a:moveTo>
                  <a:cubicBezTo>
                    <a:pt x="620" y="0"/>
                    <a:pt x="1" y="620"/>
                    <a:pt x="1" y="1393"/>
                  </a:cubicBezTo>
                  <a:cubicBezTo>
                    <a:pt x="1" y="2155"/>
                    <a:pt x="620" y="2775"/>
                    <a:pt x="1394" y="2775"/>
                  </a:cubicBezTo>
                  <a:cubicBezTo>
                    <a:pt x="2156" y="2775"/>
                    <a:pt x="2775" y="2155"/>
                    <a:pt x="2775" y="1393"/>
                  </a:cubicBezTo>
                  <a:cubicBezTo>
                    <a:pt x="2775" y="620"/>
                    <a:pt x="2156" y="0"/>
                    <a:pt x="1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0" name="Google Shape;342;p19">
              <a:extLst>
                <a:ext uri="{FF2B5EF4-FFF2-40B4-BE49-F238E27FC236}">
                  <a16:creationId xmlns:a16="http://schemas.microsoft.com/office/drawing/2014/main" id="{FCABD27E-D103-14B3-2147-2C06A9B55D7E}"/>
                </a:ext>
              </a:extLst>
            </p:cNvPr>
            <p:cNvSpPr/>
            <p:nvPr/>
          </p:nvSpPr>
          <p:spPr>
            <a:xfrm>
              <a:off x="8078866" y="2378821"/>
              <a:ext cx="540897" cy="3532287"/>
            </a:xfrm>
            <a:custGeom>
              <a:avLst/>
              <a:gdLst/>
              <a:ahLst/>
              <a:cxnLst/>
              <a:rect l="l" t="t" r="r" b="b"/>
              <a:pathLst>
                <a:path w="14336" h="74391" extrusionOk="0">
                  <a:moveTo>
                    <a:pt x="13991" y="0"/>
                  </a:moveTo>
                  <a:cubicBezTo>
                    <a:pt x="13800" y="0"/>
                    <a:pt x="13645" y="155"/>
                    <a:pt x="13645" y="345"/>
                  </a:cubicBezTo>
                  <a:lnTo>
                    <a:pt x="13645" y="1715"/>
                  </a:lnTo>
                  <a:cubicBezTo>
                    <a:pt x="13645" y="1905"/>
                    <a:pt x="13800" y="2048"/>
                    <a:pt x="13991" y="2048"/>
                  </a:cubicBezTo>
                  <a:cubicBezTo>
                    <a:pt x="14181" y="2048"/>
                    <a:pt x="14336" y="1905"/>
                    <a:pt x="14336" y="1715"/>
                  </a:cubicBezTo>
                  <a:lnTo>
                    <a:pt x="14336" y="345"/>
                  </a:lnTo>
                  <a:cubicBezTo>
                    <a:pt x="14336" y="155"/>
                    <a:pt x="14181" y="0"/>
                    <a:pt x="13991" y="0"/>
                  </a:cubicBezTo>
                  <a:close/>
                  <a:moveTo>
                    <a:pt x="13991" y="3072"/>
                  </a:moveTo>
                  <a:cubicBezTo>
                    <a:pt x="13800" y="3072"/>
                    <a:pt x="13645" y="3227"/>
                    <a:pt x="13645" y="3417"/>
                  </a:cubicBezTo>
                  <a:lnTo>
                    <a:pt x="13645" y="4786"/>
                  </a:lnTo>
                  <a:cubicBezTo>
                    <a:pt x="13645" y="4965"/>
                    <a:pt x="13800" y="5120"/>
                    <a:pt x="13991" y="5120"/>
                  </a:cubicBezTo>
                  <a:cubicBezTo>
                    <a:pt x="14181" y="5120"/>
                    <a:pt x="14336" y="4965"/>
                    <a:pt x="14336" y="4786"/>
                  </a:cubicBezTo>
                  <a:lnTo>
                    <a:pt x="14336" y="3417"/>
                  </a:lnTo>
                  <a:cubicBezTo>
                    <a:pt x="14336" y="3227"/>
                    <a:pt x="14181" y="3072"/>
                    <a:pt x="13991" y="3072"/>
                  </a:cubicBezTo>
                  <a:close/>
                  <a:moveTo>
                    <a:pt x="13991" y="6144"/>
                  </a:moveTo>
                  <a:cubicBezTo>
                    <a:pt x="13800" y="6144"/>
                    <a:pt x="13645" y="6298"/>
                    <a:pt x="13645" y="6489"/>
                  </a:cubicBezTo>
                  <a:lnTo>
                    <a:pt x="13645" y="7858"/>
                  </a:lnTo>
                  <a:cubicBezTo>
                    <a:pt x="13645" y="8037"/>
                    <a:pt x="13800" y="8192"/>
                    <a:pt x="13991" y="8192"/>
                  </a:cubicBezTo>
                  <a:cubicBezTo>
                    <a:pt x="14181" y="8192"/>
                    <a:pt x="14336" y="8037"/>
                    <a:pt x="14336" y="7858"/>
                  </a:cubicBezTo>
                  <a:lnTo>
                    <a:pt x="14336" y="6489"/>
                  </a:lnTo>
                  <a:cubicBezTo>
                    <a:pt x="14336" y="6298"/>
                    <a:pt x="14181" y="6144"/>
                    <a:pt x="13991" y="6144"/>
                  </a:cubicBezTo>
                  <a:close/>
                  <a:moveTo>
                    <a:pt x="13991" y="9215"/>
                  </a:moveTo>
                  <a:cubicBezTo>
                    <a:pt x="13800" y="9215"/>
                    <a:pt x="13645" y="9370"/>
                    <a:pt x="13645" y="9561"/>
                  </a:cubicBezTo>
                  <a:lnTo>
                    <a:pt x="13645" y="10930"/>
                  </a:lnTo>
                  <a:cubicBezTo>
                    <a:pt x="13645" y="11109"/>
                    <a:pt x="13800" y="11263"/>
                    <a:pt x="13991" y="11263"/>
                  </a:cubicBezTo>
                  <a:cubicBezTo>
                    <a:pt x="14181" y="11263"/>
                    <a:pt x="14336" y="11109"/>
                    <a:pt x="14336" y="10930"/>
                  </a:cubicBezTo>
                  <a:lnTo>
                    <a:pt x="14336" y="9561"/>
                  </a:lnTo>
                  <a:cubicBezTo>
                    <a:pt x="14336" y="9370"/>
                    <a:pt x="14181" y="9215"/>
                    <a:pt x="13991" y="9215"/>
                  </a:cubicBezTo>
                  <a:close/>
                  <a:moveTo>
                    <a:pt x="13991" y="12287"/>
                  </a:moveTo>
                  <a:cubicBezTo>
                    <a:pt x="13800" y="12287"/>
                    <a:pt x="13645" y="12442"/>
                    <a:pt x="13645" y="12633"/>
                  </a:cubicBezTo>
                  <a:lnTo>
                    <a:pt x="13645" y="13990"/>
                  </a:lnTo>
                  <a:cubicBezTo>
                    <a:pt x="13645" y="14180"/>
                    <a:pt x="13800" y="14335"/>
                    <a:pt x="13991" y="14335"/>
                  </a:cubicBezTo>
                  <a:cubicBezTo>
                    <a:pt x="14181" y="14335"/>
                    <a:pt x="14336" y="14180"/>
                    <a:pt x="14336" y="13990"/>
                  </a:cubicBezTo>
                  <a:lnTo>
                    <a:pt x="14336" y="12633"/>
                  </a:lnTo>
                  <a:cubicBezTo>
                    <a:pt x="14336" y="12442"/>
                    <a:pt x="14181" y="12287"/>
                    <a:pt x="13991" y="12287"/>
                  </a:cubicBezTo>
                  <a:close/>
                  <a:moveTo>
                    <a:pt x="13991" y="15359"/>
                  </a:moveTo>
                  <a:cubicBezTo>
                    <a:pt x="13800" y="15359"/>
                    <a:pt x="13645" y="15514"/>
                    <a:pt x="13645" y="15704"/>
                  </a:cubicBezTo>
                  <a:lnTo>
                    <a:pt x="13645" y="17062"/>
                  </a:lnTo>
                  <a:cubicBezTo>
                    <a:pt x="13645" y="17252"/>
                    <a:pt x="13800" y="17407"/>
                    <a:pt x="13991" y="17407"/>
                  </a:cubicBezTo>
                  <a:cubicBezTo>
                    <a:pt x="14181" y="17407"/>
                    <a:pt x="14336" y="17252"/>
                    <a:pt x="14336" y="17062"/>
                  </a:cubicBezTo>
                  <a:lnTo>
                    <a:pt x="14336" y="15704"/>
                  </a:lnTo>
                  <a:cubicBezTo>
                    <a:pt x="14336" y="15514"/>
                    <a:pt x="14181" y="15359"/>
                    <a:pt x="13991" y="15359"/>
                  </a:cubicBezTo>
                  <a:close/>
                  <a:moveTo>
                    <a:pt x="13991" y="18431"/>
                  </a:moveTo>
                  <a:cubicBezTo>
                    <a:pt x="13800" y="18431"/>
                    <a:pt x="13645" y="18586"/>
                    <a:pt x="13645" y="18776"/>
                  </a:cubicBezTo>
                  <a:lnTo>
                    <a:pt x="13645" y="20133"/>
                  </a:lnTo>
                  <a:cubicBezTo>
                    <a:pt x="13645" y="20324"/>
                    <a:pt x="13800" y="20479"/>
                    <a:pt x="13991" y="20479"/>
                  </a:cubicBezTo>
                  <a:cubicBezTo>
                    <a:pt x="14181" y="20479"/>
                    <a:pt x="14336" y="20324"/>
                    <a:pt x="14336" y="20133"/>
                  </a:cubicBezTo>
                  <a:lnTo>
                    <a:pt x="14336" y="18776"/>
                  </a:lnTo>
                  <a:cubicBezTo>
                    <a:pt x="14336" y="18586"/>
                    <a:pt x="14181" y="18431"/>
                    <a:pt x="13991" y="18431"/>
                  </a:cubicBezTo>
                  <a:close/>
                  <a:moveTo>
                    <a:pt x="13991" y="21503"/>
                  </a:moveTo>
                  <a:cubicBezTo>
                    <a:pt x="13800" y="21503"/>
                    <a:pt x="13645" y="21657"/>
                    <a:pt x="13645" y="21848"/>
                  </a:cubicBezTo>
                  <a:lnTo>
                    <a:pt x="13645" y="23205"/>
                  </a:lnTo>
                  <a:cubicBezTo>
                    <a:pt x="13645" y="23396"/>
                    <a:pt x="13800" y="23551"/>
                    <a:pt x="13991" y="23551"/>
                  </a:cubicBezTo>
                  <a:cubicBezTo>
                    <a:pt x="14181" y="23551"/>
                    <a:pt x="14336" y="23396"/>
                    <a:pt x="14336" y="23205"/>
                  </a:cubicBezTo>
                  <a:lnTo>
                    <a:pt x="14336" y="21848"/>
                  </a:lnTo>
                  <a:cubicBezTo>
                    <a:pt x="14336" y="21657"/>
                    <a:pt x="14181" y="21503"/>
                    <a:pt x="13991" y="21503"/>
                  </a:cubicBezTo>
                  <a:close/>
                  <a:moveTo>
                    <a:pt x="13991" y="24574"/>
                  </a:moveTo>
                  <a:cubicBezTo>
                    <a:pt x="13800" y="24574"/>
                    <a:pt x="13645" y="24729"/>
                    <a:pt x="13645" y="24920"/>
                  </a:cubicBezTo>
                  <a:lnTo>
                    <a:pt x="13645" y="26277"/>
                  </a:lnTo>
                  <a:cubicBezTo>
                    <a:pt x="13645" y="26468"/>
                    <a:pt x="13800" y="26622"/>
                    <a:pt x="13991" y="26622"/>
                  </a:cubicBezTo>
                  <a:cubicBezTo>
                    <a:pt x="14181" y="26622"/>
                    <a:pt x="14336" y="26468"/>
                    <a:pt x="14336" y="26277"/>
                  </a:cubicBezTo>
                  <a:lnTo>
                    <a:pt x="14336" y="24920"/>
                  </a:lnTo>
                  <a:cubicBezTo>
                    <a:pt x="14336" y="24729"/>
                    <a:pt x="14181" y="24574"/>
                    <a:pt x="13991" y="24574"/>
                  </a:cubicBezTo>
                  <a:close/>
                  <a:moveTo>
                    <a:pt x="13991" y="27646"/>
                  </a:moveTo>
                  <a:cubicBezTo>
                    <a:pt x="13800" y="27646"/>
                    <a:pt x="13645" y="27801"/>
                    <a:pt x="13645" y="27992"/>
                  </a:cubicBezTo>
                  <a:lnTo>
                    <a:pt x="13645" y="29349"/>
                  </a:lnTo>
                  <a:cubicBezTo>
                    <a:pt x="13645" y="29539"/>
                    <a:pt x="13800" y="29694"/>
                    <a:pt x="13991" y="29694"/>
                  </a:cubicBezTo>
                  <a:cubicBezTo>
                    <a:pt x="14181" y="29694"/>
                    <a:pt x="14336" y="29539"/>
                    <a:pt x="14336" y="29349"/>
                  </a:cubicBezTo>
                  <a:lnTo>
                    <a:pt x="14336" y="27992"/>
                  </a:lnTo>
                  <a:cubicBezTo>
                    <a:pt x="14336" y="27801"/>
                    <a:pt x="14181" y="27646"/>
                    <a:pt x="13991" y="27646"/>
                  </a:cubicBezTo>
                  <a:close/>
                  <a:moveTo>
                    <a:pt x="13991" y="30718"/>
                  </a:moveTo>
                  <a:cubicBezTo>
                    <a:pt x="13800" y="30718"/>
                    <a:pt x="13645" y="30873"/>
                    <a:pt x="13645" y="31063"/>
                  </a:cubicBezTo>
                  <a:lnTo>
                    <a:pt x="13645" y="32421"/>
                  </a:lnTo>
                  <a:cubicBezTo>
                    <a:pt x="13645" y="32611"/>
                    <a:pt x="13800" y="32766"/>
                    <a:pt x="13991" y="32766"/>
                  </a:cubicBezTo>
                  <a:cubicBezTo>
                    <a:pt x="14181" y="32766"/>
                    <a:pt x="14336" y="32611"/>
                    <a:pt x="14336" y="32421"/>
                  </a:cubicBezTo>
                  <a:lnTo>
                    <a:pt x="14336" y="31063"/>
                  </a:lnTo>
                  <a:cubicBezTo>
                    <a:pt x="14336" y="30873"/>
                    <a:pt x="14181" y="30718"/>
                    <a:pt x="13991" y="30718"/>
                  </a:cubicBezTo>
                  <a:close/>
                  <a:moveTo>
                    <a:pt x="13991" y="33790"/>
                  </a:moveTo>
                  <a:cubicBezTo>
                    <a:pt x="13800" y="33790"/>
                    <a:pt x="13645" y="33945"/>
                    <a:pt x="13645" y="34123"/>
                  </a:cubicBezTo>
                  <a:lnTo>
                    <a:pt x="13645" y="35492"/>
                  </a:lnTo>
                  <a:cubicBezTo>
                    <a:pt x="13645" y="35683"/>
                    <a:pt x="13800" y="35838"/>
                    <a:pt x="13991" y="35838"/>
                  </a:cubicBezTo>
                  <a:cubicBezTo>
                    <a:pt x="14181" y="35838"/>
                    <a:pt x="14336" y="35683"/>
                    <a:pt x="14336" y="35492"/>
                  </a:cubicBezTo>
                  <a:lnTo>
                    <a:pt x="14336" y="34123"/>
                  </a:lnTo>
                  <a:cubicBezTo>
                    <a:pt x="14336" y="33945"/>
                    <a:pt x="14181" y="33790"/>
                    <a:pt x="13991" y="33790"/>
                  </a:cubicBezTo>
                  <a:close/>
                  <a:moveTo>
                    <a:pt x="13991" y="36862"/>
                  </a:moveTo>
                  <a:cubicBezTo>
                    <a:pt x="13800" y="36862"/>
                    <a:pt x="13645" y="37016"/>
                    <a:pt x="13645" y="37195"/>
                  </a:cubicBezTo>
                  <a:lnTo>
                    <a:pt x="13645" y="38564"/>
                  </a:lnTo>
                  <a:cubicBezTo>
                    <a:pt x="13645" y="38755"/>
                    <a:pt x="13800" y="38910"/>
                    <a:pt x="13991" y="38910"/>
                  </a:cubicBezTo>
                  <a:cubicBezTo>
                    <a:pt x="14181" y="38910"/>
                    <a:pt x="14336" y="38755"/>
                    <a:pt x="14336" y="38564"/>
                  </a:cubicBezTo>
                  <a:lnTo>
                    <a:pt x="14336" y="37195"/>
                  </a:lnTo>
                  <a:cubicBezTo>
                    <a:pt x="14336" y="37016"/>
                    <a:pt x="14181" y="36862"/>
                    <a:pt x="13991" y="36862"/>
                  </a:cubicBezTo>
                  <a:close/>
                  <a:moveTo>
                    <a:pt x="13991" y="39934"/>
                  </a:moveTo>
                  <a:cubicBezTo>
                    <a:pt x="13800" y="39934"/>
                    <a:pt x="13645" y="40088"/>
                    <a:pt x="13645" y="40267"/>
                  </a:cubicBezTo>
                  <a:lnTo>
                    <a:pt x="13645" y="41636"/>
                  </a:lnTo>
                  <a:cubicBezTo>
                    <a:pt x="13645" y="41827"/>
                    <a:pt x="13800" y="41981"/>
                    <a:pt x="13991" y="41981"/>
                  </a:cubicBezTo>
                  <a:cubicBezTo>
                    <a:pt x="14181" y="41981"/>
                    <a:pt x="14336" y="41827"/>
                    <a:pt x="14336" y="41636"/>
                  </a:cubicBezTo>
                  <a:lnTo>
                    <a:pt x="14336" y="40267"/>
                  </a:lnTo>
                  <a:cubicBezTo>
                    <a:pt x="14336" y="40088"/>
                    <a:pt x="14181" y="39934"/>
                    <a:pt x="13991" y="39934"/>
                  </a:cubicBezTo>
                  <a:close/>
                  <a:moveTo>
                    <a:pt x="13991" y="43005"/>
                  </a:moveTo>
                  <a:cubicBezTo>
                    <a:pt x="13800" y="43005"/>
                    <a:pt x="13645" y="43148"/>
                    <a:pt x="13645" y="43339"/>
                  </a:cubicBezTo>
                  <a:lnTo>
                    <a:pt x="13645" y="44708"/>
                  </a:lnTo>
                  <a:cubicBezTo>
                    <a:pt x="13645" y="44898"/>
                    <a:pt x="13800" y="45053"/>
                    <a:pt x="13991" y="45053"/>
                  </a:cubicBezTo>
                  <a:cubicBezTo>
                    <a:pt x="14181" y="45053"/>
                    <a:pt x="14336" y="44898"/>
                    <a:pt x="14336" y="44708"/>
                  </a:cubicBezTo>
                  <a:lnTo>
                    <a:pt x="14336" y="43339"/>
                  </a:lnTo>
                  <a:cubicBezTo>
                    <a:pt x="14336" y="43148"/>
                    <a:pt x="14181" y="43005"/>
                    <a:pt x="13991" y="43005"/>
                  </a:cubicBezTo>
                  <a:close/>
                  <a:moveTo>
                    <a:pt x="13991" y="46077"/>
                  </a:moveTo>
                  <a:cubicBezTo>
                    <a:pt x="13800" y="46077"/>
                    <a:pt x="13645" y="46220"/>
                    <a:pt x="13645" y="46410"/>
                  </a:cubicBezTo>
                  <a:lnTo>
                    <a:pt x="13645" y="47780"/>
                  </a:lnTo>
                  <a:cubicBezTo>
                    <a:pt x="13645" y="47970"/>
                    <a:pt x="13800" y="48125"/>
                    <a:pt x="13991" y="48125"/>
                  </a:cubicBezTo>
                  <a:cubicBezTo>
                    <a:pt x="14181" y="48125"/>
                    <a:pt x="14336" y="47970"/>
                    <a:pt x="14336" y="47780"/>
                  </a:cubicBezTo>
                  <a:lnTo>
                    <a:pt x="14336" y="46410"/>
                  </a:lnTo>
                  <a:cubicBezTo>
                    <a:pt x="14336" y="46220"/>
                    <a:pt x="14181" y="46077"/>
                    <a:pt x="13991" y="46077"/>
                  </a:cubicBezTo>
                  <a:close/>
                  <a:moveTo>
                    <a:pt x="13991" y="49149"/>
                  </a:moveTo>
                  <a:cubicBezTo>
                    <a:pt x="13800" y="49149"/>
                    <a:pt x="13645" y="49292"/>
                    <a:pt x="13645" y="49482"/>
                  </a:cubicBezTo>
                  <a:lnTo>
                    <a:pt x="13645" y="50852"/>
                  </a:lnTo>
                  <a:cubicBezTo>
                    <a:pt x="13645" y="51042"/>
                    <a:pt x="13800" y="51197"/>
                    <a:pt x="13991" y="51197"/>
                  </a:cubicBezTo>
                  <a:cubicBezTo>
                    <a:pt x="14181" y="51197"/>
                    <a:pt x="14336" y="51042"/>
                    <a:pt x="14336" y="50852"/>
                  </a:cubicBezTo>
                  <a:lnTo>
                    <a:pt x="14336" y="49482"/>
                  </a:lnTo>
                  <a:cubicBezTo>
                    <a:pt x="14336" y="49292"/>
                    <a:pt x="14181" y="49149"/>
                    <a:pt x="13991" y="49149"/>
                  </a:cubicBezTo>
                  <a:close/>
                  <a:moveTo>
                    <a:pt x="13991" y="52221"/>
                  </a:moveTo>
                  <a:cubicBezTo>
                    <a:pt x="13800" y="52221"/>
                    <a:pt x="13645" y="52364"/>
                    <a:pt x="13645" y="52554"/>
                  </a:cubicBezTo>
                  <a:lnTo>
                    <a:pt x="13645" y="53923"/>
                  </a:lnTo>
                  <a:cubicBezTo>
                    <a:pt x="13645" y="54114"/>
                    <a:pt x="13800" y="54257"/>
                    <a:pt x="13991" y="54257"/>
                  </a:cubicBezTo>
                  <a:cubicBezTo>
                    <a:pt x="14181" y="54257"/>
                    <a:pt x="14336" y="54114"/>
                    <a:pt x="14336" y="53923"/>
                  </a:cubicBezTo>
                  <a:lnTo>
                    <a:pt x="14336" y="52554"/>
                  </a:lnTo>
                  <a:cubicBezTo>
                    <a:pt x="14336" y="52364"/>
                    <a:pt x="14181" y="52221"/>
                    <a:pt x="13991" y="52221"/>
                  </a:cubicBezTo>
                  <a:close/>
                  <a:moveTo>
                    <a:pt x="13991" y="55281"/>
                  </a:moveTo>
                  <a:cubicBezTo>
                    <a:pt x="13800" y="55281"/>
                    <a:pt x="13645" y="55435"/>
                    <a:pt x="13645" y="55626"/>
                  </a:cubicBezTo>
                  <a:lnTo>
                    <a:pt x="13645" y="56995"/>
                  </a:lnTo>
                  <a:cubicBezTo>
                    <a:pt x="13645" y="57186"/>
                    <a:pt x="13800" y="57329"/>
                    <a:pt x="13991" y="57329"/>
                  </a:cubicBezTo>
                  <a:cubicBezTo>
                    <a:pt x="14181" y="57329"/>
                    <a:pt x="14336" y="57186"/>
                    <a:pt x="14336" y="56995"/>
                  </a:cubicBezTo>
                  <a:lnTo>
                    <a:pt x="14336" y="55626"/>
                  </a:lnTo>
                  <a:cubicBezTo>
                    <a:pt x="14336" y="55435"/>
                    <a:pt x="14181" y="55281"/>
                    <a:pt x="13991" y="55281"/>
                  </a:cubicBezTo>
                  <a:close/>
                  <a:moveTo>
                    <a:pt x="13991" y="58352"/>
                  </a:moveTo>
                  <a:cubicBezTo>
                    <a:pt x="13800" y="58352"/>
                    <a:pt x="13645" y="58507"/>
                    <a:pt x="13645" y="58698"/>
                  </a:cubicBezTo>
                  <a:lnTo>
                    <a:pt x="13645" y="60067"/>
                  </a:lnTo>
                  <a:cubicBezTo>
                    <a:pt x="13645" y="60257"/>
                    <a:pt x="13800" y="60400"/>
                    <a:pt x="13991" y="60400"/>
                  </a:cubicBezTo>
                  <a:cubicBezTo>
                    <a:pt x="14181" y="60400"/>
                    <a:pt x="14336" y="60257"/>
                    <a:pt x="14336" y="60067"/>
                  </a:cubicBezTo>
                  <a:lnTo>
                    <a:pt x="14336" y="58698"/>
                  </a:lnTo>
                  <a:cubicBezTo>
                    <a:pt x="14336" y="58507"/>
                    <a:pt x="14181" y="58352"/>
                    <a:pt x="13991" y="58352"/>
                  </a:cubicBezTo>
                  <a:close/>
                  <a:moveTo>
                    <a:pt x="13991" y="61424"/>
                  </a:moveTo>
                  <a:cubicBezTo>
                    <a:pt x="13800" y="61424"/>
                    <a:pt x="13645" y="61579"/>
                    <a:pt x="13645" y="61770"/>
                  </a:cubicBezTo>
                  <a:lnTo>
                    <a:pt x="13645" y="63139"/>
                  </a:lnTo>
                  <a:cubicBezTo>
                    <a:pt x="13645" y="63317"/>
                    <a:pt x="13800" y="63472"/>
                    <a:pt x="13991" y="63472"/>
                  </a:cubicBezTo>
                  <a:cubicBezTo>
                    <a:pt x="14181" y="63472"/>
                    <a:pt x="14336" y="63317"/>
                    <a:pt x="14336" y="63139"/>
                  </a:cubicBezTo>
                  <a:lnTo>
                    <a:pt x="14336" y="61770"/>
                  </a:lnTo>
                  <a:cubicBezTo>
                    <a:pt x="14336" y="61579"/>
                    <a:pt x="14181" y="61424"/>
                    <a:pt x="13991" y="61424"/>
                  </a:cubicBezTo>
                  <a:close/>
                  <a:moveTo>
                    <a:pt x="13991" y="64496"/>
                  </a:moveTo>
                  <a:cubicBezTo>
                    <a:pt x="13800" y="64496"/>
                    <a:pt x="13645" y="64651"/>
                    <a:pt x="13645" y="64841"/>
                  </a:cubicBezTo>
                  <a:lnTo>
                    <a:pt x="13645" y="66211"/>
                  </a:lnTo>
                  <a:cubicBezTo>
                    <a:pt x="13645" y="66389"/>
                    <a:pt x="13800" y="66544"/>
                    <a:pt x="13991" y="66544"/>
                  </a:cubicBezTo>
                  <a:cubicBezTo>
                    <a:pt x="14181" y="66544"/>
                    <a:pt x="14336" y="66389"/>
                    <a:pt x="14336" y="66211"/>
                  </a:cubicBezTo>
                  <a:lnTo>
                    <a:pt x="14336" y="64841"/>
                  </a:lnTo>
                  <a:cubicBezTo>
                    <a:pt x="14336" y="64651"/>
                    <a:pt x="14181" y="64496"/>
                    <a:pt x="13991" y="64496"/>
                  </a:cubicBezTo>
                  <a:close/>
                  <a:moveTo>
                    <a:pt x="13991" y="67568"/>
                  </a:moveTo>
                  <a:cubicBezTo>
                    <a:pt x="13800" y="67568"/>
                    <a:pt x="13645" y="67723"/>
                    <a:pt x="13645" y="67913"/>
                  </a:cubicBezTo>
                  <a:lnTo>
                    <a:pt x="13645" y="69282"/>
                  </a:lnTo>
                  <a:cubicBezTo>
                    <a:pt x="13645" y="69461"/>
                    <a:pt x="13800" y="69616"/>
                    <a:pt x="13991" y="69616"/>
                  </a:cubicBezTo>
                  <a:cubicBezTo>
                    <a:pt x="14181" y="69616"/>
                    <a:pt x="14336" y="69461"/>
                    <a:pt x="14336" y="69282"/>
                  </a:cubicBezTo>
                  <a:lnTo>
                    <a:pt x="14336" y="67913"/>
                  </a:lnTo>
                  <a:cubicBezTo>
                    <a:pt x="14336" y="67723"/>
                    <a:pt x="14181" y="67568"/>
                    <a:pt x="13991" y="67568"/>
                  </a:cubicBezTo>
                  <a:close/>
                  <a:moveTo>
                    <a:pt x="13991" y="70640"/>
                  </a:moveTo>
                  <a:cubicBezTo>
                    <a:pt x="13800" y="70640"/>
                    <a:pt x="13645" y="70794"/>
                    <a:pt x="13645" y="70985"/>
                  </a:cubicBezTo>
                  <a:lnTo>
                    <a:pt x="13645" y="72342"/>
                  </a:lnTo>
                  <a:cubicBezTo>
                    <a:pt x="13645" y="72533"/>
                    <a:pt x="13800" y="72688"/>
                    <a:pt x="13991" y="72688"/>
                  </a:cubicBezTo>
                  <a:cubicBezTo>
                    <a:pt x="14181" y="72688"/>
                    <a:pt x="14336" y="72533"/>
                    <a:pt x="14336" y="72342"/>
                  </a:cubicBezTo>
                  <a:lnTo>
                    <a:pt x="14336" y="70985"/>
                  </a:lnTo>
                  <a:cubicBezTo>
                    <a:pt x="14336" y="70794"/>
                    <a:pt x="14181" y="70640"/>
                    <a:pt x="13991" y="70640"/>
                  </a:cubicBezTo>
                  <a:close/>
                  <a:moveTo>
                    <a:pt x="346" y="73711"/>
                  </a:moveTo>
                  <a:cubicBezTo>
                    <a:pt x="156" y="73711"/>
                    <a:pt x="1" y="73866"/>
                    <a:pt x="1" y="74057"/>
                  </a:cubicBezTo>
                  <a:cubicBezTo>
                    <a:pt x="1" y="74247"/>
                    <a:pt x="156" y="74390"/>
                    <a:pt x="346" y="74390"/>
                  </a:cubicBezTo>
                  <a:lnTo>
                    <a:pt x="1703" y="74390"/>
                  </a:lnTo>
                  <a:cubicBezTo>
                    <a:pt x="1894" y="74390"/>
                    <a:pt x="2049" y="74247"/>
                    <a:pt x="2049" y="74057"/>
                  </a:cubicBezTo>
                  <a:cubicBezTo>
                    <a:pt x="2049" y="73866"/>
                    <a:pt x="1894" y="73711"/>
                    <a:pt x="1703" y="73711"/>
                  </a:cubicBezTo>
                  <a:close/>
                  <a:moveTo>
                    <a:pt x="3418" y="73711"/>
                  </a:moveTo>
                  <a:cubicBezTo>
                    <a:pt x="3227" y="73711"/>
                    <a:pt x="3073" y="73866"/>
                    <a:pt x="3073" y="74057"/>
                  </a:cubicBezTo>
                  <a:cubicBezTo>
                    <a:pt x="3073" y="74247"/>
                    <a:pt x="3227" y="74390"/>
                    <a:pt x="3418" y="74390"/>
                  </a:cubicBezTo>
                  <a:lnTo>
                    <a:pt x="4775" y="74390"/>
                  </a:lnTo>
                  <a:cubicBezTo>
                    <a:pt x="4966" y="74390"/>
                    <a:pt x="5120" y="74247"/>
                    <a:pt x="5120" y="74057"/>
                  </a:cubicBezTo>
                  <a:cubicBezTo>
                    <a:pt x="5120" y="73866"/>
                    <a:pt x="4966" y="73711"/>
                    <a:pt x="4775" y="73711"/>
                  </a:cubicBezTo>
                  <a:close/>
                  <a:moveTo>
                    <a:pt x="6490" y="73711"/>
                  </a:moveTo>
                  <a:cubicBezTo>
                    <a:pt x="6299" y="73711"/>
                    <a:pt x="6144" y="73866"/>
                    <a:pt x="6144" y="74057"/>
                  </a:cubicBezTo>
                  <a:cubicBezTo>
                    <a:pt x="6144" y="74247"/>
                    <a:pt x="6299" y="74390"/>
                    <a:pt x="6490" y="74390"/>
                  </a:cubicBezTo>
                  <a:lnTo>
                    <a:pt x="7847" y="74390"/>
                  </a:lnTo>
                  <a:cubicBezTo>
                    <a:pt x="8038" y="74390"/>
                    <a:pt x="8192" y="74247"/>
                    <a:pt x="8192" y="74057"/>
                  </a:cubicBezTo>
                  <a:cubicBezTo>
                    <a:pt x="8192" y="73866"/>
                    <a:pt x="8038" y="73711"/>
                    <a:pt x="7847" y="73711"/>
                  </a:cubicBezTo>
                  <a:close/>
                  <a:moveTo>
                    <a:pt x="9550" y="73711"/>
                  </a:moveTo>
                  <a:cubicBezTo>
                    <a:pt x="9371" y="73711"/>
                    <a:pt x="9216" y="73866"/>
                    <a:pt x="9216" y="74057"/>
                  </a:cubicBezTo>
                  <a:cubicBezTo>
                    <a:pt x="9216" y="74247"/>
                    <a:pt x="9371" y="74390"/>
                    <a:pt x="9550" y="74390"/>
                  </a:cubicBezTo>
                  <a:lnTo>
                    <a:pt x="10919" y="74390"/>
                  </a:lnTo>
                  <a:cubicBezTo>
                    <a:pt x="11109" y="74390"/>
                    <a:pt x="11264" y="74247"/>
                    <a:pt x="11264" y="74057"/>
                  </a:cubicBezTo>
                  <a:cubicBezTo>
                    <a:pt x="11264" y="73866"/>
                    <a:pt x="11109" y="73711"/>
                    <a:pt x="10919" y="73711"/>
                  </a:cubicBezTo>
                  <a:close/>
                  <a:moveTo>
                    <a:pt x="12621" y="73711"/>
                  </a:moveTo>
                  <a:cubicBezTo>
                    <a:pt x="12443" y="73711"/>
                    <a:pt x="12288" y="73866"/>
                    <a:pt x="12288" y="74057"/>
                  </a:cubicBezTo>
                  <a:cubicBezTo>
                    <a:pt x="12288" y="74247"/>
                    <a:pt x="12443" y="74390"/>
                    <a:pt x="12621" y="74390"/>
                  </a:cubicBezTo>
                  <a:lnTo>
                    <a:pt x="13991" y="74390"/>
                  </a:lnTo>
                  <a:lnTo>
                    <a:pt x="13991" y="737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Georgia" panose="02040502050405020303" pitchFamily="18" charset="0"/>
              </a:endParaRPr>
            </a:p>
          </p:txBody>
        </p:sp>
        <p:sp>
          <p:nvSpPr>
            <p:cNvPr id="61" name="Google Shape;346;p19">
              <a:extLst>
                <a:ext uri="{FF2B5EF4-FFF2-40B4-BE49-F238E27FC236}">
                  <a16:creationId xmlns:a16="http://schemas.microsoft.com/office/drawing/2014/main" id="{C1256257-D484-4AEF-9116-0D2FE3955674}"/>
                </a:ext>
              </a:extLst>
            </p:cNvPr>
            <p:cNvSpPr/>
            <p:nvPr/>
          </p:nvSpPr>
          <p:spPr>
            <a:xfrm>
              <a:off x="8554159" y="2403556"/>
              <a:ext cx="105153" cy="105153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4" y="1"/>
                  </a:moveTo>
                  <a:cubicBezTo>
                    <a:pt x="632" y="1"/>
                    <a:pt x="1" y="632"/>
                    <a:pt x="1" y="1394"/>
                  </a:cubicBezTo>
                  <a:cubicBezTo>
                    <a:pt x="1" y="2168"/>
                    <a:pt x="632" y="2787"/>
                    <a:pt x="1394" y="2787"/>
                  </a:cubicBezTo>
                  <a:cubicBezTo>
                    <a:pt x="2168" y="2787"/>
                    <a:pt x="2787" y="2168"/>
                    <a:pt x="2787" y="1394"/>
                  </a:cubicBezTo>
                  <a:cubicBezTo>
                    <a:pt x="2787" y="632"/>
                    <a:pt x="2168" y="1"/>
                    <a:pt x="1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2" name="Google Shape;336;p19">
              <a:extLst>
                <a:ext uri="{FF2B5EF4-FFF2-40B4-BE49-F238E27FC236}">
                  <a16:creationId xmlns:a16="http://schemas.microsoft.com/office/drawing/2014/main" id="{651595E6-84D2-46BC-F04B-DC70C5AC4778}"/>
                </a:ext>
              </a:extLst>
            </p:cNvPr>
            <p:cNvSpPr/>
            <p:nvPr/>
          </p:nvSpPr>
          <p:spPr>
            <a:xfrm>
              <a:off x="7284861" y="3133292"/>
              <a:ext cx="879600" cy="879600"/>
            </a:xfrm>
            <a:custGeom>
              <a:avLst/>
              <a:gdLst/>
              <a:ahLst/>
              <a:cxnLst/>
              <a:rect l="l" t="t" r="r" b="b"/>
              <a:pathLst>
                <a:path w="23313" h="23313" extrusionOk="0">
                  <a:moveTo>
                    <a:pt x="11657" y="0"/>
                  </a:moveTo>
                  <a:cubicBezTo>
                    <a:pt x="5227" y="0"/>
                    <a:pt x="1" y="5215"/>
                    <a:pt x="1" y="11656"/>
                  </a:cubicBezTo>
                  <a:cubicBezTo>
                    <a:pt x="1" y="18097"/>
                    <a:pt x="5227" y="23312"/>
                    <a:pt x="11657" y="23312"/>
                  </a:cubicBezTo>
                  <a:cubicBezTo>
                    <a:pt x="18098" y="23312"/>
                    <a:pt x="23313" y="18097"/>
                    <a:pt x="23313" y="11656"/>
                  </a:cubicBezTo>
                  <a:cubicBezTo>
                    <a:pt x="23313" y="5215"/>
                    <a:pt x="18098" y="0"/>
                    <a:pt x="1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pic>
          <p:nvPicPr>
            <p:cNvPr id="63" name="Picture 4" descr="Mind icon">
              <a:extLst>
                <a:ext uri="{FF2B5EF4-FFF2-40B4-BE49-F238E27FC236}">
                  <a16:creationId xmlns:a16="http://schemas.microsoft.com/office/drawing/2014/main" id="{EEFFC8D2-4583-28ED-2B92-1C925CB2A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8629" y="3317060"/>
              <a:ext cx="512064" cy="512064"/>
            </a:xfrm>
            <a:prstGeom prst="rect">
              <a:avLst/>
            </a:prstGeom>
            <a:solidFill>
              <a:schemeClr val="accent6"/>
            </a:solidFill>
          </p:spPr>
        </p:pic>
        <p:sp>
          <p:nvSpPr>
            <p:cNvPr id="64" name="Google Shape;348;p19">
              <a:extLst>
                <a:ext uri="{FF2B5EF4-FFF2-40B4-BE49-F238E27FC236}">
                  <a16:creationId xmlns:a16="http://schemas.microsoft.com/office/drawing/2014/main" id="{51905DD8-918E-786E-7422-714967755861}"/>
                </a:ext>
              </a:extLst>
            </p:cNvPr>
            <p:cNvSpPr/>
            <p:nvPr/>
          </p:nvSpPr>
          <p:spPr>
            <a:xfrm>
              <a:off x="7931981" y="5845959"/>
              <a:ext cx="105153" cy="105153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3" y="1"/>
                  </a:moveTo>
                  <a:cubicBezTo>
                    <a:pt x="620" y="1"/>
                    <a:pt x="0" y="620"/>
                    <a:pt x="0" y="1394"/>
                  </a:cubicBezTo>
                  <a:cubicBezTo>
                    <a:pt x="0" y="2156"/>
                    <a:pt x="620" y="2787"/>
                    <a:pt x="1393" y="2787"/>
                  </a:cubicBezTo>
                  <a:cubicBezTo>
                    <a:pt x="2155" y="2787"/>
                    <a:pt x="2787" y="2156"/>
                    <a:pt x="2787" y="1394"/>
                  </a:cubicBezTo>
                  <a:cubicBezTo>
                    <a:pt x="2787" y="620"/>
                    <a:pt x="2155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5" name="Google Shape;350;p19">
              <a:extLst>
                <a:ext uri="{FF2B5EF4-FFF2-40B4-BE49-F238E27FC236}">
                  <a16:creationId xmlns:a16="http://schemas.microsoft.com/office/drawing/2014/main" id="{42A84BDA-A188-B021-51A5-333E95CF5DE1}"/>
                </a:ext>
              </a:extLst>
            </p:cNvPr>
            <p:cNvSpPr/>
            <p:nvPr/>
          </p:nvSpPr>
          <p:spPr>
            <a:xfrm>
              <a:off x="4336777" y="4459470"/>
              <a:ext cx="3510701" cy="2398610"/>
            </a:xfrm>
            <a:custGeom>
              <a:avLst/>
              <a:gdLst/>
              <a:ahLst/>
              <a:cxnLst/>
              <a:rect l="l" t="t" r="r" b="b"/>
              <a:pathLst>
                <a:path w="93048" h="63573" extrusionOk="0">
                  <a:moveTo>
                    <a:pt x="46249" y="0"/>
                  </a:moveTo>
                  <a:cubicBezTo>
                    <a:pt x="46080" y="0"/>
                    <a:pt x="45912" y="2"/>
                    <a:pt x="45745" y="5"/>
                  </a:cubicBezTo>
                  <a:cubicBezTo>
                    <a:pt x="45566" y="17"/>
                    <a:pt x="45411" y="172"/>
                    <a:pt x="45411" y="350"/>
                  </a:cubicBezTo>
                  <a:cubicBezTo>
                    <a:pt x="45423" y="541"/>
                    <a:pt x="45578" y="696"/>
                    <a:pt x="45756" y="696"/>
                  </a:cubicBezTo>
                  <a:cubicBezTo>
                    <a:pt x="46042" y="690"/>
                    <a:pt x="46325" y="687"/>
                    <a:pt x="46608" y="687"/>
                  </a:cubicBezTo>
                  <a:cubicBezTo>
                    <a:pt x="46891" y="687"/>
                    <a:pt x="47173" y="690"/>
                    <a:pt x="47459" y="696"/>
                  </a:cubicBezTo>
                  <a:cubicBezTo>
                    <a:pt x="47650" y="696"/>
                    <a:pt x="47804" y="541"/>
                    <a:pt x="47804" y="362"/>
                  </a:cubicBezTo>
                  <a:cubicBezTo>
                    <a:pt x="47804" y="172"/>
                    <a:pt x="47661" y="17"/>
                    <a:pt x="47471" y="17"/>
                  </a:cubicBezTo>
                  <a:cubicBezTo>
                    <a:pt x="47067" y="9"/>
                    <a:pt x="46657" y="0"/>
                    <a:pt x="46249" y="0"/>
                  </a:cubicBezTo>
                  <a:close/>
                  <a:moveTo>
                    <a:pt x="44051" y="64"/>
                  </a:moveTo>
                  <a:cubicBezTo>
                    <a:pt x="44044" y="64"/>
                    <a:pt x="44037" y="64"/>
                    <a:pt x="44030" y="65"/>
                  </a:cubicBezTo>
                  <a:cubicBezTo>
                    <a:pt x="43459" y="100"/>
                    <a:pt x="42887" y="136"/>
                    <a:pt x="42316" y="184"/>
                  </a:cubicBezTo>
                  <a:cubicBezTo>
                    <a:pt x="42137" y="208"/>
                    <a:pt x="41994" y="374"/>
                    <a:pt x="42006" y="565"/>
                  </a:cubicBezTo>
                  <a:cubicBezTo>
                    <a:pt x="42030" y="731"/>
                    <a:pt x="42173" y="874"/>
                    <a:pt x="42351" y="874"/>
                  </a:cubicBezTo>
                  <a:lnTo>
                    <a:pt x="42375" y="874"/>
                  </a:lnTo>
                  <a:cubicBezTo>
                    <a:pt x="42935" y="815"/>
                    <a:pt x="43506" y="779"/>
                    <a:pt x="44066" y="743"/>
                  </a:cubicBezTo>
                  <a:cubicBezTo>
                    <a:pt x="44256" y="743"/>
                    <a:pt x="44399" y="577"/>
                    <a:pt x="44387" y="386"/>
                  </a:cubicBezTo>
                  <a:cubicBezTo>
                    <a:pt x="44387" y="214"/>
                    <a:pt x="44232" y="64"/>
                    <a:pt x="44051" y="64"/>
                  </a:cubicBezTo>
                  <a:close/>
                  <a:moveTo>
                    <a:pt x="49163" y="76"/>
                  </a:moveTo>
                  <a:cubicBezTo>
                    <a:pt x="48983" y="76"/>
                    <a:pt x="48840" y="215"/>
                    <a:pt x="48828" y="398"/>
                  </a:cubicBezTo>
                  <a:cubicBezTo>
                    <a:pt x="48816" y="589"/>
                    <a:pt x="48959" y="743"/>
                    <a:pt x="49150" y="755"/>
                  </a:cubicBezTo>
                  <a:cubicBezTo>
                    <a:pt x="49709" y="791"/>
                    <a:pt x="50281" y="827"/>
                    <a:pt x="50840" y="886"/>
                  </a:cubicBezTo>
                  <a:lnTo>
                    <a:pt x="50864" y="886"/>
                  </a:lnTo>
                  <a:cubicBezTo>
                    <a:pt x="51043" y="886"/>
                    <a:pt x="51186" y="755"/>
                    <a:pt x="51210" y="577"/>
                  </a:cubicBezTo>
                  <a:cubicBezTo>
                    <a:pt x="51221" y="386"/>
                    <a:pt x="51090" y="219"/>
                    <a:pt x="50900" y="208"/>
                  </a:cubicBezTo>
                  <a:cubicBezTo>
                    <a:pt x="50328" y="148"/>
                    <a:pt x="49757" y="112"/>
                    <a:pt x="49185" y="77"/>
                  </a:cubicBezTo>
                  <a:cubicBezTo>
                    <a:pt x="49178" y="76"/>
                    <a:pt x="49171" y="76"/>
                    <a:pt x="49163" y="76"/>
                  </a:cubicBezTo>
                  <a:close/>
                  <a:moveTo>
                    <a:pt x="40657" y="371"/>
                  </a:moveTo>
                  <a:cubicBezTo>
                    <a:pt x="40643" y="371"/>
                    <a:pt x="40628" y="372"/>
                    <a:pt x="40613" y="374"/>
                  </a:cubicBezTo>
                  <a:cubicBezTo>
                    <a:pt x="40041" y="446"/>
                    <a:pt x="39470" y="529"/>
                    <a:pt x="38910" y="624"/>
                  </a:cubicBezTo>
                  <a:cubicBezTo>
                    <a:pt x="38720" y="648"/>
                    <a:pt x="38601" y="827"/>
                    <a:pt x="38625" y="1017"/>
                  </a:cubicBezTo>
                  <a:cubicBezTo>
                    <a:pt x="38660" y="1184"/>
                    <a:pt x="38803" y="1303"/>
                    <a:pt x="38970" y="1303"/>
                  </a:cubicBezTo>
                  <a:cubicBezTo>
                    <a:pt x="38982" y="1303"/>
                    <a:pt x="39006" y="1303"/>
                    <a:pt x="39018" y="1291"/>
                  </a:cubicBezTo>
                  <a:cubicBezTo>
                    <a:pt x="39577" y="1208"/>
                    <a:pt x="40137" y="1124"/>
                    <a:pt x="40696" y="1053"/>
                  </a:cubicBezTo>
                  <a:cubicBezTo>
                    <a:pt x="40887" y="1029"/>
                    <a:pt x="41018" y="850"/>
                    <a:pt x="40994" y="672"/>
                  </a:cubicBezTo>
                  <a:cubicBezTo>
                    <a:pt x="40972" y="496"/>
                    <a:pt x="40829" y="371"/>
                    <a:pt x="40657" y="371"/>
                  </a:cubicBezTo>
                  <a:close/>
                  <a:moveTo>
                    <a:pt x="52560" y="395"/>
                  </a:moveTo>
                  <a:cubicBezTo>
                    <a:pt x="52397" y="395"/>
                    <a:pt x="52243" y="520"/>
                    <a:pt x="52222" y="696"/>
                  </a:cubicBezTo>
                  <a:cubicBezTo>
                    <a:pt x="52198" y="874"/>
                    <a:pt x="52329" y="1053"/>
                    <a:pt x="52519" y="1077"/>
                  </a:cubicBezTo>
                  <a:cubicBezTo>
                    <a:pt x="53079" y="1148"/>
                    <a:pt x="53638" y="1231"/>
                    <a:pt x="54186" y="1327"/>
                  </a:cubicBezTo>
                  <a:lnTo>
                    <a:pt x="54246" y="1327"/>
                  </a:lnTo>
                  <a:cubicBezTo>
                    <a:pt x="54412" y="1327"/>
                    <a:pt x="54555" y="1208"/>
                    <a:pt x="54579" y="1041"/>
                  </a:cubicBezTo>
                  <a:cubicBezTo>
                    <a:pt x="54615" y="862"/>
                    <a:pt x="54496" y="684"/>
                    <a:pt x="54305" y="648"/>
                  </a:cubicBezTo>
                  <a:cubicBezTo>
                    <a:pt x="53746" y="553"/>
                    <a:pt x="53174" y="469"/>
                    <a:pt x="52603" y="398"/>
                  </a:cubicBezTo>
                  <a:cubicBezTo>
                    <a:pt x="52588" y="396"/>
                    <a:pt x="52574" y="395"/>
                    <a:pt x="52560" y="395"/>
                  </a:cubicBezTo>
                  <a:close/>
                  <a:moveTo>
                    <a:pt x="37287" y="927"/>
                  </a:moveTo>
                  <a:cubicBezTo>
                    <a:pt x="37265" y="927"/>
                    <a:pt x="37242" y="930"/>
                    <a:pt x="37220" y="934"/>
                  </a:cubicBezTo>
                  <a:cubicBezTo>
                    <a:pt x="36660" y="1041"/>
                    <a:pt x="36100" y="1172"/>
                    <a:pt x="35541" y="1303"/>
                  </a:cubicBezTo>
                  <a:cubicBezTo>
                    <a:pt x="35362" y="1351"/>
                    <a:pt x="35243" y="1529"/>
                    <a:pt x="35291" y="1720"/>
                  </a:cubicBezTo>
                  <a:cubicBezTo>
                    <a:pt x="35327" y="1874"/>
                    <a:pt x="35469" y="1982"/>
                    <a:pt x="35624" y="1982"/>
                  </a:cubicBezTo>
                  <a:cubicBezTo>
                    <a:pt x="35648" y="1982"/>
                    <a:pt x="35672" y="1970"/>
                    <a:pt x="35708" y="1970"/>
                  </a:cubicBezTo>
                  <a:cubicBezTo>
                    <a:pt x="36255" y="1839"/>
                    <a:pt x="36803" y="1708"/>
                    <a:pt x="37351" y="1601"/>
                  </a:cubicBezTo>
                  <a:cubicBezTo>
                    <a:pt x="37541" y="1565"/>
                    <a:pt x="37660" y="1386"/>
                    <a:pt x="37624" y="1196"/>
                  </a:cubicBezTo>
                  <a:cubicBezTo>
                    <a:pt x="37593" y="1039"/>
                    <a:pt x="37451" y="927"/>
                    <a:pt x="37287" y="927"/>
                  </a:cubicBezTo>
                  <a:close/>
                  <a:moveTo>
                    <a:pt x="55928" y="963"/>
                  </a:moveTo>
                  <a:cubicBezTo>
                    <a:pt x="55765" y="963"/>
                    <a:pt x="55622" y="1074"/>
                    <a:pt x="55591" y="1231"/>
                  </a:cubicBezTo>
                  <a:cubicBezTo>
                    <a:pt x="55555" y="1422"/>
                    <a:pt x="55674" y="1601"/>
                    <a:pt x="55853" y="1636"/>
                  </a:cubicBezTo>
                  <a:cubicBezTo>
                    <a:pt x="56401" y="1743"/>
                    <a:pt x="56960" y="1874"/>
                    <a:pt x="57508" y="2005"/>
                  </a:cubicBezTo>
                  <a:cubicBezTo>
                    <a:pt x="57532" y="2017"/>
                    <a:pt x="57567" y="2017"/>
                    <a:pt x="57591" y="2017"/>
                  </a:cubicBezTo>
                  <a:cubicBezTo>
                    <a:pt x="57746" y="2017"/>
                    <a:pt x="57877" y="1910"/>
                    <a:pt x="57925" y="1755"/>
                  </a:cubicBezTo>
                  <a:cubicBezTo>
                    <a:pt x="57960" y="1577"/>
                    <a:pt x="57853" y="1386"/>
                    <a:pt x="57675" y="1351"/>
                  </a:cubicBezTo>
                  <a:cubicBezTo>
                    <a:pt x="57115" y="1208"/>
                    <a:pt x="56555" y="1077"/>
                    <a:pt x="55996" y="970"/>
                  </a:cubicBezTo>
                  <a:cubicBezTo>
                    <a:pt x="55973" y="965"/>
                    <a:pt x="55950" y="963"/>
                    <a:pt x="55928" y="963"/>
                  </a:cubicBezTo>
                  <a:close/>
                  <a:moveTo>
                    <a:pt x="33987" y="1727"/>
                  </a:moveTo>
                  <a:cubicBezTo>
                    <a:pt x="33953" y="1727"/>
                    <a:pt x="33919" y="1732"/>
                    <a:pt x="33886" y="1743"/>
                  </a:cubicBezTo>
                  <a:cubicBezTo>
                    <a:pt x="33326" y="1898"/>
                    <a:pt x="32779" y="2065"/>
                    <a:pt x="32231" y="2232"/>
                  </a:cubicBezTo>
                  <a:cubicBezTo>
                    <a:pt x="32052" y="2291"/>
                    <a:pt x="31957" y="2482"/>
                    <a:pt x="32017" y="2660"/>
                  </a:cubicBezTo>
                  <a:cubicBezTo>
                    <a:pt x="32064" y="2815"/>
                    <a:pt x="32195" y="2898"/>
                    <a:pt x="32338" y="2898"/>
                  </a:cubicBezTo>
                  <a:cubicBezTo>
                    <a:pt x="32374" y="2898"/>
                    <a:pt x="32410" y="2898"/>
                    <a:pt x="32445" y="2886"/>
                  </a:cubicBezTo>
                  <a:cubicBezTo>
                    <a:pt x="32981" y="2708"/>
                    <a:pt x="33529" y="2553"/>
                    <a:pt x="34065" y="2398"/>
                  </a:cubicBezTo>
                  <a:cubicBezTo>
                    <a:pt x="34243" y="2351"/>
                    <a:pt x="34350" y="2160"/>
                    <a:pt x="34303" y="1982"/>
                  </a:cubicBezTo>
                  <a:cubicBezTo>
                    <a:pt x="34264" y="1827"/>
                    <a:pt x="34131" y="1727"/>
                    <a:pt x="33987" y="1727"/>
                  </a:cubicBezTo>
                  <a:close/>
                  <a:moveTo>
                    <a:pt x="59228" y="1775"/>
                  </a:moveTo>
                  <a:cubicBezTo>
                    <a:pt x="59084" y="1775"/>
                    <a:pt x="58951" y="1872"/>
                    <a:pt x="58913" y="2017"/>
                  </a:cubicBezTo>
                  <a:cubicBezTo>
                    <a:pt x="58853" y="2208"/>
                    <a:pt x="58960" y="2386"/>
                    <a:pt x="59139" y="2446"/>
                  </a:cubicBezTo>
                  <a:cubicBezTo>
                    <a:pt x="59687" y="2601"/>
                    <a:pt x="60223" y="2767"/>
                    <a:pt x="60758" y="2934"/>
                  </a:cubicBezTo>
                  <a:cubicBezTo>
                    <a:pt x="60794" y="2946"/>
                    <a:pt x="60830" y="2958"/>
                    <a:pt x="60865" y="2958"/>
                  </a:cubicBezTo>
                  <a:cubicBezTo>
                    <a:pt x="61008" y="2958"/>
                    <a:pt x="61151" y="2863"/>
                    <a:pt x="61187" y="2720"/>
                  </a:cubicBezTo>
                  <a:cubicBezTo>
                    <a:pt x="61246" y="2541"/>
                    <a:pt x="61151" y="2351"/>
                    <a:pt x="60973" y="2291"/>
                  </a:cubicBezTo>
                  <a:cubicBezTo>
                    <a:pt x="60437" y="2113"/>
                    <a:pt x="59877" y="1946"/>
                    <a:pt x="59330" y="1791"/>
                  </a:cubicBezTo>
                  <a:cubicBezTo>
                    <a:pt x="59296" y="1780"/>
                    <a:pt x="59262" y="1775"/>
                    <a:pt x="59228" y="1775"/>
                  </a:cubicBezTo>
                  <a:close/>
                  <a:moveTo>
                    <a:pt x="30721" y="2773"/>
                  </a:moveTo>
                  <a:cubicBezTo>
                    <a:pt x="30685" y="2773"/>
                    <a:pt x="30648" y="2779"/>
                    <a:pt x="30612" y="2791"/>
                  </a:cubicBezTo>
                  <a:cubicBezTo>
                    <a:pt x="30076" y="2994"/>
                    <a:pt x="29540" y="3196"/>
                    <a:pt x="29004" y="3410"/>
                  </a:cubicBezTo>
                  <a:cubicBezTo>
                    <a:pt x="28838" y="3482"/>
                    <a:pt x="28742" y="3684"/>
                    <a:pt x="28814" y="3851"/>
                  </a:cubicBezTo>
                  <a:cubicBezTo>
                    <a:pt x="28873" y="3994"/>
                    <a:pt x="29004" y="4065"/>
                    <a:pt x="29135" y="4065"/>
                  </a:cubicBezTo>
                  <a:cubicBezTo>
                    <a:pt x="29183" y="4065"/>
                    <a:pt x="29219" y="4065"/>
                    <a:pt x="29266" y="4041"/>
                  </a:cubicBezTo>
                  <a:cubicBezTo>
                    <a:pt x="29790" y="3827"/>
                    <a:pt x="30314" y="3625"/>
                    <a:pt x="30838" y="3434"/>
                  </a:cubicBezTo>
                  <a:cubicBezTo>
                    <a:pt x="31017" y="3375"/>
                    <a:pt x="31112" y="3172"/>
                    <a:pt x="31052" y="2994"/>
                  </a:cubicBezTo>
                  <a:cubicBezTo>
                    <a:pt x="30995" y="2861"/>
                    <a:pt x="30863" y="2773"/>
                    <a:pt x="30721" y="2773"/>
                  </a:cubicBezTo>
                  <a:close/>
                  <a:moveTo>
                    <a:pt x="62488" y="2832"/>
                  </a:moveTo>
                  <a:cubicBezTo>
                    <a:pt x="62348" y="2832"/>
                    <a:pt x="62219" y="2913"/>
                    <a:pt x="62163" y="3053"/>
                  </a:cubicBezTo>
                  <a:cubicBezTo>
                    <a:pt x="62104" y="3232"/>
                    <a:pt x="62187" y="3434"/>
                    <a:pt x="62366" y="3494"/>
                  </a:cubicBezTo>
                  <a:cubicBezTo>
                    <a:pt x="62890" y="3684"/>
                    <a:pt x="63425" y="3898"/>
                    <a:pt x="63949" y="4113"/>
                  </a:cubicBezTo>
                  <a:cubicBezTo>
                    <a:pt x="63985" y="4125"/>
                    <a:pt x="64033" y="4137"/>
                    <a:pt x="64080" y="4137"/>
                  </a:cubicBezTo>
                  <a:cubicBezTo>
                    <a:pt x="64211" y="4137"/>
                    <a:pt x="64342" y="4053"/>
                    <a:pt x="64390" y="3922"/>
                  </a:cubicBezTo>
                  <a:cubicBezTo>
                    <a:pt x="64461" y="3756"/>
                    <a:pt x="64378" y="3553"/>
                    <a:pt x="64211" y="3482"/>
                  </a:cubicBezTo>
                  <a:cubicBezTo>
                    <a:pt x="63675" y="3267"/>
                    <a:pt x="63140" y="3053"/>
                    <a:pt x="62604" y="2851"/>
                  </a:cubicBezTo>
                  <a:cubicBezTo>
                    <a:pt x="62565" y="2838"/>
                    <a:pt x="62526" y="2832"/>
                    <a:pt x="62488" y="2832"/>
                  </a:cubicBezTo>
                  <a:close/>
                  <a:moveTo>
                    <a:pt x="27571" y="4056"/>
                  </a:moveTo>
                  <a:cubicBezTo>
                    <a:pt x="27525" y="4056"/>
                    <a:pt x="27477" y="4067"/>
                    <a:pt x="27433" y="4089"/>
                  </a:cubicBezTo>
                  <a:cubicBezTo>
                    <a:pt x="26909" y="4315"/>
                    <a:pt x="26397" y="4565"/>
                    <a:pt x="25885" y="4815"/>
                  </a:cubicBezTo>
                  <a:cubicBezTo>
                    <a:pt x="25718" y="4899"/>
                    <a:pt x="25647" y="5113"/>
                    <a:pt x="25730" y="5280"/>
                  </a:cubicBezTo>
                  <a:cubicBezTo>
                    <a:pt x="25790" y="5399"/>
                    <a:pt x="25909" y="5470"/>
                    <a:pt x="26040" y="5470"/>
                  </a:cubicBezTo>
                  <a:cubicBezTo>
                    <a:pt x="26087" y="5470"/>
                    <a:pt x="26135" y="5458"/>
                    <a:pt x="26183" y="5434"/>
                  </a:cubicBezTo>
                  <a:cubicBezTo>
                    <a:pt x="26683" y="5184"/>
                    <a:pt x="27207" y="4934"/>
                    <a:pt x="27707" y="4708"/>
                  </a:cubicBezTo>
                  <a:cubicBezTo>
                    <a:pt x="27885" y="4637"/>
                    <a:pt x="27957" y="4434"/>
                    <a:pt x="27885" y="4256"/>
                  </a:cubicBezTo>
                  <a:cubicBezTo>
                    <a:pt x="27824" y="4134"/>
                    <a:pt x="27699" y="4056"/>
                    <a:pt x="27571" y="4056"/>
                  </a:cubicBezTo>
                  <a:close/>
                  <a:moveTo>
                    <a:pt x="65649" y="4133"/>
                  </a:moveTo>
                  <a:cubicBezTo>
                    <a:pt x="65519" y="4133"/>
                    <a:pt x="65392" y="4207"/>
                    <a:pt x="65330" y="4339"/>
                  </a:cubicBezTo>
                  <a:cubicBezTo>
                    <a:pt x="65259" y="4506"/>
                    <a:pt x="65330" y="4708"/>
                    <a:pt x="65509" y="4791"/>
                  </a:cubicBezTo>
                  <a:cubicBezTo>
                    <a:pt x="66021" y="5018"/>
                    <a:pt x="66533" y="5268"/>
                    <a:pt x="67033" y="5518"/>
                  </a:cubicBezTo>
                  <a:cubicBezTo>
                    <a:pt x="67081" y="5542"/>
                    <a:pt x="67140" y="5553"/>
                    <a:pt x="67188" y="5553"/>
                  </a:cubicBezTo>
                  <a:cubicBezTo>
                    <a:pt x="67319" y="5553"/>
                    <a:pt x="67438" y="5482"/>
                    <a:pt x="67497" y="5363"/>
                  </a:cubicBezTo>
                  <a:cubicBezTo>
                    <a:pt x="67581" y="5196"/>
                    <a:pt x="67509" y="4994"/>
                    <a:pt x="67342" y="4910"/>
                  </a:cubicBezTo>
                  <a:cubicBezTo>
                    <a:pt x="66831" y="4649"/>
                    <a:pt x="66307" y="4399"/>
                    <a:pt x="65783" y="4160"/>
                  </a:cubicBezTo>
                  <a:cubicBezTo>
                    <a:pt x="65740" y="4142"/>
                    <a:pt x="65694" y="4133"/>
                    <a:pt x="65649" y="4133"/>
                  </a:cubicBezTo>
                  <a:close/>
                  <a:moveTo>
                    <a:pt x="24529" y="5567"/>
                  </a:moveTo>
                  <a:cubicBezTo>
                    <a:pt x="24473" y="5567"/>
                    <a:pt x="24415" y="5582"/>
                    <a:pt x="24361" y="5613"/>
                  </a:cubicBezTo>
                  <a:cubicBezTo>
                    <a:pt x="23861" y="5887"/>
                    <a:pt x="23361" y="6161"/>
                    <a:pt x="22873" y="6458"/>
                  </a:cubicBezTo>
                  <a:cubicBezTo>
                    <a:pt x="22706" y="6554"/>
                    <a:pt x="22646" y="6756"/>
                    <a:pt x="22754" y="6923"/>
                  </a:cubicBezTo>
                  <a:cubicBezTo>
                    <a:pt x="22813" y="7030"/>
                    <a:pt x="22920" y="7089"/>
                    <a:pt x="23039" y="7089"/>
                  </a:cubicBezTo>
                  <a:cubicBezTo>
                    <a:pt x="23099" y="7089"/>
                    <a:pt x="23158" y="7077"/>
                    <a:pt x="23218" y="7042"/>
                  </a:cubicBezTo>
                  <a:cubicBezTo>
                    <a:pt x="23694" y="6756"/>
                    <a:pt x="24194" y="6482"/>
                    <a:pt x="24682" y="6208"/>
                  </a:cubicBezTo>
                  <a:cubicBezTo>
                    <a:pt x="24849" y="6125"/>
                    <a:pt x="24909" y="5911"/>
                    <a:pt x="24825" y="5744"/>
                  </a:cubicBezTo>
                  <a:cubicBezTo>
                    <a:pt x="24761" y="5631"/>
                    <a:pt x="24647" y="5567"/>
                    <a:pt x="24529" y="5567"/>
                  </a:cubicBezTo>
                  <a:close/>
                  <a:moveTo>
                    <a:pt x="68698" y="5663"/>
                  </a:moveTo>
                  <a:cubicBezTo>
                    <a:pt x="68580" y="5663"/>
                    <a:pt x="68467" y="5726"/>
                    <a:pt x="68402" y="5839"/>
                  </a:cubicBezTo>
                  <a:cubicBezTo>
                    <a:pt x="68307" y="6006"/>
                    <a:pt x="68366" y="6220"/>
                    <a:pt x="68533" y="6304"/>
                  </a:cubicBezTo>
                  <a:cubicBezTo>
                    <a:pt x="69033" y="6577"/>
                    <a:pt x="69521" y="6863"/>
                    <a:pt x="70009" y="7149"/>
                  </a:cubicBezTo>
                  <a:cubicBezTo>
                    <a:pt x="70069" y="7185"/>
                    <a:pt x="70129" y="7196"/>
                    <a:pt x="70188" y="7196"/>
                  </a:cubicBezTo>
                  <a:cubicBezTo>
                    <a:pt x="70295" y="7196"/>
                    <a:pt x="70414" y="7137"/>
                    <a:pt x="70474" y="7030"/>
                  </a:cubicBezTo>
                  <a:cubicBezTo>
                    <a:pt x="70569" y="6863"/>
                    <a:pt x="70521" y="6661"/>
                    <a:pt x="70355" y="6565"/>
                  </a:cubicBezTo>
                  <a:cubicBezTo>
                    <a:pt x="69867" y="6268"/>
                    <a:pt x="69367" y="5982"/>
                    <a:pt x="68866" y="5708"/>
                  </a:cubicBezTo>
                  <a:cubicBezTo>
                    <a:pt x="68812" y="5677"/>
                    <a:pt x="68755" y="5663"/>
                    <a:pt x="68698" y="5663"/>
                  </a:cubicBezTo>
                  <a:close/>
                  <a:moveTo>
                    <a:pt x="21585" y="7302"/>
                  </a:moveTo>
                  <a:cubicBezTo>
                    <a:pt x="21523" y="7302"/>
                    <a:pt x="21462" y="7318"/>
                    <a:pt x="21408" y="7351"/>
                  </a:cubicBezTo>
                  <a:cubicBezTo>
                    <a:pt x="20932" y="7661"/>
                    <a:pt x="20444" y="7982"/>
                    <a:pt x="19979" y="8316"/>
                  </a:cubicBezTo>
                  <a:cubicBezTo>
                    <a:pt x="19825" y="8423"/>
                    <a:pt x="19789" y="8625"/>
                    <a:pt x="19896" y="8780"/>
                  </a:cubicBezTo>
                  <a:cubicBezTo>
                    <a:pt x="19968" y="8875"/>
                    <a:pt x="20063" y="8935"/>
                    <a:pt x="20182" y="8935"/>
                  </a:cubicBezTo>
                  <a:cubicBezTo>
                    <a:pt x="20241" y="8935"/>
                    <a:pt x="20313" y="8911"/>
                    <a:pt x="20372" y="8875"/>
                  </a:cubicBezTo>
                  <a:cubicBezTo>
                    <a:pt x="20837" y="8554"/>
                    <a:pt x="21301" y="8232"/>
                    <a:pt x="21777" y="7935"/>
                  </a:cubicBezTo>
                  <a:cubicBezTo>
                    <a:pt x="21932" y="7828"/>
                    <a:pt x="21980" y="7613"/>
                    <a:pt x="21884" y="7458"/>
                  </a:cubicBezTo>
                  <a:cubicBezTo>
                    <a:pt x="21815" y="7358"/>
                    <a:pt x="21699" y="7302"/>
                    <a:pt x="21585" y="7302"/>
                  </a:cubicBezTo>
                  <a:close/>
                  <a:moveTo>
                    <a:pt x="71635" y="7418"/>
                  </a:moveTo>
                  <a:cubicBezTo>
                    <a:pt x="71523" y="7418"/>
                    <a:pt x="71411" y="7471"/>
                    <a:pt x="71343" y="7577"/>
                  </a:cubicBezTo>
                  <a:cubicBezTo>
                    <a:pt x="71248" y="7732"/>
                    <a:pt x="71283" y="7947"/>
                    <a:pt x="71450" y="8042"/>
                  </a:cubicBezTo>
                  <a:cubicBezTo>
                    <a:pt x="71914" y="8351"/>
                    <a:pt x="72391" y="8673"/>
                    <a:pt x="72855" y="8994"/>
                  </a:cubicBezTo>
                  <a:cubicBezTo>
                    <a:pt x="72915" y="9030"/>
                    <a:pt x="72974" y="9054"/>
                    <a:pt x="73046" y="9054"/>
                  </a:cubicBezTo>
                  <a:cubicBezTo>
                    <a:pt x="73153" y="9054"/>
                    <a:pt x="73260" y="9006"/>
                    <a:pt x="73331" y="8911"/>
                  </a:cubicBezTo>
                  <a:cubicBezTo>
                    <a:pt x="73438" y="8756"/>
                    <a:pt x="73403" y="8542"/>
                    <a:pt x="73248" y="8435"/>
                  </a:cubicBezTo>
                  <a:cubicBezTo>
                    <a:pt x="72772" y="8101"/>
                    <a:pt x="72295" y="7780"/>
                    <a:pt x="71819" y="7470"/>
                  </a:cubicBezTo>
                  <a:cubicBezTo>
                    <a:pt x="71763" y="7436"/>
                    <a:pt x="71699" y="7418"/>
                    <a:pt x="71635" y="7418"/>
                  </a:cubicBezTo>
                  <a:close/>
                  <a:moveTo>
                    <a:pt x="18795" y="9250"/>
                  </a:moveTo>
                  <a:cubicBezTo>
                    <a:pt x="18723" y="9250"/>
                    <a:pt x="18650" y="9272"/>
                    <a:pt x="18586" y="9316"/>
                  </a:cubicBezTo>
                  <a:cubicBezTo>
                    <a:pt x="18134" y="9661"/>
                    <a:pt x="17682" y="10018"/>
                    <a:pt x="17241" y="10375"/>
                  </a:cubicBezTo>
                  <a:cubicBezTo>
                    <a:pt x="17086" y="10494"/>
                    <a:pt x="17062" y="10709"/>
                    <a:pt x="17181" y="10852"/>
                  </a:cubicBezTo>
                  <a:cubicBezTo>
                    <a:pt x="17253" y="10935"/>
                    <a:pt x="17348" y="10983"/>
                    <a:pt x="17455" y="10983"/>
                  </a:cubicBezTo>
                  <a:cubicBezTo>
                    <a:pt x="17527" y="10983"/>
                    <a:pt x="17598" y="10959"/>
                    <a:pt x="17670" y="10899"/>
                  </a:cubicBezTo>
                  <a:cubicBezTo>
                    <a:pt x="18098" y="10554"/>
                    <a:pt x="18551" y="10197"/>
                    <a:pt x="19003" y="9863"/>
                  </a:cubicBezTo>
                  <a:cubicBezTo>
                    <a:pt x="19146" y="9744"/>
                    <a:pt x="19182" y="9530"/>
                    <a:pt x="19063" y="9387"/>
                  </a:cubicBezTo>
                  <a:cubicBezTo>
                    <a:pt x="18999" y="9296"/>
                    <a:pt x="18899" y="9250"/>
                    <a:pt x="18795" y="9250"/>
                  </a:cubicBezTo>
                  <a:close/>
                  <a:moveTo>
                    <a:pt x="74429" y="9381"/>
                  </a:moveTo>
                  <a:cubicBezTo>
                    <a:pt x="74327" y="9381"/>
                    <a:pt x="74223" y="9427"/>
                    <a:pt x="74153" y="9518"/>
                  </a:cubicBezTo>
                  <a:cubicBezTo>
                    <a:pt x="74046" y="9661"/>
                    <a:pt x="74070" y="9875"/>
                    <a:pt x="74224" y="9994"/>
                  </a:cubicBezTo>
                  <a:cubicBezTo>
                    <a:pt x="74665" y="10328"/>
                    <a:pt x="75117" y="10685"/>
                    <a:pt x="75546" y="11042"/>
                  </a:cubicBezTo>
                  <a:cubicBezTo>
                    <a:pt x="75617" y="11090"/>
                    <a:pt x="75689" y="11126"/>
                    <a:pt x="75772" y="11126"/>
                  </a:cubicBezTo>
                  <a:cubicBezTo>
                    <a:pt x="75867" y="11126"/>
                    <a:pt x="75963" y="11078"/>
                    <a:pt x="76034" y="10995"/>
                  </a:cubicBezTo>
                  <a:cubicBezTo>
                    <a:pt x="76153" y="10852"/>
                    <a:pt x="76129" y="10637"/>
                    <a:pt x="75986" y="10518"/>
                  </a:cubicBezTo>
                  <a:cubicBezTo>
                    <a:pt x="75546" y="10149"/>
                    <a:pt x="75082" y="9792"/>
                    <a:pt x="74629" y="9447"/>
                  </a:cubicBezTo>
                  <a:cubicBezTo>
                    <a:pt x="74571" y="9403"/>
                    <a:pt x="74500" y="9381"/>
                    <a:pt x="74429" y="9381"/>
                  </a:cubicBezTo>
                  <a:close/>
                  <a:moveTo>
                    <a:pt x="16151" y="11391"/>
                  </a:moveTo>
                  <a:cubicBezTo>
                    <a:pt x="16069" y="11391"/>
                    <a:pt x="15986" y="11421"/>
                    <a:pt x="15919" y="11483"/>
                  </a:cubicBezTo>
                  <a:cubicBezTo>
                    <a:pt x="15491" y="11852"/>
                    <a:pt x="15062" y="12245"/>
                    <a:pt x="14645" y="12638"/>
                  </a:cubicBezTo>
                  <a:cubicBezTo>
                    <a:pt x="14514" y="12757"/>
                    <a:pt x="14503" y="12983"/>
                    <a:pt x="14634" y="13114"/>
                  </a:cubicBezTo>
                  <a:cubicBezTo>
                    <a:pt x="14705" y="13185"/>
                    <a:pt x="14788" y="13221"/>
                    <a:pt x="14884" y="13221"/>
                  </a:cubicBezTo>
                  <a:cubicBezTo>
                    <a:pt x="14967" y="13221"/>
                    <a:pt x="15050" y="13197"/>
                    <a:pt x="15122" y="13126"/>
                  </a:cubicBezTo>
                  <a:cubicBezTo>
                    <a:pt x="15526" y="12745"/>
                    <a:pt x="15943" y="12364"/>
                    <a:pt x="16372" y="11995"/>
                  </a:cubicBezTo>
                  <a:cubicBezTo>
                    <a:pt x="16515" y="11864"/>
                    <a:pt x="16527" y="11649"/>
                    <a:pt x="16408" y="11507"/>
                  </a:cubicBezTo>
                  <a:cubicBezTo>
                    <a:pt x="16338" y="11430"/>
                    <a:pt x="16244" y="11391"/>
                    <a:pt x="16151" y="11391"/>
                  </a:cubicBezTo>
                  <a:close/>
                  <a:moveTo>
                    <a:pt x="77072" y="11544"/>
                  </a:moveTo>
                  <a:cubicBezTo>
                    <a:pt x="76976" y="11544"/>
                    <a:pt x="76879" y="11583"/>
                    <a:pt x="76808" y="11661"/>
                  </a:cubicBezTo>
                  <a:cubicBezTo>
                    <a:pt x="76689" y="11804"/>
                    <a:pt x="76701" y="12018"/>
                    <a:pt x="76844" y="12138"/>
                  </a:cubicBezTo>
                  <a:cubicBezTo>
                    <a:pt x="77260" y="12519"/>
                    <a:pt x="77689" y="12900"/>
                    <a:pt x="78094" y="13281"/>
                  </a:cubicBezTo>
                  <a:cubicBezTo>
                    <a:pt x="78153" y="13340"/>
                    <a:pt x="78237" y="13376"/>
                    <a:pt x="78320" y="13376"/>
                  </a:cubicBezTo>
                  <a:cubicBezTo>
                    <a:pt x="78415" y="13376"/>
                    <a:pt x="78511" y="13340"/>
                    <a:pt x="78570" y="13269"/>
                  </a:cubicBezTo>
                  <a:cubicBezTo>
                    <a:pt x="78701" y="13138"/>
                    <a:pt x="78701" y="12923"/>
                    <a:pt x="78558" y="12792"/>
                  </a:cubicBezTo>
                  <a:cubicBezTo>
                    <a:pt x="78153" y="12399"/>
                    <a:pt x="77725" y="12007"/>
                    <a:pt x="77296" y="11626"/>
                  </a:cubicBezTo>
                  <a:cubicBezTo>
                    <a:pt x="77231" y="11571"/>
                    <a:pt x="77151" y="11544"/>
                    <a:pt x="77072" y="11544"/>
                  </a:cubicBezTo>
                  <a:close/>
                  <a:moveTo>
                    <a:pt x="13659" y="13730"/>
                  </a:moveTo>
                  <a:cubicBezTo>
                    <a:pt x="13571" y="13730"/>
                    <a:pt x="13485" y="13763"/>
                    <a:pt x="13419" y="13828"/>
                  </a:cubicBezTo>
                  <a:cubicBezTo>
                    <a:pt x="13026" y="14233"/>
                    <a:pt x="12621" y="14650"/>
                    <a:pt x="12240" y="15078"/>
                  </a:cubicBezTo>
                  <a:cubicBezTo>
                    <a:pt x="12109" y="15221"/>
                    <a:pt x="12121" y="15436"/>
                    <a:pt x="12252" y="15555"/>
                  </a:cubicBezTo>
                  <a:cubicBezTo>
                    <a:pt x="12324" y="15614"/>
                    <a:pt x="12407" y="15650"/>
                    <a:pt x="12490" y="15650"/>
                  </a:cubicBezTo>
                  <a:cubicBezTo>
                    <a:pt x="12586" y="15650"/>
                    <a:pt x="12669" y="15614"/>
                    <a:pt x="12740" y="15543"/>
                  </a:cubicBezTo>
                  <a:cubicBezTo>
                    <a:pt x="13121" y="15126"/>
                    <a:pt x="13514" y="14709"/>
                    <a:pt x="13907" y="14316"/>
                  </a:cubicBezTo>
                  <a:cubicBezTo>
                    <a:pt x="14038" y="14174"/>
                    <a:pt x="14038" y="13959"/>
                    <a:pt x="13907" y="13828"/>
                  </a:cubicBezTo>
                  <a:cubicBezTo>
                    <a:pt x="13836" y="13763"/>
                    <a:pt x="13746" y="13730"/>
                    <a:pt x="13659" y="13730"/>
                  </a:cubicBezTo>
                  <a:close/>
                  <a:moveTo>
                    <a:pt x="79539" y="13892"/>
                  </a:moveTo>
                  <a:cubicBezTo>
                    <a:pt x="79453" y="13892"/>
                    <a:pt x="79366" y="13925"/>
                    <a:pt x="79296" y="13995"/>
                  </a:cubicBezTo>
                  <a:cubicBezTo>
                    <a:pt x="79165" y="14126"/>
                    <a:pt x="79165" y="14340"/>
                    <a:pt x="79296" y="14471"/>
                  </a:cubicBezTo>
                  <a:cubicBezTo>
                    <a:pt x="79689" y="14876"/>
                    <a:pt x="80082" y="15293"/>
                    <a:pt x="80451" y="15698"/>
                  </a:cubicBezTo>
                  <a:cubicBezTo>
                    <a:pt x="80523" y="15781"/>
                    <a:pt x="80618" y="15817"/>
                    <a:pt x="80713" y="15817"/>
                  </a:cubicBezTo>
                  <a:cubicBezTo>
                    <a:pt x="80797" y="15817"/>
                    <a:pt x="80868" y="15781"/>
                    <a:pt x="80939" y="15721"/>
                  </a:cubicBezTo>
                  <a:cubicBezTo>
                    <a:pt x="81082" y="15602"/>
                    <a:pt x="81094" y="15388"/>
                    <a:pt x="80963" y="15245"/>
                  </a:cubicBezTo>
                  <a:cubicBezTo>
                    <a:pt x="80582" y="14828"/>
                    <a:pt x="80177" y="14400"/>
                    <a:pt x="79785" y="13995"/>
                  </a:cubicBezTo>
                  <a:cubicBezTo>
                    <a:pt x="79718" y="13928"/>
                    <a:pt x="79629" y="13892"/>
                    <a:pt x="79539" y="13892"/>
                  </a:cubicBezTo>
                  <a:close/>
                  <a:moveTo>
                    <a:pt x="11350" y="16247"/>
                  </a:moveTo>
                  <a:cubicBezTo>
                    <a:pt x="11256" y="16247"/>
                    <a:pt x="11162" y="16286"/>
                    <a:pt x="11097" y="16364"/>
                  </a:cubicBezTo>
                  <a:cubicBezTo>
                    <a:pt x="10728" y="16793"/>
                    <a:pt x="10359" y="17245"/>
                    <a:pt x="10002" y="17698"/>
                  </a:cubicBezTo>
                  <a:cubicBezTo>
                    <a:pt x="9895" y="17841"/>
                    <a:pt x="9919" y="18055"/>
                    <a:pt x="10062" y="18174"/>
                  </a:cubicBezTo>
                  <a:cubicBezTo>
                    <a:pt x="10121" y="18222"/>
                    <a:pt x="10204" y="18245"/>
                    <a:pt x="10276" y="18245"/>
                  </a:cubicBezTo>
                  <a:cubicBezTo>
                    <a:pt x="10371" y="18245"/>
                    <a:pt x="10478" y="18198"/>
                    <a:pt x="10538" y="18114"/>
                  </a:cubicBezTo>
                  <a:cubicBezTo>
                    <a:pt x="10895" y="17674"/>
                    <a:pt x="11252" y="17233"/>
                    <a:pt x="11621" y="16805"/>
                  </a:cubicBezTo>
                  <a:cubicBezTo>
                    <a:pt x="11740" y="16662"/>
                    <a:pt x="11716" y="16448"/>
                    <a:pt x="11574" y="16329"/>
                  </a:cubicBezTo>
                  <a:cubicBezTo>
                    <a:pt x="11509" y="16274"/>
                    <a:pt x="11429" y="16247"/>
                    <a:pt x="11350" y="16247"/>
                  </a:cubicBezTo>
                  <a:close/>
                  <a:moveTo>
                    <a:pt x="81842" y="16414"/>
                  </a:moveTo>
                  <a:cubicBezTo>
                    <a:pt x="81763" y="16414"/>
                    <a:pt x="81683" y="16441"/>
                    <a:pt x="81618" y="16495"/>
                  </a:cubicBezTo>
                  <a:cubicBezTo>
                    <a:pt x="81463" y="16614"/>
                    <a:pt x="81451" y="16829"/>
                    <a:pt x="81570" y="16971"/>
                  </a:cubicBezTo>
                  <a:cubicBezTo>
                    <a:pt x="81940" y="17400"/>
                    <a:pt x="82297" y="17853"/>
                    <a:pt x="82642" y="18293"/>
                  </a:cubicBezTo>
                  <a:cubicBezTo>
                    <a:pt x="82702" y="18376"/>
                    <a:pt x="82809" y="18424"/>
                    <a:pt x="82904" y="18424"/>
                  </a:cubicBezTo>
                  <a:cubicBezTo>
                    <a:pt x="82987" y="18424"/>
                    <a:pt x="83059" y="18400"/>
                    <a:pt x="83118" y="18353"/>
                  </a:cubicBezTo>
                  <a:cubicBezTo>
                    <a:pt x="83261" y="18234"/>
                    <a:pt x="83297" y="18019"/>
                    <a:pt x="83178" y="17864"/>
                  </a:cubicBezTo>
                  <a:cubicBezTo>
                    <a:pt x="82821" y="17424"/>
                    <a:pt x="82463" y="16971"/>
                    <a:pt x="82094" y="16531"/>
                  </a:cubicBezTo>
                  <a:cubicBezTo>
                    <a:pt x="82029" y="16453"/>
                    <a:pt x="81936" y="16414"/>
                    <a:pt x="81842" y="16414"/>
                  </a:cubicBezTo>
                  <a:close/>
                  <a:moveTo>
                    <a:pt x="9245" y="18922"/>
                  </a:moveTo>
                  <a:cubicBezTo>
                    <a:pt x="9138" y="18922"/>
                    <a:pt x="9032" y="18972"/>
                    <a:pt x="8966" y="19067"/>
                  </a:cubicBezTo>
                  <a:cubicBezTo>
                    <a:pt x="8633" y="19519"/>
                    <a:pt x="8299" y="19996"/>
                    <a:pt x="7978" y="20472"/>
                  </a:cubicBezTo>
                  <a:cubicBezTo>
                    <a:pt x="7871" y="20627"/>
                    <a:pt x="7906" y="20841"/>
                    <a:pt x="8061" y="20936"/>
                  </a:cubicBezTo>
                  <a:cubicBezTo>
                    <a:pt x="8121" y="20984"/>
                    <a:pt x="8192" y="20996"/>
                    <a:pt x="8252" y="20996"/>
                  </a:cubicBezTo>
                  <a:cubicBezTo>
                    <a:pt x="8371" y="20996"/>
                    <a:pt x="8478" y="20948"/>
                    <a:pt x="8538" y="20853"/>
                  </a:cubicBezTo>
                  <a:cubicBezTo>
                    <a:pt x="8859" y="20389"/>
                    <a:pt x="9180" y="19924"/>
                    <a:pt x="9514" y="19460"/>
                  </a:cubicBezTo>
                  <a:cubicBezTo>
                    <a:pt x="9621" y="19317"/>
                    <a:pt x="9597" y="19103"/>
                    <a:pt x="9442" y="18984"/>
                  </a:cubicBezTo>
                  <a:cubicBezTo>
                    <a:pt x="9382" y="18942"/>
                    <a:pt x="9313" y="18922"/>
                    <a:pt x="9245" y="18922"/>
                  </a:cubicBezTo>
                  <a:close/>
                  <a:moveTo>
                    <a:pt x="83935" y="19100"/>
                  </a:moveTo>
                  <a:cubicBezTo>
                    <a:pt x="83867" y="19100"/>
                    <a:pt x="83798" y="19120"/>
                    <a:pt x="83737" y="19162"/>
                  </a:cubicBezTo>
                  <a:cubicBezTo>
                    <a:pt x="83583" y="19269"/>
                    <a:pt x="83547" y="19484"/>
                    <a:pt x="83654" y="19638"/>
                  </a:cubicBezTo>
                  <a:cubicBezTo>
                    <a:pt x="83987" y="20091"/>
                    <a:pt x="84309" y="20555"/>
                    <a:pt x="84630" y="21032"/>
                  </a:cubicBezTo>
                  <a:cubicBezTo>
                    <a:pt x="84690" y="21127"/>
                    <a:pt x="84797" y="21174"/>
                    <a:pt x="84904" y="21174"/>
                  </a:cubicBezTo>
                  <a:cubicBezTo>
                    <a:pt x="84976" y="21174"/>
                    <a:pt x="85047" y="21162"/>
                    <a:pt x="85095" y="21115"/>
                  </a:cubicBezTo>
                  <a:cubicBezTo>
                    <a:pt x="85261" y="21020"/>
                    <a:pt x="85297" y="20805"/>
                    <a:pt x="85190" y="20651"/>
                  </a:cubicBezTo>
                  <a:cubicBezTo>
                    <a:pt x="84868" y="20174"/>
                    <a:pt x="84547" y="19698"/>
                    <a:pt x="84214" y="19234"/>
                  </a:cubicBezTo>
                  <a:cubicBezTo>
                    <a:pt x="84142" y="19147"/>
                    <a:pt x="84039" y="19100"/>
                    <a:pt x="83935" y="19100"/>
                  </a:cubicBezTo>
                  <a:close/>
                  <a:moveTo>
                    <a:pt x="7319" y="21748"/>
                  </a:moveTo>
                  <a:cubicBezTo>
                    <a:pt x="7208" y="21748"/>
                    <a:pt x="7098" y="21806"/>
                    <a:pt x="7037" y="21913"/>
                  </a:cubicBezTo>
                  <a:cubicBezTo>
                    <a:pt x="6740" y="22389"/>
                    <a:pt x="6442" y="22889"/>
                    <a:pt x="6156" y="23389"/>
                  </a:cubicBezTo>
                  <a:cubicBezTo>
                    <a:pt x="6061" y="23544"/>
                    <a:pt x="6109" y="23758"/>
                    <a:pt x="6275" y="23853"/>
                  </a:cubicBezTo>
                  <a:cubicBezTo>
                    <a:pt x="6335" y="23877"/>
                    <a:pt x="6394" y="23901"/>
                    <a:pt x="6442" y="23901"/>
                  </a:cubicBezTo>
                  <a:cubicBezTo>
                    <a:pt x="6561" y="23901"/>
                    <a:pt x="6680" y="23829"/>
                    <a:pt x="6740" y="23722"/>
                  </a:cubicBezTo>
                  <a:cubicBezTo>
                    <a:pt x="7025" y="23234"/>
                    <a:pt x="7323" y="22746"/>
                    <a:pt x="7609" y="22270"/>
                  </a:cubicBezTo>
                  <a:cubicBezTo>
                    <a:pt x="7716" y="22115"/>
                    <a:pt x="7668" y="21901"/>
                    <a:pt x="7502" y="21805"/>
                  </a:cubicBezTo>
                  <a:cubicBezTo>
                    <a:pt x="7446" y="21767"/>
                    <a:pt x="7382" y="21748"/>
                    <a:pt x="7319" y="21748"/>
                  </a:cubicBezTo>
                  <a:close/>
                  <a:moveTo>
                    <a:pt x="85837" y="21927"/>
                  </a:moveTo>
                  <a:cubicBezTo>
                    <a:pt x="85774" y="21927"/>
                    <a:pt x="85710" y="21945"/>
                    <a:pt x="85654" y="21984"/>
                  </a:cubicBezTo>
                  <a:cubicBezTo>
                    <a:pt x="85488" y="22079"/>
                    <a:pt x="85440" y="22294"/>
                    <a:pt x="85547" y="22448"/>
                  </a:cubicBezTo>
                  <a:cubicBezTo>
                    <a:pt x="85833" y="22925"/>
                    <a:pt x="86131" y="23413"/>
                    <a:pt x="86404" y="23901"/>
                  </a:cubicBezTo>
                  <a:cubicBezTo>
                    <a:pt x="86464" y="24008"/>
                    <a:pt x="86583" y="24080"/>
                    <a:pt x="86702" y="24080"/>
                  </a:cubicBezTo>
                  <a:cubicBezTo>
                    <a:pt x="86762" y="24080"/>
                    <a:pt x="86821" y="24056"/>
                    <a:pt x="86869" y="24032"/>
                  </a:cubicBezTo>
                  <a:cubicBezTo>
                    <a:pt x="87035" y="23937"/>
                    <a:pt x="87095" y="23734"/>
                    <a:pt x="87000" y="23568"/>
                  </a:cubicBezTo>
                  <a:cubicBezTo>
                    <a:pt x="86714" y="23067"/>
                    <a:pt x="86416" y="22567"/>
                    <a:pt x="86119" y="22091"/>
                  </a:cubicBezTo>
                  <a:cubicBezTo>
                    <a:pt x="86058" y="21985"/>
                    <a:pt x="85948" y="21927"/>
                    <a:pt x="85837" y="21927"/>
                  </a:cubicBezTo>
                  <a:close/>
                  <a:moveTo>
                    <a:pt x="5627" y="24709"/>
                  </a:moveTo>
                  <a:cubicBezTo>
                    <a:pt x="5503" y="24709"/>
                    <a:pt x="5381" y="24773"/>
                    <a:pt x="5323" y="24889"/>
                  </a:cubicBezTo>
                  <a:cubicBezTo>
                    <a:pt x="5061" y="25401"/>
                    <a:pt x="4799" y="25913"/>
                    <a:pt x="4549" y="26425"/>
                  </a:cubicBezTo>
                  <a:cubicBezTo>
                    <a:pt x="4466" y="26604"/>
                    <a:pt x="4537" y="26806"/>
                    <a:pt x="4704" y="26889"/>
                  </a:cubicBezTo>
                  <a:cubicBezTo>
                    <a:pt x="4751" y="26913"/>
                    <a:pt x="4811" y="26925"/>
                    <a:pt x="4858" y="26925"/>
                  </a:cubicBezTo>
                  <a:cubicBezTo>
                    <a:pt x="4978" y="26925"/>
                    <a:pt x="5109" y="26854"/>
                    <a:pt x="5168" y="26723"/>
                  </a:cubicBezTo>
                  <a:cubicBezTo>
                    <a:pt x="5406" y="26223"/>
                    <a:pt x="5668" y="25711"/>
                    <a:pt x="5930" y="25211"/>
                  </a:cubicBezTo>
                  <a:cubicBezTo>
                    <a:pt x="6013" y="25044"/>
                    <a:pt x="5954" y="24841"/>
                    <a:pt x="5787" y="24746"/>
                  </a:cubicBezTo>
                  <a:cubicBezTo>
                    <a:pt x="5737" y="24721"/>
                    <a:pt x="5682" y="24709"/>
                    <a:pt x="5627" y="24709"/>
                  </a:cubicBezTo>
                  <a:close/>
                  <a:moveTo>
                    <a:pt x="87514" y="24887"/>
                  </a:moveTo>
                  <a:cubicBezTo>
                    <a:pt x="87461" y="24887"/>
                    <a:pt x="87407" y="24900"/>
                    <a:pt x="87357" y="24925"/>
                  </a:cubicBezTo>
                  <a:cubicBezTo>
                    <a:pt x="87190" y="25008"/>
                    <a:pt x="87131" y="25222"/>
                    <a:pt x="87214" y="25389"/>
                  </a:cubicBezTo>
                  <a:cubicBezTo>
                    <a:pt x="87476" y="25889"/>
                    <a:pt x="87726" y="26389"/>
                    <a:pt x="87964" y="26901"/>
                  </a:cubicBezTo>
                  <a:cubicBezTo>
                    <a:pt x="88024" y="27020"/>
                    <a:pt x="88143" y="27092"/>
                    <a:pt x="88274" y="27092"/>
                  </a:cubicBezTo>
                  <a:cubicBezTo>
                    <a:pt x="88321" y="27092"/>
                    <a:pt x="88369" y="27080"/>
                    <a:pt x="88417" y="27056"/>
                  </a:cubicBezTo>
                  <a:cubicBezTo>
                    <a:pt x="88595" y="26985"/>
                    <a:pt x="88667" y="26782"/>
                    <a:pt x="88583" y="26604"/>
                  </a:cubicBezTo>
                  <a:cubicBezTo>
                    <a:pt x="88333" y="26092"/>
                    <a:pt x="88083" y="25580"/>
                    <a:pt x="87821" y="25068"/>
                  </a:cubicBezTo>
                  <a:cubicBezTo>
                    <a:pt x="87755" y="24952"/>
                    <a:pt x="87636" y="24887"/>
                    <a:pt x="87514" y="24887"/>
                  </a:cubicBezTo>
                  <a:close/>
                  <a:moveTo>
                    <a:pt x="4146" y="27791"/>
                  </a:moveTo>
                  <a:cubicBezTo>
                    <a:pt x="4013" y="27791"/>
                    <a:pt x="3888" y="27864"/>
                    <a:pt x="3835" y="27997"/>
                  </a:cubicBezTo>
                  <a:cubicBezTo>
                    <a:pt x="3608" y="28521"/>
                    <a:pt x="3382" y="29056"/>
                    <a:pt x="3180" y="29592"/>
                  </a:cubicBezTo>
                  <a:cubicBezTo>
                    <a:pt x="3108" y="29759"/>
                    <a:pt x="3192" y="29961"/>
                    <a:pt x="3370" y="30033"/>
                  </a:cubicBezTo>
                  <a:cubicBezTo>
                    <a:pt x="3406" y="30045"/>
                    <a:pt x="3454" y="30056"/>
                    <a:pt x="3489" y="30056"/>
                  </a:cubicBezTo>
                  <a:cubicBezTo>
                    <a:pt x="3632" y="30056"/>
                    <a:pt x="3763" y="29973"/>
                    <a:pt x="3811" y="29842"/>
                  </a:cubicBezTo>
                  <a:cubicBezTo>
                    <a:pt x="4013" y="29318"/>
                    <a:pt x="4239" y="28782"/>
                    <a:pt x="4454" y="28270"/>
                  </a:cubicBezTo>
                  <a:cubicBezTo>
                    <a:pt x="4537" y="28092"/>
                    <a:pt x="4454" y="27889"/>
                    <a:pt x="4287" y="27818"/>
                  </a:cubicBezTo>
                  <a:cubicBezTo>
                    <a:pt x="4241" y="27800"/>
                    <a:pt x="4193" y="27791"/>
                    <a:pt x="4146" y="27791"/>
                  </a:cubicBezTo>
                  <a:close/>
                  <a:moveTo>
                    <a:pt x="88966" y="27959"/>
                  </a:moveTo>
                  <a:cubicBezTo>
                    <a:pt x="88922" y="27959"/>
                    <a:pt x="88877" y="27967"/>
                    <a:pt x="88833" y="27985"/>
                  </a:cubicBezTo>
                  <a:cubicBezTo>
                    <a:pt x="88667" y="28068"/>
                    <a:pt x="88583" y="28259"/>
                    <a:pt x="88655" y="28437"/>
                  </a:cubicBezTo>
                  <a:cubicBezTo>
                    <a:pt x="88881" y="28949"/>
                    <a:pt x="89095" y="29473"/>
                    <a:pt x="89298" y="29997"/>
                  </a:cubicBezTo>
                  <a:cubicBezTo>
                    <a:pt x="89345" y="30140"/>
                    <a:pt x="89476" y="30223"/>
                    <a:pt x="89619" y="30223"/>
                  </a:cubicBezTo>
                  <a:cubicBezTo>
                    <a:pt x="89655" y="30223"/>
                    <a:pt x="89702" y="30211"/>
                    <a:pt x="89738" y="30199"/>
                  </a:cubicBezTo>
                  <a:cubicBezTo>
                    <a:pt x="89917" y="30128"/>
                    <a:pt x="90000" y="29925"/>
                    <a:pt x="89941" y="29759"/>
                  </a:cubicBezTo>
                  <a:cubicBezTo>
                    <a:pt x="89726" y="29223"/>
                    <a:pt x="89512" y="28687"/>
                    <a:pt x="89286" y="28163"/>
                  </a:cubicBezTo>
                  <a:cubicBezTo>
                    <a:pt x="89232" y="28037"/>
                    <a:pt x="89103" y="27959"/>
                    <a:pt x="88966" y="27959"/>
                  </a:cubicBezTo>
                  <a:close/>
                  <a:moveTo>
                    <a:pt x="2904" y="30979"/>
                  </a:moveTo>
                  <a:cubicBezTo>
                    <a:pt x="2762" y="30979"/>
                    <a:pt x="2629" y="31067"/>
                    <a:pt x="2572" y="31199"/>
                  </a:cubicBezTo>
                  <a:cubicBezTo>
                    <a:pt x="2394" y="31747"/>
                    <a:pt x="2215" y="32295"/>
                    <a:pt x="2037" y="32842"/>
                  </a:cubicBezTo>
                  <a:cubicBezTo>
                    <a:pt x="1989" y="33021"/>
                    <a:pt x="2084" y="33212"/>
                    <a:pt x="2263" y="33271"/>
                  </a:cubicBezTo>
                  <a:cubicBezTo>
                    <a:pt x="2299" y="33283"/>
                    <a:pt x="2334" y="33283"/>
                    <a:pt x="2370" y="33283"/>
                  </a:cubicBezTo>
                  <a:cubicBezTo>
                    <a:pt x="2513" y="33283"/>
                    <a:pt x="2644" y="33188"/>
                    <a:pt x="2692" y="33045"/>
                  </a:cubicBezTo>
                  <a:cubicBezTo>
                    <a:pt x="2858" y="32509"/>
                    <a:pt x="3037" y="31961"/>
                    <a:pt x="3227" y="31426"/>
                  </a:cubicBezTo>
                  <a:cubicBezTo>
                    <a:pt x="3287" y="31247"/>
                    <a:pt x="3192" y="31057"/>
                    <a:pt x="3013" y="30997"/>
                  </a:cubicBezTo>
                  <a:cubicBezTo>
                    <a:pt x="2977" y="30985"/>
                    <a:pt x="2940" y="30979"/>
                    <a:pt x="2904" y="30979"/>
                  </a:cubicBezTo>
                  <a:close/>
                  <a:moveTo>
                    <a:pt x="90204" y="31134"/>
                  </a:moveTo>
                  <a:cubicBezTo>
                    <a:pt x="90168" y="31134"/>
                    <a:pt x="90131" y="31140"/>
                    <a:pt x="90095" y="31152"/>
                  </a:cubicBezTo>
                  <a:cubicBezTo>
                    <a:pt x="89917" y="31223"/>
                    <a:pt x="89821" y="31414"/>
                    <a:pt x="89881" y="31592"/>
                  </a:cubicBezTo>
                  <a:cubicBezTo>
                    <a:pt x="90060" y="32128"/>
                    <a:pt x="90238" y="32664"/>
                    <a:pt x="90405" y="33200"/>
                  </a:cubicBezTo>
                  <a:cubicBezTo>
                    <a:pt x="90441" y="33343"/>
                    <a:pt x="90583" y="33438"/>
                    <a:pt x="90726" y="33438"/>
                  </a:cubicBezTo>
                  <a:cubicBezTo>
                    <a:pt x="90762" y="33438"/>
                    <a:pt x="90798" y="33438"/>
                    <a:pt x="90822" y="33426"/>
                  </a:cubicBezTo>
                  <a:cubicBezTo>
                    <a:pt x="91012" y="33378"/>
                    <a:pt x="91107" y="33188"/>
                    <a:pt x="91060" y="32997"/>
                  </a:cubicBezTo>
                  <a:cubicBezTo>
                    <a:pt x="90893" y="32461"/>
                    <a:pt x="90714" y="31914"/>
                    <a:pt x="90524" y="31366"/>
                  </a:cubicBezTo>
                  <a:cubicBezTo>
                    <a:pt x="90476" y="31224"/>
                    <a:pt x="90345" y="31134"/>
                    <a:pt x="90204" y="31134"/>
                  </a:cubicBezTo>
                  <a:close/>
                  <a:moveTo>
                    <a:pt x="1899" y="34236"/>
                  </a:moveTo>
                  <a:cubicBezTo>
                    <a:pt x="1745" y="34236"/>
                    <a:pt x="1612" y="34337"/>
                    <a:pt x="1572" y="34497"/>
                  </a:cubicBezTo>
                  <a:cubicBezTo>
                    <a:pt x="1418" y="35045"/>
                    <a:pt x="1287" y="35605"/>
                    <a:pt x="1156" y="36164"/>
                  </a:cubicBezTo>
                  <a:cubicBezTo>
                    <a:pt x="1108" y="36343"/>
                    <a:pt x="1227" y="36533"/>
                    <a:pt x="1406" y="36569"/>
                  </a:cubicBezTo>
                  <a:cubicBezTo>
                    <a:pt x="1441" y="36581"/>
                    <a:pt x="1465" y="36581"/>
                    <a:pt x="1489" y="36581"/>
                  </a:cubicBezTo>
                  <a:cubicBezTo>
                    <a:pt x="1644" y="36581"/>
                    <a:pt x="1787" y="36474"/>
                    <a:pt x="1822" y="36319"/>
                  </a:cubicBezTo>
                  <a:cubicBezTo>
                    <a:pt x="1941" y="35760"/>
                    <a:pt x="2084" y="35212"/>
                    <a:pt x="2227" y="34676"/>
                  </a:cubicBezTo>
                  <a:cubicBezTo>
                    <a:pt x="2275" y="34486"/>
                    <a:pt x="2168" y="34307"/>
                    <a:pt x="1989" y="34247"/>
                  </a:cubicBezTo>
                  <a:cubicBezTo>
                    <a:pt x="1959" y="34240"/>
                    <a:pt x="1929" y="34236"/>
                    <a:pt x="1899" y="34236"/>
                  </a:cubicBezTo>
                  <a:close/>
                  <a:moveTo>
                    <a:pt x="91194" y="34403"/>
                  </a:moveTo>
                  <a:cubicBezTo>
                    <a:pt x="91165" y="34403"/>
                    <a:pt x="91136" y="34406"/>
                    <a:pt x="91107" y="34414"/>
                  </a:cubicBezTo>
                  <a:cubicBezTo>
                    <a:pt x="90929" y="34462"/>
                    <a:pt x="90810" y="34652"/>
                    <a:pt x="90857" y="34831"/>
                  </a:cubicBezTo>
                  <a:cubicBezTo>
                    <a:pt x="91000" y="35367"/>
                    <a:pt x="91143" y="35926"/>
                    <a:pt x="91262" y="36474"/>
                  </a:cubicBezTo>
                  <a:cubicBezTo>
                    <a:pt x="91298" y="36629"/>
                    <a:pt x="91441" y="36748"/>
                    <a:pt x="91596" y="36748"/>
                  </a:cubicBezTo>
                  <a:cubicBezTo>
                    <a:pt x="91619" y="36748"/>
                    <a:pt x="91643" y="36736"/>
                    <a:pt x="91667" y="36736"/>
                  </a:cubicBezTo>
                  <a:cubicBezTo>
                    <a:pt x="91857" y="36688"/>
                    <a:pt x="91965" y="36510"/>
                    <a:pt x="91929" y="36331"/>
                  </a:cubicBezTo>
                  <a:cubicBezTo>
                    <a:pt x="91798" y="35771"/>
                    <a:pt x="91667" y="35200"/>
                    <a:pt x="91524" y="34652"/>
                  </a:cubicBezTo>
                  <a:cubicBezTo>
                    <a:pt x="91484" y="34502"/>
                    <a:pt x="91344" y="34403"/>
                    <a:pt x="91194" y="34403"/>
                  </a:cubicBezTo>
                  <a:close/>
                  <a:moveTo>
                    <a:pt x="1140" y="37563"/>
                  </a:moveTo>
                  <a:cubicBezTo>
                    <a:pt x="975" y="37563"/>
                    <a:pt x="830" y="37684"/>
                    <a:pt x="798" y="37843"/>
                  </a:cubicBezTo>
                  <a:cubicBezTo>
                    <a:pt x="703" y="38403"/>
                    <a:pt x="596" y="38974"/>
                    <a:pt x="513" y="39534"/>
                  </a:cubicBezTo>
                  <a:cubicBezTo>
                    <a:pt x="489" y="39724"/>
                    <a:pt x="620" y="39903"/>
                    <a:pt x="798" y="39927"/>
                  </a:cubicBezTo>
                  <a:lnTo>
                    <a:pt x="858" y="39927"/>
                  </a:lnTo>
                  <a:cubicBezTo>
                    <a:pt x="1025" y="39927"/>
                    <a:pt x="1168" y="39808"/>
                    <a:pt x="1191" y="39641"/>
                  </a:cubicBezTo>
                  <a:cubicBezTo>
                    <a:pt x="1275" y="39081"/>
                    <a:pt x="1370" y="38522"/>
                    <a:pt x="1477" y="37974"/>
                  </a:cubicBezTo>
                  <a:cubicBezTo>
                    <a:pt x="1513" y="37784"/>
                    <a:pt x="1394" y="37605"/>
                    <a:pt x="1203" y="37569"/>
                  </a:cubicBezTo>
                  <a:cubicBezTo>
                    <a:pt x="1182" y="37565"/>
                    <a:pt x="1161" y="37563"/>
                    <a:pt x="1140" y="37563"/>
                  </a:cubicBezTo>
                  <a:close/>
                  <a:moveTo>
                    <a:pt x="91937" y="37730"/>
                  </a:moveTo>
                  <a:cubicBezTo>
                    <a:pt x="91915" y="37730"/>
                    <a:pt x="91892" y="37732"/>
                    <a:pt x="91869" y="37736"/>
                  </a:cubicBezTo>
                  <a:cubicBezTo>
                    <a:pt x="91691" y="37772"/>
                    <a:pt x="91572" y="37950"/>
                    <a:pt x="91596" y="38129"/>
                  </a:cubicBezTo>
                  <a:cubicBezTo>
                    <a:pt x="91703" y="38688"/>
                    <a:pt x="91798" y="39248"/>
                    <a:pt x="91881" y="39808"/>
                  </a:cubicBezTo>
                  <a:cubicBezTo>
                    <a:pt x="91905" y="39974"/>
                    <a:pt x="92048" y="40093"/>
                    <a:pt x="92215" y="40093"/>
                  </a:cubicBezTo>
                  <a:lnTo>
                    <a:pt x="92262" y="40093"/>
                  </a:lnTo>
                  <a:cubicBezTo>
                    <a:pt x="92453" y="40070"/>
                    <a:pt x="92584" y="39891"/>
                    <a:pt x="92548" y="39700"/>
                  </a:cubicBezTo>
                  <a:cubicBezTo>
                    <a:pt x="92477" y="39141"/>
                    <a:pt x="92381" y="38569"/>
                    <a:pt x="92274" y="38010"/>
                  </a:cubicBezTo>
                  <a:cubicBezTo>
                    <a:pt x="92243" y="37842"/>
                    <a:pt x="92100" y="37730"/>
                    <a:pt x="91937" y="37730"/>
                  </a:cubicBezTo>
                  <a:close/>
                  <a:moveTo>
                    <a:pt x="643" y="40938"/>
                  </a:moveTo>
                  <a:cubicBezTo>
                    <a:pt x="463" y="40938"/>
                    <a:pt x="310" y="41066"/>
                    <a:pt x="298" y="41248"/>
                  </a:cubicBezTo>
                  <a:cubicBezTo>
                    <a:pt x="227" y="41808"/>
                    <a:pt x="179" y="42379"/>
                    <a:pt x="132" y="42951"/>
                  </a:cubicBezTo>
                  <a:cubicBezTo>
                    <a:pt x="120" y="43141"/>
                    <a:pt x="263" y="43308"/>
                    <a:pt x="441" y="43320"/>
                  </a:cubicBezTo>
                  <a:lnTo>
                    <a:pt x="477" y="43320"/>
                  </a:lnTo>
                  <a:cubicBezTo>
                    <a:pt x="644" y="43320"/>
                    <a:pt x="798" y="43189"/>
                    <a:pt x="810" y="43010"/>
                  </a:cubicBezTo>
                  <a:cubicBezTo>
                    <a:pt x="858" y="42451"/>
                    <a:pt x="906" y="41879"/>
                    <a:pt x="965" y="41320"/>
                  </a:cubicBezTo>
                  <a:cubicBezTo>
                    <a:pt x="989" y="41129"/>
                    <a:pt x="858" y="40963"/>
                    <a:pt x="667" y="40939"/>
                  </a:cubicBezTo>
                  <a:cubicBezTo>
                    <a:pt x="659" y="40938"/>
                    <a:pt x="651" y="40938"/>
                    <a:pt x="643" y="40938"/>
                  </a:cubicBezTo>
                  <a:close/>
                  <a:moveTo>
                    <a:pt x="92435" y="41103"/>
                  </a:moveTo>
                  <a:cubicBezTo>
                    <a:pt x="92421" y="41103"/>
                    <a:pt x="92407" y="41104"/>
                    <a:pt x="92393" y="41105"/>
                  </a:cubicBezTo>
                  <a:cubicBezTo>
                    <a:pt x="92203" y="41129"/>
                    <a:pt x="92072" y="41296"/>
                    <a:pt x="92096" y="41486"/>
                  </a:cubicBezTo>
                  <a:cubicBezTo>
                    <a:pt x="92155" y="42046"/>
                    <a:pt x="92203" y="42606"/>
                    <a:pt x="92250" y="43165"/>
                  </a:cubicBezTo>
                  <a:cubicBezTo>
                    <a:pt x="92262" y="43344"/>
                    <a:pt x="92405" y="43487"/>
                    <a:pt x="92584" y="43487"/>
                  </a:cubicBezTo>
                  <a:lnTo>
                    <a:pt x="92608" y="43487"/>
                  </a:lnTo>
                  <a:cubicBezTo>
                    <a:pt x="92798" y="43475"/>
                    <a:pt x="92941" y="43308"/>
                    <a:pt x="92929" y="43118"/>
                  </a:cubicBezTo>
                  <a:cubicBezTo>
                    <a:pt x="92881" y="42546"/>
                    <a:pt x="92834" y="41975"/>
                    <a:pt x="92774" y="41403"/>
                  </a:cubicBezTo>
                  <a:cubicBezTo>
                    <a:pt x="92752" y="41238"/>
                    <a:pt x="92607" y="41103"/>
                    <a:pt x="92435" y="41103"/>
                  </a:cubicBezTo>
                  <a:close/>
                  <a:moveTo>
                    <a:pt x="361" y="44343"/>
                  </a:moveTo>
                  <a:cubicBezTo>
                    <a:pt x="190" y="44343"/>
                    <a:pt x="36" y="44482"/>
                    <a:pt x="36" y="44665"/>
                  </a:cubicBezTo>
                  <a:cubicBezTo>
                    <a:pt x="13" y="45237"/>
                    <a:pt x="1" y="45808"/>
                    <a:pt x="1" y="46392"/>
                  </a:cubicBezTo>
                  <a:cubicBezTo>
                    <a:pt x="1" y="46570"/>
                    <a:pt x="144" y="46725"/>
                    <a:pt x="334" y="46725"/>
                  </a:cubicBezTo>
                  <a:cubicBezTo>
                    <a:pt x="525" y="46725"/>
                    <a:pt x="679" y="46570"/>
                    <a:pt x="679" y="46392"/>
                  </a:cubicBezTo>
                  <a:cubicBezTo>
                    <a:pt x="679" y="45820"/>
                    <a:pt x="691" y="45249"/>
                    <a:pt x="715" y="44701"/>
                  </a:cubicBezTo>
                  <a:cubicBezTo>
                    <a:pt x="727" y="44511"/>
                    <a:pt x="572" y="44344"/>
                    <a:pt x="382" y="44344"/>
                  </a:cubicBezTo>
                  <a:cubicBezTo>
                    <a:pt x="375" y="44343"/>
                    <a:pt x="368" y="44343"/>
                    <a:pt x="361" y="44343"/>
                  </a:cubicBezTo>
                  <a:close/>
                  <a:moveTo>
                    <a:pt x="92689" y="44510"/>
                  </a:moveTo>
                  <a:cubicBezTo>
                    <a:pt x="92682" y="44510"/>
                    <a:pt x="92674" y="44510"/>
                    <a:pt x="92667" y="44511"/>
                  </a:cubicBezTo>
                  <a:cubicBezTo>
                    <a:pt x="92477" y="44511"/>
                    <a:pt x="92334" y="44677"/>
                    <a:pt x="92334" y="44856"/>
                  </a:cubicBezTo>
                  <a:cubicBezTo>
                    <a:pt x="92358" y="45415"/>
                    <a:pt x="92369" y="45975"/>
                    <a:pt x="92369" y="46535"/>
                  </a:cubicBezTo>
                  <a:lnTo>
                    <a:pt x="92369" y="46558"/>
                  </a:lnTo>
                  <a:cubicBezTo>
                    <a:pt x="92369" y="46737"/>
                    <a:pt x="92524" y="46892"/>
                    <a:pt x="92715" y="46892"/>
                  </a:cubicBezTo>
                  <a:cubicBezTo>
                    <a:pt x="92893" y="46892"/>
                    <a:pt x="93048" y="46737"/>
                    <a:pt x="93048" y="46558"/>
                  </a:cubicBezTo>
                  <a:lnTo>
                    <a:pt x="93048" y="46535"/>
                  </a:lnTo>
                  <a:cubicBezTo>
                    <a:pt x="93048" y="45963"/>
                    <a:pt x="93036" y="45392"/>
                    <a:pt x="93024" y="44832"/>
                  </a:cubicBezTo>
                  <a:cubicBezTo>
                    <a:pt x="93013" y="44649"/>
                    <a:pt x="92869" y="44510"/>
                    <a:pt x="92689" y="44510"/>
                  </a:cubicBezTo>
                  <a:close/>
                  <a:moveTo>
                    <a:pt x="346" y="47749"/>
                  </a:moveTo>
                  <a:cubicBezTo>
                    <a:pt x="156" y="47761"/>
                    <a:pt x="13" y="47916"/>
                    <a:pt x="13" y="48106"/>
                  </a:cubicBezTo>
                  <a:cubicBezTo>
                    <a:pt x="25" y="48678"/>
                    <a:pt x="48" y="49261"/>
                    <a:pt x="84" y="49821"/>
                  </a:cubicBezTo>
                  <a:cubicBezTo>
                    <a:pt x="96" y="49999"/>
                    <a:pt x="239" y="50142"/>
                    <a:pt x="429" y="50142"/>
                  </a:cubicBezTo>
                  <a:lnTo>
                    <a:pt x="441" y="50142"/>
                  </a:lnTo>
                  <a:cubicBezTo>
                    <a:pt x="632" y="50130"/>
                    <a:pt x="775" y="49964"/>
                    <a:pt x="763" y="49773"/>
                  </a:cubicBezTo>
                  <a:cubicBezTo>
                    <a:pt x="739" y="49225"/>
                    <a:pt x="715" y="48654"/>
                    <a:pt x="691" y="48082"/>
                  </a:cubicBezTo>
                  <a:cubicBezTo>
                    <a:pt x="691" y="47892"/>
                    <a:pt x="537" y="47749"/>
                    <a:pt x="346" y="47749"/>
                  </a:cubicBezTo>
                  <a:close/>
                  <a:moveTo>
                    <a:pt x="92691" y="47916"/>
                  </a:moveTo>
                  <a:cubicBezTo>
                    <a:pt x="92500" y="47916"/>
                    <a:pt x="92346" y="48059"/>
                    <a:pt x="92334" y="48249"/>
                  </a:cubicBezTo>
                  <a:cubicBezTo>
                    <a:pt x="92322" y="48809"/>
                    <a:pt x="92286" y="49380"/>
                    <a:pt x="92250" y="49940"/>
                  </a:cubicBezTo>
                  <a:cubicBezTo>
                    <a:pt x="92238" y="50130"/>
                    <a:pt x="92381" y="50297"/>
                    <a:pt x="92560" y="50309"/>
                  </a:cubicBezTo>
                  <a:lnTo>
                    <a:pt x="92584" y="50309"/>
                  </a:lnTo>
                  <a:cubicBezTo>
                    <a:pt x="92762" y="50309"/>
                    <a:pt x="92917" y="50166"/>
                    <a:pt x="92929" y="49987"/>
                  </a:cubicBezTo>
                  <a:cubicBezTo>
                    <a:pt x="92965" y="49428"/>
                    <a:pt x="93000" y="48844"/>
                    <a:pt x="93024" y="48273"/>
                  </a:cubicBezTo>
                  <a:cubicBezTo>
                    <a:pt x="93024" y="48082"/>
                    <a:pt x="92881" y="47928"/>
                    <a:pt x="92691" y="47916"/>
                  </a:cubicBezTo>
                  <a:close/>
                  <a:moveTo>
                    <a:pt x="549" y="51154"/>
                  </a:moveTo>
                  <a:cubicBezTo>
                    <a:pt x="541" y="51154"/>
                    <a:pt x="533" y="51154"/>
                    <a:pt x="525" y="51154"/>
                  </a:cubicBezTo>
                  <a:cubicBezTo>
                    <a:pt x="334" y="51178"/>
                    <a:pt x="191" y="51345"/>
                    <a:pt x="215" y="51535"/>
                  </a:cubicBezTo>
                  <a:cubicBezTo>
                    <a:pt x="263" y="52107"/>
                    <a:pt x="322" y="52678"/>
                    <a:pt x="406" y="53238"/>
                  </a:cubicBezTo>
                  <a:cubicBezTo>
                    <a:pt x="429" y="53405"/>
                    <a:pt x="572" y="53536"/>
                    <a:pt x="739" y="53536"/>
                  </a:cubicBezTo>
                  <a:lnTo>
                    <a:pt x="787" y="53536"/>
                  </a:lnTo>
                  <a:cubicBezTo>
                    <a:pt x="977" y="53512"/>
                    <a:pt x="1108" y="53333"/>
                    <a:pt x="1072" y="53155"/>
                  </a:cubicBezTo>
                  <a:cubicBezTo>
                    <a:pt x="1001" y="52595"/>
                    <a:pt x="941" y="52035"/>
                    <a:pt x="894" y="51464"/>
                  </a:cubicBezTo>
                  <a:cubicBezTo>
                    <a:pt x="871" y="51281"/>
                    <a:pt x="728" y="51154"/>
                    <a:pt x="549" y="51154"/>
                  </a:cubicBezTo>
                  <a:close/>
                  <a:moveTo>
                    <a:pt x="92453" y="51320"/>
                  </a:moveTo>
                  <a:cubicBezTo>
                    <a:pt x="92272" y="51320"/>
                    <a:pt x="92118" y="51448"/>
                    <a:pt x="92096" y="51631"/>
                  </a:cubicBezTo>
                  <a:cubicBezTo>
                    <a:pt x="92036" y="52190"/>
                    <a:pt x="91965" y="52750"/>
                    <a:pt x="91881" y="53309"/>
                  </a:cubicBezTo>
                  <a:cubicBezTo>
                    <a:pt x="91857" y="53500"/>
                    <a:pt x="91988" y="53666"/>
                    <a:pt x="92167" y="53690"/>
                  </a:cubicBezTo>
                  <a:cubicBezTo>
                    <a:pt x="92191" y="53702"/>
                    <a:pt x="92203" y="53702"/>
                    <a:pt x="92227" y="53702"/>
                  </a:cubicBezTo>
                  <a:cubicBezTo>
                    <a:pt x="92393" y="53702"/>
                    <a:pt x="92536" y="53583"/>
                    <a:pt x="92560" y="53405"/>
                  </a:cubicBezTo>
                  <a:cubicBezTo>
                    <a:pt x="92643" y="52845"/>
                    <a:pt x="92715" y="52273"/>
                    <a:pt x="92774" y="51702"/>
                  </a:cubicBezTo>
                  <a:cubicBezTo>
                    <a:pt x="92798" y="51511"/>
                    <a:pt x="92655" y="51345"/>
                    <a:pt x="92477" y="51321"/>
                  </a:cubicBezTo>
                  <a:cubicBezTo>
                    <a:pt x="92469" y="51320"/>
                    <a:pt x="92461" y="51320"/>
                    <a:pt x="92453" y="51320"/>
                  </a:cubicBezTo>
                  <a:close/>
                  <a:moveTo>
                    <a:pt x="1005" y="54541"/>
                  </a:moveTo>
                  <a:cubicBezTo>
                    <a:pt x="984" y="54541"/>
                    <a:pt x="963" y="54543"/>
                    <a:pt x="941" y="54548"/>
                  </a:cubicBezTo>
                  <a:cubicBezTo>
                    <a:pt x="751" y="54571"/>
                    <a:pt x="632" y="54750"/>
                    <a:pt x="667" y="54940"/>
                  </a:cubicBezTo>
                  <a:cubicBezTo>
                    <a:pt x="763" y="55500"/>
                    <a:pt x="870" y="56072"/>
                    <a:pt x="1001" y="56619"/>
                  </a:cubicBezTo>
                  <a:cubicBezTo>
                    <a:pt x="1037" y="56786"/>
                    <a:pt x="1168" y="56893"/>
                    <a:pt x="1334" y="56893"/>
                  </a:cubicBezTo>
                  <a:cubicBezTo>
                    <a:pt x="1358" y="56893"/>
                    <a:pt x="1382" y="56893"/>
                    <a:pt x="1406" y="56881"/>
                  </a:cubicBezTo>
                  <a:cubicBezTo>
                    <a:pt x="1584" y="56845"/>
                    <a:pt x="1703" y="56655"/>
                    <a:pt x="1668" y="56476"/>
                  </a:cubicBezTo>
                  <a:cubicBezTo>
                    <a:pt x="1537" y="55929"/>
                    <a:pt x="1429" y="55381"/>
                    <a:pt x="1334" y="54821"/>
                  </a:cubicBezTo>
                  <a:cubicBezTo>
                    <a:pt x="1303" y="54654"/>
                    <a:pt x="1160" y="54541"/>
                    <a:pt x="1005" y="54541"/>
                  </a:cubicBezTo>
                  <a:close/>
                  <a:moveTo>
                    <a:pt x="91941" y="54696"/>
                  </a:moveTo>
                  <a:cubicBezTo>
                    <a:pt x="91784" y="54696"/>
                    <a:pt x="91639" y="54817"/>
                    <a:pt x="91607" y="54976"/>
                  </a:cubicBezTo>
                  <a:cubicBezTo>
                    <a:pt x="91500" y="55536"/>
                    <a:pt x="91393" y="56083"/>
                    <a:pt x="91262" y="56643"/>
                  </a:cubicBezTo>
                  <a:cubicBezTo>
                    <a:pt x="91226" y="56822"/>
                    <a:pt x="91345" y="57000"/>
                    <a:pt x="91524" y="57048"/>
                  </a:cubicBezTo>
                  <a:cubicBezTo>
                    <a:pt x="91548" y="57048"/>
                    <a:pt x="91572" y="57060"/>
                    <a:pt x="91596" y="57060"/>
                  </a:cubicBezTo>
                  <a:cubicBezTo>
                    <a:pt x="91762" y="57060"/>
                    <a:pt x="91893" y="56953"/>
                    <a:pt x="91929" y="56786"/>
                  </a:cubicBezTo>
                  <a:cubicBezTo>
                    <a:pt x="92060" y="56226"/>
                    <a:pt x="92179" y="55667"/>
                    <a:pt x="92274" y="55107"/>
                  </a:cubicBezTo>
                  <a:cubicBezTo>
                    <a:pt x="92310" y="54917"/>
                    <a:pt x="92191" y="54738"/>
                    <a:pt x="92000" y="54702"/>
                  </a:cubicBezTo>
                  <a:cubicBezTo>
                    <a:pt x="91980" y="54698"/>
                    <a:pt x="91960" y="54696"/>
                    <a:pt x="91941" y="54696"/>
                  </a:cubicBezTo>
                  <a:close/>
                  <a:moveTo>
                    <a:pt x="1734" y="57870"/>
                  </a:moveTo>
                  <a:cubicBezTo>
                    <a:pt x="1705" y="57870"/>
                    <a:pt x="1674" y="57874"/>
                    <a:pt x="1644" y="57881"/>
                  </a:cubicBezTo>
                  <a:cubicBezTo>
                    <a:pt x="1465" y="57929"/>
                    <a:pt x="1358" y="58119"/>
                    <a:pt x="1406" y="58298"/>
                  </a:cubicBezTo>
                  <a:cubicBezTo>
                    <a:pt x="1549" y="58846"/>
                    <a:pt x="1715" y="59405"/>
                    <a:pt x="1894" y="59953"/>
                  </a:cubicBezTo>
                  <a:cubicBezTo>
                    <a:pt x="1941" y="60096"/>
                    <a:pt x="2072" y="60191"/>
                    <a:pt x="2215" y="60191"/>
                  </a:cubicBezTo>
                  <a:cubicBezTo>
                    <a:pt x="2251" y="60191"/>
                    <a:pt x="2287" y="60179"/>
                    <a:pt x="2322" y="60167"/>
                  </a:cubicBezTo>
                  <a:cubicBezTo>
                    <a:pt x="2501" y="60108"/>
                    <a:pt x="2596" y="59917"/>
                    <a:pt x="2537" y="59739"/>
                  </a:cubicBezTo>
                  <a:cubicBezTo>
                    <a:pt x="2370" y="59203"/>
                    <a:pt x="2215" y="58655"/>
                    <a:pt x="2061" y="58119"/>
                  </a:cubicBezTo>
                  <a:cubicBezTo>
                    <a:pt x="2021" y="57970"/>
                    <a:pt x="1888" y="57870"/>
                    <a:pt x="1734" y="57870"/>
                  </a:cubicBezTo>
                  <a:close/>
                  <a:moveTo>
                    <a:pt x="91196" y="58025"/>
                  </a:moveTo>
                  <a:cubicBezTo>
                    <a:pt x="91041" y="58025"/>
                    <a:pt x="90907" y="58126"/>
                    <a:pt x="90857" y="58286"/>
                  </a:cubicBezTo>
                  <a:cubicBezTo>
                    <a:pt x="90714" y="58822"/>
                    <a:pt x="90560" y="59370"/>
                    <a:pt x="90393" y="59905"/>
                  </a:cubicBezTo>
                  <a:cubicBezTo>
                    <a:pt x="90333" y="60084"/>
                    <a:pt x="90441" y="60274"/>
                    <a:pt x="90619" y="60334"/>
                  </a:cubicBezTo>
                  <a:cubicBezTo>
                    <a:pt x="90655" y="60346"/>
                    <a:pt x="90691" y="60346"/>
                    <a:pt x="90726" y="60346"/>
                  </a:cubicBezTo>
                  <a:cubicBezTo>
                    <a:pt x="90869" y="60346"/>
                    <a:pt x="91000" y="60263"/>
                    <a:pt x="91048" y="60108"/>
                  </a:cubicBezTo>
                  <a:cubicBezTo>
                    <a:pt x="91215" y="59572"/>
                    <a:pt x="91369" y="59012"/>
                    <a:pt x="91524" y="58453"/>
                  </a:cubicBezTo>
                  <a:cubicBezTo>
                    <a:pt x="91572" y="58274"/>
                    <a:pt x="91465" y="58084"/>
                    <a:pt x="91286" y="58036"/>
                  </a:cubicBezTo>
                  <a:cubicBezTo>
                    <a:pt x="91256" y="58028"/>
                    <a:pt x="91225" y="58025"/>
                    <a:pt x="91196" y="58025"/>
                  </a:cubicBezTo>
                  <a:close/>
                  <a:moveTo>
                    <a:pt x="2767" y="61120"/>
                  </a:moveTo>
                  <a:cubicBezTo>
                    <a:pt x="2726" y="61120"/>
                    <a:pt x="2684" y="61127"/>
                    <a:pt x="2644" y="61144"/>
                  </a:cubicBezTo>
                  <a:cubicBezTo>
                    <a:pt x="2477" y="61203"/>
                    <a:pt x="2382" y="61394"/>
                    <a:pt x="2442" y="61572"/>
                  </a:cubicBezTo>
                  <a:cubicBezTo>
                    <a:pt x="2632" y="62108"/>
                    <a:pt x="2846" y="62644"/>
                    <a:pt x="3061" y="63180"/>
                  </a:cubicBezTo>
                  <a:cubicBezTo>
                    <a:pt x="3120" y="63311"/>
                    <a:pt x="3239" y="63394"/>
                    <a:pt x="3382" y="63394"/>
                  </a:cubicBezTo>
                  <a:cubicBezTo>
                    <a:pt x="3418" y="63394"/>
                    <a:pt x="3465" y="63382"/>
                    <a:pt x="3513" y="63370"/>
                  </a:cubicBezTo>
                  <a:cubicBezTo>
                    <a:pt x="3680" y="63299"/>
                    <a:pt x="3763" y="63096"/>
                    <a:pt x="3692" y="62918"/>
                  </a:cubicBezTo>
                  <a:cubicBezTo>
                    <a:pt x="3477" y="62394"/>
                    <a:pt x="3275" y="61858"/>
                    <a:pt x="3084" y="61346"/>
                  </a:cubicBezTo>
                  <a:cubicBezTo>
                    <a:pt x="3038" y="61208"/>
                    <a:pt x="2907" y="61120"/>
                    <a:pt x="2767" y="61120"/>
                  </a:cubicBezTo>
                  <a:close/>
                  <a:moveTo>
                    <a:pt x="90182" y="61291"/>
                  </a:moveTo>
                  <a:cubicBezTo>
                    <a:pt x="90043" y="61291"/>
                    <a:pt x="89916" y="61373"/>
                    <a:pt x="89869" y="61513"/>
                  </a:cubicBezTo>
                  <a:cubicBezTo>
                    <a:pt x="89679" y="62048"/>
                    <a:pt x="89476" y="62584"/>
                    <a:pt x="89274" y="63108"/>
                  </a:cubicBezTo>
                  <a:cubicBezTo>
                    <a:pt x="89202" y="63275"/>
                    <a:pt x="89298" y="63477"/>
                    <a:pt x="89464" y="63549"/>
                  </a:cubicBezTo>
                  <a:cubicBezTo>
                    <a:pt x="89512" y="63561"/>
                    <a:pt x="89548" y="63572"/>
                    <a:pt x="89595" y="63572"/>
                  </a:cubicBezTo>
                  <a:cubicBezTo>
                    <a:pt x="89726" y="63572"/>
                    <a:pt x="89857" y="63489"/>
                    <a:pt x="89905" y="63358"/>
                  </a:cubicBezTo>
                  <a:cubicBezTo>
                    <a:pt x="90119" y="62822"/>
                    <a:pt x="90322" y="62275"/>
                    <a:pt x="90512" y="61739"/>
                  </a:cubicBezTo>
                  <a:cubicBezTo>
                    <a:pt x="90572" y="61560"/>
                    <a:pt x="90476" y="61370"/>
                    <a:pt x="90298" y="61310"/>
                  </a:cubicBezTo>
                  <a:cubicBezTo>
                    <a:pt x="90259" y="61297"/>
                    <a:pt x="90220" y="61291"/>
                    <a:pt x="90182" y="6129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" name="Google Shape;352;p19">
              <a:extLst>
                <a:ext uri="{FF2B5EF4-FFF2-40B4-BE49-F238E27FC236}">
                  <a16:creationId xmlns:a16="http://schemas.microsoft.com/office/drawing/2014/main" id="{9BB9F50F-F422-59B8-9490-373EDAECD93F}"/>
                </a:ext>
              </a:extLst>
            </p:cNvPr>
            <p:cNvSpPr/>
            <p:nvPr/>
          </p:nvSpPr>
          <p:spPr>
            <a:xfrm>
              <a:off x="5842393" y="5941384"/>
              <a:ext cx="524259" cy="660841"/>
            </a:xfrm>
            <a:custGeom>
              <a:avLst/>
              <a:gdLst/>
              <a:ahLst/>
              <a:cxnLst/>
              <a:rect l="l" t="t" r="r" b="b"/>
              <a:pathLst>
                <a:path w="13895" h="17515" extrusionOk="0">
                  <a:moveTo>
                    <a:pt x="6878" y="0"/>
                  </a:moveTo>
                  <a:cubicBezTo>
                    <a:pt x="6863" y="0"/>
                    <a:pt x="6849" y="1"/>
                    <a:pt x="6834" y="1"/>
                  </a:cubicBezTo>
                  <a:cubicBezTo>
                    <a:pt x="4536" y="13"/>
                    <a:pt x="2691" y="1894"/>
                    <a:pt x="2715" y="4192"/>
                  </a:cubicBezTo>
                  <a:cubicBezTo>
                    <a:pt x="2727" y="6475"/>
                    <a:pt x="4584" y="8311"/>
                    <a:pt x="6862" y="8311"/>
                  </a:cubicBezTo>
                  <a:cubicBezTo>
                    <a:pt x="6876" y="8311"/>
                    <a:pt x="6891" y="8311"/>
                    <a:pt x="6906" y="8311"/>
                  </a:cubicBezTo>
                  <a:cubicBezTo>
                    <a:pt x="9192" y="8287"/>
                    <a:pt x="11037" y="6418"/>
                    <a:pt x="11025" y="4120"/>
                  </a:cubicBezTo>
                  <a:cubicBezTo>
                    <a:pt x="11002" y="1837"/>
                    <a:pt x="9144" y="0"/>
                    <a:pt x="6878" y="0"/>
                  </a:cubicBezTo>
                  <a:close/>
                  <a:moveTo>
                    <a:pt x="10318" y="8442"/>
                  </a:moveTo>
                  <a:cubicBezTo>
                    <a:pt x="10307" y="8442"/>
                    <a:pt x="10297" y="8442"/>
                    <a:pt x="10287" y="8442"/>
                  </a:cubicBezTo>
                  <a:cubicBezTo>
                    <a:pt x="9418" y="9311"/>
                    <a:pt x="8227" y="9847"/>
                    <a:pt x="6906" y="9859"/>
                  </a:cubicBezTo>
                  <a:cubicBezTo>
                    <a:pt x="6891" y="9859"/>
                    <a:pt x="6876" y="9859"/>
                    <a:pt x="6862" y="9859"/>
                  </a:cubicBezTo>
                  <a:cubicBezTo>
                    <a:pt x="5558" y="9859"/>
                    <a:pt x="4384" y="9338"/>
                    <a:pt x="3512" y="8502"/>
                  </a:cubicBezTo>
                  <a:cubicBezTo>
                    <a:pt x="667" y="8526"/>
                    <a:pt x="0" y="11824"/>
                    <a:pt x="24" y="14669"/>
                  </a:cubicBezTo>
                  <a:cubicBezTo>
                    <a:pt x="36" y="16245"/>
                    <a:pt x="1074" y="17515"/>
                    <a:pt x="2328" y="17515"/>
                  </a:cubicBezTo>
                  <a:cubicBezTo>
                    <a:pt x="2334" y="17515"/>
                    <a:pt x="2340" y="17515"/>
                    <a:pt x="2346" y="17515"/>
                  </a:cubicBezTo>
                  <a:lnTo>
                    <a:pt x="11597" y="17443"/>
                  </a:lnTo>
                  <a:cubicBezTo>
                    <a:pt x="12859" y="17431"/>
                    <a:pt x="13895" y="16134"/>
                    <a:pt x="13871" y="14550"/>
                  </a:cubicBezTo>
                  <a:cubicBezTo>
                    <a:pt x="13847" y="11715"/>
                    <a:pt x="13126" y="8442"/>
                    <a:pt x="10318" y="84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Georgia" panose="02040502050405020303" pitchFamily="18" charset="0"/>
              </a:endParaRPr>
            </a:p>
          </p:txBody>
        </p:sp>
        <p:sp>
          <p:nvSpPr>
            <p:cNvPr id="67" name="Google Shape;353;p19">
              <a:extLst>
                <a:ext uri="{FF2B5EF4-FFF2-40B4-BE49-F238E27FC236}">
                  <a16:creationId xmlns:a16="http://schemas.microsoft.com/office/drawing/2014/main" id="{5590E76B-1438-3B7B-786A-C7D027CE7D7C}"/>
                </a:ext>
              </a:extLst>
            </p:cNvPr>
            <p:cNvSpPr txBox="1"/>
            <p:nvPr/>
          </p:nvSpPr>
          <p:spPr>
            <a:xfrm>
              <a:off x="4761774" y="5064163"/>
              <a:ext cx="2661674" cy="6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latin typeface="Georgia" panose="02040502050405020303" pitchFamily="18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GP4L Playground</a:t>
              </a:r>
              <a:endParaRPr sz="2800" b="1" dirty="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68" name="Google Shape;312;p19">
              <a:extLst>
                <a:ext uri="{FF2B5EF4-FFF2-40B4-BE49-F238E27FC236}">
                  <a16:creationId xmlns:a16="http://schemas.microsoft.com/office/drawing/2014/main" id="{B0C3DF0E-8048-42A5-542C-0E0FF9B23A2A}"/>
                </a:ext>
              </a:extLst>
            </p:cNvPr>
            <p:cNvSpPr/>
            <p:nvPr/>
          </p:nvSpPr>
          <p:spPr>
            <a:xfrm>
              <a:off x="3140486" y="1365585"/>
              <a:ext cx="879600" cy="880052"/>
            </a:xfrm>
            <a:custGeom>
              <a:avLst/>
              <a:gdLst/>
              <a:ahLst/>
              <a:cxnLst/>
              <a:rect l="l" t="t" r="r" b="b"/>
              <a:pathLst>
                <a:path w="23313" h="23325" extrusionOk="0">
                  <a:moveTo>
                    <a:pt x="11657" y="0"/>
                  </a:moveTo>
                  <a:cubicBezTo>
                    <a:pt x="5215" y="0"/>
                    <a:pt x="0" y="5227"/>
                    <a:pt x="0" y="11657"/>
                  </a:cubicBezTo>
                  <a:cubicBezTo>
                    <a:pt x="0" y="18098"/>
                    <a:pt x="5215" y="23325"/>
                    <a:pt x="11657" y="23325"/>
                  </a:cubicBezTo>
                  <a:cubicBezTo>
                    <a:pt x="18098" y="23325"/>
                    <a:pt x="23313" y="18098"/>
                    <a:pt x="23313" y="11657"/>
                  </a:cubicBezTo>
                  <a:cubicBezTo>
                    <a:pt x="23313" y="5227"/>
                    <a:pt x="18098" y="0"/>
                    <a:pt x="1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pic>
          <p:nvPicPr>
            <p:cNvPr id="69" name="Graphic 68" descr="Brain in head with solid fill">
              <a:extLst>
                <a:ext uri="{FF2B5EF4-FFF2-40B4-BE49-F238E27FC236}">
                  <a16:creationId xmlns:a16="http://schemas.microsoft.com/office/drawing/2014/main" id="{3E185E04-B2DA-DBE2-6857-41B1F4CE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60246" y="1485571"/>
              <a:ext cx="640080" cy="640080"/>
            </a:xfrm>
            <a:prstGeom prst="rect">
              <a:avLst/>
            </a:prstGeom>
          </p:spPr>
        </p:pic>
        <p:sp>
          <p:nvSpPr>
            <p:cNvPr id="70" name="Google Shape;328;p19">
              <a:extLst>
                <a:ext uri="{FF2B5EF4-FFF2-40B4-BE49-F238E27FC236}">
                  <a16:creationId xmlns:a16="http://schemas.microsoft.com/office/drawing/2014/main" id="{D0EDD86C-1792-2F80-DD30-93AD8F6A888B}"/>
                </a:ext>
              </a:extLst>
            </p:cNvPr>
            <p:cNvSpPr/>
            <p:nvPr/>
          </p:nvSpPr>
          <p:spPr>
            <a:xfrm>
              <a:off x="5651462" y="2564026"/>
              <a:ext cx="879600" cy="879638"/>
            </a:xfrm>
            <a:custGeom>
              <a:avLst/>
              <a:gdLst/>
              <a:ahLst/>
              <a:cxnLst/>
              <a:rect l="l" t="t" r="r" b="b"/>
              <a:pathLst>
                <a:path w="23313" h="23314" extrusionOk="0">
                  <a:moveTo>
                    <a:pt x="11657" y="1"/>
                  </a:moveTo>
                  <a:cubicBezTo>
                    <a:pt x="5215" y="1"/>
                    <a:pt x="0" y="5228"/>
                    <a:pt x="0" y="11657"/>
                  </a:cubicBezTo>
                  <a:cubicBezTo>
                    <a:pt x="0" y="18098"/>
                    <a:pt x="5215" y="23313"/>
                    <a:pt x="11657" y="23313"/>
                  </a:cubicBezTo>
                  <a:cubicBezTo>
                    <a:pt x="18086" y="23313"/>
                    <a:pt x="23313" y="18098"/>
                    <a:pt x="23313" y="11657"/>
                  </a:cubicBezTo>
                  <a:cubicBezTo>
                    <a:pt x="23313" y="5228"/>
                    <a:pt x="18086" y="1"/>
                    <a:pt x="11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71" name="Google Shape;330;p19">
              <a:extLst>
                <a:ext uri="{FF2B5EF4-FFF2-40B4-BE49-F238E27FC236}">
                  <a16:creationId xmlns:a16="http://schemas.microsoft.com/office/drawing/2014/main" id="{38EF1243-6EC4-5596-7E68-4DD9FA0EDFAB}"/>
                </a:ext>
              </a:extLst>
            </p:cNvPr>
            <p:cNvSpPr/>
            <p:nvPr/>
          </p:nvSpPr>
          <p:spPr>
            <a:xfrm>
              <a:off x="5546120" y="2459137"/>
              <a:ext cx="1090284" cy="1089416"/>
            </a:xfrm>
            <a:custGeom>
              <a:avLst/>
              <a:gdLst/>
              <a:ahLst/>
              <a:cxnLst/>
              <a:rect l="l" t="t" r="r" b="b"/>
              <a:pathLst>
                <a:path w="28897" h="28874" extrusionOk="0">
                  <a:moveTo>
                    <a:pt x="13832" y="0"/>
                  </a:moveTo>
                  <a:cubicBezTo>
                    <a:pt x="13825" y="0"/>
                    <a:pt x="13818" y="0"/>
                    <a:pt x="13812" y="1"/>
                  </a:cubicBezTo>
                  <a:cubicBezTo>
                    <a:pt x="13347" y="25"/>
                    <a:pt x="12883" y="72"/>
                    <a:pt x="12419" y="132"/>
                  </a:cubicBezTo>
                  <a:cubicBezTo>
                    <a:pt x="12228" y="156"/>
                    <a:pt x="12109" y="334"/>
                    <a:pt x="12133" y="513"/>
                  </a:cubicBezTo>
                  <a:cubicBezTo>
                    <a:pt x="12157" y="691"/>
                    <a:pt x="12300" y="810"/>
                    <a:pt x="12466" y="810"/>
                  </a:cubicBezTo>
                  <a:lnTo>
                    <a:pt x="12514" y="810"/>
                  </a:lnTo>
                  <a:cubicBezTo>
                    <a:pt x="12954" y="751"/>
                    <a:pt x="13395" y="703"/>
                    <a:pt x="13835" y="691"/>
                  </a:cubicBezTo>
                  <a:cubicBezTo>
                    <a:pt x="14026" y="680"/>
                    <a:pt x="14181" y="513"/>
                    <a:pt x="14169" y="334"/>
                  </a:cubicBezTo>
                  <a:cubicBezTo>
                    <a:pt x="14157" y="151"/>
                    <a:pt x="14013" y="0"/>
                    <a:pt x="13832" y="0"/>
                  </a:cubicBezTo>
                  <a:close/>
                  <a:moveTo>
                    <a:pt x="15520" y="34"/>
                  </a:moveTo>
                  <a:cubicBezTo>
                    <a:pt x="15348" y="34"/>
                    <a:pt x="15204" y="170"/>
                    <a:pt x="15193" y="346"/>
                  </a:cubicBezTo>
                  <a:cubicBezTo>
                    <a:pt x="15181" y="537"/>
                    <a:pt x="15312" y="703"/>
                    <a:pt x="15502" y="715"/>
                  </a:cubicBezTo>
                  <a:cubicBezTo>
                    <a:pt x="15943" y="751"/>
                    <a:pt x="16395" y="799"/>
                    <a:pt x="16824" y="882"/>
                  </a:cubicBezTo>
                  <a:lnTo>
                    <a:pt x="16883" y="882"/>
                  </a:lnTo>
                  <a:cubicBezTo>
                    <a:pt x="17050" y="882"/>
                    <a:pt x="17193" y="763"/>
                    <a:pt x="17217" y="596"/>
                  </a:cubicBezTo>
                  <a:cubicBezTo>
                    <a:pt x="17253" y="418"/>
                    <a:pt x="17133" y="239"/>
                    <a:pt x="16943" y="203"/>
                  </a:cubicBezTo>
                  <a:cubicBezTo>
                    <a:pt x="16491" y="120"/>
                    <a:pt x="16014" y="72"/>
                    <a:pt x="15562" y="37"/>
                  </a:cubicBezTo>
                  <a:cubicBezTo>
                    <a:pt x="15548" y="35"/>
                    <a:pt x="15534" y="34"/>
                    <a:pt x="15520" y="34"/>
                  </a:cubicBezTo>
                  <a:close/>
                  <a:moveTo>
                    <a:pt x="10795" y="466"/>
                  </a:moveTo>
                  <a:cubicBezTo>
                    <a:pt x="10765" y="466"/>
                    <a:pt x="10735" y="469"/>
                    <a:pt x="10704" y="477"/>
                  </a:cubicBezTo>
                  <a:cubicBezTo>
                    <a:pt x="10264" y="596"/>
                    <a:pt x="9811" y="739"/>
                    <a:pt x="9382" y="906"/>
                  </a:cubicBezTo>
                  <a:cubicBezTo>
                    <a:pt x="9204" y="977"/>
                    <a:pt x="9109" y="1168"/>
                    <a:pt x="9180" y="1346"/>
                  </a:cubicBezTo>
                  <a:cubicBezTo>
                    <a:pt x="9228" y="1477"/>
                    <a:pt x="9359" y="1561"/>
                    <a:pt x="9502" y="1561"/>
                  </a:cubicBezTo>
                  <a:cubicBezTo>
                    <a:pt x="9537" y="1561"/>
                    <a:pt x="9585" y="1561"/>
                    <a:pt x="9621" y="1549"/>
                  </a:cubicBezTo>
                  <a:cubicBezTo>
                    <a:pt x="10037" y="1394"/>
                    <a:pt x="10454" y="1251"/>
                    <a:pt x="10883" y="1144"/>
                  </a:cubicBezTo>
                  <a:cubicBezTo>
                    <a:pt x="11073" y="1084"/>
                    <a:pt x="11180" y="906"/>
                    <a:pt x="11133" y="715"/>
                  </a:cubicBezTo>
                  <a:cubicBezTo>
                    <a:pt x="11083" y="565"/>
                    <a:pt x="10949" y="466"/>
                    <a:pt x="10795" y="466"/>
                  </a:cubicBezTo>
                  <a:close/>
                  <a:moveTo>
                    <a:pt x="18540" y="592"/>
                  </a:moveTo>
                  <a:cubicBezTo>
                    <a:pt x="18392" y="592"/>
                    <a:pt x="18265" y="689"/>
                    <a:pt x="18217" y="834"/>
                  </a:cubicBezTo>
                  <a:cubicBezTo>
                    <a:pt x="18157" y="1013"/>
                    <a:pt x="18265" y="1203"/>
                    <a:pt x="18443" y="1263"/>
                  </a:cubicBezTo>
                  <a:cubicBezTo>
                    <a:pt x="18872" y="1394"/>
                    <a:pt x="19288" y="1537"/>
                    <a:pt x="19693" y="1703"/>
                  </a:cubicBezTo>
                  <a:cubicBezTo>
                    <a:pt x="19741" y="1727"/>
                    <a:pt x="19789" y="1739"/>
                    <a:pt x="19824" y="1739"/>
                  </a:cubicBezTo>
                  <a:cubicBezTo>
                    <a:pt x="19967" y="1739"/>
                    <a:pt x="20086" y="1656"/>
                    <a:pt x="20146" y="1525"/>
                  </a:cubicBezTo>
                  <a:cubicBezTo>
                    <a:pt x="20217" y="1346"/>
                    <a:pt x="20134" y="1144"/>
                    <a:pt x="19955" y="1072"/>
                  </a:cubicBezTo>
                  <a:cubicBezTo>
                    <a:pt x="19527" y="906"/>
                    <a:pt x="19086" y="739"/>
                    <a:pt x="18646" y="608"/>
                  </a:cubicBezTo>
                  <a:cubicBezTo>
                    <a:pt x="18610" y="597"/>
                    <a:pt x="18574" y="592"/>
                    <a:pt x="18540" y="592"/>
                  </a:cubicBezTo>
                  <a:close/>
                  <a:moveTo>
                    <a:pt x="7946" y="1577"/>
                  </a:moveTo>
                  <a:cubicBezTo>
                    <a:pt x="7892" y="1577"/>
                    <a:pt x="7838" y="1591"/>
                    <a:pt x="7787" y="1620"/>
                  </a:cubicBezTo>
                  <a:cubicBezTo>
                    <a:pt x="7370" y="1834"/>
                    <a:pt x="6966" y="2073"/>
                    <a:pt x="6573" y="2323"/>
                  </a:cubicBezTo>
                  <a:cubicBezTo>
                    <a:pt x="6418" y="2430"/>
                    <a:pt x="6370" y="2632"/>
                    <a:pt x="6477" y="2799"/>
                  </a:cubicBezTo>
                  <a:cubicBezTo>
                    <a:pt x="6549" y="2894"/>
                    <a:pt x="6656" y="2954"/>
                    <a:pt x="6763" y="2954"/>
                  </a:cubicBezTo>
                  <a:cubicBezTo>
                    <a:pt x="6823" y="2954"/>
                    <a:pt x="6894" y="2930"/>
                    <a:pt x="6954" y="2894"/>
                  </a:cubicBezTo>
                  <a:cubicBezTo>
                    <a:pt x="7323" y="2656"/>
                    <a:pt x="7704" y="2430"/>
                    <a:pt x="8097" y="2227"/>
                  </a:cubicBezTo>
                  <a:cubicBezTo>
                    <a:pt x="8263" y="2132"/>
                    <a:pt x="8335" y="1930"/>
                    <a:pt x="8239" y="1763"/>
                  </a:cubicBezTo>
                  <a:cubicBezTo>
                    <a:pt x="8182" y="1647"/>
                    <a:pt x="8066" y="1577"/>
                    <a:pt x="7946" y="1577"/>
                  </a:cubicBezTo>
                  <a:close/>
                  <a:moveTo>
                    <a:pt x="21356" y="1800"/>
                  </a:moveTo>
                  <a:cubicBezTo>
                    <a:pt x="21239" y="1800"/>
                    <a:pt x="21126" y="1861"/>
                    <a:pt x="21063" y="1965"/>
                  </a:cubicBezTo>
                  <a:cubicBezTo>
                    <a:pt x="20967" y="2132"/>
                    <a:pt x="21027" y="2346"/>
                    <a:pt x="21193" y="2430"/>
                  </a:cubicBezTo>
                  <a:cubicBezTo>
                    <a:pt x="21574" y="2656"/>
                    <a:pt x="21955" y="2894"/>
                    <a:pt x="22325" y="3144"/>
                  </a:cubicBezTo>
                  <a:cubicBezTo>
                    <a:pt x="22384" y="3180"/>
                    <a:pt x="22444" y="3204"/>
                    <a:pt x="22515" y="3204"/>
                  </a:cubicBezTo>
                  <a:cubicBezTo>
                    <a:pt x="22622" y="3204"/>
                    <a:pt x="22729" y="3156"/>
                    <a:pt x="22801" y="3061"/>
                  </a:cubicBezTo>
                  <a:cubicBezTo>
                    <a:pt x="22908" y="2906"/>
                    <a:pt x="22872" y="2692"/>
                    <a:pt x="22717" y="2584"/>
                  </a:cubicBezTo>
                  <a:cubicBezTo>
                    <a:pt x="22336" y="2323"/>
                    <a:pt x="21932" y="2073"/>
                    <a:pt x="21527" y="1846"/>
                  </a:cubicBezTo>
                  <a:cubicBezTo>
                    <a:pt x="21472" y="1815"/>
                    <a:pt x="21413" y="1800"/>
                    <a:pt x="21356" y="1800"/>
                  </a:cubicBezTo>
                  <a:close/>
                  <a:moveTo>
                    <a:pt x="5391" y="3282"/>
                  </a:moveTo>
                  <a:cubicBezTo>
                    <a:pt x="5316" y="3282"/>
                    <a:pt x="5241" y="3307"/>
                    <a:pt x="5180" y="3358"/>
                  </a:cubicBezTo>
                  <a:cubicBezTo>
                    <a:pt x="4822" y="3656"/>
                    <a:pt x="4477" y="3978"/>
                    <a:pt x="4144" y="4311"/>
                  </a:cubicBezTo>
                  <a:cubicBezTo>
                    <a:pt x="4013" y="4442"/>
                    <a:pt x="4025" y="4656"/>
                    <a:pt x="4156" y="4787"/>
                  </a:cubicBezTo>
                  <a:cubicBezTo>
                    <a:pt x="4215" y="4859"/>
                    <a:pt x="4310" y="4894"/>
                    <a:pt x="4394" y="4894"/>
                  </a:cubicBezTo>
                  <a:cubicBezTo>
                    <a:pt x="4477" y="4894"/>
                    <a:pt x="4572" y="4859"/>
                    <a:pt x="4632" y="4787"/>
                  </a:cubicBezTo>
                  <a:cubicBezTo>
                    <a:pt x="4941" y="4478"/>
                    <a:pt x="5275" y="4168"/>
                    <a:pt x="5608" y="3882"/>
                  </a:cubicBezTo>
                  <a:cubicBezTo>
                    <a:pt x="5763" y="3763"/>
                    <a:pt x="5775" y="3549"/>
                    <a:pt x="5656" y="3406"/>
                  </a:cubicBezTo>
                  <a:cubicBezTo>
                    <a:pt x="5588" y="3325"/>
                    <a:pt x="5490" y="3282"/>
                    <a:pt x="5391" y="3282"/>
                  </a:cubicBezTo>
                  <a:close/>
                  <a:moveTo>
                    <a:pt x="23854" y="3577"/>
                  </a:moveTo>
                  <a:cubicBezTo>
                    <a:pt x="23762" y="3577"/>
                    <a:pt x="23668" y="3616"/>
                    <a:pt x="23599" y="3692"/>
                  </a:cubicBezTo>
                  <a:cubicBezTo>
                    <a:pt x="23468" y="3835"/>
                    <a:pt x="23479" y="4049"/>
                    <a:pt x="23622" y="4180"/>
                  </a:cubicBezTo>
                  <a:cubicBezTo>
                    <a:pt x="23956" y="4478"/>
                    <a:pt x="24277" y="4787"/>
                    <a:pt x="24575" y="5109"/>
                  </a:cubicBezTo>
                  <a:cubicBezTo>
                    <a:pt x="24646" y="5180"/>
                    <a:pt x="24730" y="5216"/>
                    <a:pt x="24825" y="5216"/>
                  </a:cubicBezTo>
                  <a:cubicBezTo>
                    <a:pt x="24908" y="5216"/>
                    <a:pt x="24992" y="5192"/>
                    <a:pt x="25051" y="5132"/>
                  </a:cubicBezTo>
                  <a:cubicBezTo>
                    <a:pt x="25194" y="5001"/>
                    <a:pt x="25206" y="4787"/>
                    <a:pt x="25075" y="4644"/>
                  </a:cubicBezTo>
                  <a:cubicBezTo>
                    <a:pt x="24765" y="4311"/>
                    <a:pt x="24432" y="3978"/>
                    <a:pt x="24075" y="3668"/>
                  </a:cubicBezTo>
                  <a:cubicBezTo>
                    <a:pt x="24014" y="3607"/>
                    <a:pt x="23934" y="3577"/>
                    <a:pt x="23854" y="3577"/>
                  </a:cubicBezTo>
                  <a:close/>
                  <a:moveTo>
                    <a:pt x="3273" y="5494"/>
                  </a:moveTo>
                  <a:cubicBezTo>
                    <a:pt x="3172" y="5494"/>
                    <a:pt x="3070" y="5537"/>
                    <a:pt x="3001" y="5621"/>
                  </a:cubicBezTo>
                  <a:cubicBezTo>
                    <a:pt x="2715" y="5990"/>
                    <a:pt x="2453" y="6383"/>
                    <a:pt x="2203" y="6775"/>
                  </a:cubicBezTo>
                  <a:cubicBezTo>
                    <a:pt x="2108" y="6930"/>
                    <a:pt x="2155" y="7145"/>
                    <a:pt x="2310" y="7240"/>
                  </a:cubicBezTo>
                  <a:cubicBezTo>
                    <a:pt x="2370" y="7276"/>
                    <a:pt x="2429" y="7299"/>
                    <a:pt x="2489" y="7299"/>
                  </a:cubicBezTo>
                  <a:cubicBezTo>
                    <a:pt x="2608" y="7299"/>
                    <a:pt x="2715" y="7240"/>
                    <a:pt x="2786" y="7133"/>
                  </a:cubicBezTo>
                  <a:cubicBezTo>
                    <a:pt x="3013" y="6764"/>
                    <a:pt x="3275" y="6394"/>
                    <a:pt x="3548" y="6037"/>
                  </a:cubicBezTo>
                  <a:cubicBezTo>
                    <a:pt x="3656" y="5894"/>
                    <a:pt x="3632" y="5680"/>
                    <a:pt x="3477" y="5561"/>
                  </a:cubicBezTo>
                  <a:cubicBezTo>
                    <a:pt x="3417" y="5516"/>
                    <a:pt x="3345" y="5494"/>
                    <a:pt x="3273" y="5494"/>
                  </a:cubicBezTo>
                  <a:close/>
                  <a:moveTo>
                    <a:pt x="25900" y="5857"/>
                  </a:moveTo>
                  <a:cubicBezTo>
                    <a:pt x="25833" y="5857"/>
                    <a:pt x="25766" y="5877"/>
                    <a:pt x="25706" y="5918"/>
                  </a:cubicBezTo>
                  <a:cubicBezTo>
                    <a:pt x="25551" y="6037"/>
                    <a:pt x="25515" y="6252"/>
                    <a:pt x="25623" y="6394"/>
                  </a:cubicBezTo>
                  <a:cubicBezTo>
                    <a:pt x="25885" y="6764"/>
                    <a:pt x="26123" y="7133"/>
                    <a:pt x="26349" y="7514"/>
                  </a:cubicBezTo>
                  <a:cubicBezTo>
                    <a:pt x="26408" y="7621"/>
                    <a:pt x="26527" y="7692"/>
                    <a:pt x="26647" y="7692"/>
                  </a:cubicBezTo>
                  <a:cubicBezTo>
                    <a:pt x="26706" y="7692"/>
                    <a:pt x="26766" y="7668"/>
                    <a:pt x="26813" y="7645"/>
                  </a:cubicBezTo>
                  <a:cubicBezTo>
                    <a:pt x="26980" y="7549"/>
                    <a:pt x="27039" y="7335"/>
                    <a:pt x="26944" y="7168"/>
                  </a:cubicBezTo>
                  <a:cubicBezTo>
                    <a:pt x="26706" y="6775"/>
                    <a:pt x="26456" y="6383"/>
                    <a:pt x="26182" y="6002"/>
                  </a:cubicBezTo>
                  <a:cubicBezTo>
                    <a:pt x="26109" y="5907"/>
                    <a:pt x="26005" y="5857"/>
                    <a:pt x="25900" y="5857"/>
                  </a:cubicBezTo>
                  <a:close/>
                  <a:moveTo>
                    <a:pt x="1674" y="8110"/>
                  </a:moveTo>
                  <a:cubicBezTo>
                    <a:pt x="1550" y="8110"/>
                    <a:pt x="1429" y="8180"/>
                    <a:pt x="1370" y="8299"/>
                  </a:cubicBezTo>
                  <a:cubicBezTo>
                    <a:pt x="1167" y="8728"/>
                    <a:pt x="989" y="9157"/>
                    <a:pt x="834" y="9597"/>
                  </a:cubicBezTo>
                  <a:cubicBezTo>
                    <a:pt x="774" y="9776"/>
                    <a:pt x="870" y="9966"/>
                    <a:pt x="1048" y="10038"/>
                  </a:cubicBezTo>
                  <a:cubicBezTo>
                    <a:pt x="1084" y="10050"/>
                    <a:pt x="1120" y="10050"/>
                    <a:pt x="1155" y="10050"/>
                  </a:cubicBezTo>
                  <a:cubicBezTo>
                    <a:pt x="1298" y="10050"/>
                    <a:pt x="1429" y="9966"/>
                    <a:pt x="1477" y="9823"/>
                  </a:cubicBezTo>
                  <a:cubicBezTo>
                    <a:pt x="1632" y="9407"/>
                    <a:pt x="1798" y="8990"/>
                    <a:pt x="1989" y="8597"/>
                  </a:cubicBezTo>
                  <a:cubicBezTo>
                    <a:pt x="2060" y="8430"/>
                    <a:pt x="1989" y="8216"/>
                    <a:pt x="1822" y="8145"/>
                  </a:cubicBezTo>
                  <a:cubicBezTo>
                    <a:pt x="1775" y="8121"/>
                    <a:pt x="1724" y="8110"/>
                    <a:pt x="1674" y="8110"/>
                  </a:cubicBezTo>
                  <a:close/>
                  <a:moveTo>
                    <a:pt x="27409" y="8524"/>
                  </a:moveTo>
                  <a:cubicBezTo>
                    <a:pt x="27366" y="8524"/>
                    <a:pt x="27321" y="8532"/>
                    <a:pt x="27278" y="8550"/>
                  </a:cubicBezTo>
                  <a:cubicBezTo>
                    <a:pt x="27099" y="8633"/>
                    <a:pt x="27028" y="8823"/>
                    <a:pt x="27099" y="9002"/>
                  </a:cubicBezTo>
                  <a:cubicBezTo>
                    <a:pt x="27278" y="9407"/>
                    <a:pt x="27432" y="9823"/>
                    <a:pt x="27563" y="10252"/>
                  </a:cubicBezTo>
                  <a:cubicBezTo>
                    <a:pt x="27611" y="10395"/>
                    <a:pt x="27742" y="10490"/>
                    <a:pt x="27885" y="10490"/>
                  </a:cubicBezTo>
                  <a:cubicBezTo>
                    <a:pt x="27921" y="10490"/>
                    <a:pt x="27956" y="10478"/>
                    <a:pt x="27992" y="10466"/>
                  </a:cubicBezTo>
                  <a:cubicBezTo>
                    <a:pt x="28171" y="10407"/>
                    <a:pt x="28278" y="10216"/>
                    <a:pt x="28218" y="10038"/>
                  </a:cubicBezTo>
                  <a:cubicBezTo>
                    <a:pt x="28075" y="9597"/>
                    <a:pt x="27909" y="9157"/>
                    <a:pt x="27730" y="8728"/>
                  </a:cubicBezTo>
                  <a:cubicBezTo>
                    <a:pt x="27667" y="8602"/>
                    <a:pt x="27543" y="8524"/>
                    <a:pt x="27409" y="8524"/>
                  </a:cubicBezTo>
                  <a:close/>
                  <a:moveTo>
                    <a:pt x="695" y="11008"/>
                  </a:moveTo>
                  <a:cubicBezTo>
                    <a:pt x="531" y="11008"/>
                    <a:pt x="389" y="11119"/>
                    <a:pt x="358" y="11276"/>
                  </a:cubicBezTo>
                  <a:cubicBezTo>
                    <a:pt x="250" y="11728"/>
                    <a:pt x="167" y="12193"/>
                    <a:pt x="119" y="12657"/>
                  </a:cubicBezTo>
                  <a:cubicBezTo>
                    <a:pt x="96" y="12836"/>
                    <a:pt x="227" y="13014"/>
                    <a:pt x="417" y="13038"/>
                  </a:cubicBezTo>
                  <a:lnTo>
                    <a:pt x="453" y="13038"/>
                  </a:lnTo>
                  <a:cubicBezTo>
                    <a:pt x="619" y="13038"/>
                    <a:pt x="774" y="12907"/>
                    <a:pt x="798" y="12741"/>
                  </a:cubicBezTo>
                  <a:cubicBezTo>
                    <a:pt x="846" y="12300"/>
                    <a:pt x="917" y="11859"/>
                    <a:pt x="1024" y="11431"/>
                  </a:cubicBezTo>
                  <a:cubicBezTo>
                    <a:pt x="1060" y="11240"/>
                    <a:pt x="941" y="11062"/>
                    <a:pt x="762" y="11014"/>
                  </a:cubicBezTo>
                  <a:cubicBezTo>
                    <a:pt x="740" y="11010"/>
                    <a:pt x="717" y="11008"/>
                    <a:pt x="695" y="11008"/>
                  </a:cubicBezTo>
                  <a:close/>
                  <a:moveTo>
                    <a:pt x="28310" y="11460"/>
                  </a:moveTo>
                  <a:cubicBezTo>
                    <a:pt x="28287" y="11460"/>
                    <a:pt x="28265" y="11462"/>
                    <a:pt x="28242" y="11467"/>
                  </a:cubicBezTo>
                  <a:cubicBezTo>
                    <a:pt x="28063" y="11502"/>
                    <a:pt x="27932" y="11681"/>
                    <a:pt x="27968" y="11859"/>
                  </a:cubicBezTo>
                  <a:cubicBezTo>
                    <a:pt x="28051" y="12288"/>
                    <a:pt x="28111" y="12741"/>
                    <a:pt x="28159" y="13181"/>
                  </a:cubicBezTo>
                  <a:cubicBezTo>
                    <a:pt x="28171" y="13360"/>
                    <a:pt x="28325" y="13491"/>
                    <a:pt x="28492" y="13491"/>
                  </a:cubicBezTo>
                  <a:lnTo>
                    <a:pt x="28528" y="13491"/>
                  </a:lnTo>
                  <a:cubicBezTo>
                    <a:pt x="28718" y="13467"/>
                    <a:pt x="28849" y="13300"/>
                    <a:pt x="28837" y="13122"/>
                  </a:cubicBezTo>
                  <a:cubicBezTo>
                    <a:pt x="28790" y="12657"/>
                    <a:pt x="28730" y="12193"/>
                    <a:pt x="28647" y="11728"/>
                  </a:cubicBezTo>
                  <a:cubicBezTo>
                    <a:pt x="28615" y="11571"/>
                    <a:pt x="28473" y="11460"/>
                    <a:pt x="28310" y="11460"/>
                  </a:cubicBezTo>
                  <a:close/>
                  <a:moveTo>
                    <a:pt x="346" y="14050"/>
                  </a:moveTo>
                  <a:cubicBezTo>
                    <a:pt x="155" y="14050"/>
                    <a:pt x="12" y="14205"/>
                    <a:pt x="12" y="14395"/>
                  </a:cubicBezTo>
                  <a:lnTo>
                    <a:pt x="12" y="14431"/>
                  </a:lnTo>
                  <a:cubicBezTo>
                    <a:pt x="0" y="14884"/>
                    <a:pt x="24" y="15348"/>
                    <a:pt x="72" y="15788"/>
                  </a:cubicBezTo>
                  <a:cubicBezTo>
                    <a:pt x="84" y="15967"/>
                    <a:pt x="238" y="16098"/>
                    <a:pt x="405" y="16098"/>
                  </a:cubicBezTo>
                  <a:lnTo>
                    <a:pt x="441" y="16098"/>
                  </a:lnTo>
                  <a:cubicBezTo>
                    <a:pt x="631" y="16086"/>
                    <a:pt x="762" y="15919"/>
                    <a:pt x="750" y="15729"/>
                  </a:cubicBezTo>
                  <a:cubicBezTo>
                    <a:pt x="715" y="15300"/>
                    <a:pt x="691" y="14860"/>
                    <a:pt x="691" y="14431"/>
                  </a:cubicBezTo>
                  <a:lnTo>
                    <a:pt x="691" y="14395"/>
                  </a:lnTo>
                  <a:cubicBezTo>
                    <a:pt x="691" y="14205"/>
                    <a:pt x="536" y="14050"/>
                    <a:pt x="346" y="14050"/>
                  </a:cubicBezTo>
                  <a:close/>
                  <a:moveTo>
                    <a:pt x="28552" y="14098"/>
                  </a:moveTo>
                  <a:cubicBezTo>
                    <a:pt x="28361" y="14098"/>
                    <a:pt x="28218" y="14241"/>
                    <a:pt x="28218" y="14431"/>
                  </a:cubicBezTo>
                  <a:cubicBezTo>
                    <a:pt x="28218" y="14884"/>
                    <a:pt x="28194" y="15324"/>
                    <a:pt x="28147" y="15765"/>
                  </a:cubicBezTo>
                  <a:cubicBezTo>
                    <a:pt x="28135" y="15955"/>
                    <a:pt x="28266" y="16122"/>
                    <a:pt x="28456" y="16134"/>
                  </a:cubicBezTo>
                  <a:lnTo>
                    <a:pt x="28492" y="16134"/>
                  </a:lnTo>
                  <a:cubicBezTo>
                    <a:pt x="28659" y="16134"/>
                    <a:pt x="28813" y="16003"/>
                    <a:pt x="28825" y="15824"/>
                  </a:cubicBezTo>
                  <a:cubicBezTo>
                    <a:pt x="28873" y="15372"/>
                    <a:pt x="28897" y="14896"/>
                    <a:pt x="28897" y="14431"/>
                  </a:cubicBezTo>
                  <a:cubicBezTo>
                    <a:pt x="28897" y="14241"/>
                    <a:pt x="28742" y="14098"/>
                    <a:pt x="28552" y="14098"/>
                  </a:cubicBezTo>
                  <a:close/>
                  <a:moveTo>
                    <a:pt x="668" y="17103"/>
                  </a:moveTo>
                  <a:cubicBezTo>
                    <a:pt x="644" y="17103"/>
                    <a:pt x="620" y="17106"/>
                    <a:pt x="596" y="17110"/>
                  </a:cubicBezTo>
                  <a:cubicBezTo>
                    <a:pt x="417" y="17146"/>
                    <a:pt x="298" y="17336"/>
                    <a:pt x="334" y="17515"/>
                  </a:cubicBezTo>
                  <a:cubicBezTo>
                    <a:pt x="429" y="17967"/>
                    <a:pt x="560" y="18420"/>
                    <a:pt x="703" y="18860"/>
                  </a:cubicBezTo>
                  <a:cubicBezTo>
                    <a:pt x="750" y="19015"/>
                    <a:pt x="881" y="19098"/>
                    <a:pt x="1024" y="19098"/>
                  </a:cubicBezTo>
                  <a:cubicBezTo>
                    <a:pt x="1060" y="19098"/>
                    <a:pt x="1096" y="19098"/>
                    <a:pt x="1131" y="19087"/>
                  </a:cubicBezTo>
                  <a:cubicBezTo>
                    <a:pt x="1310" y="19027"/>
                    <a:pt x="1405" y="18836"/>
                    <a:pt x="1346" y="18658"/>
                  </a:cubicBezTo>
                  <a:cubicBezTo>
                    <a:pt x="1215" y="18229"/>
                    <a:pt x="1096" y="17801"/>
                    <a:pt x="1000" y="17372"/>
                  </a:cubicBezTo>
                  <a:cubicBezTo>
                    <a:pt x="969" y="17206"/>
                    <a:pt x="830" y="17103"/>
                    <a:pt x="668" y="17103"/>
                  </a:cubicBezTo>
                  <a:close/>
                  <a:moveTo>
                    <a:pt x="28229" y="17139"/>
                  </a:moveTo>
                  <a:cubicBezTo>
                    <a:pt x="28067" y="17139"/>
                    <a:pt x="27928" y="17242"/>
                    <a:pt x="27897" y="17408"/>
                  </a:cubicBezTo>
                  <a:cubicBezTo>
                    <a:pt x="27801" y="17836"/>
                    <a:pt x="27682" y="18265"/>
                    <a:pt x="27540" y="18694"/>
                  </a:cubicBezTo>
                  <a:cubicBezTo>
                    <a:pt x="27480" y="18872"/>
                    <a:pt x="27587" y="19063"/>
                    <a:pt x="27766" y="19122"/>
                  </a:cubicBezTo>
                  <a:cubicBezTo>
                    <a:pt x="27801" y="19134"/>
                    <a:pt x="27837" y="19134"/>
                    <a:pt x="27861" y="19134"/>
                  </a:cubicBezTo>
                  <a:cubicBezTo>
                    <a:pt x="28016" y="19134"/>
                    <a:pt x="28147" y="19051"/>
                    <a:pt x="28194" y="18896"/>
                  </a:cubicBezTo>
                  <a:cubicBezTo>
                    <a:pt x="28337" y="18455"/>
                    <a:pt x="28456" y="18003"/>
                    <a:pt x="28552" y="17551"/>
                  </a:cubicBezTo>
                  <a:cubicBezTo>
                    <a:pt x="28599" y="17372"/>
                    <a:pt x="28480" y="17182"/>
                    <a:pt x="28302" y="17146"/>
                  </a:cubicBezTo>
                  <a:cubicBezTo>
                    <a:pt x="28277" y="17141"/>
                    <a:pt x="28253" y="17139"/>
                    <a:pt x="28229" y="17139"/>
                  </a:cubicBezTo>
                  <a:close/>
                  <a:moveTo>
                    <a:pt x="1639" y="20006"/>
                  </a:moveTo>
                  <a:cubicBezTo>
                    <a:pt x="1592" y="20006"/>
                    <a:pt x="1545" y="20017"/>
                    <a:pt x="1501" y="20039"/>
                  </a:cubicBezTo>
                  <a:cubicBezTo>
                    <a:pt x="1334" y="20122"/>
                    <a:pt x="1251" y="20325"/>
                    <a:pt x="1334" y="20491"/>
                  </a:cubicBezTo>
                  <a:cubicBezTo>
                    <a:pt x="1524" y="20908"/>
                    <a:pt x="1751" y="21325"/>
                    <a:pt x="1977" y="21730"/>
                  </a:cubicBezTo>
                  <a:cubicBezTo>
                    <a:pt x="2048" y="21837"/>
                    <a:pt x="2155" y="21896"/>
                    <a:pt x="2274" y="21896"/>
                  </a:cubicBezTo>
                  <a:cubicBezTo>
                    <a:pt x="2334" y="21896"/>
                    <a:pt x="2394" y="21884"/>
                    <a:pt x="2453" y="21849"/>
                  </a:cubicBezTo>
                  <a:cubicBezTo>
                    <a:pt x="2608" y="21754"/>
                    <a:pt x="2667" y="21551"/>
                    <a:pt x="2572" y="21384"/>
                  </a:cubicBezTo>
                  <a:cubicBezTo>
                    <a:pt x="2346" y="21003"/>
                    <a:pt x="2143" y="20611"/>
                    <a:pt x="1953" y="20206"/>
                  </a:cubicBezTo>
                  <a:cubicBezTo>
                    <a:pt x="1892" y="20084"/>
                    <a:pt x="1767" y="20006"/>
                    <a:pt x="1639" y="20006"/>
                  </a:cubicBezTo>
                  <a:close/>
                  <a:moveTo>
                    <a:pt x="27239" y="20040"/>
                  </a:moveTo>
                  <a:cubicBezTo>
                    <a:pt x="27114" y="20040"/>
                    <a:pt x="26992" y="20113"/>
                    <a:pt x="26932" y="20241"/>
                  </a:cubicBezTo>
                  <a:cubicBezTo>
                    <a:pt x="26742" y="20634"/>
                    <a:pt x="26539" y="21039"/>
                    <a:pt x="26313" y="21420"/>
                  </a:cubicBezTo>
                  <a:cubicBezTo>
                    <a:pt x="26218" y="21575"/>
                    <a:pt x="26266" y="21789"/>
                    <a:pt x="26432" y="21884"/>
                  </a:cubicBezTo>
                  <a:cubicBezTo>
                    <a:pt x="26492" y="21920"/>
                    <a:pt x="26551" y="21932"/>
                    <a:pt x="26611" y="21932"/>
                  </a:cubicBezTo>
                  <a:cubicBezTo>
                    <a:pt x="26718" y="21932"/>
                    <a:pt x="26837" y="21873"/>
                    <a:pt x="26897" y="21765"/>
                  </a:cubicBezTo>
                  <a:cubicBezTo>
                    <a:pt x="27135" y="21361"/>
                    <a:pt x="27349" y="20944"/>
                    <a:pt x="27551" y="20527"/>
                  </a:cubicBezTo>
                  <a:cubicBezTo>
                    <a:pt x="27635" y="20360"/>
                    <a:pt x="27551" y="20158"/>
                    <a:pt x="27385" y="20075"/>
                  </a:cubicBezTo>
                  <a:cubicBezTo>
                    <a:pt x="27338" y="20051"/>
                    <a:pt x="27288" y="20040"/>
                    <a:pt x="27239" y="20040"/>
                  </a:cubicBezTo>
                  <a:close/>
                  <a:moveTo>
                    <a:pt x="3230" y="22631"/>
                  </a:moveTo>
                  <a:cubicBezTo>
                    <a:pt x="3155" y="22631"/>
                    <a:pt x="3078" y="22656"/>
                    <a:pt x="3013" y="22706"/>
                  </a:cubicBezTo>
                  <a:cubicBezTo>
                    <a:pt x="2870" y="22813"/>
                    <a:pt x="2834" y="23027"/>
                    <a:pt x="2953" y="23182"/>
                  </a:cubicBezTo>
                  <a:cubicBezTo>
                    <a:pt x="3239" y="23551"/>
                    <a:pt x="3537" y="23909"/>
                    <a:pt x="3858" y="24254"/>
                  </a:cubicBezTo>
                  <a:cubicBezTo>
                    <a:pt x="3918" y="24325"/>
                    <a:pt x="4013" y="24361"/>
                    <a:pt x="4108" y="24361"/>
                  </a:cubicBezTo>
                  <a:cubicBezTo>
                    <a:pt x="4191" y="24361"/>
                    <a:pt x="4275" y="24325"/>
                    <a:pt x="4334" y="24266"/>
                  </a:cubicBezTo>
                  <a:cubicBezTo>
                    <a:pt x="4477" y="24135"/>
                    <a:pt x="4477" y="23920"/>
                    <a:pt x="4358" y="23789"/>
                  </a:cubicBezTo>
                  <a:cubicBezTo>
                    <a:pt x="4048" y="23456"/>
                    <a:pt x="3763" y="23123"/>
                    <a:pt x="3501" y="22766"/>
                  </a:cubicBezTo>
                  <a:cubicBezTo>
                    <a:pt x="3432" y="22676"/>
                    <a:pt x="3332" y="22631"/>
                    <a:pt x="3230" y="22631"/>
                  </a:cubicBezTo>
                  <a:close/>
                  <a:moveTo>
                    <a:pt x="25652" y="22664"/>
                  </a:moveTo>
                  <a:cubicBezTo>
                    <a:pt x="25549" y="22664"/>
                    <a:pt x="25448" y="22710"/>
                    <a:pt x="25384" y="22801"/>
                  </a:cubicBezTo>
                  <a:cubicBezTo>
                    <a:pt x="25111" y="23147"/>
                    <a:pt x="24825" y="23492"/>
                    <a:pt x="24527" y="23813"/>
                  </a:cubicBezTo>
                  <a:cubicBezTo>
                    <a:pt x="24396" y="23956"/>
                    <a:pt x="24396" y="24170"/>
                    <a:pt x="24539" y="24290"/>
                  </a:cubicBezTo>
                  <a:cubicBezTo>
                    <a:pt x="24599" y="24361"/>
                    <a:pt x="24694" y="24385"/>
                    <a:pt x="24777" y="24385"/>
                  </a:cubicBezTo>
                  <a:cubicBezTo>
                    <a:pt x="24861" y="24385"/>
                    <a:pt x="24956" y="24349"/>
                    <a:pt x="25015" y="24278"/>
                  </a:cubicBezTo>
                  <a:cubicBezTo>
                    <a:pt x="25337" y="23944"/>
                    <a:pt x="25646" y="23575"/>
                    <a:pt x="25920" y="23206"/>
                  </a:cubicBezTo>
                  <a:cubicBezTo>
                    <a:pt x="26039" y="23063"/>
                    <a:pt x="26016" y="22849"/>
                    <a:pt x="25861" y="22730"/>
                  </a:cubicBezTo>
                  <a:cubicBezTo>
                    <a:pt x="25797" y="22686"/>
                    <a:pt x="25724" y="22664"/>
                    <a:pt x="25652" y="22664"/>
                  </a:cubicBezTo>
                  <a:close/>
                  <a:moveTo>
                    <a:pt x="5339" y="24856"/>
                  </a:moveTo>
                  <a:cubicBezTo>
                    <a:pt x="5238" y="24856"/>
                    <a:pt x="5140" y="24899"/>
                    <a:pt x="5072" y="24980"/>
                  </a:cubicBezTo>
                  <a:cubicBezTo>
                    <a:pt x="4953" y="25123"/>
                    <a:pt x="4965" y="25337"/>
                    <a:pt x="5108" y="25456"/>
                  </a:cubicBezTo>
                  <a:cubicBezTo>
                    <a:pt x="5465" y="25754"/>
                    <a:pt x="5834" y="26040"/>
                    <a:pt x="6227" y="26302"/>
                  </a:cubicBezTo>
                  <a:cubicBezTo>
                    <a:pt x="6287" y="26349"/>
                    <a:pt x="6346" y="26373"/>
                    <a:pt x="6418" y="26373"/>
                  </a:cubicBezTo>
                  <a:cubicBezTo>
                    <a:pt x="6525" y="26373"/>
                    <a:pt x="6632" y="26314"/>
                    <a:pt x="6692" y="26218"/>
                  </a:cubicBezTo>
                  <a:cubicBezTo>
                    <a:pt x="6799" y="26064"/>
                    <a:pt x="6763" y="25849"/>
                    <a:pt x="6608" y="25742"/>
                  </a:cubicBezTo>
                  <a:cubicBezTo>
                    <a:pt x="6251" y="25492"/>
                    <a:pt x="5894" y="25218"/>
                    <a:pt x="5561" y="24932"/>
                  </a:cubicBezTo>
                  <a:cubicBezTo>
                    <a:pt x="5494" y="24881"/>
                    <a:pt x="5416" y="24856"/>
                    <a:pt x="5339" y="24856"/>
                  </a:cubicBezTo>
                  <a:close/>
                  <a:moveTo>
                    <a:pt x="23526" y="24880"/>
                  </a:moveTo>
                  <a:cubicBezTo>
                    <a:pt x="23450" y="24880"/>
                    <a:pt x="23375" y="24905"/>
                    <a:pt x="23313" y="24956"/>
                  </a:cubicBezTo>
                  <a:cubicBezTo>
                    <a:pt x="22979" y="25242"/>
                    <a:pt x="22622" y="25516"/>
                    <a:pt x="22253" y="25766"/>
                  </a:cubicBezTo>
                  <a:cubicBezTo>
                    <a:pt x="22098" y="25873"/>
                    <a:pt x="22063" y="26087"/>
                    <a:pt x="22170" y="26242"/>
                  </a:cubicBezTo>
                  <a:cubicBezTo>
                    <a:pt x="22241" y="26337"/>
                    <a:pt x="22348" y="26385"/>
                    <a:pt x="22456" y="26385"/>
                  </a:cubicBezTo>
                  <a:cubicBezTo>
                    <a:pt x="22515" y="26385"/>
                    <a:pt x="22587" y="26373"/>
                    <a:pt x="22646" y="26326"/>
                  </a:cubicBezTo>
                  <a:cubicBezTo>
                    <a:pt x="23027" y="26064"/>
                    <a:pt x="23396" y="25778"/>
                    <a:pt x="23753" y="25480"/>
                  </a:cubicBezTo>
                  <a:cubicBezTo>
                    <a:pt x="23896" y="25361"/>
                    <a:pt x="23920" y="25147"/>
                    <a:pt x="23801" y="25004"/>
                  </a:cubicBezTo>
                  <a:cubicBezTo>
                    <a:pt x="23727" y="24923"/>
                    <a:pt x="23625" y="24880"/>
                    <a:pt x="23526" y="24880"/>
                  </a:cubicBezTo>
                  <a:close/>
                  <a:moveTo>
                    <a:pt x="7877" y="26574"/>
                  </a:moveTo>
                  <a:cubicBezTo>
                    <a:pt x="7752" y="26574"/>
                    <a:pt x="7631" y="26638"/>
                    <a:pt x="7573" y="26754"/>
                  </a:cubicBezTo>
                  <a:cubicBezTo>
                    <a:pt x="7477" y="26921"/>
                    <a:pt x="7549" y="27123"/>
                    <a:pt x="7716" y="27218"/>
                  </a:cubicBezTo>
                  <a:cubicBezTo>
                    <a:pt x="8120" y="27433"/>
                    <a:pt x="8549" y="27635"/>
                    <a:pt x="8978" y="27802"/>
                  </a:cubicBezTo>
                  <a:cubicBezTo>
                    <a:pt x="9025" y="27826"/>
                    <a:pt x="9061" y="27838"/>
                    <a:pt x="9109" y="27838"/>
                  </a:cubicBezTo>
                  <a:cubicBezTo>
                    <a:pt x="9240" y="27838"/>
                    <a:pt x="9371" y="27754"/>
                    <a:pt x="9430" y="27623"/>
                  </a:cubicBezTo>
                  <a:cubicBezTo>
                    <a:pt x="9502" y="27445"/>
                    <a:pt x="9418" y="27242"/>
                    <a:pt x="9240" y="27171"/>
                  </a:cubicBezTo>
                  <a:cubicBezTo>
                    <a:pt x="8835" y="27004"/>
                    <a:pt x="8418" y="26814"/>
                    <a:pt x="8037" y="26611"/>
                  </a:cubicBezTo>
                  <a:cubicBezTo>
                    <a:pt x="7987" y="26586"/>
                    <a:pt x="7932" y="26574"/>
                    <a:pt x="7877" y="26574"/>
                  </a:cubicBezTo>
                  <a:close/>
                  <a:moveTo>
                    <a:pt x="20984" y="26588"/>
                  </a:moveTo>
                  <a:cubicBezTo>
                    <a:pt x="20934" y="26588"/>
                    <a:pt x="20884" y="26599"/>
                    <a:pt x="20836" y="26623"/>
                  </a:cubicBezTo>
                  <a:cubicBezTo>
                    <a:pt x="20443" y="26837"/>
                    <a:pt x="20039" y="27028"/>
                    <a:pt x="19634" y="27195"/>
                  </a:cubicBezTo>
                  <a:cubicBezTo>
                    <a:pt x="19455" y="27254"/>
                    <a:pt x="19372" y="27457"/>
                    <a:pt x="19443" y="27635"/>
                  </a:cubicBezTo>
                  <a:cubicBezTo>
                    <a:pt x="19491" y="27766"/>
                    <a:pt x="19622" y="27850"/>
                    <a:pt x="19753" y="27850"/>
                  </a:cubicBezTo>
                  <a:cubicBezTo>
                    <a:pt x="19800" y="27850"/>
                    <a:pt x="19848" y="27838"/>
                    <a:pt x="19884" y="27826"/>
                  </a:cubicBezTo>
                  <a:cubicBezTo>
                    <a:pt x="20312" y="27647"/>
                    <a:pt x="20741" y="27445"/>
                    <a:pt x="21158" y="27230"/>
                  </a:cubicBezTo>
                  <a:cubicBezTo>
                    <a:pt x="21324" y="27147"/>
                    <a:pt x="21384" y="26945"/>
                    <a:pt x="21301" y="26778"/>
                  </a:cubicBezTo>
                  <a:cubicBezTo>
                    <a:pt x="21233" y="26659"/>
                    <a:pt x="21110" y="26588"/>
                    <a:pt x="20984" y="26588"/>
                  </a:cubicBezTo>
                  <a:close/>
                  <a:moveTo>
                    <a:pt x="10725" y="27695"/>
                  </a:moveTo>
                  <a:cubicBezTo>
                    <a:pt x="10575" y="27695"/>
                    <a:pt x="10434" y="27795"/>
                    <a:pt x="10395" y="27945"/>
                  </a:cubicBezTo>
                  <a:cubicBezTo>
                    <a:pt x="10347" y="28135"/>
                    <a:pt x="10454" y="28326"/>
                    <a:pt x="10633" y="28373"/>
                  </a:cubicBezTo>
                  <a:cubicBezTo>
                    <a:pt x="11085" y="28492"/>
                    <a:pt x="11538" y="28588"/>
                    <a:pt x="12002" y="28671"/>
                  </a:cubicBezTo>
                  <a:lnTo>
                    <a:pt x="12061" y="28671"/>
                  </a:lnTo>
                  <a:cubicBezTo>
                    <a:pt x="12216" y="28671"/>
                    <a:pt x="12359" y="28564"/>
                    <a:pt x="12395" y="28397"/>
                  </a:cubicBezTo>
                  <a:cubicBezTo>
                    <a:pt x="12419" y="28207"/>
                    <a:pt x="12300" y="28028"/>
                    <a:pt x="12109" y="28004"/>
                  </a:cubicBezTo>
                  <a:cubicBezTo>
                    <a:pt x="11680" y="27921"/>
                    <a:pt x="11240" y="27826"/>
                    <a:pt x="10811" y="27707"/>
                  </a:cubicBezTo>
                  <a:cubicBezTo>
                    <a:pt x="10782" y="27699"/>
                    <a:pt x="10753" y="27695"/>
                    <a:pt x="10725" y="27695"/>
                  </a:cubicBezTo>
                  <a:close/>
                  <a:moveTo>
                    <a:pt x="18141" y="27707"/>
                  </a:moveTo>
                  <a:cubicBezTo>
                    <a:pt x="18111" y="27707"/>
                    <a:pt x="18081" y="27711"/>
                    <a:pt x="18050" y="27719"/>
                  </a:cubicBezTo>
                  <a:cubicBezTo>
                    <a:pt x="17622" y="27838"/>
                    <a:pt x="17193" y="27933"/>
                    <a:pt x="16752" y="28004"/>
                  </a:cubicBezTo>
                  <a:cubicBezTo>
                    <a:pt x="16562" y="28040"/>
                    <a:pt x="16443" y="28207"/>
                    <a:pt x="16467" y="28397"/>
                  </a:cubicBezTo>
                  <a:cubicBezTo>
                    <a:pt x="16502" y="28564"/>
                    <a:pt x="16645" y="28683"/>
                    <a:pt x="16812" y="28683"/>
                  </a:cubicBezTo>
                  <a:lnTo>
                    <a:pt x="16872" y="28683"/>
                  </a:lnTo>
                  <a:cubicBezTo>
                    <a:pt x="17324" y="28600"/>
                    <a:pt x="17788" y="28504"/>
                    <a:pt x="18229" y="28373"/>
                  </a:cubicBezTo>
                  <a:cubicBezTo>
                    <a:pt x="18407" y="28326"/>
                    <a:pt x="18515" y="28147"/>
                    <a:pt x="18467" y="27957"/>
                  </a:cubicBezTo>
                  <a:cubicBezTo>
                    <a:pt x="18427" y="27807"/>
                    <a:pt x="18295" y="27707"/>
                    <a:pt x="18141" y="27707"/>
                  </a:cubicBezTo>
                  <a:close/>
                  <a:moveTo>
                    <a:pt x="13743" y="28182"/>
                  </a:moveTo>
                  <a:cubicBezTo>
                    <a:pt x="13573" y="28182"/>
                    <a:pt x="13418" y="28321"/>
                    <a:pt x="13407" y="28504"/>
                  </a:cubicBezTo>
                  <a:cubicBezTo>
                    <a:pt x="13395" y="28695"/>
                    <a:pt x="13550" y="28850"/>
                    <a:pt x="13728" y="28862"/>
                  </a:cubicBezTo>
                  <a:cubicBezTo>
                    <a:pt x="13966" y="28873"/>
                    <a:pt x="14216" y="28873"/>
                    <a:pt x="14455" y="28873"/>
                  </a:cubicBezTo>
                  <a:cubicBezTo>
                    <a:pt x="14681" y="28873"/>
                    <a:pt x="14907" y="28873"/>
                    <a:pt x="15133" y="28862"/>
                  </a:cubicBezTo>
                  <a:cubicBezTo>
                    <a:pt x="15324" y="28850"/>
                    <a:pt x="15467" y="28695"/>
                    <a:pt x="15455" y="28504"/>
                  </a:cubicBezTo>
                  <a:cubicBezTo>
                    <a:pt x="15443" y="28321"/>
                    <a:pt x="15300" y="28182"/>
                    <a:pt x="15120" y="28182"/>
                  </a:cubicBezTo>
                  <a:cubicBezTo>
                    <a:pt x="15112" y="28182"/>
                    <a:pt x="15105" y="28182"/>
                    <a:pt x="15097" y="28183"/>
                  </a:cubicBezTo>
                  <a:cubicBezTo>
                    <a:pt x="14877" y="28195"/>
                    <a:pt x="14654" y="28201"/>
                    <a:pt x="14431" y="28201"/>
                  </a:cubicBezTo>
                  <a:cubicBezTo>
                    <a:pt x="14207" y="28201"/>
                    <a:pt x="13984" y="28195"/>
                    <a:pt x="13764" y="28183"/>
                  </a:cubicBezTo>
                  <a:cubicBezTo>
                    <a:pt x="13757" y="28182"/>
                    <a:pt x="13750" y="28182"/>
                    <a:pt x="13743" y="281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Georgia" panose="02040502050405020303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pic>
          <p:nvPicPr>
            <p:cNvPr id="72" name="Picture 6" descr="Knowledge Sharing icon">
              <a:extLst>
                <a:ext uri="{FF2B5EF4-FFF2-40B4-BE49-F238E27FC236}">
                  <a16:creationId xmlns:a16="http://schemas.microsoft.com/office/drawing/2014/main" id="{79F1C544-8E05-70CF-DA44-F5652E2C3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5230" y="2747813"/>
              <a:ext cx="512064" cy="512064"/>
            </a:xfrm>
            <a:prstGeom prst="rect">
              <a:avLst/>
            </a:prstGeom>
            <a:solidFill>
              <a:schemeClr val="accent4"/>
            </a:solidFill>
          </p:spPr>
        </p:pic>
        <p:pic>
          <p:nvPicPr>
            <p:cNvPr id="73" name="Picture 8" descr="Financial Dynamic Presentation icon">
              <a:extLst>
                <a:ext uri="{FF2B5EF4-FFF2-40B4-BE49-F238E27FC236}">
                  <a16:creationId xmlns:a16="http://schemas.microsoft.com/office/drawing/2014/main" id="{07F65FEF-5AB0-AD3D-D2A8-1C0B72B3D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828" y="1553825"/>
              <a:ext cx="512064" cy="51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Mind icon">
              <a:extLst>
                <a:ext uri="{FF2B5EF4-FFF2-40B4-BE49-F238E27FC236}">
                  <a16:creationId xmlns:a16="http://schemas.microsoft.com/office/drawing/2014/main" id="{1581DCCF-E3F4-EC22-23B6-536336793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495" y="3292310"/>
              <a:ext cx="510327" cy="510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88766D13-5A00-1877-2240-0E425BE9B8C4}"/>
              </a:ext>
            </a:extLst>
          </p:cNvPr>
          <p:cNvSpPr txBox="1"/>
          <p:nvPr/>
        </p:nvSpPr>
        <p:spPr>
          <a:xfrm>
            <a:off x="823043" y="1196108"/>
            <a:ext cx="1984248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sz="1600" b="1" i="0" dirty="0">
                <a:solidFill>
                  <a:schemeClr val="accent2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Orchestrated and automated operations</a:t>
            </a:r>
            <a:endParaRPr lang="en-US" sz="1600" b="0" i="0" dirty="0">
              <a:solidFill>
                <a:srgbClr val="374151"/>
              </a:solidFill>
              <a:effectLst/>
              <a:latin typeface="Georgia" panose="02040502050405020303" pitchFamily="18" charset="0"/>
            </a:endParaRP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74151"/>
                </a:solidFill>
                <a:effectLst/>
                <a:latin typeface="Georgia" panose="02040502050405020303" pitchFamily="18" charset="0"/>
              </a:rPr>
              <a:t>Source of Truth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74151"/>
                </a:solidFill>
                <a:effectLst/>
                <a:latin typeface="Georgia" panose="02040502050405020303" pitchFamily="18" charset="0"/>
              </a:rPr>
              <a:t>Workflows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74151"/>
                </a:solidFill>
                <a:effectLst/>
                <a:latin typeface="Georgia" panose="02040502050405020303" pitchFamily="18" charset="0"/>
              </a:rPr>
              <a:t>Components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74151"/>
                </a:solidFill>
                <a:effectLst/>
                <a:latin typeface="Georgia" panose="02040502050405020303" pitchFamily="18" charset="0"/>
              </a:rPr>
              <a:t>APIs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374151"/>
                </a:solidFill>
                <a:latin typeface="Georgia" panose="02040502050405020303" pitchFamily="18" charset="0"/>
              </a:rPr>
              <a:t>GitOps</a:t>
            </a:r>
            <a:endParaRPr lang="en-US" sz="1600" b="0" i="0" dirty="0">
              <a:solidFill>
                <a:srgbClr val="374151"/>
              </a:solidFill>
              <a:effectLst/>
              <a:latin typeface="Georgia" panose="02040502050405020303" pitchFamily="18" charset="0"/>
            </a:endParaRPr>
          </a:p>
          <a:p>
            <a:pPr algn="r"/>
            <a:r>
              <a:rPr lang="en-US" sz="1600" b="0" i="0" dirty="0">
                <a:solidFill>
                  <a:srgbClr val="374151"/>
                </a:solidFill>
                <a:effectLst/>
                <a:latin typeface="Georgia" panose="02040502050405020303" pitchFamily="18" charset="0"/>
              </a:rPr>
              <a:t>...</a:t>
            </a:r>
            <a:endParaRPr lang="en-US" sz="16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FC17001-F91E-3503-7951-491930264E96}"/>
              </a:ext>
            </a:extLst>
          </p:cNvPr>
          <p:cNvSpPr txBox="1"/>
          <p:nvPr/>
        </p:nvSpPr>
        <p:spPr>
          <a:xfrm>
            <a:off x="9181081" y="1246908"/>
            <a:ext cx="222797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i="0" dirty="0">
                <a:solidFill>
                  <a:schemeClr val="accent1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Use Cases &amp; Solutions</a:t>
            </a:r>
          </a:p>
          <a:p>
            <a:r>
              <a:rPr lang="en-US" sz="1600" b="0" i="0" dirty="0">
                <a:solidFill>
                  <a:srgbClr val="374151"/>
                </a:solidFill>
                <a:effectLst/>
                <a:latin typeface="Georgia" panose="02040502050405020303" pitchFamily="18" charset="0"/>
              </a:rPr>
              <a:t>Generalized, modular workflows and code</a:t>
            </a:r>
            <a:r>
              <a:rPr lang="en-US" sz="1600" b="0" i="0" dirty="0"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endParaRPr lang="en-US" sz="16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477833E-55E0-9401-550C-E2385F9187D2}"/>
              </a:ext>
            </a:extLst>
          </p:cNvPr>
          <p:cNvSpPr txBox="1"/>
          <p:nvPr/>
        </p:nvSpPr>
        <p:spPr>
          <a:xfrm>
            <a:off x="5134417" y="1453153"/>
            <a:ext cx="1984248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i="0" dirty="0">
                <a:solidFill>
                  <a:schemeClr val="accent4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Education</a:t>
            </a:r>
          </a:p>
          <a:p>
            <a:pPr algn="ctr"/>
            <a:r>
              <a:rPr lang="en-US" sz="1600" b="0" i="0" dirty="0">
                <a:solidFill>
                  <a:srgbClr val="374151"/>
                </a:solidFill>
                <a:effectLst/>
                <a:latin typeface="Georgia" panose="02040502050405020303" pitchFamily="18" charset="0"/>
              </a:rPr>
              <a:t>Courses in Network Automation eAcademy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55DE7A9-A2E7-F9DF-68AA-6106DF642655}"/>
              </a:ext>
            </a:extLst>
          </p:cNvPr>
          <p:cNvSpPr txBox="1"/>
          <p:nvPr/>
        </p:nvSpPr>
        <p:spPr>
          <a:xfrm>
            <a:off x="629920" y="4136760"/>
            <a:ext cx="2560043" cy="167225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sz="1600" b="1" i="0" dirty="0">
                <a:solidFill>
                  <a:srgbClr val="7030A0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Principles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7415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Define intent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7415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Model orchestration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7415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Integrate tools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7415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Automate all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7415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Verify in pre-production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1C0C132-6E43-9A41-7DBE-52C1B717C802}"/>
              </a:ext>
            </a:extLst>
          </p:cNvPr>
          <p:cNvSpPr txBox="1"/>
          <p:nvPr/>
        </p:nvSpPr>
        <p:spPr>
          <a:xfrm>
            <a:off x="8936850" y="3936784"/>
            <a:ext cx="2369574" cy="9335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>
                <a:solidFill>
                  <a:srgbClr val="7030A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Cloud-based</a:t>
            </a:r>
            <a:endParaRPr lang="en-US" sz="1600" b="1" i="0" dirty="0">
              <a:solidFill>
                <a:srgbClr val="7030A0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rgbClr val="374151"/>
                </a:solidFill>
                <a:effectLst/>
                <a:latin typeface="Georgia" panose="02040502050405020303" pitchFamily="18" charset="0"/>
              </a:rPr>
              <a:t>All implementations are available in</a:t>
            </a:r>
            <a:endParaRPr lang="en-US" sz="16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448B919-9014-5498-3BDC-03B1B7E74C81}"/>
              </a:ext>
            </a:extLst>
          </p:cNvPr>
          <p:cNvSpPr txBox="1"/>
          <p:nvPr/>
        </p:nvSpPr>
        <p:spPr>
          <a:xfrm>
            <a:off x="3408011" y="2042500"/>
            <a:ext cx="205683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endParaRPr lang="en-US" sz="1600" b="1" i="0" dirty="0">
              <a:solidFill>
                <a:schemeClr val="accent4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Digital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Twin</a:t>
            </a:r>
          </a:p>
          <a:p>
            <a:pPr algn="ctr"/>
            <a:r>
              <a:rPr lang="en-US" sz="1600" dirty="0">
                <a:solidFill>
                  <a:srgbClr val="374151"/>
                </a:solidFill>
                <a:latin typeface="Georgia" panose="02040502050405020303" pitchFamily="18" charset="0"/>
              </a:rPr>
              <a:t>virtual copy of the network</a:t>
            </a:r>
            <a:endParaRPr lang="en-US" sz="1600" b="0" i="0" dirty="0">
              <a:solidFill>
                <a:srgbClr val="37415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F56924-DA21-2A05-36F9-DE9C53B07FB2}"/>
              </a:ext>
            </a:extLst>
          </p:cNvPr>
          <p:cNvSpPr txBox="1"/>
          <p:nvPr/>
        </p:nvSpPr>
        <p:spPr>
          <a:xfrm>
            <a:off x="6720721" y="2061026"/>
            <a:ext cx="1984248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endParaRPr lang="en-US" sz="1600" b="1" i="0" dirty="0">
              <a:solidFill>
                <a:schemeClr val="accent4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Network Visualization</a:t>
            </a:r>
          </a:p>
          <a:p>
            <a:pPr algn="ctr"/>
            <a:r>
              <a:rPr lang="en-US" sz="1600" dirty="0">
                <a:solidFill>
                  <a:srgbClr val="374151"/>
                </a:solidFill>
                <a:latin typeface="Georgia" panose="02040502050405020303" pitchFamily="18" charset="0"/>
              </a:rPr>
              <a:t>Graphics as code</a:t>
            </a:r>
            <a:endParaRPr lang="en-US" sz="1600" b="0" i="0" dirty="0">
              <a:solidFill>
                <a:srgbClr val="37415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1026" name="Picture 2" descr="Geant">
            <a:extLst>
              <a:ext uri="{FF2B5EF4-FFF2-40B4-BE49-F238E27FC236}">
                <a16:creationId xmlns:a16="http://schemas.microsoft.com/office/drawing/2014/main" id="{B7C9EE9E-B697-448A-D611-9D7AD8FC8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864" y="4573859"/>
            <a:ext cx="879600" cy="22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B8AFF7-34B5-151F-39A9-71651E613859}"/>
              </a:ext>
            </a:extLst>
          </p:cNvPr>
          <p:cNvSpPr txBox="1"/>
          <p:nvPr/>
        </p:nvSpPr>
        <p:spPr>
          <a:xfrm>
            <a:off x="8888699" y="5053374"/>
            <a:ext cx="2417725" cy="9335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>
                <a:solidFill>
                  <a:srgbClr val="7030A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Reusable</a:t>
            </a:r>
            <a:endParaRPr lang="en-US" sz="1600" b="1" i="0" dirty="0">
              <a:solidFill>
                <a:srgbClr val="7030A0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rgbClr val="374151"/>
                </a:solidFill>
                <a:effectLst/>
                <a:latin typeface="Georgia" panose="02040502050405020303" pitchFamily="18" charset="0"/>
              </a:rPr>
              <a:t>Open-source code and documentation</a:t>
            </a:r>
            <a:endParaRPr lang="en-US" sz="16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B4DEE3D-FBD0-4A47-E16F-D744A666123D}"/>
              </a:ext>
            </a:extLst>
          </p:cNvPr>
          <p:cNvSpPr/>
          <p:nvPr/>
        </p:nvSpPr>
        <p:spPr>
          <a:xfrm>
            <a:off x="629919" y="4031870"/>
            <a:ext cx="2578001" cy="1835333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MK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F4E4186-EBCA-C2CD-C90B-301528D23098}"/>
              </a:ext>
            </a:extLst>
          </p:cNvPr>
          <p:cNvSpPr/>
          <p:nvPr/>
        </p:nvSpPr>
        <p:spPr>
          <a:xfrm>
            <a:off x="8849645" y="3877681"/>
            <a:ext cx="2456780" cy="2171592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MK"/>
          </a:p>
        </p:txBody>
      </p:sp>
    </p:spTree>
    <p:extLst>
      <p:ext uri="{BB962C8B-B14F-4D97-AF65-F5344CB8AC3E}">
        <p14:creationId xmlns:p14="http://schemas.microsoft.com/office/powerpoint/2010/main" val="3677862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E7A6-0019-412C-92FD-D22480D8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automate? First decide on the Source of Truth (</a:t>
            </a:r>
            <a:r>
              <a:rPr lang="en-US" dirty="0" err="1"/>
              <a:t>SoT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B35DC1-C811-4662-82B9-6F2AACC70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6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8A89BA-BA2A-659F-5DCE-7ED6F149EDE0}"/>
              </a:ext>
            </a:extLst>
          </p:cNvPr>
          <p:cNvGrpSpPr>
            <a:grpSpLocks noChangeAspect="1"/>
          </p:cNvGrpSpPr>
          <p:nvPr/>
        </p:nvGrpSpPr>
        <p:grpSpPr>
          <a:xfrm>
            <a:off x="363856" y="1574332"/>
            <a:ext cx="11828144" cy="4500000"/>
            <a:chOff x="891692" y="2217108"/>
            <a:chExt cx="10738967" cy="40856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E5C88D0-4307-6326-CF35-9CA87613A450}"/>
                </a:ext>
              </a:extLst>
            </p:cNvPr>
            <p:cNvGrpSpPr/>
            <p:nvPr/>
          </p:nvGrpSpPr>
          <p:grpSpPr>
            <a:xfrm>
              <a:off x="891692" y="2217108"/>
              <a:ext cx="10738967" cy="4085623"/>
              <a:chOff x="891692" y="2217108"/>
              <a:chExt cx="10738967" cy="408562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B11ED99-197F-922C-04F2-DE6785EAD70E}"/>
                  </a:ext>
                </a:extLst>
              </p:cNvPr>
              <p:cNvGrpSpPr/>
              <p:nvPr/>
            </p:nvGrpSpPr>
            <p:grpSpPr>
              <a:xfrm>
                <a:off x="891692" y="2217108"/>
                <a:ext cx="10738967" cy="4085623"/>
                <a:chOff x="891692" y="2217108"/>
                <a:chExt cx="10738967" cy="408562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D18EE123-C125-05C6-8E01-D7B5D3FD96A8}"/>
                    </a:ext>
                  </a:extLst>
                </p:cNvPr>
                <p:cNvGrpSpPr/>
                <p:nvPr/>
              </p:nvGrpSpPr>
              <p:grpSpPr>
                <a:xfrm>
                  <a:off x="891692" y="2217108"/>
                  <a:ext cx="10738967" cy="3836758"/>
                  <a:chOff x="891692" y="2217108"/>
                  <a:chExt cx="10738967" cy="3836758"/>
                </a:xfrm>
              </p:grpSpPr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232F35A1-5DAE-762F-F3E8-FA9FF3A557DE}"/>
                      </a:ext>
                    </a:extLst>
                  </p:cNvPr>
                  <p:cNvSpPr txBox="1"/>
                  <p:nvPr/>
                </p:nvSpPr>
                <p:spPr>
                  <a:xfrm>
                    <a:off x="6955335" y="2217108"/>
                    <a:ext cx="4675324" cy="880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en-IN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Essential for Infrastructure as Code (</a:t>
                    </a:r>
                    <a:r>
                      <a:rPr lang="en-IN" sz="2000" b="1" i="0" dirty="0" err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IaC</a:t>
                    </a:r>
                    <a:r>
                      <a:rPr lang="en-IN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) </a:t>
                    </a: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Facilitates the management and provisioning of infrastructure via code rather than manual procedures.</a:t>
                    </a: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313F825-A838-163C-ED11-71A45BCB9F21}"/>
                      </a:ext>
                    </a:extLst>
                  </p:cNvPr>
                  <p:cNvSpPr txBox="1"/>
                  <p:nvPr/>
                </p:nvSpPr>
                <p:spPr>
                  <a:xfrm>
                    <a:off x="7931603" y="5173645"/>
                    <a:ext cx="2946328" cy="6566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en-IN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Single or not? </a:t>
                    </a: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Single source per item type.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100FE54C-BBF0-D1E8-684D-491D35F329FF}"/>
                      </a:ext>
                    </a:extLst>
                  </p:cNvPr>
                  <p:cNvSpPr txBox="1"/>
                  <p:nvPr/>
                </p:nvSpPr>
                <p:spPr>
                  <a:xfrm>
                    <a:off x="1314070" y="5173645"/>
                    <a:ext cx="2946328" cy="880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r">
                      <a:spcAft>
                        <a:spcPts val="600"/>
                      </a:spcAft>
                    </a:pPr>
                    <a:r>
                      <a:rPr lang="en-IN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Service &amp; Resource </a:t>
                    </a:r>
                  </a:p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Integrated or separated (w/o data duplication)</a:t>
                    </a:r>
                    <a:r>
                      <a: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.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96E9B06-C374-532B-8E87-55F6E0788032}"/>
                      </a:ext>
                    </a:extLst>
                  </p:cNvPr>
                  <p:cNvSpPr txBox="1"/>
                  <p:nvPr/>
                </p:nvSpPr>
                <p:spPr>
                  <a:xfrm>
                    <a:off x="8353980" y="3613690"/>
                    <a:ext cx="2946328" cy="110376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en-IN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Declarative approach</a:t>
                    </a: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Defines the expected state / the correct state and expects the live infrastructure to follow it.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67E2BC2-905C-8FF1-63C5-6A12A87A8785}"/>
                      </a:ext>
                    </a:extLst>
                  </p:cNvPr>
                  <p:cNvSpPr txBox="1"/>
                  <p:nvPr/>
                </p:nvSpPr>
                <p:spPr>
                  <a:xfrm>
                    <a:off x="891692" y="3613690"/>
                    <a:ext cx="2946328" cy="110376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r">
                      <a:spcAft>
                        <a:spcPts val="600"/>
                      </a:spcAft>
                    </a:pPr>
                    <a:r>
                      <a:rPr lang="en-IN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API &amp; Data Model </a:t>
                    </a:r>
                  </a:p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Describe the network and services in sufficient detail. Manage all information via APIs.</a:t>
                    </a: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357F4ED-FC2D-4B51-A227-2715336977D0}"/>
                    </a:ext>
                  </a:extLst>
                </p:cNvPr>
                <p:cNvGrpSpPr/>
                <p:nvPr/>
              </p:nvGrpSpPr>
              <p:grpSpPr>
                <a:xfrm>
                  <a:off x="4067660" y="2238127"/>
                  <a:ext cx="4056681" cy="4064604"/>
                  <a:chOff x="4067660" y="2238127"/>
                  <a:chExt cx="4056681" cy="4064604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BC15670B-809B-B085-8144-0B24630852F7}"/>
                      </a:ext>
                    </a:extLst>
                  </p:cNvPr>
                  <p:cNvGrpSpPr/>
                  <p:nvPr/>
                </p:nvGrpSpPr>
                <p:grpSpPr>
                  <a:xfrm>
                    <a:off x="4067660" y="2238127"/>
                    <a:ext cx="4056681" cy="4064604"/>
                    <a:chOff x="4067660" y="2238127"/>
                    <a:chExt cx="4056681" cy="4064604"/>
                  </a:xfrm>
                </p:grpSpPr>
                <p:sp>
                  <p:nvSpPr>
                    <p:cNvPr id="18" name="Freeform: Shape 6">
                      <a:extLst>
                        <a:ext uri="{FF2B5EF4-FFF2-40B4-BE49-F238E27FC236}">
                          <a16:creationId xmlns:a16="http://schemas.microsoft.com/office/drawing/2014/main" id="{BEA03A28-7F7C-D7C4-CD66-AF35603AB8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4797" y="2351928"/>
                      <a:ext cx="622178" cy="622590"/>
                    </a:xfrm>
                    <a:custGeom>
                      <a:avLst/>
                      <a:gdLst>
                        <a:gd name="connsiteX0" fmla="*/ 589908 w 622178"/>
                        <a:gd name="connsiteY0" fmla="*/ 622492 h 622590"/>
                        <a:gd name="connsiteX1" fmla="*/ 31951 w 622178"/>
                        <a:gd name="connsiteY1" fmla="*/ 622492 h 622590"/>
                        <a:gd name="connsiteX2" fmla="*/ -299 w 622178"/>
                        <a:gd name="connsiteY2" fmla="*/ 590130 h 622590"/>
                        <a:gd name="connsiteX3" fmla="*/ -299 w 622178"/>
                        <a:gd name="connsiteY3" fmla="*/ 32173 h 622590"/>
                        <a:gd name="connsiteX4" fmla="*/ 32151 w 622178"/>
                        <a:gd name="connsiteY4" fmla="*/ -99 h 622590"/>
                        <a:gd name="connsiteX5" fmla="*/ 33178 w 622178"/>
                        <a:gd name="connsiteY5" fmla="*/ -77 h 622590"/>
                        <a:gd name="connsiteX6" fmla="*/ 621823 w 622178"/>
                        <a:gd name="connsiteY6" fmla="*/ 588233 h 622590"/>
                        <a:gd name="connsiteX7" fmla="*/ 591414 w 622178"/>
                        <a:gd name="connsiteY7" fmla="*/ 622436 h 622590"/>
                        <a:gd name="connsiteX8" fmla="*/ 589908 w 622178"/>
                        <a:gd name="connsiteY8" fmla="*/ 622492 h 622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22178" h="622590">
                          <a:moveTo>
                            <a:pt x="589908" y="622492"/>
                          </a:moveTo>
                          <a:lnTo>
                            <a:pt x="31951" y="622492"/>
                          </a:lnTo>
                          <a:cubicBezTo>
                            <a:pt x="14118" y="622425"/>
                            <a:pt x="-299" y="607963"/>
                            <a:pt x="-299" y="590130"/>
                          </a:cubicBezTo>
                          <a:lnTo>
                            <a:pt x="-299" y="32173"/>
                          </a:lnTo>
                          <a:cubicBezTo>
                            <a:pt x="-243" y="14296"/>
                            <a:pt x="14286" y="-144"/>
                            <a:pt x="32151" y="-99"/>
                          </a:cubicBezTo>
                          <a:cubicBezTo>
                            <a:pt x="32497" y="-99"/>
                            <a:pt x="32832" y="-88"/>
                            <a:pt x="33178" y="-77"/>
                          </a:cubicBezTo>
                          <a:cubicBezTo>
                            <a:pt x="350745" y="17153"/>
                            <a:pt x="604414" y="270678"/>
                            <a:pt x="621823" y="588233"/>
                          </a:cubicBezTo>
                          <a:cubicBezTo>
                            <a:pt x="622872" y="606077"/>
                            <a:pt x="609258" y="621387"/>
                            <a:pt x="591414" y="622436"/>
                          </a:cubicBezTo>
                          <a:cubicBezTo>
                            <a:pt x="590912" y="622469"/>
                            <a:pt x="590410" y="622481"/>
                            <a:pt x="589908" y="62249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b"/>
                    <a:lstStyle/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IN" sz="32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9" name="Freeform: Shape 8">
                      <a:extLst>
                        <a:ext uri="{FF2B5EF4-FFF2-40B4-BE49-F238E27FC236}">
                          <a16:creationId xmlns:a16="http://schemas.microsoft.com/office/drawing/2014/main" id="{574BA2F5-499C-F1C0-ADD9-DD721DAA61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3794" y="2238127"/>
                      <a:ext cx="753241" cy="1473006"/>
                    </a:xfrm>
                    <a:custGeom>
                      <a:avLst/>
                      <a:gdLst>
                        <a:gd name="connsiteX0" fmla="*/ 736204 w 753241"/>
                        <a:gd name="connsiteY0" fmla="*/ 1472907 h 1473006"/>
                        <a:gd name="connsiteX1" fmla="*/ -299 w 753241"/>
                        <a:gd name="connsiteY1" fmla="*/ 736404 h 1473006"/>
                        <a:gd name="connsiteX2" fmla="*/ 736204 w 753241"/>
                        <a:gd name="connsiteY2" fmla="*/ -99 h 1473006"/>
                        <a:gd name="connsiteX3" fmla="*/ 752942 w 753241"/>
                        <a:gd name="connsiteY3" fmla="*/ 16640 h 1473006"/>
                        <a:gd name="connsiteX4" fmla="*/ 736204 w 753241"/>
                        <a:gd name="connsiteY4" fmla="*/ 33378 h 1473006"/>
                        <a:gd name="connsiteX5" fmla="*/ 33178 w 753241"/>
                        <a:gd name="connsiteY5" fmla="*/ 736404 h 1473006"/>
                        <a:gd name="connsiteX6" fmla="*/ 736204 w 753241"/>
                        <a:gd name="connsiteY6" fmla="*/ 1439430 h 1473006"/>
                        <a:gd name="connsiteX7" fmla="*/ 752942 w 753241"/>
                        <a:gd name="connsiteY7" fmla="*/ 1456168 h 1473006"/>
                        <a:gd name="connsiteX8" fmla="*/ 736204 w 753241"/>
                        <a:gd name="connsiteY8" fmla="*/ 1472907 h 14730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53241" h="1473006">
                          <a:moveTo>
                            <a:pt x="736204" y="1472907"/>
                          </a:moveTo>
                          <a:cubicBezTo>
                            <a:pt x="329442" y="1472907"/>
                            <a:pt x="-299" y="1143166"/>
                            <a:pt x="-299" y="736404"/>
                          </a:cubicBezTo>
                          <a:cubicBezTo>
                            <a:pt x="-299" y="329642"/>
                            <a:pt x="329442" y="-99"/>
                            <a:pt x="736204" y="-99"/>
                          </a:cubicBezTo>
                          <a:cubicBezTo>
                            <a:pt x="745444" y="-99"/>
                            <a:pt x="752942" y="7395"/>
                            <a:pt x="752942" y="16640"/>
                          </a:cubicBezTo>
                          <a:cubicBezTo>
                            <a:pt x="752942" y="25879"/>
                            <a:pt x="745444" y="33378"/>
                            <a:pt x="736204" y="33378"/>
                          </a:cubicBezTo>
                          <a:cubicBezTo>
                            <a:pt x="347933" y="33378"/>
                            <a:pt x="33178" y="348133"/>
                            <a:pt x="33178" y="736404"/>
                          </a:cubicBezTo>
                          <a:cubicBezTo>
                            <a:pt x="33178" y="1124675"/>
                            <a:pt x="347933" y="1439430"/>
                            <a:pt x="736204" y="1439430"/>
                          </a:cubicBezTo>
                          <a:cubicBezTo>
                            <a:pt x="745444" y="1439430"/>
                            <a:pt x="752942" y="1446929"/>
                            <a:pt x="752942" y="1456168"/>
                          </a:cubicBezTo>
                          <a:cubicBezTo>
                            <a:pt x="752942" y="1465408"/>
                            <a:pt x="745444" y="1472907"/>
                            <a:pt x="736204" y="1472907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20" name="Freeform: Shape 9">
                      <a:extLst>
                        <a:ext uri="{FF2B5EF4-FFF2-40B4-BE49-F238E27FC236}">
                          <a16:creationId xmlns:a16="http://schemas.microsoft.com/office/drawing/2014/main" id="{410FD65B-40E7-B2A1-68FF-0E957590D0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6572" y="2351727"/>
                      <a:ext cx="623725" cy="1246152"/>
                    </a:xfrm>
                    <a:custGeom>
                      <a:avLst/>
                      <a:gdLst>
                        <a:gd name="connsiteX0" fmla="*/ 623426 w 623725"/>
                        <a:gd name="connsiteY0" fmla="*/ 1224505 h 1246152"/>
                        <a:gd name="connsiteX1" fmla="*/ 601677 w 623725"/>
                        <a:gd name="connsiteY1" fmla="*/ 1246053 h 1246152"/>
                        <a:gd name="connsiteX2" fmla="*/ 601108 w 623725"/>
                        <a:gd name="connsiteY2" fmla="*/ 1246042 h 1246152"/>
                        <a:gd name="connsiteX3" fmla="*/ 99 w 623725"/>
                        <a:gd name="connsiteY3" fmla="*/ 600910 h 1246152"/>
                        <a:gd name="connsiteX4" fmla="*/ 601108 w 623725"/>
                        <a:gd name="connsiteY4" fmla="*/ -99 h 1246152"/>
                        <a:gd name="connsiteX5" fmla="*/ 623426 w 623725"/>
                        <a:gd name="connsiteY5" fmla="*/ 21438 h 1246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23725" h="1246152">
                          <a:moveTo>
                            <a:pt x="623426" y="1224505"/>
                          </a:moveTo>
                          <a:cubicBezTo>
                            <a:pt x="623370" y="1236456"/>
                            <a:pt x="613628" y="1246109"/>
                            <a:pt x="601677" y="1246053"/>
                          </a:cubicBezTo>
                          <a:cubicBezTo>
                            <a:pt x="601487" y="1246053"/>
                            <a:pt x="601297" y="1246053"/>
                            <a:pt x="601108" y="1246042"/>
                          </a:cubicBezTo>
                          <a:cubicBezTo>
                            <a:pt x="256993" y="1233856"/>
                            <a:pt x="-12087" y="945024"/>
                            <a:pt x="99" y="600910"/>
                          </a:cubicBezTo>
                          <a:cubicBezTo>
                            <a:pt x="11682" y="273902"/>
                            <a:pt x="274100" y="11484"/>
                            <a:pt x="601108" y="-99"/>
                          </a:cubicBezTo>
                          <a:cubicBezTo>
                            <a:pt x="613137" y="-110"/>
                            <a:pt x="623002" y="9420"/>
                            <a:pt x="623426" y="21438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21" name="Freeform: Shape 12">
                      <a:extLst>
                        <a:ext uri="{FF2B5EF4-FFF2-40B4-BE49-F238E27FC236}">
                          <a16:creationId xmlns:a16="http://schemas.microsoft.com/office/drawing/2014/main" id="{1052CB37-843E-CAAA-CF44-D57E98474D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7727" y="4078492"/>
                      <a:ext cx="622590" cy="622160"/>
                    </a:xfrm>
                    <a:custGeom>
                      <a:avLst/>
                      <a:gdLst>
                        <a:gd name="connsiteX0" fmla="*/ -299 w 622590"/>
                        <a:gd name="connsiteY0" fmla="*/ 590108 h 622160"/>
                        <a:gd name="connsiteX1" fmla="*/ -299 w 622590"/>
                        <a:gd name="connsiteY1" fmla="*/ 32151 h 622160"/>
                        <a:gd name="connsiteX2" fmla="*/ 31950 w 622590"/>
                        <a:gd name="connsiteY2" fmla="*/ -99 h 622160"/>
                        <a:gd name="connsiteX3" fmla="*/ 589907 w 622590"/>
                        <a:gd name="connsiteY3" fmla="*/ -99 h 622160"/>
                        <a:gd name="connsiteX4" fmla="*/ 622291 w 622590"/>
                        <a:gd name="connsiteY4" fmla="*/ 32240 h 622160"/>
                        <a:gd name="connsiteX5" fmla="*/ 622269 w 622590"/>
                        <a:gd name="connsiteY5" fmla="*/ 33378 h 622160"/>
                        <a:gd name="connsiteX6" fmla="*/ 33624 w 622590"/>
                        <a:gd name="connsiteY6" fmla="*/ 622023 h 622160"/>
                        <a:gd name="connsiteX7" fmla="*/ -266 w 622590"/>
                        <a:gd name="connsiteY7" fmla="*/ 591268 h 622160"/>
                        <a:gd name="connsiteX8" fmla="*/ -299 w 622590"/>
                        <a:gd name="connsiteY8" fmla="*/ 590108 h 622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22590" h="622160">
                          <a:moveTo>
                            <a:pt x="-299" y="590108"/>
                          </a:moveTo>
                          <a:lnTo>
                            <a:pt x="-299" y="32151"/>
                          </a:lnTo>
                          <a:cubicBezTo>
                            <a:pt x="-299" y="14341"/>
                            <a:pt x="14140" y="-99"/>
                            <a:pt x="31950" y="-99"/>
                          </a:cubicBezTo>
                          <a:lnTo>
                            <a:pt x="589907" y="-99"/>
                          </a:lnTo>
                          <a:cubicBezTo>
                            <a:pt x="607784" y="-110"/>
                            <a:pt x="622280" y="14374"/>
                            <a:pt x="622291" y="32240"/>
                          </a:cubicBezTo>
                          <a:cubicBezTo>
                            <a:pt x="622291" y="32620"/>
                            <a:pt x="622280" y="32999"/>
                            <a:pt x="622269" y="33378"/>
                          </a:cubicBezTo>
                          <a:cubicBezTo>
                            <a:pt x="604972" y="351034"/>
                            <a:pt x="351280" y="604726"/>
                            <a:pt x="33624" y="622023"/>
                          </a:cubicBezTo>
                          <a:cubicBezTo>
                            <a:pt x="15770" y="622882"/>
                            <a:pt x="605" y="609112"/>
                            <a:pt x="-266" y="591268"/>
                          </a:cubicBezTo>
                          <a:cubicBezTo>
                            <a:pt x="-288" y="590878"/>
                            <a:pt x="-299" y="590498"/>
                            <a:pt x="-299" y="590108"/>
                          </a:cubicBez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t"/>
                    <a:lstStyle/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IN" sz="32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22" name="Freeform: Shape 14">
                      <a:extLst>
                        <a:ext uri="{FF2B5EF4-FFF2-40B4-BE49-F238E27FC236}">
                          <a16:creationId xmlns:a16="http://schemas.microsoft.com/office/drawing/2014/main" id="{FEA3EA93-E3BF-69BF-59C3-68C5ADA17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1335" y="3277378"/>
                      <a:ext cx="1473006" cy="753241"/>
                    </a:xfrm>
                    <a:custGeom>
                      <a:avLst/>
                      <a:gdLst>
                        <a:gd name="connsiteX0" fmla="*/ 1455968 w 1473006"/>
                        <a:gd name="connsiteY0" fmla="*/ 753143 h 753241"/>
                        <a:gd name="connsiteX1" fmla="*/ 1439229 w 1473006"/>
                        <a:gd name="connsiteY1" fmla="*/ 736404 h 753241"/>
                        <a:gd name="connsiteX2" fmla="*/ 736204 w 1473006"/>
                        <a:gd name="connsiteY2" fmla="*/ 33378 h 753241"/>
                        <a:gd name="connsiteX3" fmla="*/ 33178 w 1473006"/>
                        <a:gd name="connsiteY3" fmla="*/ 736404 h 753241"/>
                        <a:gd name="connsiteX4" fmla="*/ 16439 w 1473006"/>
                        <a:gd name="connsiteY4" fmla="*/ 753143 h 753241"/>
                        <a:gd name="connsiteX5" fmla="*/ -299 w 1473006"/>
                        <a:gd name="connsiteY5" fmla="*/ 736404 h 753241"/>
                        <a:gd name="connsiteX6" fmla="*/ 736204 w 1473006"/>
                        <a:gd name="connsiteY6" fmla="*/ -99 h 753241"/>
                        <a:gd name="connsiteX7" fmla="*/ 1472707 w 1473006"/>
                        <a:gd name="connsiteY7" fmla="*/ 736404 h 753241"/>
                        <a:gd name="connsiteX8" fmla="*/ 1455968 w 1473006"/>
                        <a:gd name="connsiteY8" fmla="*/ 753143 h 7532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73006" h="753241">
                          <a:moveTo>
                            <a:pt x="1455968" y="753143"/>
                          </a:moveTo>
                          <a:cubicBezTo>
                            <a:pt x="1446728" y="753143"/>
                            <a:pt x="1439229" y="745644"/>
                            <a:pt x="1439229" y="736404"/>
                          </a:cubicBezTo>
                          <a:cubicBezTo>
                            <a:pt x="1439229" y="348133"/>
                            <a:pt x="1124475" y="33378"/>
                            <a:pt x="736204" y="33378"/>
                          </a:cubicBezTo>
                          <a:cubicBezTo>
                            <a:pt x="347933" y="33378"/>
                            <a:pt x="33178" y="348133"/>
                            <a:pt x="33178" y="736404"/>
                          </a:cubicBezTo>
                          <a:cubicBezTo>
                            <a:pt x="33178" y="745644"/>
                            <a:pt x="25679" y="753143"/>
                            <a:pt x="16439" y="753143"/>
                          </a:cubicBezTo>
                          <a:cubicBezTo>
                            <a:pt x="7200" y="753143"/>
                            <a:pt x="-299" y="745644"/>
                            <a:pt x="-299" y="736404"/>
                          </a:cubicBezTo>
                          <a:cubicBezTo>
                            <a:pt x="-299" y="329642"/>
                            <a:pt x="329442" y="-99"/>
                            <a:pt x="736204" y="-99"/>
                          </a:cubicBezTo>
                          <a:cubicBezTo>
                            <a:pt x="1142966" y="-99"/>
                            <a:pt x="1472707" y="329642"/>
                            <a:pt x="1472707" y="736404"/>
                          </a:cubicBezTo>
                          <a:cubicBezTo>
                            <a:pt x="1472707" y="745644"/>
                            <a:pt x="1465208" y="753143"/>
                            <a:pt x="1455968" y="753143"/>
                          </a:cubicBez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23" name="Freeform: Shape 15">
                      <a:extLst>
                        <a:ext uri="{FF2B5EF4-FFF2-40B4-BE49-F238E27FC236}">
                          <a16:creationId xmlns:a16="http://schemas.microsoft.com/office/drawing/2014/main" id="{A0CC505C-E95A-CAC9-3A83-41B415B843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4700" y="3391683"/>
                      <a:ext cx="1246055" cy="622197"/>
                    </a:xfrm>
                    <a:custGeom>
                      <a:avLst/>
                      <a:gdLst>
                        <a:gd name="connsiteX0" fmla="*/ 21138 w 1246055"/>
                        <a:gd name="connsiteY0" fmla="*/ 622099 h 622197"/>
                        <a:gd name="connsiteX1" fmla="*/ -299 w 1246055"/>
                        <a:gd name="connsiteY1" fmla="*/ 600461 h 622197"/>
                        <a:gd name="connsiteX2" fmla="*/ -287 w 1246055"/>
                        <a:gd name="connsiteY2" fmla="*/ 599780 h 622197"/>
                        <a:gd name="connsiteX3" fmla="*/ 646317 w 1246055"/>
                        <a:gd name="connsiteY3" fmla="*/ 356 h 622197"/>
                        <a:gd name="connsiteX4" fmla="*/ 1245742 w 1246055"/>
                        <a:gd name="connsiteY4" fmla="*/ 599780 h 622197"/>
                        <a:gd name="connsiteX5" fmla="*/ 1224997 w 1246055"/>
                        <a:gd name="connsiteY5" fmla="*/ 622088 h 622197"/>
                        <a:gd name="connsiteX6" fmla="*/ 1224316 w 1246055"/>
                        <a:gd name="connsiteY6" fmla="*/ 622099 h 622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46055" h="622197">
                          <a:moveTo>
                            <a:pt x="21138" y="622099"/>
                          </a:moveTo>
                          <a:cubicBezTo>
                            <a:pt x="9242" y="622043"/>
                            <a:pt x="-354" y="612357"/>
                            <a:pt x="-299" y="600461"/>
                          </a:cubicBezTo>
                          <a:cubicBezTo>
                            <a:pt x="-299" y="600238"/>
                            <a:pt x="-299" y="600004"/>
                            <a:pt x="-287" y="599780"/>
                          </a:cubicBezTo>
                          <a:cubicBezTo>
                            <a:pt x="12735" y="255700"/>
                            <a:pt x="302237" y="-12678"/>
                            <a:pt x="646317" y="356"/>
                          </a:cubicBezTo>
                          <a:cubicBezTo>
                            <a:pt x="972120" y="12687"/>
                            <a:pt x="1233411" y="273967"/>
                            <a:pt x="1245742" y="599780"/>
                          </a:cubicBezTo>
                          <a:cubicBezTo>
                            <a:pt x="1246177" y="611665"/>
                            <a:pt x="1236881" y="621653"/>
                            <a:pt x="1224997" y="622088"/>
                          </a:cubicBezTo>
                          <a:cubicBezTo>
                            <a:pt x="1224774" y="622088"/>
                            <a:pt x="1224540" y="622099"/>
                            <a:pt x="1224316" y="622099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N"/>
                    </a:p>
                  </p:txBody>
                </p:sp>
                <p:grpSp>
                  <p:nvGrpSpPr>
                    <p:cNvPr id="24" name="Group 23">
                      <a:extLst>
                        <a:ext uri="{FF2B5EF4-FFF2-40B4-BE49-F238E27FC236}">
                          <a16:creationId xmlns:a16="http://schemas.microsoft.com/office/drawing/2014/main" id="{66CFB52A-2E90-0827-C9A8-6FA7DACE43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67660" y="3294413"/>
                      <a:ext cx="1473006" cy="1423385"/>
                      <a:chOff x="4067660" y="3294413"/>
                      <a:chExt cx="1473006" cy="1423385"/>
                    </a:xfrm>
                  </p:grpSpPr>
                  <p:sp>
                    <p:nvSpPr>
                      <p:cNvPr id="31" name="Freeform: Shape 16">
                        <a:extLst>
                          <a:ext uri="{FF2B5EF4-FFF2-40B4-BE49-F238E27FC236}">
                            <a16:creationId xmlns:a16="http://schemas.microsoft.com/office/drawing/2014/main" id="{6C1E5BE5-C7DC-B5C6-C8A3-4BE87CF60E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7660" y="3964557"/>
                        <a:ext cx="1473006" cy="753241"/>
                      </a:xfrm>
                      <a:custGeom>
                        <a:avLst/>
                        <a:gdLst>
                          <a:gd name="connsiteX0" fmla="*/ 736204 w 1473006"/>
                          <a:gd name="connsiteY0" fmla="*/ 753143 h 753241"/>
                          <a:gd name="connsiteX1" fmla="*/ -299 w 1473006"/>
                          <a:gd name="connsiteY1" fmla="*/ 16640 h 753241"/>
                          <a:gd name="connsiteX2" fmla="*/ 16439 w 1473006"/>
                          <a:gd name="connsiteY2" fmla="*/ -99 h 753241"/>
                          <a:gd name="connsiteX3" fmla="*/ 33178 w 1473006"/>
                          <a:gd name="connsiteY3" fmla="*/ 16640 h 753241"/>
                          <a:gd name="connsiteX4" fmla="*/ 736204 w 1473006"/>
                          <a:gd name="connsiteY4" fmla="*/ 719666 h 753241"/>
                          <a:gd name="connsiteX5" fmla="*/ 1439229 w 1473006"/>
                          <a:gd name="connsiteY5" fmla="*/ 16640 h 753241"/>
                          <a:gd name="connsiteX6" fmla="*/ 1455968 w 1473006"/>
                          <a:gd name="connsiteY6" fmla="*/ -99 h 753241"/>
                          <a:gd name="connsiteX7" fmla="*/ 1472707 w 1473006"/>
                          <a:gd name="connsiteY7" fmla="*/ 16640 h 753241"/>
                          <a:gd name="connsiteX8" fmla="*/ 736204 w 1473006"/>
                          <a:gd name="connsiteY8" fmla="*/ 753143 h 7532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73006" h="753241">
                            <a:moveTo>
                              <a:pt x="736204" y="753143"/>
                            </a:moveTo>
                            <a:cubicBezTo>
                              <a:pt x="329676" y="752585"/>
                              <a:pt x="259" y="423167"/>
                              <a:pt x="-299" y="16640"/>
                            </a:cubicBezTo>
                            <a:cubicBezTo>
                              <a:pt x="-299" y="7400"/>
                              <a:pt x="7200" y="-99"/>
                              <a:pt x="16439" y="-99"/>
                            </a:cubicBezTo>
                            <a:cubicBezTo>
                              <a:pt x="25679" y="-99"/>
                              <a:pt x="33178" y="7400"/>
                              <a:pt x="33178" y="16640"/>
                            </a:cubicBezTo>
                            <a:cubicBezTo>
                              <a:pt x="33178" y="404911"/>
                              <a:pt x="347933" y="719666"/>
                              <a:pt x="736204" y="719666"/>
                            </a:cubicBezTo>
                            <a:cubicBezTo>
                              <a:pt x="1124475" y="719666"/>
                              <a:pt x="1439229" y="404911"/>
                              <a:pt x="1439229" y="16640"/>
                            </a:cubicBezTo>
                            <a:cubicBezTo>
                              <a:pt x="1439229" y="7400"/>
                              <a:pt x="1446728" y="-99"/>
                              <a:pt x="1455968" y="-99"/>
                            </a:cubicBezTo>
                            <a:cubicBezTo>
                              <a:pt x="1465208" y="-99"/>
                              <a:pt x="1472707" y="7400"/>
                              <a:pt x="1472707" y="16640"/>
                            </a:cubicBezTo>
                            <a:cubicBezTo>
                              <a:pt x="1472149" y="423167"/>
                              <a:pt x="1142731" y="752585"/>
                              <a:pt x="736204" y="7531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>
                          <a:lumMod val="75000"/>
                        </a:schemeClr>
                      </a:solidFill>
                      <a:ln w="111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IN"/>
                      </a:p>
                    </p:txBody>
                  </p:sp>
                  <p:sp>
                    <p:nvSpPr>
                      <p:cNvPr id="32" name="Freeform: Shape 17">
                        <a:extLst>
                          <a:ext uri="{FF2B5EF4-FFF2-40B4-BE49-F238E27FC236}">
                            <a16:creationId xmlns:a16="http://schemas.microsoft.com/office/drawing/2014/main" id="{0225391E-EBA8-7C6C-DBE0-96A26997E0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1138" y="3981073"/>
                        <a:ext cx="1246051" cy="622197"/>
                      </a:xfrm>
                      <a:custGeom>
                        <a:avLst/>
                        <a:gdLst>
                          <a:gd name="connsiteX0" fmla="*/ 1224315 w 1246051"/>
                          <a:gd name="connsiteY0" fmla="*/ -99 h 622197"/>
                          <a:gd name="connsiteX1" fmla="*/ 1245752 w 1246051"/>
                          <a:gd name="connsiteY1" fmla="*/ 21762 h 622197"/>
                          <a:gd name="connsiteX2" fmla="*/ 1245741 w 1246051"/>
                          <a:gd name="connsiteY2" fmla="*/ 22219 h 622197"/>
                          <a:gd name="connsiteX3" fmla="*/ 599135 w 1246051"/>
                          <a:gd name="connsiteY3" fmla="*/ 621643 h 622197"/>
                          <a:gd name="connsiteX4" fmla="*/ -289 w 1246051"/>
                          <a:gd name="connsiteY4" fmla="*/ 22219 h 622197"/>
                          <a:gd name="connsiteX5" fmla="*/ 20679 w 1246051"/>
                          <a:gd name="connsiteY5" fmla="*/ -88 h 622197"/>
                          <a:gd name="connsiteX6" fmla="*/ 21137 w 1246051"/>
                          <a:gd name="connsiteY6" fmla="*/ -99 h 622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246051" h="622197">
                            <a:moveTo>
                              <a:pt x="1224315" y="-99"/>
                            </a:moveTo>
                            <a:cubicBezTo>
                              <a:pt x="1236266" y="24"/>
                              <a:pt x="1245863" y="9810"/>
                              <a:pt x="1245752" y="21762"/>
                            </a:cubicBezTo>
                            <a:cubicBezTo>
                              <a:pt x="1245752" y="21918"/>
                              <a:pt x="1245741" y="22063"/>
                              <a:pt x="1245741" y="22219"/>
                            </a:cubicBezTo>
                            <a:cubicBezTo>
                              <a:pt x="1232718" y="366300"/>
                              <a:pt x="943216" y="634677"/>
                              <a:pt x="599135" y="621643"/>
                            </a:cubicBezTo>
                            <a:cubicBezTo>
                              <a:pt x="273333" y="609313"/>
                              <a:pt x="12042" y="348033"/>
                              <a:pt x="-289" y="22219"/>
                            </a:cubicBezTo>
                            <a:cubicBezTo>
                              <a:pt x="-657" y="10268"/>
                              <a:pt x="8728" y="280"/>
                              <a:pt x="20679" y="-88"/>
                            </a:cubicBezTo>
                            <a:cubicBezTo>
                              <a:pt x="20835" y="-99"/>
                              <a:pt x="20981" y="-99"/>
                              <a:pt x="21137" y="-9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 w="111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IN"/>
                      </a:p>
                    </p:txBody>
                  </p:sp>
                  <p:sp>
                    <p:nvSpPr>
                      <p:cNvPr id="33" name="Freeform: Shape 20">
                        <a:extLst>
                          <a:ext uri="{FF2B5EF4-FFF2-40B4-BE49-F238E27FC236}">
                            <a16:creationId xmlns:a16="http://schemas.microsoft.com/office/drawing/2014/main" id="{4699BE4F-14AE-5DB3-28A9-9E7EFC716F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1573" y="3294413"/>
                        <a:ext cx="622590" cy="622160"/>
                      </a:xfrm>
                      <a:custGeom>
                        <a:avLst/>
                        <a:gdLst>
                          <a:gd name="connsiteX0" fmla="*/ 622291 w 622590"/>
                          <a:gd name="connsiteY0" fmla="*/ 31854 h 622160"/>
                          <a:gd name="connsiteX1" fmla="*/ 622291 w 622590"/>
                          <a:gd name="connsiteY1" fmla="*/ 589811 h 622160"/>
                          <a:gd name="connsiteX2" fmla="*/ 590041 w 622590"/>
                          <a:gd name="connsiteY2" fmla="*/ 622061 h 622160"/>
                          <a:gd name="connsiteX3" fmla="*/ 32084 w 622590"/>
                          <a:gd name="connsiteY3" fmla="*/ 622061 h 622160"/>
                          <a:gd name="connsiteX4" fmla="*/ -299 w 622590"/>
                          <a:gd name="connsiteY4" fmla="*/ 589722 h 622160"/>
                          <a:gd name="connsiteX5" fmla="*/ -277 w 622590"/>
                          <a:gd name="connsiteY5" fmla="*/ 588584 h 622160"/>
                          <a:gd name="connsiteX6" fmla="*/ 588367 w 622590"/>
                          <a:gd name="connsiteY6" fmla="*/ -61 h 622160"/>
                          <a:gd name="connsiteX7" fmla="*/ 622258 w 622590"/>
                          <a:gd name="connsiteY7" fmla="*/ 30694 h 622160"/>
                          <a:gd name="connsiteX8" fmla="*/ 622291 w 622590"/>
                          <a:gd name="connsiteY8" fmla="*/ 31854 h 6221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22590" h="622160">
                            <a:moveTo>
                              <a:pt x="622291" y="31854"/>
                            </a:moveTo>
                            <a:lnTo>
                              <a:pt x="622291" y="589811"/>
                            </a:lnTo>
                            <a:cubicBezTo>
                              <a:pt x="622291" y="607621"/>
                              <a:pt x="607851" y="622061"/>
                              <a:pt x="590041" y="622061"/>
                            </a:cubicBezTo>
                            <a:lnTo>
                              <a:pt x="32084" y="622061"/>
                            </a:lnTo>
                            <a:cubicBezTo>
                              <a:pt x="14207" y="622072"/>
                              <a:pt x="-288" y="607587"/>
                              <a:pt x="-299" y="589722"/>
                            </a:cubicBezTo>
                            <a:cubicBezTo>
                              <a:pt x="-299" y="589342"/>
                              <a:pt x="-288" y="588963"/>
                              <a:pt x="-277" y="588584"/>
                            </a:cubicBezTo>
                            <a:cubicBezTo>
                              <a:pt x="17064" y="270950"/>
                              <a:pt x="270734" y="17280"/>
                              <a:pt x="588367" y="-61"/>
                            </a:cubicBezTo>
                            <a:cubicBezTo>
                              <a:pt x="606222" y="-920"/>
                              <a:pt x="621387" y="12850"/>
                              <a:pt x="622258" y="30694"/>
                            </a:cubicBezTo>
                            <a:cubicBezTo>
                              <a:pt x="622269" y="31084"/>
                              <a:pt x="622291" y="31464"/>
                              <a:pt x="622291" y="3185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>
                          <a:lumMod val="75000"/>
                        </a:schemeClr>
                      </a:solidFill>
                      <a:ln w="11147" cap="flat">
                        <a:noFill/>
                        <a:prstDash val="solid"/>
                        <a:miter/>
                      </a:ln>
                    </p:spPr>
                    <p:txBody>
                      <a:bodyPr rtlCol="0" anchor="b"/>
                      <a:lstStyle/>
                      <a:p>
                        <a:pPr algn="r"/>
                        <a:r>
                          <a:rPr lang="en-US" sz="3200" b="1" dirty="0">
                            <a:solidFill>
                              <a:schemeClr val="bg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5</a:t>
                        </a:r>
                        <a:endParaRPr lang="en-IN" sz="3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endParaRPr>
                      </a:p>
                    </p:txBody>
                  </p:sp>
                </p:grp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49F038A2-EBE2-F836-B783-FE335FCC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935" y="4829725"/>
                      <a:ext cx="753241" cy="1473006"/>
                    </a:xfrm>
                    <a:custGeom>
                      <a:avLst/>
                      <a:gdLst>
                        <a:gd name="connsiteX0" fmla="*/ 16439 w 753241"/>
                        <a:gd name="connsiteY0" fmla="*/ 1472907 h 1473006"/>
                        <a:gd name="connsiteX1" fmla="*/ -299 w 753241"/>
                        <a:gd name="connsiteY1" fmla="*/ 1456168 h 1473006"/>
                        <a:gd name="connsiteX2" fmla="*/ 16439 w 753241"/>
                        <a:gd name="connsiteY2" fmla="*/ 1439430 h 1473006"/>
                        <a:gd name="connsiteX3" fmla="*/ 719465 w 753241"/>
                        <a:gd name="connsiteY3" fmla="*/ 736404 h 1473006"/>
                        <a:gd name="connsiteX4" fmla="*/ 16439 w 753241"/>
                        <a:gd name="connsiteY4" fmla="*/ 33378 h 1473006"/>
                        <a:gd name="connsiteX5" fmla="*/ -299 w 753241"/>
                        <a:gd name="connsiteY5" fmla="*/ 16640 h 1473006"/>
                        <a:gd name="connsiteX6" fmla="*/ 16439 w 753241"/>
                        <a:gd name="connsiteY6" fmla="*/ -99 h 1473006"/>
                        <a:gd name="connsiteX7" fmla="*/ 752942 w 753241"/>
                        <a:gd name="connsiteY7" fmla="*/ 736404 h 1473006"/>
                        <a:gd name="connsiteX8" fmla="*/ 16439 w 753241"/>
                        <a:gd name="connsiteY8" fmla="*/ 1472907 h 14730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53241" h="1473006">
                          <a:moveTo>
                            <a:pt x="16439" y="1472907"/>
                          </a:moveTo>
                          <a:cubicBezTo>
                            <a:pt x="7200" y="1472907"/>
                            <a:pt x="-299" y="1465408"/>
                            <a:pt x="-299" y="1456168"/>
                          </a:cubicBezTo>
                          <a:cubicBezTo>
                            <a:pt x="-299" y="1446929"/>
                            <a:pt x="7200" y="1439430"/>
                            <a:pt x="16439" y="1439430"/>
                          </a:cubicBezTo>
                          <a:cubicBezTo>
                            <a:pt x="404711" y="1439430"/>
                            <a:pt x="719465" y="1124675"/>
                            <a:pt x="719465" y="736404"/>
                          </a:cubicBezTo>
                          <a:cubicBezTo>
                            <a:pt x="719465" y="348133"/>
                            <a:pt x="404711" y="33378"/>
                            <a:pt x="16439" y="33378"/>
                          </a:cubicBezTo>
                          <a:cubicBezTo>
                            <a:pt x="7200" y="33378"/>
                            <a:pt x="-299" y="25879"/>
                            <a:pt x="-299" y="16640"/>
                          </a:cubicBezTo>
                          <a:cubicBezTo>
                            <a:pt x="-299" y="7400"/>
                            <a:pt x="7200" y="-99"/>
                            <a:pt x="16439" y="-99"/>
                          </a:cubicBezTo>
                          <a:cubicBezTo>
                            <a:pt x="423201" y="-99"/>
                            <a:pt x="752942" y="329642"/>
                            <a:pt x="752942" y="736404"/>
                          </a:cubicBezTo>
                          <a:cubicBezTo>
                            <a:pt x="752942" y="1143166"/>
                            <a:pt x="423201" y="1472907"/>
                            <a:pt x="16439" y="1472907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26" name="Freeform: Shape 25">
                      <a:extLst>
                        <a:ext uri="{FF2B5EF4-FFF2-40B4-BE49-F238E27FC236}">
                          <a16:creationId xmlns:a16="http://schemas.microsoft.com/office/drawing/2014/main" id="{95608867-46AA-D171-B41A-6A54C79B68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6674" y="4942979"/>
                      <a:ext cx="623725" cy="1246162"/>
                    </a:xfrm>
                    <a:custGeom>
                      <a:avLst/>
                      <a:gdLst>
                        <a:gd name="connsiteX0" fmla="*/ -299 w 623725"/>
                        <a:gd name="connsiteY0" fmla="*/ 21449 h 1246162"/>
                        <a:gd name="connsiteX1" fmla="*/ 21450 w 623725"/>
                        <a:gd name="connsiteY1" fmla="*/ -99 h 1246162"/>
                        <a:gd name="connsiteX2" fmla="*/ 22019 w 623725"/>
                        <a:gd name="connsiteY2" fmla="*/ -88 h 1246162"/>
                        <a:gd name="connsiteX3" fmla="*/ 623028 w 623725"/>
                        <a:gd name="connsiteY3" fmla="*/ 645045 h 1246162"/>
                        <a:gd name="connsiteX4" fmla="*/ 22019 w 623725"/>
                        <a:gd name="connsiteY4" fmla="*/ 1246054 h 1246162"/>
                        <a:gd name="connsiteX5" fmla="*/ -288 w 623725"/>
                        <a:gd name="connsiteY5" fmla="*/ 1225085 h 1246162"/>
                        <a:gd name="connsiteX6" fmla="*/ -299 w 623725"/>
                        <a:gd name="connsiteY6" fmla="*/ 1224516 h 12461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23725" h="1246162">
                          <a:moveTo>
                            <a:pt x="-299" y="21449"/>
                          </a:moveTo>
                          <a:cubicBezTo>
                            <a:pt x="-243" y="9498"/>
                            <a:pt x="9498" y="-155"/>
                            <a:pt x="21450" y="-99"/>
                          </a:cubicBezTo>
                          <a:cubicBezTo>
                            <a:pt x="21640" y="-99"/>
                            <a:pt x="21830" y="-99"/>
                            <a:pt x="22019" y="-88"/>
                          </a:cubicBezTo>
                          <a:cubicBezTo>
                            <a:pt x="366134" y="12098"/>
                            <a:pt x="635214" y="300930"/>
                            <a:pt x="623028" y="645045"/>
                          </a:cubicBezTo>
                          <a:cubicBezTo>
                            <a:pt x="611445" y="972052"/>
                            <a:pt x="349027" y="1234470"/>
                            <a:pt x="22019" y="1246054"/>
                          </a:cubicBezTo>
                          <a:cubicBezTo>
                            <a:pt x="10068" y="1246422"/>
                            <a:pt x="80" y="1237037"/>
                            <a:pt x="-288" y="1225085"/>
                          </a:cubicBezTo>
                          <a:cubicBezTo>
                            <a:pt x="-299" y="1224895"/>
                            <a:pt x="-299" y="1224706"/>
                            <a:pt x="-299" y="122451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27" name="Freeform: Shape 28">
                      <a:extLst>
                        <a:ext uri="{FF2B5EF4-FFF2-40B4-BE49-F238E27FC236}">
                          <a16:creationId xmlns:a16="http://schemas.microsoft.com/office/drawing/2014/main" id="{203F7C91-E61F-C509-39CA-31EB1AE93B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9908" y="5566005"/>
                      <a:ext cx="622155" cy="622479"/>
                    </a:xfrm>
                    <a:custGeom>
                      <a:avLst/>
                      <a:gdLst>
                        <a:gd name="connsiteX0" fmla="*/ 31649 w 622155"/>
                        <a:gd name="connsiteY0" fmla="*/ -99 h 622479"/>
                        <a:gd name="connsiteX1" fmla="*/ 589606 w 622155"/>
                        <a:gd name="connsiteY1" fmla="*/ -99 h 622479"/>
                        <a:gd name="connsiteX2" fmla="*/ 621856 w 622155"/>
                        <a:gd name="connsiteY2" fmla="*/ 32151 h 622479"/>
                        <a:gd name="connsiteX3" fmla="*/ 621856 w 622155"/>
                        <a:gd name="connsiteY3" fmla="*/ 590108 h 622479"/>
                        <a:gd name="connsiteX4" fmla="*/ 589405 w 622155"/>
                        <a:gd name="connsiteY4" fmla="*/ 622380 h 622479"/>
                        <a:gd name="connsiteX5" fmla="*/ 588379 w 622155"/>
                        <a:gd name="connsiteY5" fmla="*/ 622358 h 622479"/>
                        <a:gd name="connsiteX6" fmla="*/ -266 w 622155"/>
                        <a:gd name="connsiteY6" fmla="*/ 33713 h 622479"/>
                        <a:gd name="connsiteX7" fmla="*/ 30611 w 622155"/>
                        <a:gd name="connsiteY7" fmla="*/ -65 h 622479"/>
                        <a:gd name="connsiteX8" fmla="*/ 31649 w 622155"/>
                        <a:gd name="connsiteY8" fmla="*/ -99 h 622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22155" h="622479">
                          <a:moveTo>
                            <a:pt x="31649" y="-99"/>
                          </a:moveTo>
                          <a:lnTo>
                            <a:pt x="589606" y="-99"/>
                          </a:lnTo>
                          <a:cubicBezTo>
                            <a:pt x="607393" y="-43"/>
                            <a:pt x="621800" y="14363"/>
                            <a:pt x="621856" y="32151"/>
                          </a:cubicBezTo>
                          <a:lnTo>
                            <a:pt x="621856" y="590108"/>
                          </a:lnTo>
                          <a:cubicBezTo>
                            <a:pt x="621800" y="607985"/>
                            <a:pt x="607271" y="622425"/>
                            <a:pt x="589405" y="622380"/>
                          </a:cubicBezTo>
                          <a:cubicBezTo>
                            <a:pt x="589059" y="622380"/>
                            <a:pt x="588725" y="622369"/>
                            <a:pt x="588379" y="622358"/>
                          </a:cubicBezTo>
                          <a:cubicBezTo>
                            <a:pt x="270700" y="605117"/>
                            <a:pt x="16975" y="351392"/>
                            <a:pt x="-266" y="33713"/>
                          </a:cubicBezTo>
                          <a:cubicBezTo>
                            <a:pt x="-1069" y="15859"/>
                            <a:pt x="12757" y="738"/>
                            <a:pt x="30611" y="-65"/>
                          </a:cubicBezTo>
                          <a:cubicBezTo>
                            <a:pt x="30957" y="-88"/>
                            <a:pt x="31303" y="-99"/>
                            <a:pt x="31649" y="-99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t"/>
                    <a:lstStyle/>
                    <a:p>
                      <a:pPr algn="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IN" sz="32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28" name="Freeform: Shape 31">
                      <a:extLst>
                        <a:ext uri="{FF2B5EF4-FFF2-40B4-BE49-F238E27FC236}">
                          <a16:creationId xmlns:a16="http://schemas.microsoft.com/office/drawing/2014/main" id="{B4E33D22-33D5-6E1F-DA74-F76869CB2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5737" y="4829725"/>
                      <a:ext cx="753241" cy="1473006"/>
                    </a:xfrm>
                    <a:custGeom>
                      <a:avLst/>
                      <a:gdLst>
                        <a:gd name="connsiteX0" fmla="*/ 16439 w 753241"/>
                        <a:gd name="connsiteY0" fmla="*/ 1472907 h 1473006"/>
                        <a:gd name="connsiteX1" fmla="*/ -299 w 753241"/>
                        <a:gd name="connsiteY1" fmla="*/ 1456168 h 1473006"/>
                        <a:gd name="connsiteX2" fmla="*/ 16439 w 753241"/>
                        <a:gd name="connsiteY2" fmla="*/ 1439430 h 1473006"/>
                        <a:gd name="connsiteX3" fmla="*/ 719465 w 753241"/>
                        <a:gd name="connsiteY3" fmla="*/ 736404 h 1473006"/>
                        <a:gd name="connsiteX4" fmla="*/ 16439 w 753241"/>
                        <a:gd name="connsiteY4" fmla="*/ 33378 h 1473006"/>
                        <a:gd name="connsiteX5" fmla="*/ -299 w 753241"/>
                        <a:gd name="connsiteY5" fmla="*/ 16640 h 1473006"/>
                        <a:gd name="connsiteX6" fmla="*/ 16439 w 753241"/>
                        <a:gd name="connsiteY6" fmla="*/ -99 h 1473006"/>
                        <a:gd name="connsiteX7" fmla="*/ 752942 w 753241"/>
                        <a:gd name="connsiteY7" fmla="*/ 736404 h 1473006"/>
                        <a:gd name="connsiteX8" fmla="*/ 16439 w 753241"/>
                        <a:gd name="connsiteY8" fmla="*/ 1472907 h 14730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53241" h="1473006">
                          <a:moveTo>
                            <a:pt x="16439" y="1472907"/>
                          </a:moveTo>
                          <a:cubicBezTo>
                            <a:pt x="7200" y="1472907"/>
                            <a:pt x="-299" y="1465408"/>
                            <a:pt x="-299" y="1456168"/>
                          </a:cubicBezTo>
                          <a:cubicBezTo>
                            <a:pt x="-299" y="1446929"/>
                            <a:pt x="7200" y="1439430"/>
                            <a:pt x="16439" y="1439430"/>
                          </a:cubicBezTo>
                          <a:cubicBezTo>
                            <a:pt x="404711" y="1439430"/>
                            <a:pt x="719465" y="1124675"/>
                            <a:pt x="719465" y="736404"/>
                          </a:cubicBezTo>
                          <a:cubicBezTo>
                            <a:pt x="719465" y="348133"/>
                            <a:pt x="404711" y="33378"/>
                            <a:pt x="16439" y="33378"/>
                          </a:cubicBezTo>
                          <a:cubicBezTo>
                            <a:pt x="7200" y="33378"/>
                            <a:pt x="-299" y="25879"/>
                            <a:pt x="-299" y="16640"/>
                          </a:cubicBezTo>
                          <a:cubicBezTo>
                            <a:pt x="-299" y="7400"/>
                            <a:pt x="7200" y="-99"/>
                            <a:pt x="16439" y="-99"/>
                          </a:cubicBezTo>
                          <a:cubicBezTo>
                            <a:pt x="423201" y="-99"/>
                            <a:pt x="752942" y="329642"/>
                            <a:pt x="752942" y="736404"/>
                          </a:cubicBezTo>
                          <a:cubicBezTo>
                            <a:pt x="752942" y="1143166"/>
                            <a:pt x="423201" y="1472907"/>
                            <a:pt x="16439" y="1472907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29" name="Freeform: Shape 32">
                      <a:extLst>
                        <a:ext uri="{FF2B5EF4-FFF2-40B4-BE49-F238E27FC236}">
                          <a16:creationId xmlns:a16="http://schemas.microsoft.com/office/drawing/2014/main" id="{C719683E-0A15-3AA2-7BCA-57FBAEA48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2476" y="4942979"/>
                      <a:ext cx="623725" cy="1246162"/>
                    </a:xfrm>
                    <a:custGeom>
                      <a:avLst/>
                      <a:gdLst>
                        <a:gd name="connsiteX0" fmla="*/ -299 w 623725"/>
                        <a:gd name="connsiteY0" fmla="*/ 21449 h 1246162"/>
                        <a:gd name="connsiteX1" fmla="*/ 21227 w 623725"/>
                        <a:gd name="connsiteY1" fmla="*/ -99 h 1246162"/>
                        <a:gd name="connsiteX2" fmla="*/ 22019 w 623725"/>
                        <a:gd name="connsiteY2" fmla="*/ -88 h 1246162"/>
                        <a:gd name="connsiteX3" fmla="*/ 623028 w 623725"/>
                        <a:gd name="connsiteY3" fmla="*/ 645044 h 1246162"/>
                        <a:gd name="connsiteX4" fmla="*/ 22019 w 623725"/>
                        <a:gd name="connsiteY4" fmla="*/ 1246053 h 1246162"/>
                        <a:gd name="connsiteX5" fmla="*/ -288 w 623725"/>
                        <a:gd name="connsiteY5" fmla="*/ 1225085 h 1246162"/>
                        <a:gd name="connsiteX6" fmla="*/ -299 w 623725"/>
                        <a:gd name="connsiteY6" fmla="*/ 1224516 h 12461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23725" h="1246162">
                          <a:moveTo>
                            <a:pt x="-299" y="21449"/>
                          </a:moveTo>
                          <a:cubicBezTo>
                            <a:pt x="-311" y="9554"/>
                            <a:pt x="9331" y="-99"/>
                            <a:pt x="21227" y="-99"/>
                          </a:cubicBezTo>
                          <a:cubicBezTo>
                            <a:pt x="21495" y="-99"/>
                            <a:pt x="21751" y="-99"/>
                            <a:pt x="22019" y="-88"/>
                          </a:cubicBezTo>
                          <a:cubicBezTo>
                            <a:pt x="366133" y="12098"/>
                            <a:pt x="635213" y="300930"/>
                            <a:pt x="623028" y="645044"/>
                          </a:cubicBezTo>
                          <a:cubicBezTo>
                            <a:pt x="611445" y="972052"/>
                            <a:pt x="349026" y="1234470"/>
                            <a:pt x="22019" y="1246053"/>
                          </a:cubicBezTo>
                          <a:cubicBezTo>
                            <a:pt x="10067" y="1246421"/>
                            <a:pt x="80" y="1237037"/>
                            <a:pt x="-288" y="1225085"/>
                          </a:cubicBezTo>
                          <a:cubicBezTo>
                            <a:pt x="-299" y="1224895"/>
                            <a:pt x="-299" y="1224706"/>
                            <a:pt x="-299" y="122451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30" name="Freeform: Shape 35">
                      <a:extLst>
                        <a:ext uri="{FF2B5EF4-FFF2-40B4-BE49-F238E27FC236}">
                          <a16:creationId xmlns:a16="http://schemas.microsoft.com/office/drawing/2014/main" id="{3D7523B8-6E80-9716-AB4C-71625CEB0D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5714" y="5566005"/>
                      <a:ext cx="622150" cy="622479"/>
                    </a:xfrm>
                    <a:custGeom>
                      <a:avLst/>
                      <a:gdLst>
                        <a:gd name="connsiteX0" fmla="*/ 31645 w 622150"/>
                        <a:gd name="connsiteY0" fmla="*/ -99 h 622479"/>
                        <a:gd name="connsiteX1" fmla="*/ 589602 w 622150"/>
                        <a:gd name="connsiteY1" fmla="*/ -99 h 622479"/>
                        <a:gd name="connsiteX2" fmla="*/ 621851 w 622150"/>
                        <a:gd name="connsiteY2" fmla="*/ 32151 h 622479"/>
                        <a:gd name="connsiteX3" fmla="*/ 621851 w 622150"/>
                        <a:gd name="connsiteY3" fmla="*/ 590108 h 622479"/>
                        <a:gd name="connsiteX4" fmla="*/ 589401 w 622150"/>
                        <a:gd name="connsiteY4" fmla="*/ 622380 h 622479"/>
                        <a:gd name="connsiteX5" fmla="*/ 588374 w 622150"/>
                        <a:gd name="connsiteY5" fmla="*/ 622358 h 622479"/>
                        <a:gd name="connsiteX6" fmla="*/ -271 w 622150"/>
                        <a:gd name="connsiteY6" fmla="*/ 33713 h 622479"/>
                        <a:gd name="connsiteX7" fmla="*/ 30830 w 622150"/>
                        <a:gd name="connsiteY7" fmla="*/ -77 h 622479"/>
                        <a:gd name="connsiteX8" fmla="*/ 31645 w 622150"/>
                        <a:gd name="connsiteY8" fmla="*/ -99 h 622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22150" h="622479">
                          <a:moveTo>
                            <a:pt x="31645" y="-99"/>
                          </a:moveTo>
                          <a:lnTo>
                            <a:pt x="589602" y="-99"/>
                          </a:lnTo>
                          <a:cubicBezTo>
                            <a:pt x="607411" y="-99"/>
                            <a:pt x="621851" y="14341"/>
                            <a:pt x="621851" y="32151"/>
                          </a:cubicBezTo>
                          <a:lnTo>
                            <a:pt x="621851" y="590108"/>
                          </a:lnTo>
                          <a:cubicBezTo>
                            <a:pt x="621796" y="607985"/>
                            <a:pt x="607266" y="622425"/>
                            <a:pt x="589401" y="622380"/>
                          </a:cubicBezTo>
                          <a:cubicBezTo>
                            <a:pt x="589055" y="622380"/>
                            <a:pt x="588720" y="622369"/>
                            <a:pt x="588374" y="622358"/>
                          </a:cubicBezTo>
                          <a:cubicBezTo>
                            <a:pt x="270718" y="605061"/>
                            <a:pt x="17026" y="351369"/>
                            <a:pt x="-271" y="33713"/>
                          </a:cubicBezTo>
                          <a:cubicBezTo>
                            <a:pt x="-1018" y="15792"/>
                            <a:pt x="12908" y="671"/>
                            <a:pt x="30830" y="-77"/>
                          </a:cubicBezTo>
                          <a:cubicBezTo>
                            <a:pt x="31098" y="-88"/>
                            <a:pt x="31377" y="-99"/>
                            <a:pt x="31645" y="-9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11147" cap="flat">
                      <a:noFill/>
                      <a:prstDash val="solid"/>
                      <a:miter/>
                    </a:ln>
                  </p:spPr>
                  <p:txBody>
                    <a:bodyPr rtlCol="0" anchor="t"/>
                    <a:lstStyle/>
                    <a:p>
                      <a:pPr algn="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IN" sz="32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</p:grpSp>
              <p:pic>
                <p:nvPicPr>
                  <p:cNvPr id="17" name="Picture 6" descr="People Strategy Icons - Free SVG &amp; PNG People Strategy Images - Noun Project">
                    <a:extLst>
                      <a:ext uri="{FF2B5EF4-FFF2-40B4-BE49-F238E27FC236}">
                        <a16:creationId xmlns:a16="http://schemas.microsoft.com/office/drawing/2014/main" id="{9D7502F0-5597-81D3-928C-66659E829E4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35824" y="4170362"/>
                    <a:ext cx="707712" cy="70771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13" name="Picture 8" descr="Business, strategy icon - Free download on Iconfinder">
                <a:extLst>
                  <a:ext uri="{FF2B5EF4-FFF2-40B4-BE49-F238E27FC236}">
                    <a16:creationId xmlns:a16="http://schemas.microsoft.com/office/drawing/2014/main" id="{1880260C-4E87-D6C9-6138-CA5237BB14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0426" y="2826796"/>
                <a:ext cx="296016" cy="296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10" descr="Sustainable - Free business icons">
              <a:extLst>
                <a:ext uri="{FF2B5EF4-FFF2-40B4-BE49-F238E27FC236}">
                  <a16:creationId xmlns:a16="http://schemas.microsoft.com/office/drawing/2014/main" id="{1AD6BCDF-9E30-2CC6-325D-26C19E7FB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055" y="3530109"/>
              <a:ext cx="345344" cy="34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product management Icon - Free PNG &amp; SVG 1855399 - Noun Project">
              <a:extLst>
                <a:ext uri="{FF2B5EF4-FFF2-40B4-BE49-F238E27FC236}">
                  <a16:creationId xmlns:a16="http://schemas.microsoft.com/office/drawing/2014/main" id="{08B043DE-A9E9-C75D-C6F5-344618AEE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74" y="5408098"/>
              <a:ext cx="315925" cy="31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8" descr="Employee - Free people icons">
              <a:extLst>
                <a:ext uri="{FF2B5EF4-FFF2-40B4-BE49-F238E27FC236}">
                  <a16:creationId xmlns:a16="http://schemas.microsoft.com/office/drawing/2014/main" id="{31D97B2A-CFCF-B7AE-DD68-83A9BEA8B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4769" y="5402923"/>
              <a:ext cx="359138" cy="32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competitive advantage Icon - Free PNG &amp; SVG 3852341 - Noun Project">
              <a:extLst>
                <a:ext uri="{FF2B5EF4-FFF2-40B4-BE49-F238E27FC236}">
                  <a16:creationId xmlns:a16="http://schemas.microsoft.com/office/drawing/2014/main" id="{F6F2C378-E7DE-D934-A933-8E96B5D49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580" y="4093588"/>
              <a:ext cx="397166" cy="397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8531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E21EA-018E-1E2D-FD5A-BA531618C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K" dirty="0"/>
              <a:t>The Case of GP4L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41AEF8-36B9-13D1-F367-4EB0D37E2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7</a:t>
            </a:fld>
            <a:endParaRPr lang="en-GB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A76484-22C0-4187-9451-E52055E0F392}"/>
              </a:ext>
            </a:extLst>
          </p:cNvPr>
          <p:cNvGrpSpPr/>
          <p:nvPr/>
        </p:nvGrpSpPr>
        <p:grpSpPr>
          <a:xfrm>
            <a:off x="571499" y="1766875"/>
            <a:ext cx="10922001" cy="3758714"/>
            <a:chOff x="498463" y="1766875"/>
            <a:chExt cx="10922001" cy="375871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6055797-D932-5E89-F995-35C0AE495749}"/>
                </a:ext>
              </a:extLst>
            </p:cNvPr>
            <p:cNvGrpSpPr/>
            <p:nvPr/>
          </p:nvGrpSpPr>
          <p:grpSpPr>
            <a:xfrm>
              <a:off x="2685440" y="1766875"/>
              <a:ext cx="6675048" cy="3758714"/>
              <a:chOff x="3690303" y="2250200"/>
              <a:chExt cx="4811394" cy="2709292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212627A-DE62-5ABA-B533-3FD32FEE3243}"/>
                  </a:ext>
                </a:extLst>
              </p:cNvPr>
              <p:cNvGrpSpPr/>
              <p:nvPr/>
            </p:nvGrpSpPr>
            <p:grpSpPr>
              <a:xfrm>
                <a:off x="3690303" y="2250200"/>
                <a:ext cx="4811394" cy="2709292"/>
                <a:chOff x="3715325" y="2847100"/>
                <a:chExt cx="4811394" cy="2709292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BEA376C-FF68-3217-E138-9257AE5CDBB6}"/>
                    </a:ext>
                  </a:extLst>
                </p:cNvPr>
                <p:cNvGrpSpPr/>
                <p:nvPr/>
              </p:nvGrpSpPr>
              <p:grpSpPr>
                <a:xfrm>
                  <a:off x="3715325" y="4310697"/>
                  <a:ext cx="1342450" cy="1131105"/>
                  <a:chOff x="3715325" y="4310697"/>
                  <a:chExt cx="1342450" cy="1131105"/>
                </a:xfrm>
              </p:grpSpPr>
              <p:sp>
                <p:nvSpPr>
                  <p:cNvPr id="80" name="Freeform: Shape 1">
                    <a:extLst>
                      <a:ext uri="{FF2B5EF4-FFF2-40B4-BE49-F238E27FC236}">
                        <a16:creationId xmlns:a16="http://schemas.microsoft.com/office/drawing/2014/main" id="{3478A243-9483-E966-5BFE-41405688E04B}"/>
                      </a:ext>
                    </a:extLst>
                  </p:cNvPr>
                  <p:cNvSpPr/>
                  <p:nvPr/>
                </p:nvSpPr>
                <p:spPr>
                  <a:xfrm>
                    <a:off x="3919538" y="4524375"/>
                    <a:ext cx="1138237" cy="917427"/>
                  </a:xfrm>
                  <a:custGeom>
                    <a:avLst/>
                    <a:gdLst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6602"/>
                      <a:gd name="connsiteX1" fmla="*/ 1138237 w 1138237"/>
                      <a:gd name="connsiteY1" fmla="*/ 914400 h 916602"/>
                      <a:gd name="connsiteX2" fmla="*/ 0 w 1138237"/>
                      <a:gd name="connsiteY2" fmla="*/ 152400 h 916602"/>
                      <a:gd name="connsiteX3" fmla="*/ 400050 w 1138237"/>
                      <a:gd name="connsiteY3" fmla="*/ 0 h 916602"/>
                      <a:gd name="connsiteX4" fmla="*/ 1128712 w 1138237"/>
                      <a:gd name="connsiteY4" fmla="*/ 509588 h 916602"/>
                      <a:gd name="connsiteX0" fmla="*/ 1128712 w 1138237"/>
                      <a:gd name="connsiteY0" fmla="*/ 509588 h 917427"/>
                      <a:gd name="connsiteX1" fmla="*/ 1138237 w 1138237"/>
                      <a:gd name="connsiteY1" fmla="*/ 914400 h 917427"/>
                      <a:gd name="connsiteX2" fmla="*/ 0 w 1138237"/>
                      <a:gd name="connsiteY2" fmla="*/ 152400 h 917427"/>
                      <a:gd name="connsiteX3" fmla="*/ 400050 w 1138237"/>
                      <a:gd name="connsiteY3" fmla="*/ 0 h 917427"/>
                      <a:gd name="connsiteX4" fmla="*/ 1128712 w 1138237"/>
                      <a:gd name="connsiteY4" fmla="*/ 509588 h 917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8237" h="917427">
                        <a:moveTo>
                          <a:pt x="1128712" y="509588"/>
                        </a:moveTo>
                        <a:lnTo>
                          <a:pt x="1138237" y="914400"/>
                        </a:lnTo>
                        <a:cubicBezTo>
                          <a:pt x="525462" y="955675"/>
                          <a:pt x="198437" y="568325"/>
                          <a:pt x="0" y="152400"/>
                        </a:cubicBezTo>
                        <a:lnTo>
                          <a:pt x="400050" y="0"/>
                        </a:lnTo>
                        <a:cubicBezTo>
                          <a:pt x="447675" y="265113"/>
                          <a:pt x="790575" y="506413"/>
                          <a:pt x="1128712" y="509588"/>
                        </a:cubicBezTo>
                        <a:close/>
                      </a:path>
                    </a:pathLst>
                  </a:custGeom>
                  <a:solidFill>
                    <a:srgbClr val="F27405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2">
                    <a:extLst>
                      <a:ext uri="{FF2B5EF4-FFF2-40B4-BE49-F238E27FC236}">
                        <a16:creationId xmlns:a16="http://schemas.microsoft.com/office/drawing/2014/main" id="{A27F1734-46B2-2ADC-4398-E070541B5035}"/>
                      </a:ext>
                    </a:extLst>
                  </p:cNvPr>
                  <p:cNvSpPr/>
                  <p:nvPr/>
                </p:nvSpPr>
                <p:spPr>
                  <a:xfrm>
                    <a:off x="4135438" y="4514851"/>
                    <a:ext cx="920750" cy="731044"/>
                  </a:xfrm>
                  <a:custGeom>
                    <a:avLst/>
                    <a:gdLst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3344 h 731044"/>
                      <a:gd name="connsiteX1" fmla="*/ 920750 w 920750"/>
                      <a:gd name="connsiteY1" fmla="*/ 731044 h 731044"/>
                      <a:gd name="connsiteX2" fmla="*/ 911225 w 920750"/>
                      <a:gd name="connsiteY2" fmla="*/ 518319 h 731044"/>
                      <a:gd name="connsiteX3" fmla="*/ 178594 w 920750"/>
                      <a:gd name="connsiteY3" fmla="*/ 0 h 731044"/>
                      <a:gd name="connsiteX4" fmla="*/ 0 w 920750"/>
                      <a:gd name="connsiteY4" fmla="*/ 83344 h 731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0750" h="731044">
                        <a:moveTo>
                          <a:pt x="0" y="83344"/>
                        </a:moveTo>
                        <a:cubicBezTo>
                          <a:pt x="97367" y="356394"/>
                          <a:pt x="420158" y="699294"/>
                          <a:pt x="920750" y="731044"/>
                        </a:cubicBezTo>
                        <a:lnTo>
                          <a:pt x="911225" y="518319"/>
                        </a:lnTo>
                        <a:cubicBezTo>
                          <a:pt x="655108" y="516202"/>
                          <a:pt x="269611" y="341842"/>
                          <a:pt x="178594" y="0"/>
                        </a:cubicBezTo>
                        <a:lnTo>
                          <a:pt x="0" y="83344"/>
                        </a:lnTo>
                        <a:close/>
                      </a:path>
                    </a:pathLst>
                  </a:custGeom>
                  <a:solidFill>
                    <a:srgbClr val="F2740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Isosceles Triangle 6">
                    <a:extLst>
                      <a:ext uri="{FF2B5EF4-FFF2-40B4-BE49-F238E27FC236}">
                        <a16:creationId xmlns:a16="http://schemas.microsoft.com/office/drawing/2014/main" id="{551768BE-09B2-FB58-D049-91E159436238}"/>
                      </a:ext>
                    </a:extLst>
                  </p:cNvPr>
                  <p:cNvSpPr/>
                  <p:nvPr/>
                </p:nvSpPr>
                <p:spPr>
                  <a:xfrm rot="20299624">
                    <a:off x="3715325" y="4310697"/>
                    <a:ext cx="761681" cy="303998"/>
                  </a:xfrm>
                  <a:prstGeom prst="triangle">
                    <a:avLst/>
                  </a:prstGeom>
                  <a:solidFill>
                    <a:srgbClr val="F27405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14B5C4D7-DD0D-D702-D0AD-2AA961E131B6}"/>
                    </a:ext>
                  </a:extLst>
                </p:cNvPr>
                <p:cNvGrpSpPr/>
                <p:nvPr/>
              </p:nvGrpSpPr>
              <p:grpSpPr>
                <a:xfrm rot="5400000">
                  <a:off x="3697327" y="2960061"/>
                  <a:ext cx="1349660" cy="1123737"/>
                  <a:chOff x="3708115" y="4318065"/>
                  <a:chExt cx="1349660" cy="1123737"/>
                </a:xfrm>
              </p:grpSpPr>
              <p:sp>
                <p:nvSpPr>
                  <p:cNvPr id="77" name="Freeform: Shape 16">
                    <a:extLst>
                      <a:ext uri="{FF2B5EF4-FFF2-40B4-BE49-F238E27FC236}">
                        <a16:creationId xmlns:a16="http://schemas.microsoft.com/office/drawing/2014/main" id="{67E6C055-FBEF-E1EA-ECA9-A546BAA1832F}"/>
                      </a:ext>
                    </a:extLst>
                  </p:cNvPr>
                  <p:cNvSpPr/>
                  <p:nvPr/>
                </p:nvSpPr>
                <p:spPr>
                  <a:xfrm>
                    <a:off x="3919538" y="4524375"/>
                    <a:ext cx="1138237" cy="917427"/>
                  </a:xfrm>
                  <a:custGeom>
                    <a:avLst/>
                    <a:gdLst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6602"/>
                      <a:gd name="connsiteX1" fmla="*/ 1138237 w 1138237"/>
                      <a:gd name="connsiteY1" fmla="*/ 914400 h 916602"/>
                      <a:gd name="connsiteX2" fmla="*/ 0 w 1138237"/>
                      <a:gd name="connsiteY2" fmla="*/ 152400 h 916602"/>
                      <a:gd name="connsiteX3" fmla="*/ 400050 w 1138237"/>
                      <a:gd name="connsiteY3" fmla="*/ 0 h 916602"/>
                      <a:gd name="connsiteX4" fmla="*/ 1128712 w 1138237"/>
                      <a:gd name="connsiteY4" fmla="*/ 509588 h 916602"/>
                      <a:gd name="connsiteX0" fmla="*/ 1128712 w 1138237"/>
                      <a:gd name="connsiteY0" fmla="*/ 509588 h 917427"/>
                      <a:gd name="connsiteX1" fmla="*/ 1138237 w 1138237"/>
                      <a:gd name="connsiteY1" fmla="*/ 914400 h 917427"/>
                      <a:gd name="connsiteX2" fmla="*/ 0 w 1138237"/>
                      <a:gd name="connsiteY2" fmla="*/ 152400 h 917427"/>
                      <a:gd name="connsiteX3" fmla="*/ 400050 w 1138237"/>
                      <a:gd name="connsiteY3" fmla="*/ 0 h 917427"/>
                      <a:gd name="connsiteX4" fmla="*/ 1128712 w 1138237"/>
                      <a:gd name="connsiteY4" fmla="*/ 509588 h 917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8237" h="917427">
                        <a:moveTo>
                          <a:pt x="1128712" y="509588"/>
                        </a:moveTo>
                        <a:lnTo>
                          <a:pt x="1138237" y="914400"/>
                        </a:lnTo>
                        <a:cubicBezTo>
                          <a:pt x="525462" y="955675"/>
                          <a:pt x="198437" y="568325"/>
                          <a:pt x="0" y="152400"/>
                        </a:cubicBezTo>
                        <a:lnTo>
                          <a:pt x="400050" y="0"/>
                        </a:lnTo>
                        <a:cubicBezTo>
                          <a:pt x="447675" y="265113"/>
                          <a:pt x="790575" y="506413"/>
                          <a:pt x="1128712" y="509588"/>
                        </a:cubicBezTo>
                        <a:close/>
                      </a:path>
                    </a:pathLst>
                  </a:custGeom>
                  <a:solidFill>
                    <a:srgbClr val="F27405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17">
                    <a:extLst>
                      <a:ext uri="{FF2B5EF4-FFF2-40B4-BE49-F238E27FC236}">
                        <a16:creationId xmlns:a16="http://schemas.microsoft.com/office/drawing/2014/main" id="{EB3CF9E9-05DD-131B-0349-F500C86316B3}"/>
                      </a:ext>
                    </a:extLst>
                  </p:cNvPr>
                  <p:cNvSpPr/>
                  <p:nvPr/>
                </p:nvSpPr>
                <p:spPr>
                  <a:xfrm>
                    <a:off x="4140203" y="4514851"/>
                    <a:ext cx="915989" cy="733425"/>
                  </a:xfrm>
                  <a:custGeom>
                    <a:avLst/>
                    <a:gdLst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892178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892178 w 915989"/>
                      <a:gd name="connsiteY2" fmla="*/ 520700 h 733425"/>
                      <a:gd name="connsiteX3" fmla="*/ 171450 w 915989"/>
                      <a:gd name="connsiteY3" fmla="*/ 0 h 733425"/>
                      <a:gd name="connsiteX4" fmla="*/ 0 w 915989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908847 w 915989"/>
                      <a:gd name="connsiteY2" fmla="*/ 515938 h 733425"/>
                      <a:gd name="connsiteX3" fmla="*/ 171450 w 915989"/>
                      <a:gd name="connsiteY3" fmla="*/ 0 h 733425"/>
                      <a:gd name="connsiteX4" fmla="*/ 0 w 915989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907051 w 915989"/>
                      <a:gd name="connsiteY2" fmla="*/ 717690 h 733425"/>
                      <a:gd name="connsiteX3" fmla="*/ 908847 w 915989"/>
                      <a:gd name="connsiteY3" fmla="*/ 515938 h 733425"/>
                      <a:gd name="connsiteX4" fmla="*/ 171450 w 915989"/>
                      <a:gd name="connsiteY4" fmla="*/ 0 h 733425"/>
                      <a:gd name="connsiteX5" fmla="*/ 0 w 915989"/>
                      <a:gd name="connsiteY5" fmla="*/ 85725 h 733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15989" h="733425">
                        <a:moveTo>
                          <a:pt x="0" y="85725"/>
                        </a:moveTo>
                        <a:cubicBezTo>
                          <a:pt x="97367" y="358775"/>
                          <a:pt x="415397" y="701675"/>
                          <a:pt x="915989" y="733425"/>
                        </a:cubicBezTo>
                        <a:cubicBezTo>
                          <a:pt x="914597" y="728180"/>
                          <a:pt x="908443" y="722935"/>
                          <a:pt x="907051" y="717690"/>
                        </a:cubicBezTo>
                        <a:cubicBezTo>
                          <a:pt x="907650" y="650439"/>
                          <a:pt x="908248" y="583189"/>
                          <a:pt x="908847" y="515938"/>
                        </a:cubicBezTo>
                        <a:cubicBezTo>
                          <a:pt x="652730" y="513821"/>
                          <a:pt x="262467" y="341842"/>
                          <a:pt x="171450" y="0"/>
                        </a:cubicBez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rgbClr val="F2740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Isosceles Triangle 19">
                    <a:extLst>
                      <a:ext uri="{FF2B5EF4-FFF2-40B4-BE49-F238E27FC236}">
                        <a16:creationId xmlns:a16="http://schemas.microsoft.com/office/drawing/2014/main" id="{467896E4-9C44-6448-9868-91B8A0C8C580}"/>
                      </a:ext>
                    </a:extLst>
                  </p:cNvPr>
                  <p:cNvSpPr/>
                  <p:nvPr/>
                </p:nvSpPr>
                <p:spPr>
                  <a:xfrm rot="20061918">
                    <a:off x="3708115" y="4318065"/>
                    <a:ext cx="761681" cy="303998"/>
                  </a:xfrm>
                  <a:prstGeom prst="triangle">
                    <a:avLst/>
                  </a:prstGeom>
                  <a:solidFill>
                    <a:srgbClr val="F27405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DD1E02C6-4679-F80B-B025-DB5136665F86}"/>
                    </a:ext>
                  </a:extLst>
                </p:cNvPr>
                <p:cNvGrpSpPr/>
                <p:nvPr/>
              </p:nvGrpSpPr>
              <p:grpSpPr>
                <a:xfrm rot="10800000">
                  <a:off x="5078934" y="2968940"/>
                  <a:ext cx="1349660" cy="1123737"/>
                  <a:chOff x="3708115" y="4318065"/>
                  <a:chExt cx="1349660" cy="1123737"/>
                </a:xfrm>
              </p:grpSpPr>
              <p:sp>
                <p:nvSpPr>
                  <p:cNvPr id="74" name="Freeform: Shape 21">
                    <a:extLst>
                      <a:ext uri="{FF2B5EF4-FFF2-40B4-BE49-F238E27FC236}">
                        <a16:creationId xmlns:a16="http://schemas.microsoft.com/office/drawing/2014/main" id="{49841386-9318-6482-F03C-C119A3916E45}"/>
                      </a:ext>
                    </a:extLst>
                  </p:cNvPr>
                  <p:cNvSpPr/>
                  <p:nvPr/>
                </p:nvSpPr>
                <p:spPr>
                  <a:xfrm>
                    <a:off x="3919538" y="4524375"/>
                    <a:ext cx="1138237" cy="917427"/>
                  </a:xfrm>
                  <a:custGeom>
                    <a:avLst/>
                    <a:gdLst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6602"/>
                      <a:gd name="connsiteX1" fmla="*/ 1138237 w 1138237"/>
                      <a:gd name="connsiteY1" fmla="*/ 914400 h 916602"/>
                      <a:gd name="connsiteX2" fmla="*/ 0 w 1138237"/>
                      <a:gd name="connsiteY2" fmla="*/ 152400 h 916602"/>
                      <a:gd name="connsiteX3" fmla="*/ 400050 w 1138237"/>
                      <a:gd name="connsiteY3" fmla="*/ 0 h 916602"/>
                      <a:gd name="connsiteX4" fmla="*/ 1128712 w 1138237"/>
                      <a:gd name="connsiteY4" fmla="*/ 509588 h 916602"/>
                      <a:gd name="connsiteX0" fmla="*/ 1128712 w 1138237"/>
                      <a:gd name="connsiteY0" fmla="*/ 509588 h 917427"/>
                      <a:gd name="connsiteX1" fmla="*/ 1138237 w 1138237"/>
                      <a:gd name="connsiteY1" fmla="*/ 914400 h 917427"/>
                      <a:gd name="connsiteX2" fmla="*/ 0 w 1138237"/>
                      <a:gd name="connsiteY2" fmla="*/ 152400 h 917427"/>
                      <a:gd name="connsiteX3" fmla="*/ 400050 w 1138237"/>
                      <a:gd name="connsiteY3" fmla="*/ 0 h 917427"/>
                      <a:gd name="connsiteX4" fmla="*/ 1128712 w 1138237"/>
                      <a:gd name="connsiteY4" fmla="*/ 509588 h 917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8237" h="917427">
                        <a:moveTo>
                          <a:pt x="1128712" y="509588"/>
                        </a:moveTo>
                        <a:lnTo>
                          <a:pt x="1138237" y="914400"/>
                        </a:lnTo>
                        <a:cubicBezTo>
                          <a:pt x="525462" y="955675"/>
                          <a:pt x="198437" y="568325"/>
                          <a:pt x="0" y="152400"/>
                        </a:cubicBezTo>
                        <a:lnTo>
                          <a:pt x="400050" y="0"/>
                        </a:lnTo>
                        <a:cubicBezTo>
                          <a:pt x="447675" y="265113"/>
                          <a:pt x="790575" y="506413"/>
                          <a:pt x="1128712" y="509588"/>
                        </a:cubicBezTo>
                        <a:close/>
                      </a:path>
                    </a:pathLst>
                  </a:custGeom>
                  <a:solidFill>
                    <a:srgbClr val="F27405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: Shape 22">
                    <a:extLst>
                      <a:ext uri="{FF2B5EF4-FFF2-40B4-BE49-F238E27FC236}">
                        <a16:creationId xmlns:a16="http://schemas.microsoft.com/office/drawing/2014/main" id="{41D5F23A-5EA1-2B44-7B04-10776B26955C}"/>
                      </a:ext>
                    </a:extLst>
                  </p:cNvPr>
                  <p:cNvSpPr/>
                  <p:nvPr/>
                </p:nvSpPr>
                <p:spPr>
                  <a:xfrm>
                    <a:off x="4140203" y="4514851"/>
                    <a:ext cx="915989" cy="733425"/>
                  </a:xfrm>
                  <a:custGeom>
                    <a:avLst/>
                    <a:gdLst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892178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892178 w 915989"/>
                      <a:gd name="connsiteY2" fmla="*/ 520700 h 733425"/>
                      <a:gd name="connsiteX3" fmla="*/ 171450 w 915989"/>
                      <a:gd name="connsiteY3" fmla="*/ 0 h 733425"/>
                      <a:gd name="connsiteX4" fmla="*/ 0 w 915989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908847 w 915989"/>
                      <a:gd name="connsiteY2" fmla="*/ 515938 h 733425"/>
                      <a:gd name="connsiteX3" fmla="*/ 171450 w 915989"/>
                      <a:gd name="connsiteY3" fmla="*/ 0 h 733425"/>
                      <a:gd name="connsiteX4" fmla="*/ 0 w 915989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907051 w 915989"/>
                      <a:gd name="connsiteY2" fmla="*/ 717690 h 733425"/>
                      <a:gd name="connsiteX3" fmla="*/ 908847 w 915989"/>
                      <a:gd name="connsiteY3" fmla="*/ 515938 h 733425"/>
                      <a:gd name="connsiteX4" fmla="*/ 171450 w 915989"/>
                      <a:gd name="connsiteY4" fmla="*/ 0 h 733425"/>
                      <a:gd name="connsiteX5" fmla="*/ 0 w 915989"/>
                      <a:gd name="connsiteY5" fmla="*/ 85725 h 733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15989" h="733425">
                        <a:moveTo>
                          <a:pt x="0" y="85725"/>
                        </a:moveTo>
                        <a:cubicBezTo>
                          <a:pt x="97367" y="358775"/>
                          <a:pt x="415397" y="701675"/>
                          <a:pt x="915989" y="733425"/>
                        </a:cubicBezTo>
                        <a:cubicBezTo>
                          <a:pt x="914597" y="728180"/>
                          <a:pt x="908443" y="722935"/>
                          <a:pt x="907051" y="717690"/>
                        </a:cubicBezTo>
                        <a:cubicBezTo>
                          <a:pt x="907650" y="650439"/>
                          <a:pt x="908248" y="583189"/>
                          <a:pt x="908847" y="515938"/>
                        </a:cubicBezTo>
                        <a:cubicBezTo>
                          <a:pt x="652730" y="513821"/>
                          <a:pt x="262467" y="341842"/>
                          <a:pt x="171450" y="0"/>
                        </a:cubicBez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rgbClr val="F2740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Isosceles Triangle 23">
                    <a:extLst>
                      <a:ext uri="{FF2B5EF4-FFF2-40B4-BE49-F238E27FC236}">
                        <a16:creationId xmlns:a16="http://schemas.microsoft.com/office/drawing/2014/main" id="{56A0C39A-5B10-AB0D-15C0-82F0CFD9EC34}"/>
                      </a:ext>
                    </a:extLst>
                  </p:cNvPr>
                  <p:cNvSpPr/>
                  <p:nvPr/>
                </p:nvSpPr>
                <p:spPr>
                  <a:xfrm rot="20061918">
                    <a:off x="3708115" y="4318065"/>
                    <a:ext cx="761681" cy="303998"/>
                  </a:xfrm>
                  <a:prstGeom prst="triangle">
                    <a:avLst/>
                  </a:prstGeom>
                  <a:solidFill>
                    <a:srgbClr val="F27405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27EA7673-9F0F-7A88-0419-3A7DA14ED7BD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5774979" y="4319693"/>
                  <a:ext cx="1349660" cy="1123737"/>
                  <a:chOff x="3708115" y="4318065"/>
                  <a:chExt cx="1349660" cy="1123737"/>
                </a:xfrm>
              </p:grpSpPr>
              <p:sp>
                <p:nvSpPr>
                  <p:cNvPr id="71" name="Freeform: Shape 25">
                    <a:extLst>
                      <a:ext uri="{FF2B5EF4-FFF2-40B4-BE49-F238E27FC236}">
                        <a16:creationId xmlns:a16="http://schemas.microsoft.com/office/drawing/2014/main" id="{0A51F5CC-D3C7-A6CF-F75C-84423A9F3CEF}"/>
                      </a:ext>
                    </a:extLst>
                  </p:cNvPr>
                  <p:cNvSpPr/>
                  <p:nvPr/>
                </p:nvSpPr>
                <p:spPr>
                  <a:xfrm>
                    <a:off x="3919538" y="4524375"/>
                    <a:ext cx="1138237" cy="917427"/>
                  </a:xfrm>
                  <a:custGeom>
                    <a:avLst/>
                    <a:gdLst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6602"/>
                      <a:gd name="connsiteX1" fmla="*/ 1138237 w 1138237"/>
                      <a:gd name="connsiteY1" fmla="*/ 914400 h 916602"/>
                      <a:gd name="connsiteX2" fmla="*/ 0 w 1138237"/>
                      <a:gd name="connsiteY2" fmla="*/ 152400 h 916602"/>
                      <a:gd name="connsiteX3" fmla="*/ 400050 w 1138237"/>
                      <a:gd name="connsiteY3" fmla="*/ 0 h 916602"/>
                      <a:gd name="connsiteX4" fmla="*/ 1128712 w 1138237"/>
                      <a:gd name="connsiteY4" fmla="*/ 509588 h 916602"/>
                      <a:gd name="connsiteX0" fmla="*/ 1128712 w 1138237"/>
                      <a:gd name="connsiteY0" fmla="*/ 509588 h 917427"/>
                      <a:gd name="connsiteX1" fmla="*/ 1138237 w 1138237"/>
                      <a:gd name="connsiteY1" fmla="*/ 914400 h 917427"/>
                      <a:gd name="connsiteX2" fmla="*/ 0 w 1138237"/>
                      <a:gd name="connsiteY2" fmla="*/ 152400 h 917427"/>
                      <a:gd name="connsiteX3" fmla="*/ 400050 w 1138237"/>
                      <a:gd name="connsiteY3" fmla="*/ 0 h 917427"/>
                      <a:gd name="connsiteX4" fmla="*/ 1128712 w 1138237"/>
                      <a:gd name="connsiteY4" fmla="*/ 509588 h 917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8237" h="917427">
                        <a:moveTo>
                          <a:pt x="1128712" y="509588"/>
                        </a:moveTo>
                        <a:lnTo>
                          <a:pt x="1138237" y="914400"/>
                        </a:lnTo>
                        <a:cubicBezTo>
                          <a:pt x="525462" y="955675"/>
                          <a:pt x="198437" y="568325"/>
                          <a:pt x="0" y="152400"/>
                        </a:cubicBezTo>
                        <a:lnTo>
                          <a:pt x="400050" y="0"/>
                        </a:lnTo>
                        <a:cubicBezTo>
                          <a:pt x="447675" y="265113"/>
                          <a:pt x="790575" y="506413"/>
                          <a:pt x="1128712" y="50958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: Shape 26">
                    <a:extLst>
                      <a:ext uri="{FF2B5EF4-FFF2-40B4-BE49-F238E27FC236}">
                        <a16:creationId xmlns:a16="http://schemas.microsoft.com/office/drawing/2014/main" id="{4C8B3C8A-89E2-3677-4EF3-306FB5E77D83}"/>
                      </a:ext>
                    </a:extLst>
                  </p:cNvPr>
                  <p:cNvSpPr/>
                  <p:nvPr/>
                </p:nvSpPr>
                <p:spPr>
                  <a:xfrm>
                    <a:off x="4140203" y="4514851"/>
                    <a:ext cx="915989" cy="733425"/>
                  </a:xfrm>
                  <a:custGeom>
                    <a:avLst/>
                    <a:gdLst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892178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892178 w 915989"/>
                      <a:gd name="connsiteY2" fmla="*/ 520700 h 733425"/>
                      <a:gd name="connsiteX3" fmla="*/ 171450 w 915989"/>
                      <a:gd name="connsiteY3" fmla="*/ 0 h 733425"/>
                      <a:gd name="connsiteX4" fmla="*/ 0 w 915989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908847 w 915989"/>
                      <a:gd name="connsiteY2" fmla="*/ 515938 h 733425"/>
                      <a:gd name="connsiteX3" fmla="*/ 171450 w 915989"/>
                      <a:gd name="connsiteY3" fmla="*/ 0 h 733425"/>
                      <a:gd name="connsiteX4" fmla="*/ 0 w 915989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907051 w 915989"/>
                      <a:gd name="connsiteY2" fmla="*/ 717690 h 733425"/>
                      <a:gd name="connsiteX3" fmla="*/ 908847 w 915989"/>
                      <a:gd name="connsiteY3" fmla="*/ 515938 h 733425"/>
                      <a:gd name="connsiteX4" fmla="*/ 171450 w 915989"/>
                      <a:gd name="connsiteY4" fmla="*/ 0 h 733425"/>
                      <a:gd name="connsiteX5" fmla="*/ 0 w 915989"/>
                      <a:gd name="connsiteY5" fmla="*/ 85725 h 733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15989" h="733425">
                        <a:moveTo>
                          <a:pt x="0" y="85725"/>
                        </a:moveTo>
                        <a:cubicBezTo>
                          <a:pt x="97367" y="358775"/>
                          <a:pt x="415397" y="701675"/>
                          <a:pt x="915989" y="733425"/>
                        </a:cubicBezTo>
                        <a:cubicBezTo>
                          <a:pt x="914597" y="728180"/>
                          <a:pt x="908443" y="722935"/>
                          <a:pt x="907051" y="717690"/>
                        </a:cubicBezTo>
                        <a:cubicBezTo>
                          <a:pt x="907650" y="650439"/>
                          <a:pt x="908248" y="583189"/>
                          <a:pt x="908847" y="515938"/>
                        </a:cubicBezTo>
                        <a:cubicBezTo>
                          <a:pt x="652730" y="513821"/>
                          <a:pt x="262467" y="341842"/>
                          <a:pt x="171450" y="0"/>
                        </a:cubicBez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Isosceles Triangle 27">
                    <a:extLst>
                      <a:ext uri="{FF2B5EF4-FFF2-40B4-BE49-F238E27FC236}">
                        <a16:creationId xmlns:a16="http://schemas.microsoft.com/office/drawing/2014/main" id="{299F988F-C189-C479-FD06-E2155B8D28B2}"/>
                      </a:ext>
                    </a:extLst>
                  </p:cNvPr>
                  <p:cNvSpPr/>
                  <p:nvPr/>
                </p:nvSpPr>
                <p:spPr>
                  <a:xfrm rot="20061918">
                    <a:off x="3708115" y="4318065"/>
                    <a:ext cx="761681" cy="303998"/>
                  </a:xfrm>
                  <a:prstGeom prst="triangle">
                    <a:avLst/>
                  </a:prstGeom>
                  <a:solidFill>
                    <a:schemeClr val="accent5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ED8DC395-8254-2D67-3ADB-FC1E6328AA7E}"/>
                    </a:ext>
                  </a:extLst>
                </p:cNvPr>
                <p:cNvGrpSpPr/>
                <p:nvPr/>
              </p:nvGrpSpPr>
              <p:grpSpPr>
                <a:xfrm rot="10800000" flipV="1">
                  <a:off x="7177059" y="4319694"/>
                  <a:ext cx="1349660" cy="1123737"/>
                  <a:chOff x="3708115" y="4318065"/>
                  <a:chExt cx="1349660" cy="1123737"/>
                </a:xfrm>
              </p:grpSpPr>
              <p:sp>
                <p:nvSpPr>
                  <p:cNvPr id="68" name="Freeform: Shape 29">
                    <a:extLst>
                      <a:ext uri="{FF2B5EF4-FFF2-40B4-BE49-F238E27FC236}">
                        <a16:creationId xmlns:a16="http://schemas.microsoft.com/office/drawing/2014/main" id="{553AF9CD-7F03-4292-AC72-1883F843DCC1}"/>
                      </a:ext>
                    </a:extLst>
                  </p:cNvPr>
                  <p:cNvSpPr/>
                  <p:nvPr/>
                </p:nvSpPr>
                <p:spPr>
                  <a:xfrm>
                    <a:off x="3919538" y="4524375"/>
                    <a:ext cx="1138237" cy="917427"/>
                  </a:xfrm>
                  <a:custGeom>
                    <a:avLst/>
                    <a:gdLst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6602"/>
                      <a:gd name="connsiteX1" fmla="*/ 1138237 w 1138237"/>
                      <a:gd name="connsiteY1" fmla="*/ 914400 h 916602"/>
                      <a:gd name="connsiteX2" fmla="*/ 0 w 1138237"/>
                      <a:gd name="connsiteY2" fmla="*/ 152400 h 916602"/>
                      <a:gd name="connsiteX3" fmla="*/ 400050 w 1138237"/>
                      <a:gd name="connsiteY3" fmla="*/ 0 h 916602"/>
                      <a:gd name="connsiteX4" fmla="*/ 1128712 w 1138237"/>
                      <a:gd name="connsiteY4" fmla="*/ 509588 h 916602"/>
                      <a:gd name="connsiteX0" fmla="*/ 1128712 w 1138237"/>
                      <a:gd name="connsiteY0" fmla="*/ 509588 h 917427"/>
                      <a:gd name="connsiteX1" fmla="*/ 1138237 w 1138237"/>
                      <a:gd name="connsiteY1" fmla="*/ 914400 h 917427"/>
                      <a:gd name="connsiteX2" fmla="*/ 0 w 1138237"/>
                      <a:gd name="connsiteY2" fmla="*/ 152400 h 917427"/>
                      <a:gd name="connsiteX3" fmla="*/ 400050 w 1138237"/>
                      <a:gd name="connsiteY3" fmla="*/ 0 h 917427"/>
                      <a:gd name="connsiteX4" fmla="*/ 1128712 w 1138237"/>
                      <a:gd name="connsiteY4" fmla="*/ 509588 h 917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8237" h="917427">
                        <a:moveTo>
                          <a:pt x="1128712" y="509588"/>
                        </a:moveTo>
                        <a:lnTo>
                          <a:pt x="1138237" y="914400"/>
                        </a:lnTo>
                        <a:cubicBezTo>
                          <a:pt x="525462" y="955675"/>
                          <a:pt x="198437" y="568325"/>
                          <a:pt x="0" y="152400"/>
                        </a:cubicBezTo>
                        <a:lnTo>
                          <a:pt x="400050" y="0"/>
                        </a:lnTo>
                        <a:cubicBezTo>
                          <a:pt x="447675" y="265113"/>
                          <a:pt x="790575" y="506413"/>
                          <a:pt x="1128712" y="50958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: Shape 30">
                    <a:extLst>
                      <a:ext uri="{FF2B5EF4-FFF2-40B4-BE49-F238E27FC236}">
                        <a16:creationId xmlns:a16="http://schemas.microsoft.com/office/drawing/2014/main" id="{335A055A-A55F-498E-5BC8-3C12EC7EF12F}"/>
                      </a:ext>
                    </a:extLst>
                  </p:cNvPr>
                  <p:cNvSpPr/>
                  <p:nvPr/>
                </p:nvSpPr>
                <p:spPr>
                  <a:xfrm>
                    <a:off x="4140203" y="4514851"/>
                    <a:ext cx="915989" cy="733425"/>
                  </a:xfrm>
                  <a:custGeom>
                    <a:avLst/>
                    <a:gdLst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892178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892178 w 915989"/>
                      <a:gd name="connsiteY2" fmla="*/ 520700 h 733425"/>
                      <a:gd name="connsiteX3" fmla="*/ 171450 w 915989"/>
                      <a:gd name="connsiteY3" fmla="*/ 0 h 733425"/>
                      <a:gd name="connsiteX4" fmla="*/ 0 w 915989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908847 w 915989"/>
                      <a:gd name="connsiteY2" fmla="*/ 515938 h 733425"/>
                      <a:gd name="connsiteX3" fmla="*/ 171450 w 915989"/>
                      <a:gd name="connsiteY3" fmla="*/ 0 h 733425"/>
                      <a:gd name="connsiteX4" fmla="*/ 0 w 915989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907051 w 915989"/>
                      <a:gd name="connsiteY2" fmla="*/ 717690 h 733425"/>
                      <a:gd name="connsiteX3" fmla="*/ 908847 w 915989"/>
                      <a:gd name="connsiteY3" fmla="*/ 515938 h 733425"/>
                      <a:gd name="connsiteX4" fmla="*/ 171450 w 915989"/>
                      <a:gd name="connsiteY4" fmla="*/ 0 h 733425"/>
                      <a:gd name="connsiteX5" fmla="*/ 0 w 915989"/>
                      <a:gd name="connsiteY5" fmla="*/ 85725 h 733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15989" h="733425">
                        <a:moveTo>
                          <a:pt x="0" y="85725"/>
                        </a:moveTo>
                        <a:cubicBezTo>
                          <a:pt x="97367" y="358775"/>
                          <a:pt x="415397" y="701675"/>
                          <a:pt x="915989" y="733425"/>
                        </a:cubicBezTo>
                        <a:cubicBezTo>
                          <a:pt x="914597" y="728180"/>
                          <a:pt x="908443" y="722935"/>
                          <a:pt x="907051" y="717690"/>
                        </a:cubicBezTo>
                        <a:cubicBezTo>
                          <a:pt x="907650" y="650439"/>
                          <a:pt x="908248" y="583189"/>
                          <a:pt x="908847" y="515938"/>
                        </a:cubicBezTo>
                        <a:cubicBezTo>
                          <a:pt x="652730" y="513821"/>
                          <a:pt x="262467" y="341842"/>
                          <a:pt x="171450" y="0"/>
                        </a:cubicBez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Isosceles Triangle 31">
                    <a:extLst>
                      <a:ext uri="{FF2B5EF4-FFF2-40B4-BE49-F238E27FC236}">
                        <a16:creationId xmlns:a16="http://schemas.microsoft.com/office/drawing/2014/main" id="{D21F05AB-9697-DEAC-2966-E82399921089}"/>
                      </a:ext>
                    </a:extLst>
                  </p:cNvPr>
                  <p:cNvSpPr/>
                  <p:nvPr/>
                </p:nvSpPr>
                <p:spPr>
                  <a:xfrm rot="20061918">
                    <a:off x="3708115" y="4318065"/>
                    <a:ext cx="761681" cy="303998"/>
                  </a:xfrm>
                  <a:prstGeom prst="triangle">
                    <a:avLst/>
                  </a:prstGeom>
                  <a:solidFill>
                    <a:schemeClr val="accent5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256A4272-ADE4-8A41-5AF7-3DAD1401CAFF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21647" y="3010176"/>
                  <a:ext cx="1349660" cy="1123737"/>
                  <a:chOff x="3708115" y="4318065"/>
                  <a:chExt cx="1349660" cy="1123737"/>
                </a:xfrm>
              </p:grpSpPr>
              <p:sp>
                <p:nvSpPr>
                  <p:cNvPr id="65" name="Freeform: Shape 33">
                    <a:extLst>
                      <a:ext uri="{FF2B5EF4-FFF2-40B4-BE49-F238E27FC236}">
                        <a16:creationId xmlns:a16="http://schemas.microsoft.com/office/drawing/2014/main" id="{F764C099-665D-300A-C60C-04CE976108FA}"/>
                      </a:ext>
                    </a:extLst>
                  </p:cNvPr>
                  <p:cNvSpPr/>
                  <p:nvPr/>
                </p:nvSpPr>
                <p:spPr>
                  <a:xfrm>
                    <a:off x="3919538" y="4524375"/>
                    <a:ext cx="1138237" cy="917427"/>
                  </a:xfrm>
                  <a:custGeom>
                    <a:avLst/>
                    <a:gdLst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4400"/>
                      <a:gd name="connsiteX1" fmla="*/ 1138237 w 1138237"/>
                      <a:gd name="connsiteY1" fmla="*/ 914400 h 914400"/>
                      <a:gd name="connsiteX2" fmla="*/ 0 w 1138237"/>
                      <a:gd name="connsiteY2" fmla="*/ 152400 h 914400"/>
                      <a:gd name="connsiteX3" fmla="*/ 400050 w 1138237"/>
                      <a:gd name="connsiteY3" fmla="*/ 0 h 914400"/>
                      <a:gd name="connsiteX4" fmla="*/ 1128712 w 1138237"/>
                      <a:gd name="connsiteY4" fmla="*/ 509588 h 914400"/>
                      <a:gd name="connsiteX0" fmla="*/ 1128712 w 1138237"/>
                      <a:gd name="connsiteY0" fmla="*/ 509588 h 916602"/>
                      <a:gd name="connsiteX1" fmla="*/ 1138237 w 1138237"/>
                      <a:gd name="connsiteY1" fmla="*/ 914400 h 916602"/>
                      <a:gd name="connsiteX2" fmla="*/ 0 w 1138237"/>
                      <a:gd name="connsiteY2" fmla="*/ 152400 h 916602"/>
                      <a:gd name="connsiteX3" fmla="*/ 400050 w 1138237"/>
                      <a:gd name="connsiteY3" fmla="*/ 0 h 916602"/>
                      <a:gd name="connsiteX4" fmla="*/ 1128712 w 1138237"/>
                      <a:gd name="connsiteY4" fmla="*/ 509588 h 916602"/>
                      <a:gd name="connsiteX0" fmla="*/ 1128712 w 1138237"/>
                      <a:gd name="connsiteY0" fmla="*/ 509588 h 917427"/>
                      <a:gd name="connsiteX1" fmla="*/ 1138237 w 1138237"/>
                      <a:gd name="connsiteY1" fmla="*/ 914400 h 917427"/>
                      <a:gd name="connsiteX2" fmla="*/ 0 w 1138237"/>
                      <a:gd name="connsiteY2" fmla="*/ 152400 h 917427"/>
                      <a:gd name="connsiteX3" fmla="*/ 400050 w 1138237"/>
                      <a:gd name="connsiteY3" fmla="*/ 0 h 917427"/>
                      <a:gd name="connsiteX4" fmla="*/ 1128712 w 1138237"/>
                      <a:gd name="connsiteY4" fmla="*/ 509588 h 917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8237" h="917427">
                        <a:moveTo>
                          <a:pt x="1128712" y="509588"/>
                        </a:moveTo>
                        <a:lnTo>
                          <a:pt x="1138237" y="914400"/>
                        </a:lnTo>
                        <a:cubicBezTo>
                          <a:pt x="525462" y="955675"/>
                          <a:pt x="198437" y="568325"/>
                          <a:pt x="0" y="152400"/>
                        </a:cubicBezTo>
                        <a:lnTo>
                          <a:pt x="400050" y="0"/>
                        </a:lnTo>
                        <a:cubicBezTo>
                          <a:pt x="447675" y="265113"/>
                          <a:pt x="790575" y="506413"/>
                          <a:pt x="1128712" y="50958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: Shape 34">
                    <a:extLst>
                      <a:ext uri="{FF2B5EF4-FFF2-40B4-BE49-F238E27FC236}">
                        <a16:creationId xmlns:a16="http://schemas.microsoft.com/office/drawing/2014/main" id="{A9ED9A72-AAC7-2B88-CFE4-7A0A704F88DD}"/>
                      </a:ext>
                    </a:extLst>
                  </p:cNvPr>
                  <p:cNvSpPr/>
                  <p:nvPr/>
                </p:nvSpPr>
                <p:spPr>
                  <a:xfrm>
                    <a:off x="4140203" y="4514851"/>
                    <a:ext cx="915989" cy="733425"/>
                  </a:xfrm>
                  <a:custGeom>
                    <a:avLst/>
                    <a:gdLst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911225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20750"/>
                      <a:gd name="connsiteY0" fmla="*/ 85725 h 733425"/>
                      <a:gd name="connsiteX1" fmla="*/ 920750 w 920750"/>
                      <a:gd name="connsiteY1" fmla="*/ 733425 h 733425"/>
                      <a:gd name="connsiteX2" fmla="*/ 892178 w 920750"/>
                      <a:gd name="connsiteY2" fmla="*/ 520700 h 733425"/>
                      <a:gd name="connsiteX3" fmla="*/ 171450 w 920750"/>
                      <a:gd name="connsiteY3" fmla="*/ 0 h 733425"/>
                      <a:gd name="connsiteX4" fmla="*/ 0 w 920750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892178 w 915989"/>
                      <a:gd name="connsiteY2" fmla="*/ 520700 h 733425"/>
                      <a:gd name="connsiteX3" fmla="*/ 171450 w 915989"/>
                      <a:gd name="connsiteY3" fmla="*/ 0 h 733425"/>
                      <a:gd name="connsiteX4" fmla="*/ 0 w 915989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908847 w 915989"/>
                      <a:gd name="connsiteY2" fmla="*/ 515938 h 733425"/>
                      <a:gd name="connsiteX3" fmla="*/ 171450 w 915989"/>
                      <a:gd name="connsiteY3" fmla="*/ 0 h 733425"/>
                      <a:gd name="connsiteX4" fmla="*/ 0 w 915989"/>
                      <a:gd name="connsiteY4" fmla="*/ 85725 h 733425"/>
                      <a:gd name="connsiteX0" fmla="*/ 0 w 915989"/>
                      <a:gd name="connsiteY0" fmla="*/ 85725 h 733425"/>
                      <a:gd name="connsiteX1" fmla="*/ 915989 w 915989"/>
                      <a:gd name="connsiteY1" fmla="*/ 733425 h 733425"/>
                      <a:gd name="connsiteX2" fmla="*/ 907051 w 915989"/>
                      <a:gd name="connsiteY2" fmla="*/ 717690 h 733425"/>
                      <a:gd name="connsiteX3" fmla="*/ 908847 w 915989"/>
                      <a:gd name="connsiteY3" fmla="*/ 515938 h 733425"/>
                      <a:gd name="connsiteX4" fmla="*/ 171450 w 915989"/>
                      <a:gd name="connsiteY4" fmla="*/ 0 h 733425"/>
                      <a:gd name="connsiteX5" fmla="*/ 0 w 915989"/>
                      <a:gd name="connsiteY5" fmla="*/ 85725 h 733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15989" h="733425">
                        <a:moveTo>
                          <a:pt x="0" y="85725"/>
                        </a:moveTo>
                        <a:cubicBezTo>
                          <a:pt x="97367" y="358775"/>
                          <a:pt x="415397" y="701675"/>
                          <a:pt x="915989" y="733425"/>
                        </a:cubicBezTo>
                        <a:cubicBezTo>
                          <a:pt x="914597" y="728180"/>
                          <a:pt x="908443" y="722935"/>
                          <a:pt x="907051" y="717690"/>
                        </a:cubicBezTo>
                        <a:cubicBezTo>
                          <a:pt x="907650" y="650439"/>
                          <a:pt x="908248" y="583189"/>
                          <a:pt x="908847" y="515938"/>
                        </a:cubicBezTo>
                        <a:cubicBezTo>
                          <a:pt x="652730" y="513821"/>
                          <a:pt x="262467" y="341842"/>
                          <a:pt x="171450" y="0"/>
                        </a:cubicBez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Isosceles Triangle 35">
                    <a:extLst>
                      <a:ext uri="{FF2B5EF4-FFF2-40B4-BE49-F238E27FC236}">
                        <a16:creationId xmlns:a16="http://schemas.microsoft.com/office/drawing/2014/main" id="{4A874A60-B0D7-00AB-9911-C60F7C4709C7}"/>
                      </a:ext>
                    </a:extLst>
                  </p:cNvPr>
                  <p:cNvSpPr/>
                  <p:nvPr/>
                </p:nvSpPr>
                <p:spPr>
                  <a:xfrm rot="20061918">
                    <a:off x="3708115" y="4318065"/>
                    <a:ext cx="761681" cy="303998"/>
                  </a:xfrm>
                  <a:prstGeom prst="triangle">
                    <a:avLst/>
                  </a:prstGeom>
                  <a:solidFill>
                    <a:schemeClr val="accent5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7C0B90C-010F-A027-1FD2-5030C2A3F354}"/>
                  </a:ext>
                </a:extLst>
              </p:cNvPr>
              <p:cNvSpPr/>
              <p:nvPr/>
            </p:nvSpPr>
            <p:spPr>
              <a:xfrm>
                <a:off x="4453737" y="3037737"/>
                <a:ext cx="1203457" cy="1203457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23FB71F-B189-1D0B-BBB8-5F8F65FF73DA}"/>
                  </a:ext>
                </a:extLst>
              </p:cNvPr>
              <p:cNvSpPr/>
              <p:nvPr/>
            </p:nvSpPr>
            <p:spPr>
              <a:xfrm>
                <a:off x="6578368" y="3076575"/>
                <a:ext cx="1141400" cy="11414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B33A3B39-8D71-CF23-FF74-584730C669CF}"/>
                  </a:ext>
                </a:extLst>
              </p:cNvPr>
              <p:cNvSpPr/>
              <p:nvPr/>
            </p:nvSpPr>
            <p:spPr>
              <a:xfrm>
                <a:off x="4592818" y="3176818"/>
                <a:ext cx="925295" cy="92529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10000" sy="110000" algn="ctr" rotWithShape="0">
                  <a:prstClr val="black">
                    <a:alpha val="11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6C10883-194E-7B22-8850-A7609C7968EB}"/>
                  </a:ext>
                </a:extLst>
              </p:cNvPr>
              <p:cNvSpPr/>
              <p:nvPr/>
            </p:nvSpPr>
            <p:spPr>
              <a:xfrm>
                <a:off x="6710277" y="3208484"/>
                <a:ext cx="877582" cy="877582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10000" sy="110000" algn="ctr" rotWithShape="0">
                  <a:prstClr val="black">
                    <a:alpha val="11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Shape 3685">
                <a:extLst>
                  <a:ext uri="{FF2B5EF4-FFF2-40B4-BE49-F238E27FC236}">
                    <a16:creationId xmlns:a16="http://schemas.microsoft.com/office/drawing/2014/main" id="{8D816027-41BA-FD1C-1ED2-E09A811DAC46}"/>
                  </a:ext>
                </a:extLst>
              </p:cNvPr>
              <p:cNvSpPr/>
              <p:nvPr/>
            </p:nvSpPr>
            <p:spPr>
              <a:xfrm>
                <a:off x="4806559" y="3412920"/>
                <a:ext cx="485901" cy="397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3200"/>
                    </a:moveTo>
                    <a:cubicBezTo>
                      <a:pt x="11071" y="13200"/>
                      <a:pt x="11291" y="13469"/>
                      <a:pt x="11291" y="13800"/>
                    </a:cubicBezTo>
                    <a:cubicBezTo>
                      <a:pt x="11291" y="14131"/>
                      <a:pt x="11071" y="14400"/>
                      <a:pt x="10800" y="14400"/>
                    </a:cubicBezTo>
                    <a:cubicBezTo>
                      <a:pt x="10529" y="14400"/>
                      <a:pt x="10309" y="14131"/>
                      <a:pt x="10309" y="13800"/>
                    </a:cubicBezTo>
                    <a:cubicBezTo>
                      <a:pt x="10309" y="13469"/>
                      <a:pt x="10529" y="13200"/>
                      <a:pt x="10800" y="13200"/>
                    </a:cubicBezTo>
                    <a:moveTo>
                      <a:pt x="10800" y="15600"/>
                    </a:moveTo>
                    <a:cubicBezTo>
                      <a:pt x="11613" y="15600"/>
                      <a:pt x="12273" y="14795"/>
                      <a:pt x="12273" y="13800"/>
                    </a:cubicBezTo>
                    <a:cubicBezTo>
                      <a:pt x="12273" y="12806"/>
                      <a:pt x="11613" y="11999"/>
                      <a:pt x="10800" y="11999"/>
                    </a:cubicBezTo>
                    <a:cubicBezTo>
                      <a:pt x="9987" y="11999"/>
                      <a:pt x="9327" y="12806"/>
                      <a:pt x="9327" y="13800"/>
                    </a:cubicBezTo>
                    <a:cubicBezTo>
                      <a:pt x="9327" y="14795"/>
                      <a:pt x="9987" y="15600"/>
                      <a:pt x="10800" y="15600"/>
                    </a:cubicBezTo>
                    <a:moveTo>
                      <a:pt x="5400" y="13200"/>
                    </a:moveTo>
                    <a:cubicBezTo>
                      <a:pt x="5671" y="13200"/>
                      <a:pt x="5891" y="13469"/>
                      <a:pt x="5891" y="13800"/>
                    </a:cubicBezTo>
                    <a:cubicBezTo>
                      <a:pt x="5891" y="14131"/>
                      <a:pt x="5671" y="14400"/>
                      <a:pt x="5400" y="14400"/>
                    </a:cubicBezTo>
                    <a:cubicBezTo>
                      <a:pt x="5129" y="14400"/>
                      <a:pt x="4909" y="14131"/>
                      <a:pt x="4909" y="13800"/>
                    </a:cubicBezTo>
                    <a:cubicBezTo>
                      <a:pt x="4909" y="13469"/>
                      <a:pt x="5129" y="13200"/>
                      <a:pt x="5400" y="13200"/>
                    </a:cubicBezTo>
                    <a:moveTo>
                      <a:pt x="5400" y="15600"/>
                    </a:moveTo>
                    <a:cubicBezTo>
                      <a:pt x="6213" y="15600"/>
                      <a:pt x="6873" y="14795"/>
                      <a:pt x="6873" y="13800"/>
                    </a:cubicBezTo>
                    <a:cubicBezTo>
                      <a:pt x="6873" y="12806"/>
                      <a:pt x="6213" y="11999"/>
                      <a:pt x="5400" y="11999"/>
                    </a:cubicBezTo>
                    <a:cubicBezTo>
                      <a:pt x="4587" y="11999"/>
                      <a:pt x="3927" y="12806"/>
                      <a:pt x="3927" y="13800"/>
                    </a:cubicBezTo>
                    <a:cubicBezTo>
                      <a:pt x="3927" y="14795"/>
                      <a:pt x="4587" y="15600"/>
                      <a:pt x="5400" y="15600"/>
                    </a:cubicBezTo>
                    <a:moveTo>
                      <a:pt x="20618" y="6000"/>
                    </a:moveTo>
                    <a:lnTo>
                      <a:pt x="982" y="6000"/>
                    </a:lnTo>
                    <a:lnTo>
                      <a:pt x="982" y="2399"/>
                    </a:lnTo>
                    <a:cubicBezTo>
                      <a:pt x="982" y="1737"/>
                      <a:pt x="1421" y="1200"/>
                      <a:pt x="1964" y="1200"/>
                    </a:cubicBezTo>
                    <a:lnTo>
                      <a:pt x="6873" y="1200"/>
                    </a:lnTo>
                    <a:cubicBezTo>
                      <a:pt x="8345" y="1200"/>
                      <a:pt x="8345" y="3600"/>
                      <a:pt x="10800" y="3600"/>
                    </a:cubicBezTo>
                    <a:lnTo>
                      <a:pt x="19636" y="3600"/>
                    </a:lnTo>
                    <a:cubicBezTo>
                      <a:pt x="20178" y="3600"/>
                      <a:pt x="20618" y="4137"/>
                      <a:pt x="20618" y="4799"/>
                    </a:cubicBezTo>
                    <a:cubicBezTo>
                      <a:pt x="20618" y="4799"/>
                      <a:pt x="20618" y="6000"/>
                      <a:pt x="20618" y="6000"/>
                    </a:cubicBezTo>
                    <a:close/>
                    <a:moveTo>
                      <a:pt x="20618" y="19200"/>
                    </a:moveTo>
                    <a:cubicBezTo>
                      <a:pt x="20618" y="19862"/>
                      <a:pt x="20178" y="20400"/>
                      <a:pt x="19636" y="20400"/>
                    </a:cubicBezTo>
                    <a:lnTo>
                      <a:pt x="1964" y="20400"/>
                    </a:lnTo>
                    <a:cubicBezTo>
                      <a:pt x="1421" y="20400"/>
                      <a:pt x="982" y="19862"/>
                      <a:pt x="982" y="19200"/>
                    </a:cubicBezTo>
                    <a:lnTo>
                      <a:pt x="982" y="7199"/>
                    </a:lnTo>
                    <a:lnTo>
                      <a:pt x="20618" y="7199"/>
                    </a:lnTo>
                    <a:cubicBezTo>
                      <a:pt x="20618" y="7199"/>
                      <a:pt x="20618" y="19200"/>
                      <a:pt x="20618" y="19200"/>
                    </a:cubicBezTo>
                    <a:close/>
                    <a:moveTo>
                      <a:pt x="19636" y="2399"/>
                    </a:moveTo>
                    <a:lnTo>
                      <a:pt x="10800" y="2399"/>
                    </a:lnTo>
                    <a:cubicBezTo>
                      <a:pt x="8836" y="2399"/>
                      <a:pt x="8836" y="0"/>
                      <a:pt x="6873" y="0"/>
                    </a:cubicBezTo>
                    <a:lnTo>
                      <a:pt x="1964" y="0"/>
                    </a:lnTo>
                    <a:cubicBezTo>
                      <a:pt x="879" y="0"/>
                      <a:pt x="0" y="1073"/>
                      <a:pt x="0" y="2399"/>
                    </a:cubicBezTo>
                    <a:lnTo>
                      <a:pt x="0" y="19200"/>
                    </a:lnTo>
                    <a:cubicBezTo>
                      <a:pt x="0" y="20527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527"/>
                      <a:pt x="21600" y="19200"/>
                    </a:cubicBezTo>
                    <a:lnTo>
                      <a:pt x="21600" y="4799"/>
                    </a:lnTo>
                    <a:cubicBezTo>
                      <a:pt x="21600" y="3474"/>
                      <a:pt x="20721" y="2399"/>
                      <a:pt x="19636" y="2399"/>
                    </a:cubicBezTo>
                    <a:moveTo>
                      <a:pt x="16200" y="13200"/>
                    </a:moveTo>
                    <a:cubicBezTo>
                      <a:pt x="16471" y="13200"/>
                      <a:pt x="16691" y="13469"/>
                      <a:pt x="16691" y="13800"/>
                    </a:cubicBezTo>
                    <a:cubicBezTo>
                      <a:pt x="16691" y="14131"/>
                      <a:pt x="16471" y="14400"/>
                      <a:pt x="16200" y="14400"/>
                    </a:cubicBezTo>
                    <a:cubicBezTo>
                      <a:pt x="15929" y="14400"/>
                      <a:pt x="15709" y="14131"/>
                      <a:pt x="15709" y="13800"/>
                    </a:cubicBezTo>
                    <a:cubicBezTo>
                      <a:pt x="15709" y="13469"/>
                      <a:pt x="15929" y="13200"/>
                      <a:pt x="16200" y="13200"/>
                    </a:cubicBezTo>
                    <a:moveTo>
                      <a:pt x="16200" y="15600"/>
                    </a:moveTo>
                    <a:cubicBezTo>
                      <a:pt x="17013" y="15600"/>
                      <a:pt x="17673" y="14795"/>
                      <a:pt x="17673" y="13800"/>
                    </a:cubicBezTo>
                    <a:cubicBezTo>
                      <a:pt x="17673" y="12806"/>
                      <a:pt x="17013" y="11999"/>
                      <a:pt x="16200" y="11999"/>
                    </a:cubicBezTo>
                    <a:cubicBezTo>
                      <a:pt x="15387" y="11999"/>
                      <a:pt x="14727" y="12806"/>
                      <a:pt x="14727" y="13800"/>
                    </a:cubicBezTo>
                    <a:cubicBezTo>
                      <a:pt x="14727" y="14795"/>
                      <a:pt x="15387" y="15600"/>
                      <a:pt x="16200" y="15600"/>
                    </a:cubicBezTo>
                  </a:path>
                </a:pathLst>
              </a:custGeom>
              <a:solidFill>
                <a:sysClr val="windowText" lastClr="000000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Shape 3665">
                <a:extLst>
                  <a:ext uri="{FF2B5EF4-FFF2-40B4-BE49-F238E27FC236}">
                    <a16:creationId xmlns:a16="http://schemas.microsoft.com/office/drawing/2014/main" id="{CB0B3A9A-8E61-21E1-BCC2-E5FA6ED0632A}"/>
                  </a:ext>
                </a:extLst>
              </p:cNvPr>
              <p:cNvSpPr/>
              <p:nvPr/>
            </p:nvSpPr>
            <p:spPr>
              <a:xfrm>
                <a:off x="6909086" y="3397310"/>
                <a:ext cx="485901" cy="485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12013"/>
                    </a:moveTo>
                    <a:cubicBezTo>
                      <a:pt x="20614" y="12014"/>
                      <a:pt x="20611" y="12016"/>
                      <a:pt x="20607" y="12017"/>
                    </a:cubicBezTo>
                    <a:lnTo>
                      <a:pt x="19602" y="12269"/>
                    </a:lnTo>
                    <a:cubicBezTo>
                      <a:pt x="19256" y="12354"/>
                      <a:pt x="18984" y="12622"/>
                      <a:pt x="18892" y="12966"/>
                    </a:cubicBezTo>
                    <a:cubicBezTo>
                      <a:pt x="18703" y="13673"/>
                      <a:pt x="18421" y="14351"/>
                      <a:pt x="18053" y="14986"/>
                    </a:cubicBezTo>
                    <a:cubicBezTo>
                      <a:pt x="17873" y="15295"/>
                      <a:pt x="17876" y="15677"/>
                      <a:pt x="18060" y="15984"/>
                    </a:cubicBezTo>
                    <a:lnTo>
                      <a:pt x="18601" y="16885"/>
                    </a:lnTo>
                    <a:lnTo>
                      <a:pt x="16886" y="18600"/>
                    </a:lnTo>
                    <a:cubicBezTo>
                      <a:pt x="16882" y="18599"/>
                      <a:pt x="16878" y="18597"/>
                      <a:pt x="16875" y="18595"/>
                    </a:cubicBezTo>
                    <a:lnTo>
                      <a:pt x="15978" y="18057"/>
                    </a:lnTo>
                    <a:cubicBezTo>
                      <a:pt x="15822" y="17964"/>
                      <a:pt x="15648" y="17917"/>
                      <a:pt x="15473" y="17917"/>
                    </a:cubicBezTo>
                    <a:cubicBezTo>
                      <a:pt x="15304" y="17917"/>
                      <a:pt x="15134" y="17961"/>
                      <a:pt x="14982" y="18049"/>
                    </a:cubicBezTo>
                    <a:cubicBezTo>
                      <a:pt x="14348" y="18415"/>
                      <a:pt x="13671" y="18696"/>
                      <a:pt x="12968" y="18884"/>
                    </a:cubicBezTo>
                    <a:cubicBezTo>
                      <a:pt x="12624" y="18976"/>
                      <a:pt x="12356" y="19248"/>
                      <a:pt x="12269" y="19594"/>
                    </a:cubicBezTo>
                    <a:lnTo>
                      <a:pt x="12016" y="20608"/>
                    </a:lnTo>
                    <a:cubicBezTo>
                      <a:pt x="12015" y="20611"/>
                      <a:pt x="12014" y="20614"/>
                      <a:pt x="12012" y="20619"/>
                    </a:cubicBezTo>
                    <a:lnTo>
                      <a:pt x="9587" y="20619"/>
                    </a:lnTo>
                    <a:lnTo>
                      <a:pt x="9331" y="19594"/>
                    </a:lnTo>
                    <a:cubicBezTo>
                      <a:pt x="9244" y="19248"/>
                      <a:pt x="8976" y="18976"/>
                      <a:pt x="8632" y="18884"/>
                    </a:cubicBezTo>
                    <a:cubicBezTo>
                      <a:pt x="7929" y="18696"/>
                      <a:pt x="7252" y="18415"/>
                      <a:pt x="6617" y="18049"/>
                    </a:cubicBezTo>
                    <a:cubicBezTo>
                      <a:pt x="6465" y="17961"/>
                      <a:pt x="6296" y="17917"/>
                      <a:pt x="6127" y="17917"/>
                    </a:cubicBezTo>
                    <a:cubicBezTo>
                      <a:pt x="5951" y="17917"/>
                      <a:pt x="5777" y="17964"/>
                      <a:pt x="5621" y="18057"/>
                    </a:cubicBezTo>
                    <a:lnTo>
                      <a:pt x="4725" y="18595"/>
                    </a:lnTo>
                    <a:cubicBezTo>
                      <a:pt x="4722" y="18597"/>
                      <a:pt x="4718" y="18599"/>
                      <a:pt x="4714" y="18600"/>
                    </a:cubicBezTo>
                    <a:lnTo>
                      <a:pt x="3000" y="16885"/>
                    </a:lnTo>
                    <a:lnTo>
                      <a:pt x="3540" y="15983"/>
                    </a:lnTo>
                    <a:cubicBezTo>
                      <a:pt x="3724" y="15677"/>
                      <a:pt x="3727" y="15295"/>
                      <a:pt x="3548" y="14986"/>
                    </a:cubicBezTo>
                    <a:cubicBezTo>
                      <a:pt x="3179" y="14351"/>
                      <a:pt x="2897" y="13672"/>
                      <a:pt x="2708" y="12966"/>
                    </a:cubicBezTo>
                    <a:cubicBezTo>
                      <a:pt x="2616" y="12622"/>
                      <a:pt x="2343" y="12354"/>
                      <a:pt x="1998" y="12269"/>
                    </a:cubicBezTo>
                    <a:lnTo>
                      <a:pt x="993" y="12017"/>
                    </a:lnTo>
                    <a:cubicBezTo>
                      <a:pt x="989" y="12016"/>
                      <a:pt x="986" y="12014"/>
                      <a:pt x="982" y="12013"/>
                    </a:cubicBezTo>
                    <a:lnTo>
                      <a:pt x="982" y="9587"/>
                    </a:lnTo>
                    <a:lnTo>
                      <a:pt x="1998" y="9333"/>
                    </a:lnTo>
                    <a:cubicBezTo>
                      <a:pt x="2343" y="9247"/>
                      <a:pt x="2616" y="8979"/>
                      <a:pt x="2708" y="8634"/>
                    </a:cubicBezTo>
                    <a:cubicBezTo>
                      <a:pt x="2897" y="7928"/>
                      <a:pt x="3179" y="7250"/>
                      <a:pt x="3548" y="6615"/>
                    </a:cubicBezTo>
                    <a:cubicBezTo>
                      <a:pt x="3727" y="6305"/>
                      <a:pt x="3724" y="5924"/>
                      <a:pt x="3540" y="5617"/>
                    </a:cubicBezTo>
                    <a:lnTo>
                      <a:pt x="3005" y="4725"/>
                    </a:lnTo>
                    <a:cubicBezTo>
                      <a:pt x="3004" y="4722"/>
                      <a:pt x="3002" y="4718"/>
                      <a:pt x="3000" y="4715"/>
                    </a:cubicBezTo>
                    <a:lnTo>
                      <a:pt x="4715" y="3000"/>
                    </a:lnTo>
                    <a:lnTo>
                      <a:pt x="5621" y="3544"/>
                    </a:lnTo>
                    <a:cubicBezTo>
                      <a:pt x="5777" y="3637"/>
                      <a:pt x="5951" y="3683"/>
                      <a:pt x="6127" y="3683"/>
                    </a:cubicBezTo>
                    <a:cubicBezTo>
                      <a:pt x="6296" y="3683"/>
                      <a:pt x="6465" y="3640"/>
                      <a:pt x="6618" y="3551"/>
                    </a:cubicBezTo>
                    <a:cubicBezTo>
                      <a:pt x="7251" y="3185"/>
                      <a:pt x="7929" y="2904"/>
                      <a:pt x="8632" y="2717"/>
                    </a:cubicBezTo>
                    <a:cubicBezTo>
                      <a:pt x="8976" y="2624"/>
                      <a:pt x="9244" y="2353"/>
                      <a:pt x="9331" y="2007"/>
                    </a:cubicBezTo>
                    <a:lnTo>
                      <a:pt x="9587" y="982"/>
                    </a:lnTo>
                    <a:lnTo>
                      <a:pt x="12012" y="982"/>
                    </a:lnTo>
                    <a:cubicBezTo>
                      <a:pt x="12014" y="986"/>
                      <a:pt x="12015" y="989"/>
                      <a:pt x="12016" y="993"/>
                    </a:cubicBezTo>
                    <a:lnTo>
                      <a:pt x="12269" y="2007"/>
                    </a:lnTo>
                    <a:cubicBezTo>
                      <a:pt x="12356" y="2353"/>
                      <a:pt x="12624" y="2624"/>
                      <a:pt x="12968" y="2717"/>
                    </a:cubicBezTo>
                    <a:cubicBezTo>
                      <a:pt x="13671" y="2904"/>
                      <a:pt x="14348" y="3185"/>
                      <a:pt x="14982" y="3551"/>
                    </a:cubicBezTo>
                    <a:cubicBezTo>
                      <a:pt x="15134" y="3640"/>
                      <a:pt x="15304" y="3683"/>
                      <a:pt x="15473" y="3683"/>
                    </a:cubicBezTo>
                    <a:cubicBezTo>
                      <a:pt x="15648" y="3683"/>
                      <a:pt x="15822" y="3637"/>
                      <a:pt x="15978" y="3544"/>
                    </a:cubicBezTo>
                    <a:lnTo>
                      <a:pt x="16884" y="3000"/>
                    </a:lnTo>
                    <a:lnTo>
                      <a:pt x="18600" y="4715"/>
                    </a:lnTo>
                    <a:cubicBezTo>
                      <a:pt x="18598" y="4718"/>
                      <a:pt x="18597" y="4722"/>
                      <a:pt x="18595" y="4726"/>
                    </a:cubicBezTo>
                    <a:lnTo>
                      <a:pt x="18060" y="5617"/>
                    </a:lnTo>
                    <a:cubicBezTo>
                      <a:pt x="17876" y="5924"/>
                      <a:pt x="17873" y="6305"/>
                      <a:pt x="18053" y="6615"/>
                    </a:cubicBezTo>
                    <a:cubicBezTo>
                      <a:pt x="18421" y="7249"/>
                      <a:pt x="18703" y="7928"/>
                      <a:pt x="18892" y="8634"/>
                    </a:cubicBezTo>
                    <a:cubicBezTo>
                      <a:pt x="18984" y="8979"/>
                      <a:pt x="19256" y="9247"/>
                      <a:pt x="19602" y="9333"/>
                    </a:cubicBezTo>
                    <a:lnTo>
                      <a:pt x="20618" y="9587"/>
                    </a:lnTo>
                    <a:cubicBezTo>
                      <a:pt x="20618" y="9587"/>
                      <a:pt x="20618" y="12013"/>
                      <a:pt x="20618" y="12013"/>
                    </a:cubicBezTo>
                    <a:close/>
                    <a:moveTo>
                      <a:pt x="20880" y="8641"/>
                    </a:moveTo>
                    <a:lnTo>
                      <a:pt x="19841" y="8380"/>
                    </a:lnTo>
                    <a:cubicBezTo>
                      <a:pt x="19626" y="7580"/>
                      <a:pt x="19308" y="6822"/>
                      <a:pt x="18902" y="6122"/>
                    </a:cubicBezTo>
                    <a:lnTo>
                      <a:pt x="19455" y="5201"/>
                    </a:lnTo>
                    <a:cubicBezTo>
                      <a:pt x="19625" y="4871"/>
                      <a:pt x="19736" y="4463"/>
                      <a:pt x="19455" y="4182"/>
                    </a:cubicBezTo>
                    <a:lnTo>
                      <a:pt x="17419" y="2146"/>
                    </a:lnTo>
                    <a:cubicBezTo>
                      <a:pt x="17292" y="2018"/>
                      <a:pt x="17136" y="1968"/>
                      <a:pt x="16975" y="1968"/>
                    </a:cubicBezTo>
                    <a:cubicBezTo>
                      <a:pt x="16778" y="1968"/>
                      <a:pt x="16572" y="2043"/>
                      <a:pt x="16400" y="2146"/>
                    </a:cubicBezTo>
                    <a:lnTo>
                      <a:pt x="15473" y="2702"/>
                    </a:lnTo>
                    <a:cubicBezTo>
                      <a:pt x="14775" y="2298"/>
                      <a:pt x="14020" y="1982"/>
                      <a:pt x="13222" y="1768"/>
                    </a:cubicBezTo>
                    <a:lnTo>
                      <a:pt x="12960" y="720"/>
                    </a:lnTo>
                    <a:cubicBezTo>
                      <a:pt x="12848" y="367"/>
                      <a:pt x="12638" y="0"/>
                      <a:pt x="12240" y="0"/>
                    </a:cubicBezTo>
                    <a:lnTo>
                      <a:pt x="9360" y="0"/>
                    </a:lnTo>
                    <a:cubicBezTo>
                      <a:pt x="8962" y="0"/>
                      <a:pt x="8730" y="367"/>
                      <a:pt x="8640" y="720"/>
                    </a:cubicBezTo>
                    <a:lnTo>
                      <a:pt x="8378" y="1768"/>
                    </a:lnTo>
                    <a:cubicBezTo>
                      <a:pt x="7580" y="1982"/>
                      <a:pt x="6825" y="2298"/>
                      <a:pt x="6127" y="2702"/>
                    </a:cubicBezTo>
                    <a:lnTo>
                      <a:pt x="5200" y="2146"/>
                    </a:lnTo>
                    <a:cubicBezTo>
                      <a:pt x="5028" y="2043"/>
                      <a:pt x="4822" y="1968"/>
                      <a:pt x="4625" y="1968"/>
                    </a:cubicBezTo>
                    <a:cubicBezTo>
                      <a:pt x="4464" y="1968"/>
                      <a:pt x="4308" y="2018"/>
                      <a:pt x="4181" y="2146"/>
                    </a:cubicBezTo>
                    <a:lnTo>
                      <a:pt x="2145" y="4182"/>
                    </a:lnTo>
                    <a:cubicBezTo>
                      <a:pt x="1864" y="4463"/>
                      <a:pt x="1975" y="4871"/>
                      <a:pt x="2145" y="5201"/>
                    </a:cubicBezTo>
                    <a:lnTo>
                      <a:pt x="2698" y="6122"/>
                    </a:lnTo>
                    <a:cubicBezTo>
                      <a:pt x="2292" y="6822"/>
                      <a:pt x="1973" y="7580"/>
                      <a:pt x="1759" y="8380"/>
                    </a:cubicBezTo>
                    <a:lnTo>
                      <a:pt x="720" y="8641"/>
                    </a:lnTo>
                    <a:cubicBezTo>
                      <a:pt x="367" y="8730"/>
                      <a:pt x="0" y="8963"/>
                      <a:pt x="0" y="9361"/>
                    </a:cubicBezTo>
                    <a:lnTo>
                      <a:pt x="0" y="12240"/>
                    </a:lnTo>
                    <a:cubicBezTo>
                      <a:pt x="0" y="12638"/>
                      <a:pt x="367" y="12848"/>
                      <a:pt x="720" y="12960"/>
                    </a:cubicBezTo>
                    <a:lnTo>
                      <a:pt x="1759" y="13220"/>
                    </a:lnTo>
                    <a:cubicBezTo>
                      <a:pt x="1973" y="14021"/>
                      <a:pt x="2292" y="14778"/>
                      <a:pt x="2698" y="15479"/>
                    </a:cubicBezTo>
                    <a:lnTo>
                      <a:pt x="2145" y="16400"/>
                    </a:lnTo>
                    <a:cubicBezTo>
                      <a:pt x="1959" y="16714"/>
                      <a:pt x="1864" y="17138"/>
                      <a:pt x="2145" y="17419"/>
                    </a:cubicBezTo>
                    <a:lnTo>
                      <a:pt x="4181" y="19455"/>
                    </a:lnTo>
                    <a:cubicBezTo>
                      <a:pt x="4305" y="19579"/>
                      <a:pt x="4454" y="19627"/>
                      <a:pt x="4610" y="19627"/>
                    </a:cubicBezTo>
                    <a:cubicBezTo>
                      <a:pt x="4807" y="19627"/>
                      <a:pt x="5016" y="19550"/>
                      <a:pt x="5200" y="19455"/>
                    </a:cubicBezTo>
                    <a:lnTo>
                      <a:pt x="6127" y="18899"/>
                    </a:lnTo>
                    <a:cubicBezTo>
                      <a:pt x="6825" y="19303"/>
                      <a:pt x="7580" y="19619"/>
                      <a:pt x="8378" y="19832"/>
                    </a:cubicBezTo>
                    <a:lnTo>
                      <a:pt x="8640" y="20880"/>
                    </a:lnTo>
                    <a:cubicBezTo>
                      <a:pt x="8730" y="21233"/>
                      <a:pt x="8962" y="21600"/>
                      <a:pt x="9360" y="21600"/>
                    </a:cubicBezTo>
                    <a:lnTo>
                      <a:pt x="12240" y="21600"/>
                    </a:lnTo>
                    <a:cubicBezTo>
                      <a:pt x="12638" y="21600"/>
                      <a:pt x="12848" y="21233"/>
                      <a:pt x="12960" y="20880"/>
                    </a:cubicBezTo>
                    <a:lnTo>
                      <a:pt x="13222" y="19832"/>
                    </a:lnTo>
                    <a:cubicBezTo>
                      <a:pt x="14020" y="19619"/>
                      <a:pt x="14775" y="19303"/>
                      <a:pt x="15473" y="18899"/>
                    </a:cubicBezTo>
                    <a:lnTo>
                      <a:pt x="16400" y="19455"/>
                    </a:lnTo>
                    <a:cubicBezTo>
                      <a:pt x="16584" y="19550"/>
                      <a:pt x="16793" y="19627"/>
                      <a:pt x="16990" y="19627"/>
                    </a:cubicBezTo>
                    <a:cubicBezTo>
                      <a:pt x="17146" y="19627"/>
                      <a:pt x="17294" y="19579"/>
                      <a:pt x="17419" y="19455"/>
                    </a:cubicBezTo>
                    <a:lnTo>
                      <a:pt x="19455" y="17419"/>
                    </a:lnTo>
                    <a:cubicBezTo>
                      <a:pt x="19736" y="17138"/>
                      <a:pt x="19641" y="16714"/>
                      <a:pt x="19455" y="16400"/>
                    </a:cubicBezTo>
                    <a:lnTo>
                      <a:pt x="18902" y="15479"/>
                    </a:lnTo>
                    <a:cubicBezTo>
                      <a:pt x="19308" y="14778"/>
                      <a:pt x="19626" y="14021"/>
                      <a:pt x="19841" y="13220"/>
                    </a:cubicBezTo>
                    <a:lnTo>
                      <a:pt x="20880" y="12960"/>
                    </a:lnTo>
                    <a:cubicBezTo>
                      <a:pt x="21233" y="12848"/>
                      <a:pt x="21600" y="12638"/>
                      <a:pt x="21600" y="12240"/>
                    </a:cubicBezTo>
                    <a:lnTo>
                      <a:pt x="21600" y="9361"/>
                    </a:lnTo>
                    <a:cubicBezTo>
                      <a:pt x="21600" y="8963"/>
                      <a:pt x="21233" y="8730"/>
                      <a:pt x="20880" y="8641"/>
                    </a:cubicBezTo>
                    <a:moveTo>
                      <a:pt x="15709" y="10800"/>
                    </a:moveTo>
                    <a:cubicBezTo>
                      <a:pt x="15709" y="13346"/>
                      <a:pt x="13771" y="15439"/>
                      <a:pt x="11291" y="15685"/>
                    </a:cubicBezTo>
                    <a:lnTo>
                      <a:pt x="11291" y="12695"/>
                    </a:lnTo>
                    <a:cubicBezTo>
                      <a:pt x="12137" y="12476"/>
                      <a:pt x="12764" y="11715"/>
                      <a:pt x="12764" y="10800"/>
                    </a:cubicBezTo>
                    <a:cubicBezTo>
                      <a:pt x="12764" y="10630"/>
                      <a:pt x="12735" y="10467"/>
                      <a:pt x="12694" y="10310"/>
                    </a:cubicBezTo>
                    <a:lnTo>
                      <a:pt x="15308" y="8857"/>
                    </a:lnTo>
                    <a:cubicBezTo>
                      <a:pt x="15565" y="9454"/>
                      <a:pt x="15709" y="10110"/>
                      <a:pt x="15709" y="10800"/>
                    </a:cubicBezTo>
                    <a:moveTo>
                      <a:pt x="9818" y="10800"/>
                    </a:moveTo>
                    <a:cubicBezTo>
                      <a:pt x="9818" y="10258"/>
                      <a:pt x="10258" y="9818"/>
                      <a:pt x="10800" y="9818"/>
                    </a:cubicBezTo>
                    <a:cubicBezTo>
                      <a:pt x="11342" y="9818"/>
                      <a:pt x="11782" y="10258"/>
                      <a:pt x="11782" y="10800"/>
                    </a:cubicBezTo>
                    <a:cubicBezTo>
                      <a:pt x="11782" y="11343"/>
                      <a:pt x="11342" y="11782"/>
                      <a:pt x="10800" y="11782"/>
                    </a:cubicBezTo>
                    <a:cubicBezTo>
                      <a:pt x="10258" y="11782"/>
                      <a:pt x="9818" y="11343"/>
                      <a:pt x="9818" y="10800"/>
                    </a:cubicBezTo>
                    <a:moveTo>
                      <a:pt x="10309" y="15685"/>
                    </a:moveTo>
                    <a:cubicBezTo>
                      <a:pt x="7829" y="15439"/>
                      <a:pt x="5891" y="13346"/>
                      <a:pt x="5891" y="10800"/>
                    </a:cubicBezTo>
                    <a:cubicBezTo>
                      <a:pt x="5891" y="10110"/>
                      <a:pt x="6035" y="9454"/>
                      <a:pt x="6292" y="8857"/>
                    </a:cubicBezTo>
                    <a:lnTo>
                      <a:pt x="8906" y="10310"/>
                    </a:lnTo>
                    <a:cubicBezTo>
                      <a:pt x="8865" y="10467"/>
                      <a:pt x="8836" y="10630"/>
                      <a:pt x="8836" y="10800"/>
                    </a:cubicBezTo>
                    <a:cubicBezTo>
                      <a:pt x="8836" y="11715"/>
                      <a:pt x="9463" y="12476"/>
                      <a:pt x="10309" y="12695"/>
                    </a:cubicBezTo>
                    <a:cubicBezTo>
                      <a:pt x="10309" y="12695"/>
                      <a:pt x="10309" y="15685"/>
                      <a:pt x="10309" y="15685"/>
                    </a:cubicBezTo>
                    <a:close/>
                    <a:moveTo>
                      <a:pt x="10800" y="5891"/>
                    </a:moveTo>
                    <a:cubicBezTo>
                      <a:pt x="12470" y="5891"/>
                      <a:pt x="13942" y="6727"/>
                      <a:pt x="14829" y="8000"/>
                    </a:cubicBezTo>
                    <a:lnTo>
                      <a:pt x="12220" y="9450"/>
                    </a:lnTo>
                    <a:cubicBezTo>
                      <a:pt x="11862" y="9074"/>
                      <a:pt x="11360" y="8836"/>
                      <a:pt x="10800" y="8836"/>
                    </a:cubicBezTo>
                    <a:cubicBezTo>
                      <a:pt x="10240" y="8836"/>
                      <a:pt x="9738" y="9074"/>
                      <a:pt x="9380" y="9450"/>
                    </a:cubicBezTo>
                    <a:lnTo>
                      <a:pt x="6771" y="8000"/>
                    </a:lnTo>
                    <a:cubicBezTo>
                      <a:pt x="7658" y="6727"/>
                      <a:pt x="9130" y="5891"/>
                      <a:pt x="10800" y="5891"/>
                    </a:cubicBezTo>
                    <a:moveTo>
                      <a:pt x="10800" y="4909"/>
                    </a:moveTo>
                    <a:cubicBezTo>
                      <a:pt x="7547" y="4909"/>
                      <a:pt x="4909" y="7547"/>
                      <a:pt x="4909" y="10800"/>
                    </a:cubicBezTo>
                    <a:cubicBezTo>
                      <a:pt x="4909" y="14054"/>
                      <a:pt x="7547" y="16691"/>
                      <a:pt x="10800" y="16691"/>
                    </a:cubicBezTo>
                    <a:cubicBezTo>
                      <a:pt x="14053" y="16691"/>
                      <a:pt x="16691" y="14054"/>
                      <a:pt x="16691" y="10800"/>
                    </a:cubicBezTo>
                    <a:cubicBezTo>
                      <a:pt x="16691" y="7547"/>
                      <a:pt x="14053" y="4909"/>
                      <a:pt x="10800" y="4909"/>
                    </a:cubicBezTo>
                  </a:path>
                </a:pathLst>
              </a:custGeom>
              <a:solidFill>
                <a:sysClr val="windowText" lastClr="000000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BB896BA-DD20-4371-8A88-A25A4F469AF7}"/>
                </a:ext>
              </a:extLst>
            </p:cNvPr>
            <p:cNvGrpSpPr/>
            <p:nvPr/>
          </p:nvGrpSpPr>
          <p:grpSpPr>
            <a:xfrm>
              <a:off x="498463" y="3120662"/>
              <a:ext cx="1955731" cy="845560"/>
              <a:chOff x="498463" y="2600863"/>
              <a:chExt cx="1955731" cy="84556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7B9D92D-633E-E2B8-2746-093445248A09}"/>
                  </a:ext>
                </a:extLst>
              </p:cNvPr>
              <p:cNvSpPr/>
              <p:nvPr/>
            </p:nvSpPr>
            <p:spPr>
              <a:xfrm>
                <a:off x="498463" y="2953980"/>
                <a:ext cx="1955731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SoT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for GP4L network resources. </a:t>
                </a:r>
                <a:endPara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C3BC00F-B61B-E1B0-4F1E-B3AE4F505112}"/>
                  </a:ext>
                </a:extLst>
              </p:cNvPr>
              <p:cNvSpPr/>
              <p:nvPr/>
            </p:nvSpPr>
            <p:spPr>
              <a:xfrm>
                <a:off x="498463" y="2600863"/>
                <a:ext cx="1955731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2740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NetBox</a:t>
                </a:r>
                <a:endParaRPr kumimoji="0" lang="en-I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2740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BE56A05-7A99-6875-C299-3F4E9B7D2C8A}"/>
                </a:ext>
              </a:extLst>
            </p:cNvPr>
            <p:cNvGrpSpPr/>
            <p:nvPr/>
          </p:nvGrpSpPr>
          <p:grpSpPr>
            <a:xfrm>
              <a:off x="9591734" y="3120662"/>
              <a:ext cx="1828730" cy="825240"/>
              <a:chOff x="95875" y="2600863"/>
              <a:chExt cx="1828730" cy="82524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E85185B-651E-C143-1DCD-B15084BC01F4}"/>
                  </a:ext>
                </a:extLst>
              </p:cNvPr>
              <p:cNvSpPr/>
              <p:nvPr/>
            </p:nvSpPr>
            <p:spPr>
              <a:xfrm>
                <a:off x="95875" y="2933660"/>
                <a:ext cx="1828730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SoT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for GP4L network services</a:t>
                </a:r>
                <a:endParaRPr kumimoji="0" lang="en-I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AEE70A4-9663-A9F4-770A-053F223091C9}"/>
                  </a:ext>
                </a:extLst>
              </p:cNvPr>
              <p:cNvSpPr/>
              <p:nvPr/>
            </p:nvSpPr>
            <p:spPr>
              <a:xfrm>
                <a:off x="95875" y="2600863"/>
                <a:ext cx="182873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Maat</a:t>
                </a:r>
                <a:endParaRPr kumimoji="0" lang="en-IN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4759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3531F-7624-491A-BCF7-EC2693025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Maat as SoT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7787CE-057B-49F8-919E-CB7FB4B2D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8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C1DC9-93D0-4AC7-AFEB-776A84149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20039"/>
          </a:xfrm>
          <a:ln w="12700"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dirty="0"/>
              <a:t>Maat is a microservice for open digital platforms that serves as a single source of truth for physical and logical resources and/or services</a:t>
            </a:r>
            <a:r>
              <a:rPr lang="pl-PL" dirty="0"/>
              <a:t>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85552E-AE32-4389-BBEE-B45D93D8B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413" y="930579"/>
            <a:ext cx="1265673" cy="3691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B9598C6-D03C-39C0-59B7-3FE5B8D00890}"/>
              </a:ext>
            </a:extLst>
          </p:cNvPr>
          <p:cNvGrpSpPr/>
          <p:nvPr/>
        </p:nvGrpSpPr>
        <p:grpSpPr>
          <a:xfrm>
            <a:off x="924562" y="2771094"/>
            <a:ext cx="10333740" cy="4009605"/>
            <a:chOff x="580587" y="2193556"/>
            <a:chExt cx="8786942" cy="40096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4D295D-EC46-5C6B-68BB-CDD6AD462027}"/>
                </a:ext>
              </a:extLst>
            </p:cNvPr>
            <p:cNvGrpSpPr/>
            <p:nvPr/>
          </p:nvGrpSpPr>
          <p:grpSpPr>
            <a:xfrm>
              <a:off x="580587" y="2193556"/>
              <a:ext cx="8786942" cy="4009605"/>
              <a:chOff x="580587" y="2193556"/>
              <a:chExt cx="8786942" cy="400960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29669BF-7FFF-8686-2B6A-0BF8A47EF4DC}"/>
                  </a:ext>
                </a:extLst>
              </p:cNvPr>
              <p:cNvGrpSpPr/>
              <p:nvPr/>
            </p:nvGrpSpPr>
            <p:grpSpPr>
              <a:xfrm>
                <a:off x="606503" y="2193556"/>
                <a:ext cx="8735108" cy="4009605"/>
                <a:chOff x="606504" y="2441206"/>
                <a:chExt cx="8735108" cy="4009605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DA0D2B17-D5AE-7C75-41ED-B794C009E2C7}"/>
                    </a:ext>
                  </a:extLst>
                </p:cNvPr>
                <p:cNvGrpSpPr/>
                <p:nvPr/>
              </p:nvGrpSpPr>
              <p:grpSpPr>
                <a:xfrm>
                  <a:off x="606504" y="2441206"/>
                  <a:ext cx="2038181" cy="4009605"/>
                  <a:chOff x="994538" y="2647949"/>
                  <a:chExt cx="1839827" cy="3619397"/>
                </a:xfrm>
              </p:grpSpPr>
              <p:sp>
                <p:nvSpPr>
                  <p:cNvPr id="48" name="Freeform: Shape 7">
                    <a:extLst>
                      <a:ext uri="{FF2B5EF4-FFF2-40B4-BE49-F238E27FC236}">
                        <a16:creationId xmlns:a16="http://schemas.microsoft.com/office/drawing/2014/main" id="{B9D363F5-9E3E-16D2-7C9C-65286FF21744}"/>
                      </a:ext>
                    </a:extLst>
                  </p:cNvPr>
                  <p:cNvSpPr/>
                  <p:nvPr/>
                </p:nvSpPr>
                <p:spPr>
                  <a:xfrm>
                    <a:off x="1211865" y="3316890"/>
                    <a:ext cx="1397031" cy="1752790"/>
                  </a:xfrm>
                  <a:custGeom>
                    <a:avLst/>
                    <a:gdLst>
                      <a:gd name="connsiteX0" fmla="*/ 831134 w 1397031"/>
                      <a:gd name="connsiteY0" fmla="*/ -173 h 1752790"/>
                      <a:gd name="connsiteX1" fmla="*/ 564434 w 1397031"/>
                      <a:gd name="connsiteY1" fmla="*/ -173 h 1752790"/>
                      <a:gd name="connsiteX2" fmla="*/ 246013 w 1397031"/>
                      <a:gd name="connsiteY2" fmla="*/ 212520 h 1752790"/>
                      <a:gd name="connsiteX3" fmla="*/ 25509 w 1397031"/>
                      <a:gd name="connsiteY3" fmla="*/ 744206 h 1752790"/>
                      <a:gd name="connsiteX4" fmla="*/ 25509 w 1397031"/>
                      <a:gd name="connsiteY4" fmla="*/ 1008239 h 1752790"/>
                      <a:gd name="connsiteX5" fmla="*/ 246013 w 1397031"/>
                      <a:gd name="connsiteY5" fmla="*/ 1539924 h 1752790"/>
                      <a:gd name="connsiteX6" fmla="*/ 564434 w 1397031"/>
                      <a:gd name="connsiteY6" fmla="*/ 1752618 h 1752790"/>
                      <a:gd name="connsiteX7" fmla="*/ 831134 w 1397031"/>
                      <a:gd name="connsiteY7" fmla="*/ 1752618 h 1752790"/>
                      <a:gd name="connsiteX8" fmla="*/ 1149555 w 1397031"/>
                      <a:gd name="connsiteY8" fmla="*/ 1539924 h 1752790"/>
                      <a:gd name="connsiteX9" fmla="*/ 1369963 w 1397031"/>
                      <a:gd name="connsiteY9" fmla="*/ 1008239 h 1752790"/>
                      <a:gd name="connsiteX10" fmla="*/ 1369963 w 1397031"/>
                      <a:gd name="connsiteY10" fmla="*/ 744206 h 1752790"/>
                      <a:gd name="connsiteX11" fmla="*/ 1149555 w 1397031"/>
                      <a:gd name="connsiteY11" fmla="*/ 212520 h 1752790"/>
                      <a:gd name="connsiteX12" fmla="*/ 831134 w 1397031"/>
                      <a:gd name="connsiteY12" fmla="*/ -173 h 1752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97031" h="1752790">
                        <a:moveTo>
                          <a:pt x="831134" y="-173"/>
                        </a:moveTo>
                        <a:lnTo>
                          <a:pt x="564434" y="-173"/>
                        </a:lnTo>
                        <a:cubicBezTo>
                          <a:pt x="425035" y="-221"/>
                          <a:pt x="299353" y="83733"/>
                          <a:pt x="246013" y="212520"/>
                        </a:cubicBezTo>
                        <a:lnTo>
                          <a:pt x="25509" y="744206"/>
                        </a:lnTo>
                        <a:cubicBezTo>
                          <a:pt x="-9543" y="828731"/>
                          <a:pt x="-9543" y="923714"/>
                          <a:pt x="25509" y="1008239"/>
                        </a:cubicBezTo>
                        <a:lnTo>
                          <a:pt x="246013" y="1539924"/>
                        </a:lnTo>
                        <a:cubicBezTo>
                          <a:pt x="299353" y="1668712"/>
                          <a:pt x="425035" y="1752665"/>
                          <a:pt x="564434" y="1752618"/>
                        </a:cubicBezTo>
                        <a:lnTo>
                          <a:pt x="831134" y="1752618"/>
                        </a:lnTo>
                        <a:cubicBezTo>
                          <a:pt x="970513" y="1752618"/>
                          <a:pt x="1096177" y="1668674"/>
                          <a:pt x="1149555" y="1539924"/>
                        </a:cubicBezTo>
                        <a:lnTo>
                          <a:pt x="1369963" y="1008239"/>
                        </a:lnTo>
                        <a:cubicBezTo>
                          <a:pt x="1405015" y="923714"/>
                          <a:pt x="1405015" y="828731"/>
                          <a:pt x="1369963" y="744206"/>
                        </a:cubicBezTo>
                        <a:lnTo>
                          <a:pt x="1149555" y="212520"/>
                        </a:lnTo>
                        <a:cubicBezTo>
                          <a:pt x="1096177" y="83771"/>
                          <a:pt x="970513" y="-173"/>
                          <a:pt x="831134" y="-1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9" name="Freeform: Shape 8">
                    <a:extLst>
                      <a:ext uri="{FF2B5EF4-FFF2-40B4-BE49-F238E27FC236}">
                        <a16:creationId xmlns:a16="http://schemas.microsoft.com/office/drawing/2014/main" id="{D64D7679-CCF4-F8D9-6222-4DD51FAED4EC}"/>
                      </a:ext>
                    </a:extLst>
                  </p:cNvPr>
                  <p:cNvSpPr/>
                  <p:nvPr/>
                </p:nvSpPr>
                <p:spPr>
                  <a:xfrm>
                    <a:off x="994538" y="2648996"/>
                    <a:ext cx="1839827" cy="3618350"/>
                  </a:xfrm>
                  <a:custGeom>
                    <a:avLst/>
                    <a:gdLst>
                      <a:gd name="connsiteX0" fmla="*/ 1653142 w 1653921"/>
                      <a:gd name="connsiteY0" fmla="*/ 819644 h 2347126"/>
                      <a:gd name="connsiteX1" fmla="*/ 1653142 w 1653921"/>
                      <a:gd name="connsiteY1" fmla="*/ 2015793 h 2347126"/>
                      <a:gd name="connsiteX2" fmla="*/ 855518 w 1653921"/>
                      <a:gd name="connsiteY2" fmla="*/ 2341167 h 2347126"/>
                      <a:gd name="connsiteX3" fmla="*/ 796463 w 1653921"/>
                      <a:gd name="connsiteY3" fmla="*/ 2341167 h 2347126"/>
                      <a:gd name="connsiteX4" fmla="*/ -780 w 1653921"/>
                      <a:gd name="connsiteY4" fmla="*/ 2015793 h 2347126"/>
                      <a:gd name="connsiteX5" fmla="*/ -780 w 1653921"/>
                      <a:gd name="connsiteY5" fmla="*/ 819644 h 2347126"/>
                      <a:gd name="connsiteX6" fmla="*/ 818846 w 1653921"/>
                      <a:gd name="connsiteY6" fmla="*/ -173 h 2347126"/>
                      <a:gd name="connsiteX7" fmla="*/ 818942 w 1653921"/>
                      <a:gd name="connsiteY7" fmla="*/ -173 h 2347126"/>
                      <a:gd name="connsiteX8" fmla="*/ 833420 w 1653921"/>
                      <a:gd name="connsiteY8" fmla="*/ -173 h 2347126"/>
                      <a:gd name="connsiteX9" fmla="*/ 1653142 w 1653921"/>
                      <a:gd name="connsiteY9" fmla="*/ 819548 h 2347126"/>
                      <a:gd name="connsiteX10" fmla="*/ 1653142 w 1653921"/>
                      <a:gd name="connsiteY10" fmla="*/ 819644 h 2347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53921" h="2347126">
                        <a:moveTo>
                          <a:pt x="1653142" y="819644"/>
                        </a:moveTo>
                        <a:lnTo>
                          <a:pt x="1653142" y="2015793"/>
                        </a:lnTo>
                        <a:lnTo>
                          <a:pt x="855518" y="2341167"/>
                        </a:lnTo>
                        <a:cubicBezTo>
                          <a:pt x="836592" y="2348882"/>
                          <a:pt x="815389" y="2348882"/>
                          <a:pt x="796463" y="2341167"/>
                        </a:cubicBezTo>
                        <a:lnTo>
                          <a:pt x="-780" y="2015793"/>
                        </a:lnTo>
                        <a:lnTo>
                          <a:pt x="-780" y="819644"/>
                        </a:lnTo>
                        <a:cubicBezTo>
                          <a:pt x="-837" y="366920"/>
                          <a:pt x="366124" y="-116"/>
                          <a:pt x="818846" y="-173"/>
                        </a:cubicBezTo>
                        <a:cubicBezTo>
                          <a:pt x="818875" y="-173"/>
                          <a:pt x="818913" y="-173"/>
                          <a:pt x="818942" y="-173"/>
                        </a:cubicBezTo>
                        <a:lnTo>
                          <a:pt x="833420" y="-173"/>
                        </a:lnTo>
                        <a:cubicBezTo>
                          <a:pt x="1286143" y="-173"/>
                          <a:pt x="1653142" y="366825"/>
                          <a:pt x="1653142" y="819548"/>
                        </a:cubicBezTo>
                        <a:cubicBezTo>
                          <a:pt x="1653142" y="819577"/>
                          <a:pt x="1653142" y="819615"/>
                          <a:pt x="1653142" y="81964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288" cap="flat">
                    <a:noFill/>
                    <a:prstDash val="solid"/>
                    <a:miter/>
                  </a:ln>
                  <a:effectLst>
                    <a:outerShdw blurRad="127000" sx="102000" sy="102000" algn="ctr" rotWithShape="0">
                      <a:prstClr val="black">
                        <a:alpha val="10000"/>
                      </a:prstClr>
                    </a:outerShdw>
                  </a:effectLst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50" name="Freeform: Shape 9">
                    <a:extLst>
                      <a:ext uri="{FF2B5EF4-FFF2-40B4-BE49-F238E27FC236}">
                        <a16:creationId xmlns:a16="http://schemas.microsoft.com/office/drawing/2014/main" id="{6BB9FF1A-E488-1FEA-D1B3-AB7ACEEF9EF3}"/>
                      </a:ext>
                    </a:extLst>
                  </p:cNvPr>
                  <p:cNvSpPr/>
                  <p:nvPr/>
                </p:nvSpPr>
                <p:spPr>
                  <a:xfrm>
                    <a:off x="1085849" y="2647949"/>
                    <a:ext cx="1653921" cy="819721"/>
                  </a:xfrm>
                  <a:custGeom>
                    <a:avLst/>
                    <a:gdLst>
                      <a:gd name="connsiteX0" fmla="*/ -780 w 1653921"/>
                      <a:gd name="connsiteY0" fmla="*/ 819548 h 819721"/>
                      <a:gd name="connsiteX1" fmla="*/ -780 w 1653921"/>
                      <a:gd name="connsiteY1" fmla="*/ 819548 h 819721"/>
                      <a:gd name="connsiteX2" fmla="*/ 818942 w 1653921"/>
                      <a:gd name="connsiteY2" fmla="*/ -173 h 819721"/>
                      <a:gd name="connsiteX3" fmla="*/ 833420 w 1653921"/>
                      <a:gd name="connsiteY3" fmla="*/ -173 h 819721"/>
                      <a:gd name="connsiteX4" fmla="*/ 1653142 w 1653921"/>
                      <a:gd name="connsiteY4" fmla="*/ 819548 h 819721"/>
                      <a:gd name="connsiteX5" fmla="*/ -780 w 1653921"/>
                      <a:gd name="connsiteY5" fmla="*/ 819548 h 819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53921" h="819721">
                        <a:moveTo>
                          <a:pt x="-780" y="819548"/>
                        </a:moveTo>
                        <a:lnTo>
                          <a:pt x="-780" y="819548"/>
                        </a:lnTo>
                        <a:cubicBezTo>
                          <a:pt x="-780" y="366825"/>
                          <a:pt x="366219" y="-173"/>
                          <a:pt x="818942" y="-173"/>
                        </a:cubicBezTo>
                        <a:lnTo>
                          <a:pt x="833420" y="-173"/>
                        </a:lnTo>
                        <a:cubicBezTo>
                          <a:pt x="1286143" y="-173"/>
                          <a:pt x="1653142" y="366825"/>
                          <a:pt x="1653142" y="819548"/>
                        </a:cubicBezTo>
                        <a:lnTo>
                          <a:pt x="-780" y="81954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1" name="Freeform: Shape 10">
                    <a:extLst>
                      <a:ext uri="{FF2B5EF4-FFF2-40B4-BE49-F238E27FC236}">
                        <a16:creationId xmlns:a16="http://schemas.microsoft.com/office/drawing/2014/main" id="{F960845C-DA5A-04BF-E5FC-AE215110EDDE}"/>
                      </a:ext>
                    </a:extLst>
                  </p:cNvPr>
                  <p:cNvSpPr/>
                  <p:nvPr/>
                </p:nvSpPr>
                <p:spPr>
                  <a:xfrm>
                    <a:off x="1364170" y="2742247"/>
                    <a:ext cx="1096517" cy="948880"/>
                  </a:xfrm>
                  <a:custGeom>
                    <a:avLst/>
                    <a:gdLst>
                      <a:gd name="connsiteX0" fmla="*/ -399 w 1096517"/>
                      <a:gd name="connsiteY0" fmla="*/ 400448 h 948880"/>
                      <a:gd name="connsiteX1" fmla="*/ -399 w 1096517"/>
                      <a:gd name="connsiteY1" fmla="*/ 385685 h 948880"/>
                      <a:gd name="connsiteX2" fmla="*/ 401080 w 1096517"/>
                      <a:gd name="connsiteY2" fmla="*/ -173 h 948880"/>
                      <a:gd name="connsiteX3" fmla="*/ 694259 w 1096517"/>
                      <a:gd name="connsiteY3" fmla="*/ -173 h 948880"/>
                      <a:gd name="connsiteX4" fmla="*/ 1095738 w 1096517"/>
                      <a:gd name="connsiteY4" fmla="*/ 385685 h 948880"/>
                      <a:gd name="connsiteX5" fmla="*/ 1095738 w 1096517"/>
                      <a:gd name="connsiteY5" fmla="*/ 400448 h 948880"/>
                      <a:gd name="connsiteX6" fmla="*/ 547479 w 1096517"/>
                      <a:gd name="connsiteY6" fmla="*/ 948707 h 948880"/>
                      <a:gd name="connsiteX7" fmla="*/ -780 w 1096517"/>
                      <a:gd name="connsiteY7" fmla="*/ 400448 h 948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6517" h="948880">
                        <a:moveTo>
                          <a:pt x="-399" y="400448"/>
                        </a:moveTo>
                        <a:cubicBezTo>
                          <a:pt x="-399" y="395590"/>
                          <a:pt x="-399" y="390923"/>
                          <a:pt x="-399" y="385685"/>
                        </a:cubicBezTo>
                        <a:cubicBezTo>
                          <a:pt x="5316" y="170039"/>
                          <a:pt x="185339" y="-173"/>
                          <a:pt x="401080" y="-173"/>
                        </a:cubicBezTo>
                        <a:lnTo>
                          <a:pt x="694259" y="-173"/>
                        </a:lnTo>
                        <a:cubicBezTo>
                          <a:pt x="910001" y="-173"/>
                          <a:pt x="1090023" y="170039"/>
                          <a:pt x="1095738" y="385685"/>
                        </a:cubicBezTo>
                        <a:cubicBezTo>
                          <a:pt x="1095738" y="390638"/>
                          <a:pt x="1095738" y="395210"/>
                          <a:pt x="1095738" y="400448"/>
                        </a:cubicBezTo>
                        <a:cubicBezTo>
                          <a:pt x="1095738" y="703248"/>
                          <a:pt x="850279" y="948707"/>
                          <a:pt x="547479" y="948707"/>
                        </a:cubicBezTo>
                        <a:cubicBezTo>
                          <a:pt x="244689" y="948707"/>
                          <a:pt x="-780" y="703248"/>
                          <a:pt x="-780" y="40044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2" name="Freeform: Shape 11">
                    <a:extLst>
                      <a:ext uri="{FF2B5EF4-FFF2-40B4-BE49-F238E27FC236}">
                        <a16:creationId xmlns:a16="http://schemas.microsoft.com/office/drawing/2014/main" id="{A3B34D25-61F2-E177-8AEB-3482FD57AAFD}"/>
                      </a:ext>
                    </a:extLst>
                  </p:cNvPr>
                  <p:cNvSpPr/>
                  <p:nvPr/>
                </p:nvSpPr>
                <p:spPr>
                  <a:xfrm>
                    <a:off x="1536477" y="2757201"/>
                    <a:ext cx="752665" cy="752665"/>
                  </a:xfrm>
                  <a:custGeom>
                    <a:avLst/>
                    <a:gdLst>
                      <a:gd name="connsiteX0" fmla="*/ 752666 w 752665"/>
                      <a:gd name="connsiteY0" fmla="*/ 376333 h 752665"/>
                      <a:gd name="connsiteX1" fmla="*/ 376333 w 752665"/>
                      <a:gd name="connsiteY1" fmla="*/ 752666 h 752665"/>
                      <a:gd name="connsiteX2" fmla="*/ 0 w 752665"/>
                      <a:gd name="connsiteY2" fmla="*/ 376333 h 752665"/>
                      <a:gd name="connsiteX3" fmla="*/ 376333 w 752665"/>
                      <a:gd name="connsiteY3" fmla="*/ 0 h 752665"/>
                      <a:gd name="connsiteX4" fmla="*/ 752666 w 752665"/>
                      <a:gd name="connsiteY4" fmla="*/ 376333 h 752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665" h="752665">
                        <a:moveTo>
                          <a:pt x="752666" y="376333"/>
                        </a:moveTo>
                        <a:cubicBezTo>
                          <a:pt x="752666" y="584176"/>
                          <a:pt x="584176" y="752666"/>
                          <a:pt x="376333" y="752666"/>
                        </a:cubicBezTo>
                        <a:cubicBezTo>
                          <a:pt x="168490" y="752666"/>
                          <a:pt x="0" y="584176"/>
                          <a:pt x="0" y="376333"/>
                        </a:cubicBezTo>
                        <a:cubicBezTo>
                          <a:pt x="0" y="168490"/>
                          <a:pt x="168490" y="0"/>
                          <a:pt x="376333" y="0"/>
                        </a:cubicBezTo>
                        <a:cubicBezTo>
                          <a:pt x="584176" y="0"/>
                          <a:pt x="752666" y="168490"/>
                          <a:pt x="752666" y="37633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288" cap="flat">
                    <a:noFill/>
                    <a:prstDash val="solid"/>
                    <a:miter/>
                  </a:ln>
                  <a:effectLst>
                    <a:outerShdw blurRad="88900" dist="38100" dir="2700000" sx="102000" sy="102000" algn="tl" rotWithShape="0">
                      <a:prstClr val="black">
                        <a:alpha val="25000"/>
                      </a:prstClr>
                    </a:outerShdw>
                  </a:effectLst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 dirty="0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62EF869-3714-FD29-1E70-DDE2AE078565}"/>
                    </a:ext>
                  </a:extLst>
                </p:cNvPr>
                <p:cNvGrpSpPr/>
                <p:nvPr/>
              </p:nvGrpSpPr>
              <p:grpSpPr>
                <a:xfrm>
                  <a:off x="2816699" y="2441206"/>
                  <a:ext cx="2078606" cy="4009605"/>
                  <a:chOff x="971143" y="2647949"/>
                  <a:chExt cx="1876318" cy="3619397"/>
                </a:xfrm>
              </p:grpSpPr>
              <p:sp>
                <p:nvSpPr>
                  <p:cNvPr id="43" name="Freeform: Shape 20">
                    <a:extLst>
                      <a:ext uri="{FF2B5EF4-FFF2-40B4-BE49-F238E27FC236}">
                        <a16:creationId xmlns:a16="http://schemas.microsoft.com/office/drawing/2014/main" id="{EF24DA80-D4D6-9541-6025-E0F71457AC8A}"/>
                      </a:ext>
                    </a:extLst>
                  </p:cNvPr>
                  <p:cNvSpPr/>
                  <p:nvPr/>
                </p:nvSpPr>
                <p:spPr>
                  <a:xfrm>
                    <a:off x="1211865" y="3316890"/>
                    <a:ext cx="1397031" cy="1752790"/>
                  </a:xfrm>
                  <a:custGeom>
                    <a:avLst/>
                    <a:gdLst>
                      <a:gd name="connsiteX0" fmla="*/ 831134 w 1397031"/>
                      <a:gd name="connsiteY0" fmla="*/ -173 h 1752790"/>
                      <a:gd name="connsiteX1" fmla="*/ 564434 w 1397031"/>
                      <a:gd name="connsiteY1" fmla="*/ -173 h 1752790"/>
                      <a:gd name="connsiteX2" fmla="*/ 246013 w 1397031"/>
                      <a:gd name="connsiteY2" fmla="*/ 212520 h 1752790"/>
                      <a:gd name="connsiteX3" fmla="*/ 25509 w 1397031"/>
                      <a:gd name="connsiteY3" fmla="*/ 744206 h 1752790"/>
                      <a:gd name="connsiteX4" fmla="*/ 25509 w 1397031"/>
                      <a:gd name="connsiteY4" fmla="*/ 1008239 h 1752790"/>
                      <a:gd name="connsiteX5" fmla="*/ 246013 w 1397031"/>
                      <a:gd name="connsiteY5" fmla="*/ 1539924 h 1752790"/>
                      <a:gd name="connsiteX6" fmla="*/ 564434 w 1397031"/>
                      <a:gd name="connsiteY6" fmla="*/ 1752618 h 1752790"/>
                      <a:gd name="connsiteX7" fmla="*/ 831134 w 1397031"/>
                      <a:gd name="connsiteY7" fmla="*/ 1752618 h 1752790"/>
                      <a:gd name="connsiteX8" fmla="*/ 1149555 w 1397031"/>
                      <a:gd name="connsiteY8" fmla="*/ 1539924 h 1752790"/>
                      <a:gd name="connsiteX9" fmla="*/ 1369963 w 1397031"/>
                      <a:gd name="connsiteY9" fmla="*/ 1008239 h 1752790"/>
                      <a:gd name="connsiteX10" fmla="*/ 1369963 w 1397031"/>
                      <a:gd name="connsiteY10" fmla="*/ 744206 h 1752790"/>
                      <a:gd name="connsiteX11" fmla="*/ 1149555 w 1397031"/>
                      <a:gd name="connsiteY11" fmla="*/ 212520 h 1752790"/>
                      <a:gd name="connsiteX12" fmla="*/ 831134 w 1397031"/>
                      <a:gd name="connsiteY12" fmla="*/ -173 h 1752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97031" h="1752790">
                        <a:moveTo>
                          <a:pt x="831134" y="-173"/>
                        </a:moveTo>
                        <a:lnTo>
                          <a:pt x="564434" y="-173"/>
                        </a:lnTo>
                        <a:cubicBezTo>
                          <a:pt x="425035" y="-221"/>
                          <a:pt x="299353" y="83733"/>
                          <a:pt x="246013" y="212520"/>
                        </a:cubicBezTo>
                        <a:lnTo>
                          <a:pt x="25509" y="744206"/>
                        </a:lnTo>
                        <a:cubicBezTo>
                          <a:pt x="-9543" y="828731"/>
                          <a:pt x="-9543" y="923714"/>
                          <a:pt x="25509" y="1008239"/>
                        </a:cubicBezTo>
                        <a:lnTo>
                          <a:pt x="246013" y="1539924"/>
                        </a:lnTo>
                        <a:cubicBezTo>
                          <a:pt x="299353" y="1668712"/>
                          <a:pt x="425035" y="1752665"/>
                          <a:pt x="564434" y="1752618"/>
                        </a:cubicBezTo>
                        <a:lnTo>
                          <a:pt x="831134" y="1752618"/>
                        </a:lnTo>
                        <a:cubicBezTo>
                          <a:pt x="970513" y="1752618"/>
                          <a:pt x="1096177" y="1668674"/>
                          <a:pt x="1149555" y="1539924"/>
                        </a:cubicBezTo>
                        <a:lnTo>
                          <a:pt x="1369963" y="1008239"/>
                        </a:lnTo>
                        <a:cubicBezTo>
                          <a:pt x="1405015" y="923714"/>
                          <a:pt x="1405015" y="828731"/>
                          <a:pt x="1369963" y="744206"/>
                        </a:cubicBezTo>
                        <a:lnTo>
                          <a:pt x="1149555" y="212520"/>
                        </a:lnTo>
                        <a:cubicBezTo>
                          <a:pt x="1096177" y="83771"/>
                          <a:pt x="970513" y="-173"/>
                          <a:pt x="831134" y="-1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4" name="Freeform: Shape 21">
                    <a:extLst>
                      <a:ext uri="{FF2B5EF4-FFF2-40B4-BE49-F238E27FC236}">
                        <a16:creationId xmlns:a16="http://schemas.microsoft.com/office/drawing/2014/main" id="{253AB7D2-7580-157D-6D76-44254ED0229A}"/>
                      </a:ext>
                    </a:extLst>
                  </p:cNvPr>
                  <p:cNvSpPr/>
                  <p:nvPr/>
                </p:nvSpPr>
                <p:spPr>
                  <a:xfrm>
                    <a:off x="971143" y="2648996"/>
                    <a:ext cx="1876318" cy="3618350"/>
                  </a:xfrm>
                  <a:custGeom>
                    <a:avLst/>
                    <a:gdLst>
                      <a:gd name="connsiteX0" fmla="*/ 1653142 w 1653921"/>
                      <a:gd name="connsiteY0" fmla="*/ 819644 h 2347126"/>
                      <a:gd name="connsiteX1" fmla="*/ 1653142 w 1653921"/>
                      <a:gd name="connsiteY1" fmla="*/ 2015793 h 2347126"/>
                      <a:gd name="connsiteX2" fmla="*/ 855518 w 1653921"/>
                      <a:gd name="connsiteY2" fmla="*/ 2341167 h 2347126"/>
                      <a:gd name="connsiteX3" fmla="*/ 796463 w 1653921"/>
                      <a:gd name="connsiteY3" fmla="*/ 2341167 h 2347126"/>
                      <a:gd name="connsiteX4" fmla="*/ -780 w 1653921"/>
                      <a:gd name="connsiteY4" fmla="*/ 2015793 h 2347126"/>
                      <a:gd name="connsiteX5" fmla="*/ -780 w 1653921"/>
                      <a:gd name="connsiteY5" fmla="*/ 819644 h 2347126"/>
                      <a:gd name="connsiteX6" fmla="*/ 818846 w 1653921"/>
                      <a:gd name="connsiteY6" fmla="*/ -173 h 2347126"/>
                      <a:gd name="connsiteX7" fmla="*/ 818942 w 1653921"/>
                      <a:gd name="connsiteY7" fmla="*/ -173 h 2347126"/>
                      <a:gd name="connsiteX8" fmla="*/ 833420 w 1653921"/>
                      <a:gd name="connsiteY8" fmla="*/ -173 h 2347126"/>
                      <a:gd name="connsiteX9" fmla="*/ 1653142 w 1653921"/>
                      <a:gd name="connsiteY9" fmla="*/ 819548 h 2347126"/>
                      <a:gd name="connsiteX10" fmla="*/ 1653142 w 1653921"/>
                      <a:gd name="connsiteY10" fmla="*/ 819644 h 2347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53921" h="2347126">
                        <a:moveTo>
                          <a:pt x="1653142" y="819644"/>
                        </a:moveTo>
                        <a:lnTo>
                          <a:pt x="1653142" y="2015793"/>
                        </a:lnTo>
                        <a:lnTo>
                          <a:pt x="855518" y="2341167"/>
                        </a:lnTo>
                        <a:cubicBezTo>
                          <a:pt x="836592" y="2348882"/>
                          <a:pt x="815389" y="2348882"/>
                          <a:pt x="796463" y="2341167"/>
                        </a:cubicBezTo>
                        <a:lnTo>
                          <a:pt x="-780" y="2015793"/>
                        </a:lnTo>
                        <a:lnTo>
                          <a:pt x="-780" y="819644"/>
                        </a:lnTo>
                        <a:cubicBezTo>
                          <a:pt x="-837" y="366920"/>
                          <a:pt x="366124" y="-116"/>
                          <a:pt x="818846" y="-173"/>
                        </a:cubicBezTo>
                        <a:cubicBezTo>
                          <a:pt x="818875" y="-173"/>
                          <a:pt x="818913" y="-173"/>
                          <a:pt x="818942" y="-173"/>
                        </a:cubicBezTo>
                        <a:lnTo>
                          <a:pt x="833420" y="-173"/>
                        </a:lnTo>
                        <a:cubicBezTo>
                          <a:pt x="1286143" y="-173"/>
                          <a:pt x="1653142" y="366825"/>
                          <a:pt x="1653142" y="819548"/>
                        </a:cubicBezTo>
                        <a:cubicBezTo>
                          <a:pt x="1653142" y="819577"/>
                          <a:pt x="1653142" y="819615"/>
                          <a:pt x="1653142" y="81964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288" cap="flat">
                    <a:noFill/>
                    <a:prstDash val="solid"/>
                    <a:miter/>
                  </a:ln>
                  <a:effectLst>
                    <a:outerShdw blurRad="127000" sx="102000" sy="102000" algn="ctr" rotWithShape="0">
                      <a:prstClr val="black">
                        <a:alpha val="10000"/>
                      </a:prstClr>
                    </a:outerShdw>
                  </a:effectLst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45" name="Freeform: Shape 22">
                    <a:extLst>
                      <a:ext uri="{FF2B5EF4-FFF2-40B4-BE49-F238E27FC236}">
                        <a16:creationId xmlns:a16="http://schemas.microsoft.com/office/drawing/2014/main" id="{5CF4E657-8C53-24F7-8A77-58D226F01585}"/>
                      </a:ext>
                    </a:extLst>
                  </p:cNvPr>
                  <p:cNvSpPr/>
                  <p:nvPr/>
                </p:nvSpPr>
                <p:spPr>
                  <a:xfrm>
                    <a:off x="1085849" y="2647949"/>
                    <a:ext cx="1653921" cy="819721"/>
                  </a:xfrm>
                  <a:custGeom>
                    <a:avLst/>
                    <a:gdLst>
                      <a:gd name="connsiteX0" fmla="*/ -780 w 1653921"/>
                      <a:gd name="connsiteY0" fmla="*/ 819548 h 819721"/>
                      <a:gd name="connsiteX1" fmla="*/ -780 w 1653921"/>
                      <a:gd name="connsiteY1" fmla="*/ 819548 h 819721"/>
                      <a:gd name="connsiteX2" fmla="*/ 818942 w 1653921"/>
                      <a:gd name="connsiteY2" fmla="*/ -173 h 819721"/>
                      <a:gd name="connsiteX3" fmla="*/ 833420 w 1653921"/>
                      <a:gd name="connsiteY3" fmla="*/ -173 h 819721"/>
                      <a:gd name="connsiteX4" fmla="*/ 1653142 w 1653921"/>
                      <a:gd name="connsiteY4" fmla="*/ 819548 h 819721"/>
                      <a:gd name="connsiteX5" fmla="*/ -780 w 1653921"/>
                      <a:gd name="connsiteY5" fmla="*/ 819548 h 819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53921" h="819721">
                        <a:moveTo>
                          <a:pt x="-780" y="819548"/>
                        </a:moveTo>
                        <a:lnTo>
                          <a:pt x="-780" y="819548"/>
                        </a:lnTo>
                        <a:cubicBezTo>
                          <a:pt x="-780" y="366825"/>
                          <a:pt x="366219" y="-173"/>
                          <a:pt x="818942" y="-173"/>
                        </a:cubicBezTo>
                        <a:lnTo>
                          <a:pt x="833420" y="-173"/>
                        </a:lnTo>
                        <a:cubicBezTo>
                          <a:pt x="1286143" y="-173"/>
                          <a:pt x="1653142" y="366825"/>
                          <a:pt x="1653142" y="819548"/>
                        </a:cubicBezTo>
                        <a:lnTo>
                          <a:pt x="-780" y="81954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6" name="Freeform: Shape 23">
                    <a:extLst>
                      <a:ext uri="{FF2B5EF4-FFF2-40B4-BE49-F238E27FC236}">
                        <a16:creationId xmlns:a16="http://schemas.microsoft.com/office/drawing/2014/main" id="{89436F5C-AA03-3E6B-AC34-E2DDA43A1FB1}"/>
                      </a:ext>
                    </a:extLst>
                  </p:cNvPr>
                  <p:cNvSpPr/>
                  <p:nvPr/>
                </p:nvSpPr>
                <p:spPr>
                  <a:xfrm>
                    <a:off x="1364170" y="2742247"/>
                    <a:ext cx="1096517" cy="948880"/>
                  </a:xfrm>
                  <a:custGeom>
                    <a:avLst/>
                    <a:gdLst>
                      <a:gd name="connsiteX0" fmla="*/ -399 w 1096517"/>
                      <a:gd name="connsiteY0" fmla="*/ 400448 h 948880"/>
                      <a:gd name="connsiteX1" fmla="*/ -399 w 1096517"/>
                      <a:gd name="connsiteY1" fmla="*/ 385685 h 948880"/>
                      <a:gd name="connsiteX2" fmla="*/ 401080 w 1096517"/>
                      <a:gd name="connsiteY2" fmla="*/ -173 h 948880"/>
                      <a:gd name="connsiteX3" fmla="*/ 694259 w 1096517"/>
                      <a:gd name="connsiteY3" fmla="*/ -173 h 948880"/>
                      <a:gd name="connsiteX4" fmla="*/ 1095738 w 1096517"/>
                      <a:gd name="connsiteY4" fmla="*/ 385685 h 948880"/>
                      <a:gd name="connsiteX5" fmla="*/ 1095738 w 1096517"/>
                      <a:gd name="connsiteY5" fmla="*/ 400448 h 948880"/>
                      <a:gd name="connsiteX6" fmla="*/ 547479 w 1096517"/>
                      <a:gd name="connsiteY6" fmla="*/ 948707 h 948880"/>
                      <a:gd name="connsiteX7" fmla="*/ -780 w 1096517"/>
                      <a:gd name="connsiteY7" fmla="*/ 400448 h 948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6517" h="948880">
                        <a:moveTo>
                          <a:pt x="-399" y="400448"/>
                        </a:moveTo>
                        <a:cubicBezTo>
                          <a:pt x="-399" y="395590"/>
                          <a:pt x="-399" y="390923"/>
                          <a:pt x="-399" y="385685"/>
                        </a:cubicBezTo>
                        <a:cubicBezTo>
                          <a:pt x="5316" y="170039"/>
                          <a:pt x="185339" y="-173"/>
                          <a:pt x="401080" y="-173"/>
                        </a:cubicBezTo>
                        <a:lnTo>
                          <a:pt x="694259" y="-173"/>
                        </a:lnTo>
                        <a:cubicBezTo>
                          <a:pt x="910001" y="-173"/>
                          <a:pt x="1090023" y="170039"/>
                          <a:pt x="1095738" y="385685"/>
                        </a:cubicBezTo>
                        <a:cubicBezTo>
                          <a:pt x="1095738" y="390638"/>
                          <a:pt x="1095738" y="395210"/>
                          <a:pt x="1095738" y="400448"/>
                        </a:cubicBezTo>
                        <a:cubicBezTo>
                          <a:pt x="1095738" y="703248"/>
                          <a:pt x="850279" y="948707"/>
                          <a:pt x="547479" y="948707"/>
                        </a:cubicBezTo>
                        <a:cubicBezTo>
                          <a:pt x="244689" y="948707"/>
                          <a:pt x="-780" y="703248"/>
                          <a:pt x="-780" y="40044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7" name="Freeform: Shape 24">
                    <a:extLst>
                      <a:ext uri="{FF2B5EF4-FFF2-40B4-BE49-F238E27FC236}">
                        <a16:creationId xmlns:a16="http://schemas.microsoft.com/office/drawing/2014/main" id="{8E14D36D-BAEC-838E-0718-35720AB67645}"/>
                      </a:ext>
                    </a:extLst>
                  </p:cNvPr>
                  <p:cNvSpPr/>
                  <p:nvPr/>
                </p:nvSpPr>
                <p:spPr>
                  <a:xfrm>
                    <a:off x="1536477" y="2757201"/>
                    <a:ext cx="752665" cy="752665"/>
                  </a:xfrm>
                  <a:custGeom>
                    <a:avLst/>
                    <a:gdLst>
                      <a:gd name="connsiteX0" fmla="*/ 752666 w 752665"/>
                      <a:gd name="connsiteY0" fmla="*/ 376333 h 752665"/>
                      <a:gd name="connsiteX1" fmla="*/ 376333 w 752665"/>
                      <a:gd name="connsiteY1" fmla="*/ 752666 h 752665"/>
                      <a:gd name="connsiteX2" fmla="*/ 0 w 752665"/>
                      <a:gd name="connsiteY2" fmla="*/ 376333 h 752665"/>
                      <a:gd name="connsiteX3" fmla="*/ 376333 w 752665"/>
                      <a:gd name="connsiteY3" fmla="*/ 0 h 752665"/>
                      <a:gd name="connsiteX4" fmla="*/ 752666 w 752665"/>
                      <a:gd name="connsiteY4" fmla="*/ 376333 h 752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665" h="752665">
                        <a:moveTo>
                          <a:pt x="752666" y="376333"/>
                        </a:moveTo>
                        <a:cubicBezTo>
                          <a:pt x="752666" y="584176"/>
                          <a:pt x="584176" y="752666"/>
                          <a:pt x="376333" y="752666"/>
                        </a:cubicBezTo>
                        <a:cubicBezTo>
                          <a:pt x="168490" y="752666"/>
                          <a:pt x="0" y="584176"/>
                          <a:pt x="0" y="376333"/>
                        </a:cubicBezTo>
                        <a:cubicBezTo>
                          <a:pt x="0" y="168490"/>
                          <a:pt x="168490" y="0"/>
                          <a:pt x="376333" y="0"/>
                        </a:cubicBezTo>
                        <a:cubicBezTo>
                          <a:pt x="584176" y="0"/>
                          <a:pt x="752666" y="168490"/>
                          <a:pt x="752666" y="37633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288" cap="flat">
                    <a:noFill/>
                    <a:prstDash val="solid"/>
                    <a:miter/>
                  </a:ln>
                  <a:effectLst>
                    <a:outerShdw blurRad="88900" dist="38100" dir="2700000" sx="102000" sy="102000" algn="tl" rotWithShape="0">
                      <a:prstClr val="black">
                        <a:alpha val="25000"/>
                      </a:prstClr>
                    </a:outerShdw>
                  </a:effectLst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23F556B7-4961-619D-75F6-CFCB88FF03DB}"/>
                    </a:ext>
                  </a:extLst>
                </p:cNvPr>
                <p:cNvGrpSpPr/>
                <p:nvPr/>
              </p:nvGrpSpPr>
              <p:grpSpPr>
                <a:xfrm>
                  <a:off x="5091879" y="2441206"/>
                  <a:ext cx="2020901" cy="4009605"/>
                  <a:chOff x="1006408" y="2647949"/>
                  <a:chExt cx="1824229" cy="3619397"/>
                </a:xfrm>
              </p:grpSpPr>
              <p:sp>
                <p:nvSpPr>
                  <p:cNvPr id="38" name="Freeform: Shape 26">
                    <a:extLst>
                      <a:ext uri="{FF2B5EF4-FFF2-40B4-BE49-F238E27FC236}">
                        <a16:creationId xmlns:a16="http://schemas.microsoft.com/office/drawing/2014/main" id="{80F6F4A0-A42A-B92E-4FE9-94034D81F25F}"/>
                      </a:ext>
                    </a:extLst>
                  </p:cNvPr>
                  <p:cNvSpPr/>
                  <p:nvPr/>
                </p:nvSpPr>
                <p:spPr>
                  <a:xfrm>
                    <a:off x="1211865" y="3316890"/>
                    <a:ext cx="1397031" cy="1752790"/>
                  </a:xfrm>
                  <a:custGeom>
                    <a:avLst/>
                    <a:gdLst>
                      <a:gd name="connsiteX0" fmla="*/ 831134 w 1397031"/>
                      <a:gd name="connsiteY0" fmla="*/ -173 h 1752790"/>
                      <a:gd name="connsiteX1" fmla="*/ 564434 w 1397031"/>
                      <a:gd name="connsiteY1" fmla="*/ -173 h 1752790"/>
                      <a:gd name="connsiteX2" fmla="*/ 246013 w 1397031"/>
                      <a:gd name="connsiteY2" fmla="*/ 212520 h 1752790"/>
                      <a:gd name="connsiteX3" fmla="*/ 25509 w 1397031"/>
                      <a:gd name="connsiteY3" fmla="*/ 744206 h 1752790"/>
                      <a:gd name="connsiteX4" fmla="*/ 25509 w 1397031"/>
                      <a:gd name="connsiteY4" fmla="*/ 1008239 h 1752790"/>
                      <a:gd name="connsiteX5" fmla="*/ 246013 w 1397031"/>
                      <a:gd name="connsiteY5" fmla="*/ 1539924 h 1752790"/>
                      <a:gd name="connsiteX6" fmla="*/ 564434 w 1397031"/>
                      <a:gd name="connsiteY6" fmla="*/ 1752618 h 1752790"/>
                      <a:gd name="connsiteX7" fmla="*/ 831134 w 1397031"/>
                      <a:gd name="connsiteY7" fmla="*/ 1752618 h 1752790"/>
                      <a:gd name="connsiteX8" fmla="*/ 1149555 w 1397031"/>
                      <a:gd name="connsiteY8" fmla="*/ 1539924 h 1752790"/>
                      <a:gd name="connsiteX9" fmla="*/ 1369963 w 1397031"/>
                      <a:gd name="connsiteY9" fmla="*/ 1008239 h 1752790"/>
                      <a:gd name="connsiteX10" fmla="*/ 1369963 w 1397031"/>
                      <a:gd name="connsiteY10" fmla="*/ 744206 h 1752790"/>
                      <a:gd name="connsiteX11" fmla="*/ 1149555 w 1397031"/>
                      <a:gd name="connsiteY11" fmla="*/ 212520 h 1752790"/>
                      <a:gd name="connsiteX12" fmla="*/ 831134 w 1397031"/>
                      <a:gd name="connsiteY12" fmla="*/ -173 h 1752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97031" h="1752790">
                        <a:moveTo>
                          <a:pt x="831134" y="-173"/>
                        </a:moveTo>
                        <a:lnTo>
                          <a:pt x="564434" y="-173"/>
                        </a:lnTo>
                        <a:cubicBezTo>
                          <a:pt x="425035" y="-221"/>
                          <a:pt x="299353" y="83733"/>
                          <a:pt x="246013" y="212520"/>
                        </a:cubicBezTo>
                        <a:lnTo>
                          <a:pt x="25509" y="744206"/>
                        </a:lnTo>
                        <a:cubicBezTo>
                          <a:pt x="-9543" y="828731"/>
                          <a:pt x="-9543" y="923714"/>
                          <a:pt x="25509" y="1008239"/>
                        </a:cubicBezTo>
                        <a:lnTo>
                          <a:pt x="246013" y="1539924"/>
                        </a:lnTo>
                        <a:cubicBezTo>
                          <a:pt x="299353" y="1668712"/>
                          <a:pt x="425035" y="1752665"/>
                          <a:pt x="564434" y="1752618"/>
                        </a:cubicBezTo>
                        <a:lnTo>
                          <a:pt x="831134" y="1752618"/>
                        </a:lnTo>
                        <a:cubicBezTo>
                          <a:pt x="970513" y="1752618"/>
                          <a:pt x="1096177" y="1668674"/>
                          <a:pt x="1149555" y="1539924"/>
                        </a:cubicBezTo>
                        <a:lnTo>
                          <a:pt x="1369963" y="1008239"/>
                        </a:lnTo>
                        <a:cubicBezTo>
                          <a:pt x="1405015" y="923714"/>
                          <a:pt x="1405015" y="828731"/>
                          <a:pt x="1369963" y="744206"/>
                        </a:cubicBezTo>
                        <a:lnTo>
                          <a:pt x="1149555" y="212520"/>
                        </a:lnTo>
                        <a:cubicBezTo>
                          <a:pt x="1096177" y="83771"/>
                          <a:pt x="970513" y="-173"/>
                          <a:pt x="831134" y="-1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9" name="Freeform: Shape 27">
                    <a:extLst>
                      <a:ext uri="{FF2B5EF4-FFF2-40B4-BE49-F238E27FC236}">
                        <a16:creationId xmlns:a16="http://schemas.microsoft.com/office/drawing/2014/main" id="{96F45494-0CBA-CE78-5F45-5356D0059241}"/>
                      </a:ext>
                    </a:extLst>
                  </p:cNvPr>
                  <p:cNvSpPr/>
                  <p:nvPr/>
                </p:nvSpPr>
                <p:spPr>
                  <a:xfrm>
                    <a:off x="1006408" y="2648996"/>
                    <a:ext cx="1824229" cy="3618350"/>
                  </a:xfrm>
                  <a:custGeom>
                    <a:avLst/>
                    <a:gdLst>
                      <a:gd name="connsiteX0" fmla="*/ 1653142 w 1653921"/>
                      <a:gd name="connsiteY0" fmla="*/ 819644 h 2347126"/>
                      <a:gd name="connsiteX1" fmla="*/ 1653142 w 1653921"/>
                      <a:gd name="connsiteY1" fmla="*/ 2015793 h 2347126"/>
                      <a:gd name="connsiteX2" fmla="*/ 855518 w 1653921"/>
                      <a:gd name="connsiteY2" fmla="*/ 2341167 h 2347126"/>
                      <a:gd name="connsiteX3" fmla="*/ 796463 w 1653921"/>
                      <a:gd name="connsiteY3" fmla="*/ 2341167 h 2347126"/>
                      <a:gd name="connsiteX4" fmla="*/ -780 w 1653921"/>
                      <a:gd name="connsiteY4" fmla="*/ 2015793 h 2347126"/>
                      <a:gd name="connsiteX5" fmla="*/ -780 w 1653921"/>
                      <a:gd name="connsiteY5" fmla="*/ 819644 h 2347126"/>
                      <a:gd name="connsiteX6" fmla="*/ 818846 w 1653921"/>
                      <a:gd name="connsiteY6" fmla="*/ -173 h 2347126"/>
                      <a:gd name="connsiteX7" fmla="*/ 818942 w 1653921"/>
                      <a:gd name="connsiteY7" fmla="*/ -173 h 2347126"/>
                      <a:gd name="connsiteX8" fmla="*/ 833420 w 1653921"/>
                      <a:gd name="connsiteY8" fmla="*/ -173 h 2347126"/>
                      <a:gd name="connsiteX9" fmla="*/ 1653142 w 1653921"/>
                      <a:gd name="connsiteY9" fmla="*/ 819548 h 2347126"/>
                      <a:gd name="connsiteX10" fmla="*/ 1653142 w 1653921"/>
                      <a:gd name="connsiteY10" fmla="*/ 819644 h 2347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53921" h="2347126">
                        <a:moveTo>
                          <a:pt x="1653142" y="819644"/>
                        </a:moveTo>
                        <a:lnTo>
                          <a:pt x="1653142" y="2015793"/>
                        </a:lnTo>
                        <a:lnTo>
                          <a:pt x="855518" y="2341167"/>
                        </a:lnTo>
                        <a:cubicBezTo>
                          <a:pt x="836592" y="2348882"/>
                          <a:pt x="815389" y="2348882"/>
                          <a:pt x="796463" y="2341167"/>
                        </a:cubicBezTo>
                        <a:lnTo>
                          <a:pt x="-780" y="2015793"/>
                        </a:lnTo>
                        <a:lnTo>
                          <a:pt x="-780" y="819644"/>
                        </a:lnTo>
                        <a:cubicBezTo>
                          <a:pt x="-837" y="366920"/>
                          <a:pt x="366124" y="-116"/>
                          <a:pt x="818846" y="-173"/>
                        </a:cubicBezTo>
                        <a:cubicBezTo>
                          <a:pt x="818875" y="-173"/>
                          <a:pt x="818913" y="-173"/>
                          <a:pt x="818942" y="-173"/>
                        </a:cubicBezTo>
                        <a:lnTo>
                          <a:pt x="833420" y="-173"/>
                        </a:lnTo>
                        <a:cubicBezTo>
                          <a:pt x="1286143" y="-173"/>
                          <a:pt x="1653142" y="366825"/>
                          <a:pt x="1653142" y="819548"/>
                        </a:cubicBezTo>
                        <a:cubicBezTo>
                          <a:pt x="1653142" y="819577"/>
                          <a:pt x="1653142" y="819615"/>
                          <a:pt x="1653142" y="81964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288" cap="flat">
                    <a:noFill/>
                    <a:prstDash val="solid"/>
                    <a:miter/>
                  </a:ln>
                  <a:effectLst>
                    <a:outerShdw blurRad="127000" sx="102000" sy="102000" algn="ctr" rotWithShape="0">
                      <a:prstClr val="black">
                        <a:alpha val="10000"/>
                      </a:prstClr>
                    </a:outerShdw>
                  </a:effectLst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40" name="Freeform: Shape 28">
                    <a:extLst>
                      <a:ext uri="{FF2B5EF4-FFF2-40B4-BE49-F238E27FC236}">
                        <a16:creationId xmlns:a16="http://schemas.microsoft.com/office/drawing/2014/main" id="{369F83DA-CB27-9990-C610-C6127ECD9017}"/>
                      </a:ext>
                    </a:extLst>
                  </p:cNvPr>
                  <p:cNvSpPr/>
                  <p:nvPr/>
                </p:nvSpPr>
                <p:spPr>
                  <a:xfrm>
                    <a:off x="1085849" y="2647949"/>
                    <a:ext cx="1653921" cy="819721"/>
                  </a:xfrm>
                  <a:custGeom>
                    <a:avLst/>
                    <a:gdLst>
                      <a:gd name="connsiteX0" fmla="*/ -780 w 1653921"/>
                      <a:gd name="connsiteY0" fmla="*/ 819548 h 819721"/>
                      <a:gd name="connsiteX1" fmla="*/ -780 w 1653921"/>
                      <a:gd name="connsiteY1" fmla="*/ 819548 h 819721"/>
                      <a:gd name="connsiteX2" fmla="*/ 818942 w 1653921"/>
                      <a:gd name="connsiteY2" fmla="*/ -173 h 819721"/>
                      <a:gd name="connsiteX3" fmla="*/ 833420 w 1653921"/>
                      <a:gd name="connsiteY3" fmla="*/ -173 h 819721"/>
                      <a:gd name="connsiteX4" fmla="*/ 1653142 w 1653921"/>
                      <a:gd name="connsiteY4" fmla="*/ 819548 h 819721"/>
                      <a:gd name="connsiteX5" fmla="*/ -780 w 1653921"/>
                      <a:gd name="connsiteY5" fmla="*/ 819548 h 819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53921" h="819721">
                        <a:moveTo>
                          <a:pt x="-780" y="819548"/>
                        </a:moveTo>
                        <a:lnTo>
                          <a:pt x="-780" y="819548"/>
                        </a:lnTo>
                        <a:cubicBezTo>
                          <a:pt x="-780" y="366825"/>
                          <a:pt x="366219" y="-173"/>
                          <a:pt x="818942" y="-173"/>
                        </a:cubicBezTo>
                        <a:lnTo>
                          <a:pt x="833420" y="-173"/>
                        </a:lnTo>
                        <a:cubicBezTo>
                          <a:pt x="1286143" y="-173"/>
                          <a:pt x="1653142" y="366825"/>
                          <a:pt x="1653142" y="819548"/>
                        </a:cubicBezTo>
                        <a:lnTo>
                          <a:pt x="-780" y="81954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1" name="Freeform: Shape 29">
                    <a:extLst>
                      <a:ext uri="{FF2B5EF4-FFF2-40B4-BE49-F238E27FC236}">
                        <a16:creationId xmlns:a16="http://schemas.microsoft.com/office/drawing/2014/main" id="{13422A6C-C24E-507F-2CDA-208E2AD85D51}"/>
                      </a:ext>
                    </a:extLst>
                  </p:cNvPr>
                  <p:cNvSpPr/>
                  <p:nvPr/>
                </p:nvSpPr>
                <p:spPr>
                  <a:xfrm>
                    <a:off x="1364170" y="2742247"/>
                    <a:ext cx="1096517" cy="948880"/>
                  </a:xfrm>
                  <a:custGeom>
                    <a:avLst/>
                    <a:gdLst>
                      <a:gd name="connsiteX0" fmla="*/ -399 w 1096517"/>
                      <a:gd name="connsiteY0" fmla="*/ 400448 h 948880"/>
                      <a:gd name="connsiteX1" fmla="*/ -399 w 1096517"/>
                      <a:gd name="connsiteY1" fmla="*/ 385685 h 948880"/>
                      <a:gd name="connsiteX2" fmla="*/ 401080 w 1096517"/>
                      <a:gd name="connsiteY2" fmla="*/ -173 h 948880"/>
                      <a:gd name="connsiteX3" fmla="*/ 694259 w 1096517"/>
                      <a:gd name="connsiteY3" fmla="*/ -173 h 948880"/>
                      <a:gd name="connsiteX4" fmla="*/ 1095738 w 1096517"/>
                      <a:gd name="connsiteY4" fmla="*/ 385685 h 948880"/>
                      <a:gd name="connsiteX5" fmla="*/ 1095738 w 1096517"/>
                      <a:gd name="connsiteY5" fmla="*/ 400448 h 948880"/>
                      <a:gd name="connsiteX6" fmla="*/ 547479 w 1096517"/>
                      <a:gd name="connsiteY6" fmla="*/ 948707 h 948880"/>
                      <a:gd name="connsiteX7" fmla="*/ -780 w 1096517"/>
                      <a:gd name="connsiteY7" fmla="*/ 400448 h 948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6517" h="948880">
                        <a:moveTo>
                          <a:pt x="-399" y="400448"/>
                        </a:moveTo>
                        <a:cubicBezTo>
                          <a:pt x="-399" y="395590"/>
                          <a:pt x="-399" y="390923"/>
                          <a:pt x="-399" y="385685"/>
                        </a:cubicBezTo>
                        <a:cubicBezTo>
                          <a:pt x="5316" y="170039"/>
                          <a:pt x="185339" y="-173"/>
                          <a:pt x="401080" y="-173"/>
                        </a:cubicBezTo>
                        <a:lnTo>
                          <a:pt x="694259" y="-173"/>
                        </a:lnTo>
                        <a:cubicBezTo>
                          <a:pt x="910001" y="-173"/>
                          <a:pt x="1090023" y="170039"/>
                          <a:pt x="1095738" y="385685"/>
                        </a:cubicBezTo>
                        <a:cubicBezTo>
                          <a:pt x="1095738" y="390638"/>
                          <a:pt x="1095738" y="395210"/>
                          <a:pt x="1095738" y="400448"/>
                        </a:cubicBezTo>
                        <a:cubicBezTo>
                          <a:pt x="1095738" y="703248"/>
                          <a:pt x="850279" y="948707"/>
                          <a:pt x="547479" y="948707"/>
                        </a:cubicBezTo>
                        <a:cubicBezTo>
                          <a:pt x="244689" y="948707"/>
                          <a:pt x="-780" y="703248"/>
                          <a:pt x="-780" y="4004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2" name="Freeform: Shape 30">
                    <a:extLst>
                      <a:ext uri="{FF2B5EF4-FFF2-40B4-BE49-F238E27FC236}">
                        <a16:creationId xmlns:a16="http://schemas.microsoft.com/office/drawing/2014/main" id="{ECC29646-656B-4FE1-B876-29A6CC560F0E}"/>
                      </a:ext>
                    </a:extLst>
                  </p:cNvPr>
                  <p:cNvSpPr/>
                  <p:nvPr/>
                </p:nvSpPr>
                <p:spPr>
                  <a:xfrm>
                    <a:off x="1536477" y="2757201"/>
                    <a:ext cx="752665" cy="752665"/>
                  </a:xfrm>
                  <a:custGeom>
                    <a:avLst/>
                    <a:gdLst>
                      <a:gd name="connsiteX0" fmla="*/ 752666 w 752665"/>
                      <a:gd name="connsiteY0" fmla="*/ 376333 h 752665"/>
                      <a:gd name="connsiteX1" fmla="*/ 376333 w 752665"/>
                      <a:gd name="connsiteY1" fmla="*/ 752666 h 752665"/>
                      <a:gd name="connsiteX2" fmla="*/ 0 w 752665"/>
                      <a:gd name="connsiteY2" fmla="*/ 376333 h 752665"/>
                      <a:gd name="connsiteX3" fmla="*/ 376333 w 752665"/>
                      <a:gd name="connsiteY3" fmla="*/ 0 h 752665"/>
                      <a:gd name="connsiteX4" fmla="*/ 752666 w 752665"/>
                      <a:gd name="connsiteY4" fmla="*/ 376333 h 752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665" h="752665">
                        <a:moveTo>
                          <a:pt x="752666" y="376333"/>
                        </a:moveTo>
                        <a:cubicBezTo>
                          <a:pt x="752666" y="584176"/>
                          <a:pt x="584176" y="752666"/>
                          <a:pt x="376333" y="752666"/>
                        </a:cubicBezTo>
                        <a:cubicBezTo>
                          <a:pt x="168490" y="752666"/>
                          <a:pt x="0" y="584176"/>
                          <a:pt x="0" y="376333"/>
                        </a:cubicBezTo>
                        <a:cubicBezTo>
                          <a:pt x="0" y="168490"/>
                          <a:pt x="168490" y="0"/>
                          <a:pt x="376333" y="0"/>
                        </a:cubicBezTo>
                        <a:cubicBezTo>
                          <a:pt x="584176" y="0"/>
                          <a:pt x="752666" y="168490"/>
                          <a:pt x="752666" y="37633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288" cap="flat">
                    <a:noFill/>
                    <a:prstDash val="solid"/>
                    <a:miter/>
                  </a:ln>
                  <a:effectLst>
                    <a:outerShdw blurRad="88900" dist="38100" dir="2700000" sx="102000" sy="102000" algn="tl" rotWithShape="0">
                      <a:prstClr val="black">
                        <a:alpha val="25000"/>
                      </a:prstClr>
                    </a:outerShdw>
                  </a:effectLst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A0515612-D936-D930-B044-E484C8440ABA}"/>
                    </a:ext>
                  </a:extLst>
                </p:cNvPr>
                <p:cNvGrpSpPr/>
                <p:nvPr/>
              </p:nvGrpSpPr>
              <p:grpSpPr>
                <a:xfrm>
                  <a:off x="7320711" y="2441206"/>
                  <a:ext cx="2020901" cy="4009605"/>
                  <a:chOff x="999837" y="2647949"/>
                  <a:chExt cx="1824229" cy="3619397"/>
                </a:xfrm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FB9006F2-947C-D4EC-3BE8-0321630B03A6}"/>
                      </a:ext>
                    </a:extLst>
                  </p:cNvPr>
                  <p:cNvSpPr/>
                  <p:nvPr/>
                </p:nvSpPr>
                <p:spPr>
                  <a:xfrm>
                    <a:off x="1211865" y="3316890"/>
                    <a:ext cx="1397031" cy="1752790"/>
                  </a:xfrm>
                  <a:custGeom>
                    <a:avLst/>
                    <a:gdLst>
                      <a:gd name="connsiteX0" fmla="*/ 831134 w 1397031"/>
                      <a:gd name="connsiteY0" fmla="*/ -173 h 1752790"/>
                      <a:gd name="connsiteX1" fmla="*/ 564434 w 1397031"/>
                      <a:gd name="connsiteY1" fmla="*/ -173 h 1752790"/>
                      <a:gd name="connsiteX2" fmla="*/ 246013 w 1397031"/>
                      <a:gd name="connsiteY2" fmla="*/ 212520 h 1752790"/>
                      <a:gd name="connsiteX3" fmla="*/ 25509 w 1397031"/>
                      <a:gd name="connsiteY3" fmla="*/ 744206 h 1752790"/>
                      <a:gd name="connsiteX4" fmla="*/ 25509 w 1397031"/>
                      <a:gd name="connsiteY4" fmla="*/ 1008239 h 1752790"/>
                      <a:gd name="connsiteX5" fmla="*/ 246013 w 1397031"/>
                      <a:gd name="connsiteY5" fmla="*/ 1539924 h 1752790"/>
                      <a:gd name="connsiteX6" fmla="*/ 564434 w 1397031"/>
                      <a:gd name="connsiteY6" fmla="*/ 1752618 h 1752790"/>
                      <a:gd name="connsiteX7" fmla="*/ 831134 w 1397031"/>
                      <a:gd name="connsiteY7" fmla="*/ 1752618 h 1752790"/>
                      <a:gd name="connsiteX8" fmla="*/ 1149555 w 1397031"/>
                      <a:gd name="connsiteY8" fmla="*/ 1539924 h 1752790"/>
                      <a:gd name="connsiteX9" fmla="*/ 1369963 w 1397031"/>
                      <a:gd name="connsiteY9" fmla="*/ 1008239 h 1752790"/>
                      <a:gd name="connsiteX10" fmla="*/ 1369963 w 1397031"/>
                      <a:gd name="connsiteY10" fmla="*/ 744206 h 1752790"/>
                      <a:gd name="connsiteX11" fmla="*/ 1149555 w 1397031"/>
                      <a:gd name="connsiteY11" fmla="*/ 212520 h 1752790"/>
                      <a:gd name="connsiteX12" fmla="*/ 831134 w 1397031"/>
                      <a:gd name="connsiteY12" fmla="*/ -173 h 1752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97031" h="1752790">
                        <a:moveTo>
                          <a:pt x="831134" y="-173"/>
                        </a:moveTo>
                        <a:lnTo>
                          <a:pt x="564434" y="-173"/>
                        </a:lnTo>
                        <a:cubicBezTo>
                          <a:pt x="425035" y="-221"/>
                          <a:pt x="299353" y="83733"/>
                          <a:pt x="246013" y="212520"/>
                        </a:cubicBezTo>
                        <a:lnTo>
                          <a:pt x="25509" y="744206"/>
                        </a:lnTo>
                        <a:cubicBezTo>
                          <a:pt x="-9543" y="828731"/>
                          <a:pt x="-9543" y="923714"/>
                          <a:pt x="25509" y="1008239"/>
                        </a:cubicBezTo>
                        <a:lnTo>
                          <a:pt x="246013" y="1539924"/>
                        </a:lnTo>
                        <a:cubicBezTo>
                          <a:pt x="299353" y="1668712"/>
                          <a:pt x="425035" y="1752665"/>
                          <a:pt x="564434" y="1752618"/>
                        </a:cubicBezTo>
                        <a:lnTo>
                          <a:pt x="831134" y="1752618"/>
                        </a:lnTo>
                        <a:cubicBezTo>
                          <a:pt x="970513" y="1752618"/>
                          <a:pt x="1096177" y="1668674"/>
                          <a:pt x="1149555" y="1539924"/>
                        </a:cubicBezTo>
                        <a:lnTo>
                          <a:pt x="1369963" y="1008239"/>
                        </a:lnTo>
                        <a:cubicBezTo>
                          <a:pt x="1405015" y="923714"/>
                          <a:pt x="1405015" y="828731"/>
                          <a:pt x="1369963" y="744206"/>
                        </a:cubicBezTo>
                        <a:lnTo>
                          <a:pt x="1149555" y="212520"/>
                        </a:lnTo>
                        <a:cubicBezTo>
                          <a:pt x="1096177" y="83771"/>
                          <a:pt x="970513" y="-173"/>
                          <a:pt x="831134" y="-1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5D5642F5-7002-3062-1339-E3CB85A4C0DF}"/>
                      </a:ext>
                    </a:extLst>
                  </p:cNvPr>
                  <p:cNvSpPr/>
                  <p:nvPr/>
                </p:nvSpPr>
                <p:spPr>
                  <a:xfrm>
                    <a:off x="999837" y="2648996"/>
                    <a:ext cx="1824229" cy="3618350"/>
                  </a:xfrm>
                  <a:custGeom>
                    <a:avLst/>
                    <a:gdLst>
                      <a:gd name="connsiteX0" fmla="*/ 1653142 w 1653921"/>
                      <a:gd name="connsiteY0" fmla="*/ 819644 h 2347126"/>
                      <a:gd name="connsiteX1" fmla="*/ 1653142 w 1653921"/>
                      <a:gd name="connsiteY1" fmla="*/ 2015793 h 2347126"/>
                      <a:gd name="connsiteX2" fmla="*/ 855518 w 1653921"/>
                      <a:gd name="connsiteY2" fmla="*/ 2341167 h 2347126"/>
                      <a:gd name="connsiteX3" fmla="*/ 796463 w 1653921"/>
                      <a:gd name="connsiteY3" fmla="*/ 2341167 h 2347126"/>
                      <a:gd name="connsiteX4" fmla="*/ -780 w 1653921"/>
                      <a:gd name="connsiteY4" fmla="*/ 2015793 h 2347126"/>
                      <a:gd name="connsiteX5" fmla="*/ -780 w 1653921"/>
                      <a:gd name="connsiteY5" fmla="*/ 819644 h 2347126"/>
                      <a:gd name="connsiteX6" fmla="*/ 818846 w 1653921"/>
                      <a:gd name="connsiteY6" fmla="*/ -173 h 2347126"/>
                      <a:gd name="connsiteX7" fmla="*/ 818942 w 1653921"/>
                      <a:gd name="connsiteY7" fmla="*/ -173 h 2347126"/>
                      <a:gd name="connsiteX8" fmla="*/ 833420 w 1653921"/>
                      <a:gd name="connsiteY8" fmla="*/ -173 h 2347126"/>
                      <a:gd name="connsiteX9" fmla="*/ 1653142 w 1653921"/>
                      <a:gd name="connsiteY9" fmla="*/ 819548 h 2347126"/>
                      <a:gd name="connsiteX10" fmla="*/ 1653142 w 1653921"/>
                      <a:gd name="connsiteY10" fmla="*/ 819644 h 2347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53921" h="2347126">
                        <a:moveTo>
                          <a:pt x="1653142" y="819644"/>
                        </a:moveTo>
                        <a:lnTo>
                          <a:pt x="1653142" y="2015793"/>
                        </a:lnTo>
                        <a:lnTo>
                          <a:pt x="855518" y="2341167"/>
                        </a:lnTo>
                        <a:cubicBezTo>
                          <a:pt x="836592" y="2348882"/>
                          <a:pt x="815389" y="2348882"/>
                          <a:pt x="796463" y="2341167"/>
                        </a:cubicBezTo>
                        <a:lnTo>
                          <a:pt x="-780" y="2015793"/>
                        </a:lnTo>
                        <a:lnTo>
                          <a:pt x="-780" y="819644"/>
                        </a:lnTo>
                        <a:cubicBezTo>
                          <a:pt x="-837" y="366920"/>
                          <a:pt x="366124" y="-116"/>
                          <a:pt x="818846" y="-173"/>
                        </a:cubicBezTo>
                        <a:cubicBezTo>
                          <a:pt x="818875" y="-173"/>
                          <a:pt x="818913" y="-173"/>
                          <a:pt x="818942" y="-173"/>
                        </a:cubicBezTo>
                        <a:lnTo>
                          <a:pt x="833420" y="-173"/>
                        </a:lnTo>
                        <a:cubicBezTo>
                          <a:pt x="1286143" y="-173"/>
                          <a:pt x="1653142" y="366825"/>
                          <a:pt x="1653142" y="819548"/>
                        </a:cubicBezTo>
                        <a:cubicBezTo>
                          <a:pt x="1653142" y="819577"/>
                          <a:pt x="1653142" y="819615"/>
                          <a:pt x="1653142" y="81964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288" cap="flat">
                    <a:noFill/>
                    <a:prstDash val="solid"/>
                    <a:miter/>
                  </a:ln>
                  <a:effectLst>
                    <a:outerShdw blurRad="127000" sx="102000" sy="102000" algn="ctr" rotWithShape="0">
                      <a:prstClr val="black">
                        <a:alpha val="10000"/>
                      </a:prstClr>
                    </a:outerShdw>
                  </a:effectLst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/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988DC618-EB0B-73EB-4734-6A86A2FF59EA}"/>
                      </a:ext>
                    </a:extLst>
                  </p:cNvPr>
                  <p:cNvSpPr/>
                  <p:nvPr/>
                </p:nvSpPr>
                <p:spPr>
                  <a:xfrm>
                    <a:off x="1085849" y="2647949"/>
                    <a:ext cx="1653921" cy="819721"/>
                  </a:xfrm>
                  <a:custGeom>
                    <a:avLst/>
                    <a:gdLst>
                      <a:gd name="connsiteX0" fmla="*/ -780 w 1653921"/>
                      <a:gd name="connsiteY0" fmla="*/ 819548 h 819721"/>
                      <a:gd name="connsiteX1" fmla="*/ -780 w 1653921"/>
                      <a:gd name="connsiteY1" fmla="*/ 819548 h 819721"/>
                      <a:gd name="connsiteX2" fmla="*/ 818942 w 1653921"/>
                      <a:gd name="connsiteY2" fmla="*/ -173 h 819721"/>
                      <a:gd name="connsiteX3" fmla="*/ 833420 w 1653921"/>
                      <a:gd name="connsiteY3" fmla="*/ -173 h 819721"/>
                      <a:gd name="connsiteX4" fmla="*/ 1653142 w 1653921"/>
                      <a:gd name="connsiteY4" fmla="*/ 819548 h 819721"/>
                      <a:gd name="connsiteX5" fmla="*/ -780 w 1653921"/>
                      <a:gd name="connsiteY5" fmla="*/ 819548 h 819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53921" h="819721">
                        <a:moveTo>
                          <a:pt x="-780" y="819548"/>
                        </a:moveTo>
                        <a:lnTo>
                          <a:pt x="-780" y="819548"/>
                        </a:lnTo>
                        <a:cubicBezTo>
                          <a:pt x="-780" y="366825"/>
                          <a:pt x="366219" y="-173"/>
                          <a:pt x="818942" y="-173"/>
                        </a:cubicBezTo>
                        <a:lnTo>
                          <a:pt x="833420" y="-173"/>
                        </a:lnTo>
                        <a:cubicBezTo>
                          <a:pt x="1286143" y="-173"/>
                          <a:pt x="1653142" y="366825"/>
                          <a:pt x="1653142" y="819548"/>
                        </a:cubicBezTo>
                        <a:lnTo>
                          <a:pt x="-780" y="819548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D640FE93-9B09-72AE-5B2D-FBED30446035}"/>
                      </a:ext>
                    </a:extLst>
                  </p:cNvPr>
                  <p:cNvSpPr/>
                  <p:nvPr/>
                </p:nvSpPr>
                <p:spPr>
                  <a:xfrm>
                    <a:off x="1364170" y="2742247"/>
                    <a:ext cx="1096517" cy="948880"/>
                  </a:xfrm>
                  <a:custGeom>
                    <a:avLst/>
                    <a:gdLst>
                      <a:gd name="connsiteX0" fmla="*/ -399 w 1096517"/>
                      <a:gd name="connsiteY0" fmla="*/ 400448 h 948880"/>
                      <a:gd name="connsiteX1" fmla="*/ -399 w 1096517"/>
                      <a:gd name="connsiteY1" fmla="*/ 385685 h 948880"/>
                      <a:gd name="connsiteX2" fmla="*/ 401080 w 1096517"/>
                      <a:gd name="connsiteY2" fmla="*/ -173 h 948880"/>
                      <a:gd name="connsiteX3" fmla="*/ 694259 w 1096517"/>
                      <a:gd name="connsiteY3" fmla="*/ -173 h 948880"/>
                      <a:gd name="connsiteX4" fmla="*/ 1095738 w 1096517"/>
                      <a:gd name="connsiteY4" fmla="*/ 385685 h 948880"/>
                      <a:gd name="connsiteX5" fmla="*/ 1095738 w 1096517"/>
                      <a:gd name="connsiteY5" fmla="*/ 400448 h 948880"/>
                      <a:gd name="connsiteX6" fmla="*/ 547479 w 1096517"/>
                      <a:gd name="connsiteY6" fmla="*/ 948707 h 948880"/>
                      <a:gd name="connsiteX7" fmla="*/ -780 w 1096517"/>
                      <a:gd name="connsiteY7" fmla="*/ 400448 h 948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6517" h="948880">
                        <a:moveTo>
                          <a:pt x="-399" y="400448"/>
                        </a:moveTo>
                        <a:cubicBezTo>
                          <a:pt x="-399" y="395590"/>
                          <a:pt x="-399" y="390923"/>
                          <a:pt x="-399" y="385685"/>
                        </a:cubicBezTo>
                        <a:cubicBezTo>
                          <a:pt x="5316" y="170039"/>
                          <a:pt x="185339" y="-173"/>
                          <a:pt x="401080" y="-173"/>
                        </a:cubicBezTo>
                        <a:lnTo>
                          <a:pt x="694259" y="-173"/>
                        </a:lnTo>
                        <a:cubicBezTo>
                          <a:pt x="910001" y="-173"/>
                          <a:pt x="1090023" y="170039"/>
                          <a:pt x="1095738" y="385685"/>
                        </a:cubicBezTo>
                        <a:cubicBezTo>
                          <a:pt x="1095738" y="390638"/>
                          <a:pt x="1095738" y="395210"/>
                          <a:pt x="1095738" y="400448"/>
                        </a:cubicBezTo>
                        <a:cubicBezTo>
                          <a:pt x="1095738" y="703248"/>
                          <a:pt x="850279" y="948707"/>
                          <a:pt x="547479" y="948707"/>
                        </a:cubicBezTo>
                        <a:cubicBezTo>
                          <a:pt x="244689" y="948707"/>
                          <a:pt x="-780" y="703248"/>
                          <a:pt x="-780" y="400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090B773B-61C9-13DD-B023-BEEBE56C7539}"/>
                      </a:ext>
                    </a:extLst>
                  </p:cNvPr>
                  <p:cNvSpPr/>
                  <p:nvPr/>
                </p:nvSpPr>
                <p:spPr>
                  <a:xfrm>
                    <a:off x="1536477" y="2757201"/>
                    <a:ext cx="752665" cy="752665"/>
                  </a:xfrm>
                  <a:custGeom>
                    <a:avLst/>
                    <a:gdLst>
                      <a:gd name="connsiteX0" fmla="*/ 752666 w 752665"/>
                      <a:gd name="connsiteY0" fmla="*/ 376333 h 752665"/>
                      <a:gd name="connsiteX1" fmla="*/ 376333 w 752665"/>
                      <a:gd name="connsiteY1" fmla="*/ 752666 h 752665"/>
                      <a:gd name="connsiteX2" fmla="*/ 0 w 752665"/>
                      <a:gd name="connsiteY2" fmla="*/ 376333 h 752665"/>
                      <a:gd name="connsiteX3" fmla="*/ 376333 w 752665"/>
                      <a:gd name="connsiteY3" fmla="*/ 0 h 752665"/>
                      <a:gd name="connsiteX4" fmla="*/ 752666 w 752665"/>
                      <a:gd name="connsiteY4" fmla="*/ 376333 h 752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665" h="752665">
                        <a:moveTo>
                          <a:pt x="752666" y="376333"/>
                        </a:moveTo>
                        <a:cubicBezTo>
                          <a:pt x="752666" y="584176"/>
                          <a:pt x="584176" y="752666"/>
                          <a:pt x="376333" y="752666"/>
                        </a:cubicBezTo>
                        <a:cubicBezTo>
                          <a:pt x="168490" y="752666"/>
                          <a:pt x="0" y="584176"/>
                          <a:pt x="0" y="376333"/>
                        </a:cubicBezTo>
                        <a:cubicBezTo>
                          <a:pt x="0" y="168490"/>
                          <a:pt x="168490" y="0"/>
                          <a:pt x="376333" y="0"/>
                        </a:cubicBezTo>
                        <a:cubicBezTo>
                          <a:pt x="584176" y="0"/>
                          <a:pt x="752666" y="168490"/>
                          <a:pt x="752666" y="37633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288" cap="flat">
                    <a:noFill/>
                    <a:prstDash val="solid"/>
                    <a:miter/>
                  </a:ln>
                  <a:effectLst>
                    <a:outerShdw blurRad="88900" dist="38100" dir="2700000" sx="102000" sy="102000" algn="tl" rotWithShape="0">
                      <a:prstClr val="black">
                        <a:alpha val="25000"/>
                      </a:prstClr>
                    </a:outerShdw>
                  </a:effectLst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/>
                  </a:p>
                </p:txBody>
              </p:sp>
            </p:grp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EE3E4C-3A13-6183-07E6-6E5C61C3ED74}"/>
                  </a:ext>
                </a:extLst>
              </p:cNvPr>
              <p:cNvSpPr txBox="1"/>
              <p:nvPr/>
            </p:nvSpPr>
            <p:spPr>
              <a:xfrm>
                <a:off x="580587" y="3296232"/>
                <a:ext cx="2078604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Open Standard-based APIs</a:t>
                </a: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400" b="0" u="none" strike="noStrike" cap="none" noProof="0" dirty="0">
                    <a:solidFill>
                      <a:schemeClr val="tx1"/>
                    </a:solidFill>
                    <a:effectLst/>
                    <a:sym typeface="Arial"/>
                  </a:rPr>
                  <a:t>Full CRUD support for </a:t>
                </a:r>
                <a:r>
                  <a:rPr lang="en-GB" sz="1400" b="0" u="none" strike="noStrike" cap="none" noProof="0" dirty="0" err="1">
                    <a:solidFill>
                      <a:schemeClr val="tx1"/>
                    </a:solidFill>
                    <a:effectLst/>
                    <a:sym typeface="Arial"/>
                  </a:rPr>
                  <a:t>IaC</a:t>
                </a:r>
                <a:r>
                  <a:rPr lang="en-GB" sz="1400" b="0" u="none" strike="noStrike" cap="none" noProof="0" dirty="0">
                    <a:solidFill>
                      <a:schemeClr val="tx1"/>
                    </a:solidFill>
                    <a:effectLst/>
                    <a:sym typeface="Arial"/>
                  </a:rPr>
                  <a:t> out of the box</a:t>
                </a:r>
              </a:p>
              <a:p>
                <a:pPr algn="l"/>
                <a:endParaRPr lang="en-GB" sz="1400" b="0" noProof="0" dirty="0"/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400" b="0" noProof="0" dirty="0"/>
                  <a:t>TMF638 Service management </a:t>
                </a:r>
                <a:r>
                  <a:rPr lang="pl-PL" sz="1400" b="0" noProof="0" dirty="0"/>
                  <a:t>REST </a:t>
                </a:r>
                <a:r>
                  <a:rPr lang="en-GB" sz="1400" b="0" noProof="0" dirty="0"/>
                  <a:t>API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400" b="0" noProof="0" dirty="0"/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400" b="0" noProof="0" dirty="0"/>
                  <a:t>TMF639 Resource management</a:t>
                </a:r>
                <a:r>
                  <a:rPr lang="pl-PL" sz="1400" b="0" noProof="0" dirty="0"/>
                  <a:t> REST</a:t>
                </a:r>
                <a:r>
                  <a:rPr lang="en-GB" sz="1400" b="0" noProof="0" dirty="0"/>
                  <a:t> API</a:t>
                </a:r>
                <a:endParaRPr lang="en-I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8E509B7-4BAE-4E1A-68C3-F1497C448236}"/>
                  </a:ext>
                </a:extLst>
              </p:cNvPr>
              <p:cNvSpPr txBox="1"/>
              <p:nvPr/>
            </p:nvSpPr>
            <p:spPr>
              <a:xfrm>
                <a:off x="2816698" y="3296232"/>
                <a:ext cx="2078605" cy="2569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Extensible Data Model</a:t>
                </a: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400" b="0" u="none" strike="noStrike" cap="none" noProof="0" dirty="0">
                    <a:solidFill>
                      <a:schemeClr val="tx1"/>
                    </a:solidFill>
                    <a:effectLst/>
                    <a:sym typeface="Arial"/>
                  </a:rPr>
                  <a:t>JSON-based data model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400" b="0" u="none" strike="noStrike" cap="none" noProof="0" dirty="0">
                  <a:solidFill>
                    <a:schemeClr val="tx1"/>
                  </a:solidFill>
                  <a:effectLst/>
                  <a:sym typeface="Arial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1400" b="0" noProof="0" dirty="0"/>
                  <a:t>Validation based on data model schema file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GB" sz="1400" b="0" noProof="0" dirty="0"/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400" b="0" noProof="0" dirty="0"/>
                  <a:t>Extensions do not require changes in code or database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400" b="0" noProof="0" dirty="0"/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400" b="0" noProof="0" dirty="0"/>
                  <a:t>Multiple data models can be defined in custom schemas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75BDA2-9FAA-ABC6-1947-78BFA30A6DAF}"/>
                  </a:ext>
                </a:extLst>
              </p:cNvPr>
              <p:cNvSpPr txBox="1"/>
              <p:nvPr/>
            </p:nvSpPr>
            <p:spPr>
              <a:xfrm>
                <a:off x="5052813" y="3296232"/>
                <a:ext cx="2078604" cy="2569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Events Hub</a:t>
                </a: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US" sz="1400" b="0" u="none" strike="noStrike" cap="none" noProof="0" dirty="0">
                    <a:solidFill>
                      <a:schemeClr val="tx1"/>
                    </a:solidFill>
                    <a:effectLst/>
                    <a:sym typeface="Arial"/>
                  </a:rPr>
                  <a:t>External applications can register and listen to selected events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US" sz="1400" b="0" u="none" strike="noStrike" cap="none" noProof="0" dirty="0">
                  <a:solidFill>
                    <a:schemeClr val="tx1"/>
                  </a:solidFill>
                  <a:effectLst/>
                  <a:sym typeface="Arial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b="0" noProof="0" dirty="0"/>
                  <a:t>Events are archived for historical purposes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1400" b="0" noProof="0" dirty="0"/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b="0" noProof="0" dirty="0"/>
                  <a:t>TMF standard API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1400" b="0" noProof="0" dirty="0"/>
              </a:p>
              <a:p>
                <a:pPr algn="ctr">
                  <a:spcAft>
                    <a:spcPts val="600"/>
                  </a:spcAft>
                </a:pP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94555B-93A3-D911-9B37-685ABEDE7D20}"/>
                  </a:ext>
                </a:extLst>
              </p:cNvPr>
              <p:cNvSpPr txBox="1"/>
              <p:nvPr/>
            </p:nvSpPr>
            <p:spPr>
              <a:xfrm>
                <a:off x="7288924" y="3296232"/>
                <a:ext cx="2078605" cy="2569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Technology stack</a:t>
                </a: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US" sz="1400" b="0" u="none" strike="noStrike" cap="none" noProof="0" dirty="0">
                    <a:solidFill>
                      <a:schemeClr val="tx1"/>
                    </a:solidFill>
                    <a:effectLst/>
                    <a:sym typeface="Arial"/>
                  </a:rPr>
                  <a:t>NoSQL database (MongoDB)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US" sz="1400" b="0" u="none" strike="noStrike" cap="none" noProof="0" dirty="0">
                  <a:solidFill>
                    <a:schemeClr val="tx1"/>
                  </a:solidFill>
                  <a:effectLst/>
                  <a:sym typeface="Arial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b="0" noProof="0" dirty="0"/>
                  <a:t>Spring Boot 3 library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1400" b="0" noProof="0" dirty="0"/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b="0" noProof="0" dirty="0"/>
                  <a:t>Docker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1400" b="0" noProof="0" dirty="0"/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b="0" noProof="0" dirty="0" err="1"/>
                  <a:t>Keycloak</a:t>
                </a:r>
                <a:endParaRPr lang="en-US" sz="1400" b="0" noProof="0" dirty="0"/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1400" dirty="0"/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1400" b="0" noProof="0" dirty="0" err="1"/>
                  <a:t>OAuthN</a:t>
                </a:r>
                <a:r>
                  <a:rPr lang="en-GB" sz="1400" b="0" noProof="0" dirty="0"/>
                  <a:t> 2.0</a:t>
                </a:r>
                <a:endParaRPr lang="en-US" sz="1400" b="0" noProof="0" dirty="0"/>
              </a:p>
              <a:p>
                <a:pPr algn="ctr">
                  <a:spcAft>
                    <a:spcPts val="600"/>
                  </a:spcAft>
                </a:pPr>
                <a:endParaRPr lang="en-I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12" name="Picture 4" descr="Multiple Options Icons - Free SVG &amp; PNG Multiple Options Images - Noun  Project">
              <a:extLst>
                <a:ext uri="{FF2B5EF4-FFF2-40B4-BE49-F238E27FC236}">
                  <a16:creationId xmlns:a16="http://schemas.microsoft.com/office/drawing/2014/main" id="{089A8B69-9427-7EA8-0073-949B8B725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475" y="2476108"/>
              <a:ext cx="493205" cy="493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Implementation Icons - Free SVG &amp; PNG Implementation Images - Noun Project">
              <a:extLst>
                <a:ext uri="{FF2B5EF4-FFF2-40B4-BE49-F238E27FC236}">
                  <a16:creationId xmlns:a16="http://schemas.microsoft.com/office/drawing/2014/main" id="{F527E743-8148-20B4-5470-9876D8F1E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492" y="2508990"/>
              <a:ext cx="443180" cy="443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Sort - Free arrows icons">
              <a:extLst>
                <a:ext uri="{FF2B5EF4-FFF2-40B4-BE49-F238E27FC236}">
                  <a16:creationId xmlns:a16="http://schemas.microsoft.com/office/drawing/2014/main" id="{44118214-D91D-B5EF-B45B-E195200E3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303" y="2529796"/>
              <a:ext cx="403392" cy="40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Pilot - Free security icons">
              <a:extLst>
                <a:ext uri="{FF2B5EF4-FFF2-40B4-BE49-F238E27FC236}">
                  <a16:creationId xmlns:a16="http://schemas.microsoft.com/office/drawing/2014/main" id="{7E3261BD-1864-F7AC-DA7D-E025A1A7A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140" y="2522519"/>
              <a:ext cx="417944" cy="417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5561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684F8-3525-4996-8CF6-41CE2DC6A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Maat as SoT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14721A-B7E4-4C96-A06C-B0631DB4A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9</a:t>
            </a:fld>
            <a:endParaRPr lang="en-GB" dirty="0"/>
          </a:p>
        </p:txBody>
      </p:sp>
      <p:sp>
        <p:nvSpPr>
          <p:cNvPr id="10" name="Google Shape;217;p11">
            <a:extLst>
              <a:ext uri="{FF2B5EF4-FFF2-40B4-BE49-F238E27FC236}">
                <a16:creationId xmlns:a16="http://schemas.microsoft.com/office/drawing/2014/main" id="{D21FFC47-AB6C-4A20-A7F2-3CDB7850F48F}"/>
              </a:ext>
            </a:extLst>
          </p:cNvPr>
          <p:cNvSpPr txBox="1">
            <a:spLocks/>
          </p:cNvSpPr>
          <p:nvPr/>
        </p:nvSpPr>
        <p:spPr>
          <a:xfrm>
            <a:off x="780085" y="1449122"/>
            <a:ext cx="5939552" cy="692499"/>
          </a:xfrm>
          <a:prstGeom prst="rect">
            <a:avLst/>
          </a:prstGeom>
          <a:noFill/>
          <a:ln w="12700" cap="rnd">
            <a:solidFill>
              <a:schemeClr val="accent5">
                <a:lumMod val="75000"/>
              </a:schemeClr>
            </a:solidFill>
          </a:ln>
        </p:spPr>
        <p:txBody>
          <a:bodyPr spcFirstLastPara="1" vert="horz" wrap="square" lIns="68575" tIns="34275" rIns="68575" bIns="3427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>
              <a:lnSpc>
                <a:spcPct val="115000"/>
              </a:lnSpc>
              <a:spcBef>
                <a:spcPts val="800"/>
              </a:spcBef>
              <a:buSzPts val="1400"/>
              <a:buFont typeface="Arial" panose="020B0604020202020204" pitchFamily="34" charset="0"/>
              <a:buNone/>
            </a:pPr>
            <a:r>
              <a:rPr lang="en-US" sz="2000" dirty="0">
                <a:hlinkClick r:id="rId2"/>
              </a:rPr>
              <a:t>https://geant-netdev.gitlab-pages.pcss.pl/MaatDocs/</a:t>
            </a:r>
            <a:r>
              <a:rPr lang="en-US" sz="20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9FECCA-D12F-44EA-B364-0DCBCB561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36" y="2704172"/>
            <a:ext cx="4393564" cy="3556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FE50E7-3D6B-41FB-9260-EA286A315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282" y="4060171"/>
            <a:ext cx="4552889" cy="255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5EF473-145E-4BFF-960E-EC8C6088C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829" y="875375"/>
            <a:ext cx="5061570" cy="37558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CA097-EAEC-4E53-9693-5FD650076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788" y="4771394"/>
            <a:ext cx="3193680" cy="1982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903516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N5-1 presentation" id="{2D3BD044-C4A3-4960-9D24-09F7295E1D11}" vid="{B776F485-3B96-461F-AC21-600D16C25E05}"/>
    </a:ext>
  </a:extLst>
</a:theme>
</file>

<file path=ppt/theme/theme2.xml><?xml version="1.0" encoding="utf-8"?>
<a:theme xmlns:a="http://schemas.openxmlformats.org/drawingml/2006/main" name="Standard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N5-1 presentation" id="{2D3BD044-C4A3-4960-9D24-09F7295E1D11}" vid="{98334A8B-A537-4573-9C8D-C428CDEA7909}"/>
    </a:ext>
  </a:extLst>
</a:theme>
</file>

<file path=ppt/theme/theme3.xml><?xml version="1.0" encoding="utf-8"?>
<a:theme xmlns:a="http://schemas.openxmlformats.org/drawingml/2006/main" name="1_Standard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N5-1 presentation" id="{2D3BD044-C4A3-4960-9D24-09F7295E1D11}" vid="{FB1710B8-3A7F-48D0-843F-9D00F382730D}"/>
    </a:ext>
  </a:extLst>
</a:theme>
</file>

<file path=ppt/theme/theme4.xml><?xml version="1.0" encoding="utf-8"?>
<a:theme xmlns:a="http://schemas.openxmlformats.org/drawingml/2006/main" name="blank">
  <a:themeElements>
    <a:clrScheme name="GN5">
      <a:dk1>
        <a:srgbClr val="004461"/>
      </a:dk1>
      <a:lt1>
        <a:srgbClr val="FFFFFF"/>
      </a:lt1>
      <a:dk2>
        <a:srgbClr val="FFDD7D"/>
      </a:dk2>
      <a:lt2>
        <a:srgbClr val="3C51A2"/>
      </a:lt2>
      <a:accent1>
        <a:srgbClr val="0ABBC2"/>
      </a:accent1>
      <a:accent2>
        <a:srgbClr val="1AAA88"/>
      </a:accent2>
      <a:accent3>
        <a:srgbClr val="EE416D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N5-1 presentation" id="{2D3BD044-C4A3-4960-9D24-09F7295E1D11}" vid="{667AA67F-9767-4B7D-9A78-71A5C532A7BD}"/>
    </a:ext>
  </a:extLst>
</a:theme>
</file>

<file path=ppt/theme/theme5.xml><?xml version="1.0" encoding="utf-8"?>
<a:theme xmlns:a="http://schemas.openxmlformats.org/drawingml/2006/main" name="End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N5-1 presentation" id="{2D3BD044-C4A3-4960-9D24-09F7295E1D11}" vid="{04C7ED01-9969-4C91-9850-52FF073C9A5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8228d8e9-cc2d-4be2-9152-6eed6b2f3705" xsi:nil="true"/>
    <Document_x0020_ID xmlns="8228d8e9-cc2d-4be2-9152-6eed6b2f3705">GN5-1-23-8511C6</Document_x0020_ID>
    <_dlc_DocId xmlns="8228d8e9-cc2d-4be2-9152-6eed6b2f3705">GN43-1341242381-276</_dlc_DocId>
    <_dlc_DocIdUrl xmlns="8228d8e9-cc2d-4be2-9152-6eed6b2f3705">
      <Url>https://geantprojects.sharepoint.com/sites/gn4-3/management/pmo/_layouts/15/DocIdRedir.aspx?ID=GN43-1341242381-276</Url>
      <Description>GN43-1341242381-276</Description>
    </_dlc_DocIdUrl>
    <Finance_x0020_reports xmlns="5908ebff-5f8e-4240-93d2-61fbc062eddd">false</Finance_x0020_report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9964085BF03940BF1408810DA7C764" ma:contentTypeVersion="10" ma:contentTypeDescription="Create a new document." ma:contentTypeScope="" ma:versionID="be85b60d1e2dd03bf2e8969c4efa6209">
  <xsd:schema xmlns:xsd="http://www.w3.org/2001/XMLSchema" xmlns:xs="http://www.w3.org/2001/XMLSchema" xmlns:p="http://schemas.microsoft.com/office/2006/metadata/properties" xmlns:ns2="8228d8e9-cc2d-4be2-9152-6eed6b2f3705" xmlns:ns3="5908ebff-5f8e-4240-93d2-61fbc062eddd" targetNamespace="http://schemas.microsoft.com/office/2006/metadata/properties" ma:root="true" ma:fieldsID="e43e8b25b45ce66afb0db27f717ac136" ns2:_="" ns3:_="">
    <xsd:import namespace="8228d8e9-cc2d-4be2-9152-6eed6b2f3705"/>
    <xsd:import namespace="5908ebff-5f8e-4240-93d2-61fbc062edd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Document_x0020_ID" minOccurs="0"/>
                <xsd:element ref="ns2:SharedWithUsers" minOccurs="0"/>
                <xsd:element ref="ns2:SharedWithDetails" minOccurs="0"/>
                <xsd:element ref="ns3:Finance_x0020_report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28d8e9-cc2d-4be2-9152-6eed6b2f370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Document_x0020_ID" ma:index="13" nillable="true" ma:displayName="Document ID" ma:description="This column will be updated automatically 1 minute after the document is added." ma:internalName="Document_x0020_ID">
      <xsd:simpleType>
        <xsd:restriction base="dms:Text">
          <xsd:maxLength value="255"/>
        </xsd:restriction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8ebff-5f8e-4240-93d2-61fbc062ed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Finance_x0020_reports" ma:index="16" nillable="true" ma:displayName="Finance reports" ma:description="If set to yes, this is displayed on the Management &gt; Finance page (https://geantprojects.sharepoint.com/sites/gn5-1/SitePages/Finance.aspx)" ma:internalName="Finance_x0020_reports">
      <xsd:simpleType>
        <xsd:restriction base="dms:Text">
          <xsd:maxLength value="3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A1142297-D27D-4CF8-893C-69C47FAFB1BB}">
  <ds:schemaRefs>
    <ds:schemaRef ds:uri="http://schemas.microsoft.com/office/2006/metadata/properties"/>
    <ds:schemaRef ds:uri="http://schemas.microsoft.com/office/infopath/2007/PartnerControls"/>
    <ds:schemaRef ds:uri="caeb1846-cdfb-4597-893b-2ae440ff70d1"/>
    <ds:schemaRef ds:uri="http://schemas.microsoft.com/sharepoint/v3"/>
    <ds:schemaRef ds:uri="8228d8e9-cc2d-4be2-9152-6eed6b2f3705"/>
    <ds:schemaRef ds:uri="5908ebff-5f8e-4240-93d2-61fbc062eddd"/>
  </ds:schemaRefs>
</ds:datastoreItem>
</file>

<file path=customXml/itemProps2.xml><?xml version="1.0" encoding="utf-8"?>
<ds:datastoreItem xmlns:ds="http://schemas.openxmlformats.org/officeDocument/2006/customXml" ds:itemID="{5AA6B727-5661-4C2F-A035-90CA4551BB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28d8e9-cc2d-4be2-9152-6eed6b2f3705"/>
    <ds:schemaRef ds:uri="5908ebff-5f8e-4240-93d2-61fbc062ed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4AF093-2412-438C-B9DC-1B8A4FA5D42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165A57B-A086-431F-A711-70FFA3A8278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GN5-1 presentation</Template>
  <TotalTime>1774</TotalTime>
  <Words>1052</Words>
  <Application>Microsoft Macintosh PowerPoint</Application>
  <PresentationFormat>Widescreen</PresentationFormat>
  <Paragraphs>366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Century Gothic</vt:lpstr>
      <vt:lpstr>Georgia</vt:lpstr>
      <vt:lpstr>Georgia Pro Cond</vt:lpstr>
      <vt:lpstr>Georgia Pro Light</vt:lpstr>
      <vt:lpstr>Lora</vt:lpstr>
      <vt:lpstr>Oswald</vt:lpstr>
      <vt:lpstr>Segoe UI</vt:lpstr>
      <vt:lpstr>Cover</vt:lpstr>
      <vt:lpstr>Standard layout</vt:lpstr>
      <vt:lpstr>1_Standard layout</vt:lpstr>
      <vt:lpstr>blank</vt:lpstr>
      <vt:lpstr>End Slide</vt:lpstr>
      <vt:lpstr>Orchestrating Smooth Operations </vt:lpstr>
      <vt:lpstr>PowerPoint Presentation</vt:lpstr>
      <vt:lpstr>The Global Platform for Lab (GP4L)</vt:lpstr>
      <vt:lpstr>GP4L Experimental Testbed</vt:lpstr>
      <vt:lpstr>GP4L towards Digital Transformation</vt:lpstr>
      <vt:lpstr>Want to automate? First decide on the Source of Truth (SoT)</vt:lpstr>
      <vt:lpstr>The Case of GP4L</vt:lpstr>
      <vt:lpstr>Maat as SoT</vt:lpstr>
      <vt:lpstr>Maat as SoT</vt:lpstr>
      <vt:lpstr>GP4L Automated Network Operations</vt:lpstr>
      <vt:lpstr>Resource management use case</vt:lpstr>
      <vt:lpstr>PowerPoint Presentation</vt:lpstr>
      <vt:lpstr>Experiment reservation use case</vt:lpstr>
      <vt:lpstr>GP4L Joint Collaboration</vt:lpstr>
      <vt:lpstr>Service Provisioning Workflow</vt:lpstr>
      <vt:lpstr>Lessons Learned</vt:lpstr>
      <vt:lpstr>GP4L on the road of automation &amp; orchestration…</vt:lpstr>
      <vt:lpstr>Thank You</vt:lpstr>
    </vt:vector>
  </TitlesOfParts>
  <Company>DANTE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Orchestrate day-to-day operations based on a single source of truth</dc:title>
  <dc:creator>Roman Łapacz</dc:creator>
  <cp:keywords>GN5-1</cp:keywords>
  <cp:lastModifiedBy>Sonja Filiposka</cp:lastModifiedBy>
  <cp:revision>97</cp:revision>
  <dcterms:created xsi:type="dcterms:W3CDTF">2024-04-10T10:08:52Z</dcterms:created>
  <dcterms:modified xsi:type="dcterms:W3CDTF">2024-06-04T11:55:18Z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0x010100C49964085BF03940BF1408810DA7C764</vt:lpwstr>
  </property>
  <property fmtid="{D5CDD505-2E9C-101B-9397-08002B2CF9AE}" pid="3" name="_dlc_DocIdItemGuid">
    <vt:lpwstr>6ae6d963-2624-4731-878b-b3e827956d39</vt:lpwstr>
  </property>
</Properties>
</file>