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5"/>
  </p:sldMasterIdLst>
  <p:notesMasterIdLst>
    <p:notesMasterId r:id="rId32"/>
  </p:notesMasterIdLst>
  <p:sldIdLst>
    <p:sldId id="299" r:id="rId6"/>
    <p:sldId id="1617" r:id="rId7"/>
    <p:sldId id="1578" r:id="rId8"/>
    <p:sldId id="1616" r:id="rId9"/>
    <p:sldId id="1615" r:id="rId10"/>
    <p:sldId id="1577" r:id="rId11"/>
    <p:sldId id="1607" r:id="rId12"/>
    <p:sldId id="1603" r:id="rId13"/>
    <p:sldId id="1614" r:id="rId14"/>
    <p:sldId id="1580" r:id="rId15"/>
    <p:sldId id="1606" r:id="rId16"/>
    <p:sldId id="1591" r:id="rId17"/>
    <p:sldId id="1609" r:id="rId18"/>
    <p:sldId id="1588" r:id="rId19"/>
    <p:sldId id="1589" r:id="rId20"/>
    <p:sldId id="1593" r:id="rId21"/>
    <p:sldId id="1594" r:id="rId22"/>
    <p:sldId id="1595" r:id="rId23"/>
    <p:sldId id="1596" r:id="rId24"/>
    <p:sldId id="1597" r:id="rId25"/>
    <p:sldId id="1598" r:id="rId26"/>
    <p:sldId id="1586" r:id="rId27"/>
    <p:sldId id="1599" r:id="rId28"/>
    <p:sldId id="1587" r:id="rId29"/>
    <p:sldId id="1610" r:id="rId30"/>
    <p:sldId id="295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  <p:embeddedFont>
      <p:font typeface="Consolas" panose="020B0609020204030204" pitchFamily="49" charset="0"/>
      <p:regular r:id="rId38"/>
      <p:bold r:id="rId39"/>
      <p:italic r:id="rId40"/>
      <p:boldItalic r:id="rId41"/>
    </p:embeddedFont>
    <p:embeddedFont>
      <p:font typeface="Kantumruy Pro" pitchFamily="2" charset="0"/>
      <p:regular r:id="rId42"/>
      <p:bold r:id="rId43"/>
      <p:italic r:id="rId44"/>
      <p:boldItalic r:id="rId45"/>
    </p:embeddedFont>
    <p:embeddedFont>
      <p:font typeface="Kantumruy Pro Light" pitchFamily="2" charset="0"/>
      <p:regular r:id="rId46"/>
      <p:italic r:id="rId47"/>
    </p:embeddedFont>
    <p:embeddedFont>
      <p:font typeface="Kantumruy Pro Medium" pitchFamily="2" charset="0"/>
      <p:regular r:id="rId48"/>
      <p:italic r:id="rId49"/>
    </p:embeddedFont>
    <p:embeddedFont>
      <p:font typeface="Kantumruy Pro SemiBold" pitchFamily="2" charset="0"/>
      <p:regular r:id="rId50"/>
      <p:bold r:id="rId51"/>
      <p:italic r:id="rId52"/>
      <p:boldItalic r:id="rId53"/>
    </p:embeddedFont>
    <p:embeddedFont>
      <p:font typeface="Open Sans" panose="020B0606030504020204" pitchFamily="34" charset="0"/>
      <p:regular r:id="rId54"/>
      <p:bold r:id="rId55"/>
      <p:italic r:id="rId56"/>
      <p:boldItalic r:id="rId57"/>
    </p:embeddedFont>
    <p:embeddedFont>
      <p:font typeface="Webdings" panose="05030102010509060703" pitchFamily="18" charset="2"/>
      <p:regular r:id="rId58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C655A6-8604-4CC6-8FCC-0009E0C8240D}">
          <p14:sldIdLst>
            <p14:sldId id="299"/>
            <p14:sldId id="1617"/>
            <p14:sldId id="1578"/>
            <p14:sldId id="1616"/>
            <p14:sldId id="1615"/>
            <p14:sldId id="1577"/>
            <p14:sldId id="1607"/>
            <p14:sldId id="1603"/>
            <p14:sldId id="1614"/>
          </p14:sldIdLst>
        </p14:section>
        <p14:section name="Second Part" id="{F58E4F96-C733-4DC4-A6D4-C2314600E492}">
          <p14:sldIdLst>
            <p14:sldId id="1580"/>
            <p14:sldId id="1606"/>
          </p14:sldIdLst>
        </p14:section>
        <p14:section name="Lab experiment" id="{8D475FB6-B877-40F6-A7F1-F696E827EA03}">
          <p14:sldIdLst>
            <p14:sldId id="1591"/>
            <p14:sldId id="1609"/>
            <p14:sldId id="1588"/>
            <p14:sldId id="1589"/>
            <p14:sldId id="1593"/>
            <p14:sldId id="1594"/>
            <p14:sldId id="1595"/>
            <p14:sldId id="1596"/>
            <p14:sldId id="1597"/>
            <p14:sldId id="1598"/>
            <p14:sldId id="1586"/>
            <p14:sldId id="1599"/>
          </p14:sldIdLst>
        </p14:section>
        <p14:section name="Conclusions" id="{9629FFF8-9D15-4604-84E1-E2C467B049CF}">
          <p14:sldIdLst>
            <p14:sldId id="1587"/>
            <p14:sldId id="1610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9F4"/>
    <a:srgbClr val="E1EFF7"/>
    <a:srgbClr val="1C2C4F"/>
    <a:srgbClr val="73BF69"/>
    <a:srgbClr val="4A8522"/>
    <a:srgbClr val="E53858"/>
    <a:srgbClr val="657E93"/>
    <a:srgbClr val="EFF7FB"/>
    <a:srgbClr val="960000"/>
    <a:srgbClr val="EC6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5" autoAdjust="0"/>
    <p:restoredTop sz="96323" autoAdjust="0"/>
  </p:normalViewPr>
  <p:slideViewPr>
    <p:cSldViewPr snapToGrid="0">
      <p:cViewPr varScale="1">
        <p:scale>
          <a:sx n="141" d="100"/>
          <a:sy n="141" d="100"/>
        </p:scale>
        <p:origin x="174" y="2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7.fntdata"/><Relationship Id="rId21" Type="http://schemas.openxmlformats.org/officeDocument/2006/relationships/slide" Target="slides/slide16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font" Target="fonts/font26.fntdata"/><Relationship Id="rId5" Type="http://schemas.openxmlformats.org/officeDocument/2006/relationships/slideMaster" Target="slideMasters/slideMaster1.xml"/><Relationship Id="rId61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font" Target="fonts/font24.fntdata"/><Relationship Id="rId8" Type="http://schemas.openxmlformats.org/officeDocument/2006/relationships/slide" Target="slides/slide3.xml"/><Relationship Id="rId51" Type="http://schemas.openxmlformats.org/officeDocument/2006/relationships/font" Target="fonts/font19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font" Target="fonts/font25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04/06/2024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017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09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865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483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GSNR </a:t>
            </a:r>
            <a:r>
              <a:rPr lang="it-IT" dirty="0" err="1"/>
              <a:t>Coherent</a:t>
            </a:r>
            <a:endParaRPr lang="it-IT" dirty="0"/>
          </a:p>
          <a:p>
            <a:r>
              <a:rPr lang="it-IT" dirty="0"/>
              <a:t>Full </a:t>
            </a:r>
            <a:r>
              <a:rPr lang="it-IT" dirty="0" err="1"/>
              <a:t>spectral</a:t>
            </a:r>
            <a:r>
              <a:rPr lang="it-IT" dirty="0"/>
              <a:t> load</a:t>
            </a:r>
          </a:p>
          <a:p>
            <a:r>
              <a:rPr lang="it-IT" dirty="0"/>
              <a:t>Models and targets NDA or lab</a:t>
            </a:r>
          </a:p>
          <a:p>
            <a:r>
              <a:rPr lang="it-IT" dirty="0" err="1"/>
              <a:t>Topology</a:t>
            </a:r>
            <a:r>
              <a:rPr lang="it-IT" dirty="0"/>
              <a:t> </a:t>
            </a:r>
            <a:r>
              <a:rPr lang="it-IT" dirty="0" err="1"/>
              <a:t>missing</a:t>
            </a:r>
            <a:r>
              <a:rPr lang="it-IT" dirty="0"/>
              <a:t> </a:t>
            </a:r>
            <a:r>
              <a:rPr lang="it-IT" dirty="0" err="1"/>
              <a:t>std</a:t>
            </a:r>
            <a:r>
              <a:rPr lang="it-IT" dirty="0"/>
              <a:t> </a:t>
            </a:r>
            <a:r>
              <a:rPr lang="it-IT" dirty="0" err="1"/>
              <a:t>intf</a:t>
            </a:r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53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38435-1C4D-D361-683E-F7B5656A4D4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1000">
                <a:srgbClr val="D7E9F4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601" y="2919018"/>
            <a:ext cx="3822700" cy="281467"/>
          </a:xfr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Kantumruy Pro Medium" pitchFamily="2" charset="0"/>
                <a:cs typeface="Kantumruy Pro Medium" pitchFamily="2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0601" y="1619337"/>
            <a:ext cx="4276291" cy="545199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buNone/>
              <a:defRPr sz="2400" b="0" i="0">
                <a:solidFill>
                  <a:schemeClr val="accent1">
                    <a:lumMod val="50000"/>
                  </a:schemeClr>
                </a:solidFill>
                <a:latin typeface="Kantumruy Pro Medium" pitchFamily="2" charset="0"/>
                <a:cs typeface="Kantumruy Pro Medium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907" y="909372"/>
            <a:ext cx="4562293" cy="709965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solidFill>
                  <a:schemeClr val="accent1">
                    <a:lumMod val="50000"/>
                  </a:schemeClr>
                </a:solidFill>
                <a:latin typeface="Kantumruy Pro SemiBold" pitchFamily="2" charset="0"/>
                <a:cs typeface="Kantumruy Pro SemiBold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0601" y="3328766"/>
            <a:ext cx="3752453" cy="32725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accent1">
                    <a:lumMod val="50000"/>
                  </a:schemeClr>
                </a:solidFill>
                <a:latin typeface="Kantumruy Pro Medium" pitchFamily="2" charset="0"/>
                <a:cs typeface="Kantumruy Pro Medium" pitchFamily="2" charset="0"/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0601" y="3623253"/>
            <a:ext cx="3752453" cy="321239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accent1">
                    <a:lumMod val="50000"/>
                  </a:schemeClr>
                </a:solidFill>
                <a:latin typeface="Kantumruy Pro Medium" pitchFamily="2" charset="0"/>
                <a:cs typeface="Kantumruy Pro Medium" pitchFamily="2" charset="0"/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4" name="Picture 3" descr="A colorful arrows on a black background&#10;&#10;Description automatically generated">
            <a:extLst>
              <a:ext uri="{FF2B5EF4-FFF2-40B4-BE49-F238E27FC236}">
                <a16:creationId xmlns:a16="http://schemas.microsoft.com/office/drawing/2014/main" id="{D0DCF837-1CC0-D41A-9A45-40F9EFCC4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42" t="28150" r="26971" b="-3797"/>
          <a:stretch/>
        </p:blipFill>
        <p:spPr>
          <a:xfrm>
            <a:off x="2748053" y="0"/>
            <a:ext cx="63959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 descr="A colorful arrows on a black background&#10;&#10;Description automatically generated">
            <a:extLst>
              <a:ext uri="{FF2B5EF4-FFF2-40B4-BE49-F238E27FC236}">
                <a16:creationId xmlns:a16="http://schemas.microsoft.com/office/drawing/2014/main" id="{AFABDAEB-5718-BD19-6677-55F904352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7" t="63885" r="24367" b="25890"/>
          <a:stretch/>
        </p:blipFill>
        <p:spPr>
          <a:xfrm>
            <a:off x="2748053" y="4448247"/>
            <a:ext cx="6395947" cy="695254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1473" y="4737301"/>
            <a:ext cx="60796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B4E9E2"/>
                </a:solidFill>
                <a:latin typeface="Kantumruy Pro Medium" pitchFamily="2" charset="0"/>
                <a:cs typeface="Kantumruy Pro Medium" pitchFamily="2" charset="0"/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77CFC6-0801-4E23-823F-C3672471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304555"/>
            <a:ext cx="9144000" cy="83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8EEC4-48DE-2CF0-6FA5-9139A172AF30}"/>
              </a:ext>
            </a:extLst>
          </p:cNvPr>
          <p:cNvSpPr/>
          <p:nvPr userDrawn="1"/>
        </p:nvSpPr>
        <p:spPr>
          <a:xfrm>
            <a:off x="0" y="4629813"/>
            <a:ext cx="9144000" cy="513687"/>
          </a:xfrm>
          <a:prstGeom prst="rect">
            <a:avLst/>
          </a:prstGeom>
          <a:solidFill>
            <a:srgbClr val="1C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 i="0">
                <a:solidFill>
                  <a:srgbClr val="6396BA"/>
                </a:solidFill>
                <a:latin typeface="Kantumruy Pro Medium" pitchFamily="2" charset="0"/>
                <a:cs typeface="Kantumruy Pro Medium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 descr="A white and red text on a black background&#10;&#10;Description automatically generated">
            <a:extLst>
              <a:ext uri="{FF2B5EF4-FFF2-40B4-BE49-F238E27FC236}">
                <a16:creationId xmlns:a16="http://schemas.microsoft.com/office/drawing/2014/main" id="{73FBB5DD-F23D-BFD9-C754-1058CD38CF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350201" y="4737300"/>
            <a:ext cx="1016655" cy="274638"/>
          </a:xfrm>
          <a:prstGeom prst="rect">
            <a:avLst/>
          </a:prstGeom>
        </p:spPr>
      </p:pic>
      <p:pic>
        <p:nvPicPr>
          <p:cNvPr id="10" name="Picture 9" descr="A colorful arrows on a black background&#10;&#10;Description automatically generated">
            <a:extLst>
              <a:ext uri="{FF2B5EF4-FFF2-40B4-BE49-F238E27FC236}">
                <a16:creationId xmlns:a16="http://schemas.microsoft.com/office/drawing/2014/main" id="{0F23D177-D40B-05F1-482A-B8DF18145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18" t="63623" r="25148" b="28822"/>
          <a:stretch/>
        </p:blipFill>
        <p:spPr>
          <a:xfrm>
            <a:off x="2748053" y="4629813"/>
            <a:ext cx="6395947" cy="513688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2716" y="4751034"/>
            <a:ext cx="98094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B4E9E2"/>
                </a:solidFill>
                <a:latin typeface="Kantumruy Pro Medium" pitchFamily="2" charset="0"/>
                <a:cs typeface="Kantumruy Pro Medium" pitchFamily="2" charset="0"/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304555"/>
            <a:ext cx="9144000" cy="83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8EEC4-48DE-2CF0-6FA5-9139A172AF30}"/>
              </a:ext>
            </a:extLst>
          </p:cNvPr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1C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rgbClr val="EFF7FB"/>
                </a:solidFill>
              </a:defRPr>
            </a:lvl1pPr>
            <a:lvl2pPr>
              <a:defRPr lang="en-US" dirty="0">
                <a:solidFill>
                  <a:srgbClr val="EFF7FB"/>
                </a:solidFill>
              </a:defRPr>
            </a:lvl2pPr>
            <a:lvl3pPr>
              <a:defRPr lang="en-US" dirty="0">
                <a:solidFill>
                  <a:srgbClr val="EFF7FB"/>
                </a:solidFill>
              </a:defRPr>
            </a:lvl3pPr>
            <a:lvl4pPr>
              <a:defRPr lang="en-US" dirty="0">
                <a:solidFill>
                  <a:srgbClr val="EFF7FB"/>
                </a:solidFill>
              </a:defRPr>
            </a:lvl4pPr>
            <a:lvl5pPr>
              <a:defRPr lang="en-GB" dirty="0">
                <a:solidFill>
                  <a:srgbClr val="EFF7F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 i="0">
                <a:solidFill>
                  <a:srgbClr val="E53858"/>
                </a:solidFill>
                <a:latin typeface="Kantumruy Pro Medium" pitchFamily="2" charset="0"/>
                <a:cs typeface="Kantumruy Pro Medium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 descr="A white and red text on a black background&#10;&#10;Description automatically generated">
            <a:extLst>
              <a:ext uri="{FF2B5EF4-FFF2-40B4-BE49-F238E27FC236}">
                <a16:creationId xmlns:a16="http://schemas.microsoft.com/office/drawing/2014/main" id="{73FBB5DD-F23D-BFD9-C754-1058CD38CF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350201" y="4737300"/>
            <a:ext cx="1016655" cy="274638"/>
          </a:xfrm>
          <a:prstGeom prst="rect">
            <a:avLst/>
          </a:prstGeom>
        </p:spPr>
      </p:pic>
      <p:pic>
        <p:nvPicPr>
          <p:cNvPr id="10" name="Picture 9" descr="A colorful arrows on a black background&#10;&#10;Description automatically generated">
            <a:extLst>
              <a:ext uri="{FF2B5EF4-FFF2-40B4-BE49-F238E27FC236}">
                <a16:creationId xmlns:a16="http://schemas.microsoft.com/office/drawing/2014/main" id="{0F23D177-D40B-05F1-482A-B8DF18145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" t="60608" r="57476" b="971"/>
          <a:stretch/>
        </p:blipFill>
        <p:spPr>
          <a:xfrm>
            <a:off x="6429162" y="0"/>
            <a:ext cx="2710478" cy="2091422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2716" y="4751034"/>
            <a:ext cx="98094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B4E9E2"/>
                </a:solidFill>
                <a:latin typeface="Kantumruy Pro Medium" pitchFamily="2" charset="0"/>
                <a:cs typeface="Kantumruy Pro Medium" pitchFamily="2" charset="0"/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9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F1DA8E-61B8-6DA4-81A2-2DD487D6404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1000">
                <a:srgbClr val="D7E9F4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2946" y="3470165"/>
            <a:ext cx="3795964" cy="263127"/>
          </a:xfrm>
        </p:spPr>
        <p:txBody>
          <a:bodyPr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1">
                    <a:lumMod val="50000"/>
                  </a:schemeClr>
                </a:solidFill>
                <a:latin typeface="Kantumruy Pro Medium" pitchFamily="2" charset="0"/>
                <a:cs typeface="Kantumruy Pro Medium" pitchFamily="2" charset="0"/>
              </a:defRPr>
            </a:lvl1pPr>
          </a:lstStyle>
          <a:p>
            <a:pPr lvl="0"/>
            <a:r>
              <a:rPr lang="en-GB"/>
              <a:t>Presenter email</a:t>
            </a:r>
          </a:p>
        </p:txBody>
      </p:sp>
      <p:pic>
        <p:nvPicPr>
          <p:cNvPr id="7" name="Picture 6" descr="A colorful arrows on a black background&#10;&#10;Description automatically generated">
            <a:extLst>
              <a:ext uri="{FF2B5EF4-FFF2-40B4-BE49-F238E27FC236}">
                <a16:creationId xmlns:a16="http://schemas.microsoft.com/office/drawing/2014/main" id="{A7669FC1-0416-8323-3841-A1DAB03141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42" t="28150" r="26971" b="-3797"/>
          <a:stretch/>
        </p:blipFill>
        <p:spPr>
          <a:xfrm>
            <a:off x="2748053" y="0"/>
            <a:ext cx="63959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01DBE-0E20-C2F7-4178-D776813E3B61}"/>
              </a:ext>
            </a:extLst>
          </p:cNvPr>
          <p:cNvSpPr/>
          <p:nvPr userDrawn="1"/>
        </p:nvSpPr>
        <p:spPr>
          <a:xfrm>
            <a:off x="0" y="4447674"/>
            <a:ext cx="9144000" cy="695826"/>
          </a:xfrm>
          <a:prstGeom prst="rect">
            <a:avLst/>
          </a:prstGeom>
          <a:solidFill>
            <a:srgbClr val="1C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189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GB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9757" y="4737301"/>
            <a:ext cx="499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B4E9E2"/>
                </a:solidFill>
                <a:latin typeface="Kantumruy Pro Medium" pitchFamily="2" charset="0"/>
                <a:cs typeface="Kantumruy Pro Medium" pitchFamily="2" charset="0"/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 white and red text on a black background&#10;&#10;Description automatically generated">
            <a:extLst>
              <a:ext uri="{FF2B5EF4-FFF2-40B4-BE49-F238E27FC236}">
                <a16:creationId xmlns:a16="http://schemas.microsoft.com/office/drawing/2014/main" id="{71761730-9440-4A84-CB34-A27DF096EFE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1" y="4572146"/>
            <a:ext cx="1243983" cy="4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3" r:id="rId3"/>
    <p:sldLayoutId id="2147483664" r:id="rId4"/>
    <p:sldLayoutId id="2147483661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6396BA"/>
          </a:solidFill>
          <a:latin typeface="Kantumruy Pro Medium" pitchFamily="2" charset="0"/>
          <a:ea typeface="Verdana" panose="020B0604030504040204" pitchFamily="34" charset="0"/>
          <a:cs typeface="Kantumruy Pro Medium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b="0" i="0" kern="1200">
          <a:solidFill>
            <a:srgbClr val="1C2C4F"/>
          </a:solidFill>
          <a:latin typeface="Kantumruy Pro Medium" pitchFamily="2" charset="0"/>
          <a:ea typeface="Verdana" panose="020B0604030504040204" pitchFamily="34" charset="0"/>
          <a:cs typeface="Kantumruy Pro Medium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1C2C4F"/>
          </a:solidFill>
          <a:latin typeface="Kantumruy Pro Medium" pitchFamily="2" charset="0"/>
          <a:ea typeface="Verdana" panose="020B0604030504040204" pitchFamily="34" charset="0"/>
          <a:cs typeface="Kantumruy Pro Medium" pitchFamily="2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1C2C4F"/>
          </a:solidFill>
          <a:latin typeface="Kantumruy Pro Medium" pitchFamily="2" charset="0"/>
          <a:ea typeface="Verdana" panose="020B0604030504040204" pitchFamily="34" charset="0"/>
          <a:cs typeface="Kantumruy Pro Medium" pitchFamily="2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rgbClr val="1C2C4F"/>
          </a:solidFill>
          <a:latin typeface="Kantumruy Pro Medium" pitchFamily="2" charset="0"/>
          <a:ea typeface="Verdana" panose="020B0604030504040204" pitchFamily="34" charset="0"/>
          <a:cs typeface="Kantumruy Pro Medium" pitchFamily="2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rgbClr val="1C2C4F"/>
          </a:solidFill>
          <a:latin typeface="Kantumruy Pro Medium" pitchFamily="2" charset="0"/>
          <a:ea typeface="Verdana" panose="020B0604030504040204" pitchFamily="34" charset="0"/>
          <a:cs typeface="Kantumruy Pro Medium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hyperlink" Target="https://github.com/Telecominfraproject/oopt-gnp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wm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wmf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41B41-0771-ADBC-7CF1-ED2A0CA0AD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7251" y="3137030"/>
            <a:ext cx="2535518" cy="59765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i="0" dirty="0">
                <a:ea typeface="Verdana"/>
              </a:rPr>
              <a:t>Renato Ambrosone</a:t>
            </a:r>
            <a:br>
              <a:rPr lang="en-US" sz="1600" b="0" i="0" dirty="0">
                <a:ea typeface="Verdana"/>
              </a:rPr>
            </a:br>
            <a:r>
              <a:rPr lang="en-US" sz="1600" b="0" i="0" dirty="0">
                <a:ea typeface="Verdana"/>
              </a:rPr>
              <a:t>Matteo Colantonio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4B7778-A9AA-698F-92B1-938416076B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8971" y="3490162"/>
            <a:ext cx="4208280" cy="876913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0" i="0" dirty="0">
                <a:ea typeface="Verdana"/>
              </a:rPr>
              <a:t>A Case Study on Implementing and Utilizing </a:t>
            </a:r>
            <a:r>
              <a:rPr lang="en-US" sz="2000" b="0" i="0" dirty="0">
                <a:latin typeface="Kantumruy Pro SemiBold" pitchFamily="2" charset="0"/>
                <a:ea typeface="Verdana"/>
                <a:cs typeface="Kantumruy Pro SemiBold" pitchFamily="2" charset="0"/>
              </a:rPr>
              <a:t>GNPy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A6BFC-C12E-173A-47DB-3D4DFC7E10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8971" y="551382"/>
            <a:ext cx="5192799" cy="2938780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b="0" i="0" dirty="0">
                <a:solidFill>
                  <a:srgbClr val="0F4D7D"/>
                </a:solidFill>
                <a:latin typeface="Kantumruy Pro Medium" pitchFamily="2" charset="0"/>
                <a:ea typeface="Verdana"/>
                <a:cs typeface="Kantumruy Pro Medium" pitchFamily="2" charset="0"/>
              </a:rPr>
              <a:t>Empowering</a:t>
            </a:r>
            <a:r>
              <a:rPr lang="en-US" sz="4400" b="0" i="0" dirty="0">
                <a:solidFill>
                  <a:srgbClr val="0F4D7D"/>
                </a:solidFill>
                <a:ea typeface="Verdana"/>
              </a:rPr>
              <a:t> </a:t>
            </a:r>
            <a:r>
              <a:rPr lang="en-US" sz="4400" i="0" dirty="0">
                <a:solidFill>
                  <a:srgbClr val="0F4D7D"/>
                </a:solidFill>
                <a:ea typeface="Verdana"/>
              </a:rPr>
              <a:t>Optical Network </a:t>
            </a:r>
            <a:r>
              <a:rPr lang="en-US" sz="4400" i="0" dirty="0">
                <a:solidFill>
                  <a:srgbClr val="0F4D7D"/>
                </a:solidFill>
                <a:latin typeface="Kantumruy Pro Medium" pitchFamily="2" charset="0"/>
                <a:ea typeface="Verdana"/>
                <a:cs typeface="Kantumruy Pro Medium" pitchFamily="2" charset="0"/>
              </a:rPr>
              <a:t>Teams Through </a:t>
            </a:r>
            <a:r>
              <a:rPr lang="en-US" sz="4400" b="1" i="0" dirty="0">
                <a:solidFill>
                  <a:srgbClr val="0F4D7D"/>
                </a:solidFill>
                <a:ea typeface="Verdana"/>
              </a:rPr>
              <a:t>Digital Twins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E323A3-4D3A-3748-4DFA-FA4ED959F1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24375" y="3665144"/>
            <a:ext cx="1718394" cy="3272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b="0" i="0" dirty="0">
                <a:ea typeface="Verdana"/>
              </a:rPr>
              <a:t>Rennes, France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139ADB-1ACA-13FB-180C-ACCCBD2716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25933" y="3900447"/>
            <a:ext cx="1416836" cy="3212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b="0" i="0" dirty="0">
                <a:ea typeface="Verdana"/>
              </a:rPr>
              <a:t>11 June 2024</a:t>
            </a:r>
          </a:p>
        </p:txBody>
      </p:sp>
      <p:grpSp>
        <p:nvGrpSpPr>
          <p:cNvPr id="12" name="Graphic 10">
            <a:extLst>
              <a:ext uri="{FF2B5EF4-FFF2-40B4-BE49-F238E27FC236}">
                <a16:creationId xmlns:a16="http://schemas.microsoft.com/office/drawing/2014/main" id="{14674B82-8A51-40ED-82FC-C02ADF36CD06}"/>
              </a:ext>
            </a:extLst>
          </p:cNvPr>
          <p:cNvGrpSpPr/>
          <p:nvPr/>
        </p:nvGrpSpPr>
        <p:grpSpPr>
          <a:xfrm>
            <a:off x="482946" y="4412617"/>
            <a:ext cx="1170193" cy="513723"/>
            <a:chOff x="3619941" y="4399613"/>
            <a:chExt cx="1170193" cy="513723"/>
          </a:xfrm>
          <a:solidFill>
            <a:srgbClr val="001E3B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BAAC58D-76BA-4DCE-B471-BBA9999EC448}"/>
                </a:ext>
              </a:extLst>
            </p:cNvPr>
            <p:cNvSpPr/>
            <p:nvPr/>
          </p:nvSpPr>
          <p:spPr>
            <a:xfrm>
              <a:off x="4238578" y="4560438"/>
              <a:ext cx="58202" cy="78736"/>
            </a:xfrm>
            <a:custGeom>
              <a:avLst/>
              <a:gdLst>
                <a:gd name="connsiteX0" fmla="*/ 0 w 58202"/>
                <a:gd name="connsiteY0" fmla="*/ 5 h 78736"/>
                <a:gd name="connsiteX1" fmla="*/ 31378 w 58202"/>
                <a:gd name="connsiteY1" fmla="*/ 5 h 78736"/>
                <a:gd name="connsiteX2" fmla="*/ 58197 w 58202"/>
                <a:gd name="connsiteY2" fmla="*/ 25826 h 78736"/>
                <a:gd name="connsiteX3" fmla="*/ 32373 w 58202"/>
                <a:gd name="connsiteY3" fmla="*/ 52644 h 78736"/>
                <a:gd name="connsiteX4" fmla="*/ 31378 w 58202"/>
                <a:gd name="connsiteY4" fmla="*/ 52644 h 78736"/>
                <a:gd name="connsiteX5" fmla="*/ 16642 w 58202"/>
                <a:gd name="connsiteY5" fmla="*/ 52644 h 78736"/>
                <a:gd name="connsiteX6" fmla="*/ 16642 w 58202"/>
                <a:gd name="connsiteY6" fmla="*/ 78737 h 78736"/>
                <a:gd name="connsiteX7" fmla="*/ 0 w 58202"/>
                <a:gd name="connsiteY7" fmla="*/ 78737 h 78736"/>
                <a:gd name="connsiteX8" fmla="*/ 28117 w 58202"/>
                <a:gd name="connsiteY8" fmla="*/ 38139 h 78736"/>
                <a:gd name="connsiteX9" fmla="*/ 40456 w 58202"/>
                <a:gd name="connsiteY9" fmla="*/ 28127 h 78736"/>
                <a:gd name="connsiteX10" fmla="*/ 40489 w 58202"/>
                <a:gd name="connsiteY10" fmla="*/ 26216 h 78736"/>
                <a:gd name="connsiteX11" fmla="*/ 30033 w 58202"/>
                <a:gd name="connsiteY11" fmla="*/ 14465 h 78736"/>
                <a:gd name="connsiteX12" fmla="*/ 28117 w 58202"/>
                <a:gd name="connsiteY12" fmla="*/ 14519 h 78736"/>
                <a:gd name="connsiteX13" fmla="*/ 16647 w 58202"/>
                <a:gd name="connsiteY13" fmla="*/ 14519 h 78736"/>
                <a:gd name="connsiteX14" fmla="*/ 16647 w 58202"/>
                <a:gd name="connsiteY14" fmla="*/ 38139 h 7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202" h="78736">
                  <a:moveTo>
                    <a:pt x="0" y="5"/>
                  </a:moveTo>
                  <a:lnTo>
                    <a:pt x="31378" y="5"/>
                  </a:lnTo>
                  <a:cubicBezTo>
                    <a:pt x="45915" y="-270"/>
                    <a:pt x="57919" y="11290"/>
                    <a:pt x="58197" y="25826"/>
                  </a:cubicBezTo>
                  <a:cubicBezTo>
                    <a:pt x="58471" y="40362"/>
                    <a:pt x="46911" y="52369"/>
                    <a:pt x="32373" y="52644"/>
                  </a:cubicBezTo>
                  <a:cubicBezTo>
                    <a:pt x="32043" y="52650"/>
                    <a:pt x="31708" y="52650"/>
                    <a:pt x="31378" y="52644"/>
                  </a:cubicBezTo>
                  <a:lnTo>
                    <a:pt x="16642" y="52644"/>
                  </a:lnTo>
                  <a:lnTo>
                    <a:pt x="16642" y="78737"/>
                  </a:lnTo>
                  <a:lnTo>
                    <a:pt x="0" y="78737"/>
                  </a:lnTo>
                  <a:close/>
                  <a:moveTo>
                    <a:pt x="28117" y="38139"/>
                  </a:moveTo>
                  <a:cubicBezTo>
                    <a:pt x="34289" y="38781"/>
                    <a:pt x="39814" y="34298"/>
                    <a:pt x="40456" y="28127"/>
                  </a:cubicBezTo>
                  <a:cubicBezTo>
                    <a:pt x="40522" y="27492"/>
                    <a:pt x="40531" y="26853"/>
                    <a:pt x="40489" y="26216"/>
                  </a:cubicBezTo>
                  <a:cubicBezTo>
                    <a:pt x="40848" y="20084"/>
                    <a:pt x="36167" y="14823"/>
                    <a:pt x="30033" y="14465"/>
                  </a:cubicBezTo>
                  <a:cubicBezTo>
                    <a:pt x="29396" y="14428"/>
                    <a:pt x="28754" y="14446"/>
                    <a:pt x="28117" y="14519"/>
                  </a:cubicBezTo>
                  <a:lnTo>
                    <a:pt x="16647" y="14519"/>
                  </a:lnTo>
                  <a:lnTo>
                    <a:pt x="16647" y="38139"/>
                  </a:lnTo>
                  <a:close/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E9DD0D-E399-4E36-8597-32A0DDC74C62}"/>
                </a:ext>
              </a:extLst>
            </p:cNvPr>
            <p:cNvSpPr/>
            <p:nvPr/>
          </p:nvSpPr>
          <p:spPr>
            <a:xfrm>
              <a:off x="4301549" y="4580925"/>
              <a:ext cx="59965" cy="59994"/>
            </a:xfrm>
            <a:custGeom>
              <a:avLst/>
              <a:gdLst>
                <a:gd name="connsiteX0" fmla="*/ 11 w 59965"/>
                <a:gd name="connsiteY0" fmla="*/ 30609 h 59994"/>
                <a:gd name="connsiteX1" fmla="*/ 29360 w 59965"/>
                <a:gd name="connsiteY1" fmla="*/ 7 h 59994"/>
                <a:gd name="connsiteX2" fmla="*/ 59959 w 59965"/>
                <a:gd name="connsiteY2" fmla="*/ 29354 h 59994"/>
                <a:gd name="connsiteX3" fmla="*/ 30615 w 59965"/>
                <a:gd name="connsiteY3" fmla="*/ 59956 h 59994"/>
                <a:gd name="connsiteX4" fmla="*/ 29931 w 59965"/>
                <a:gd name="connsiteY4" fmla="*/ 59962 h 59994"/>
                <a:gd name="connsiteX5" fmla="*/ 30 w 59965"/>
                <a:gd name="connsiteY5" fmla="*/ 32766 h 59994"/>
                <a:gd name="connsiteX6" fmla="*/ 11 w 59965"/>
                <a:gd name="connsiteY6" fmla="*/ 30609 h 59994"/>
                <a:gd name="connsiteX7" fmla="*/ 43652 w 59965"/>
                <a:gd name="connsiteY7" fmla="*/ 30609 h 59994"/>
                <a:gd name="connsiteX8" fmla="*/ 29166 w 59965"/>
                <a:gd name="connsiteY8" fmla="*/ 17776 h 59994"/>
                <a:gd name="connsiteX9" fmla="*/ 16337 w 59965"/>
                <a:gd name="connsiteY9" fmla="*/ 32261 h 59994"/>
                <a:gd name="connsiteX10" fmla="*/ 29931 w 59965"/>
                <a:gd name="connsiteY10" fmla="*/ 45118 h 59994"/>
                <a:gd name="connsiteX11" fmla="*/ 43690 w 59965"/>
                <a:gd name="connsiteY11" fmla="*/ 31930 h 59994"/>
                <a:gd name="connsiteX12" fmla="*/ 43652 w 59965"/>
                <a:gd name="connsiteY12" fmla="*/ 30609 h 5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965" h="59994">
                  <a:moveTo>
                    <a:pt x="11" y="30609"/>
                  </a:moveTo>
                  <a:cubicBezTo>
                    <a:pt x="-333" y="14054"/>
                    <a:pt x="12803" y="353"/>
                    <a:pt x="29360" y="7"/>
                  </a:cubicBezTo>
                  <a:cubicBezTo>
                    <a:pt x="45912" y="-340"/>
                    <a:pt x="59615" y="12799"/>
                    <a:pt x="59959" y="29354"/>
                  </a:cubicBezTo>
                  <a:cubicBezTo>
                    <a:pt x="60308" y="45908"/>
                    <a:pt x="47167" y="59609"/>
                    <a:pt x="30615" y="59956"/>
                  </a:cubicBezTo>
                  <a:cubicBezTo>
                    <a:pt x="30384" y="59960"/>
                    <a:pt x="30157" y="59963"/>
                    <a:pt x="29931" y="59962"/>
                  </a:cubicBezTo>
                  <a:cubicBezTo>
                    <a:pt x="14166" y="60709"/>
                    <a:pt x="780" y="48532"/>
                    <a:pt x="30" y="32766"/>
                  </a:cubicBezTo>
                  <a:cubicBezTo>
                    <a:pt x="-3" y="32047"/>
                    <a:pt x="-8" y="31328"/>
                    <a:pt x="11" y="30609"/>
                  </a:cubicBezTo>
                  <a:moveTo>
                    <a:pt x="43652" y="30609"/>
                  </a:moveTo>
                  <a:cubicBezTo>
                    <a:pt x="43194" y="23065"/>
                    <a:pt x="36711" y="17320"/>
                    <a:pt x="29166" y="17776"/>
                  </a:cubicBezTo>
                  <a:cubicBezTo>
                    <a:pt x="21626" y="18232"/>
                    <a:pt x="15879" y="24717"/>
                    <a:pt x="16337" y="32261"/>
                  </a:cubicBezTo>
                  <a:cubicBezTo>
                    <a:pt x="16771" y="39460"/>
                    <a:pt x="22716" y="45085"/>
                    <a:pt x="29931" y="45118"/>
                  </a:cubicBezTo>
                  <a:cubicBezTo>
                    <a:pt x="37372" y="45275"/>
                    <a:pt x="43529" y="39371"/>
                    <a:pt x="43690" y="31930"/>
                  </a:cubicBezTo>
                  <a:cubicBezTo>
                    <a:pt x="43699" y="31490"/>
                    <a:pt x="43685" y="31048"/>
                    <a:pt x="43652" y="30609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AC48C15-9319-4E72-B537-E7378D6FAFDA}"/>
                </a:ext>
              </a:extLst>
            </p:cNvPr>
            <p:cNvSpPr/>
            <p:nvPr/>
          </p:nvSpPr>
          <p:spPr>
            <a:xfrm>
              <a:off x="4422697" y="4563595"/>
              <a:ext cx="37360" cy="77274"/>
            </a:xfrm>
            <a:custGeom>
              <a:avLst/>
              <a:gdLst>
                <a:gd name="connsiteX0" fmla="*/ 9324 w 37360"/>
                <a:gd name="connsiteY0" fmla="*/ 59386 h 77274"/>
                <a:gd name="connsiteX1" fmla="*/ 9324 w 37360"/>
                <a:gd name="connsiteY1" fmla="*/ 33628 h 77274"/>
                <a:gd name="connsiteX2" fmla="*/ 0 w 37360"/>
                <a:gd name="connsiteY2" fmla="*/ 33628 h 77274"/>
                <a:gd name="connsiteX3" fmla="*/ 0 w 37360"/>
                <a:gd name="connsiteY3" fmla="*/ 20587 h 77274"/>
                <a:gd name="connsiteX4" fmla="*/ 9909 w 37360"/>
                <a:gd name="connsiteY4" fmla="*/ 20587 h 77274"/>
                <a:gd name="connsiteX5" fmla="*/ 9909 w 37360"/>
                <a:gd name="connsiteY5" fmla="*/ 5629 h 77274"/>
                <a:gd name="connsiteX6" fmla="*/ 25093 w 37360"/>
                <a:gd name="connsiteY6" fmla="*/ 0 h 77274"/>
                <a:gd name="connsiteX7" fmla="*/ 25093 w 37360"/>
                <a:gd name="connsiteY7" fmla="*/ 20587 h 77274"/>
                <a:gd name="connsiteX8" fmla="*/ 37361 w 37360"/>
                <a:gd name="connsiteY8" fmla="*/ 20587 h 77274"/>
                <a:gd name="connsiteX9" fmla="*/ 37361 w 37360"/>
                <a:gd name="connsiteY9" fmla="*/ 33628 h 77274"/>
                <a:gd name="connsiteX10" fmla="*/ 25093 w 37360"/>
                <a:gd name="connsiteY10" fmla="*/ 33628 h 77274"/>
                <a:gd name="connsiteX11" fmla="*/ 25093 w 37360"/>
                <a:gd name="connsiteY11" fmla="*/ 55678 h 77274"/>
                <a:gd name="connsiteX12" fmla="*/ 32855 w 37360"/>
                <a:gd name="connsiteY12" fmla="*/ 63100 h 77274"/>
                <a:gd name="connsiteX13" fmla="*/ 37351 w 37360"/>
                <a:gd name="connsiteY13" fmla="*/ 62425 h 77274"/>
                <a:gd name="connsiteX14" fmla="*/ 37351 w 37360"/>
                <a:gd name="connsiteY14" fmla="*/ 76043 h 77274"/>
                <a:gd name="connsiteX15" fmla="*/ 27914 w 37360"/>
                <a:gd name="connsiteY15" fmla="*/ 77274 h 77274"/>
                <a:gd name="connsiteX16" fmla="*/ 9352 w 37360"/>
                <a:gd name="connsiteY16" fmla="*/ 59396 h 7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360" h="77274">
                  <a:moveTo>
                    <a:pt x="9324" y="59386"/>
                  </a:moveTo>
                  <a:lnTo>
                    <a:pt x="9324" y="33628"/>
                  </a:lnTo>
                  <a:lnTo>
                    <a:pt x="0" y="33628"/>
                  </a:lnTo>
                  <a:lnTo>
                    <a:pt x="0" y="20587"/>
                  </a:lnTo>
                  <a:lnTo>
                    <a:pt x="9909" y="20587"/>
                  </a:lnTo>
                  <a:lnTo>
                    <a:pt x="9909" y="5629"/>
                  </a:lnTo>
                  <a:lnTo>
                    <a:pt x="25093" y="0"/>
                  </a:lnTo>
                  <a:lnTo>
                    <a:pt x="25093" y="20587"/>
                  </a:lnTo>
                  <a:lnTo>
                    <a:pt x="37361" y="20587"/>
                  </a:lnTo>
                  <a:lnTo>
                    <a:pt x="37361" y="33628"/>
                  </a:lnTo>
                  <a:lnTo>
                    <a:pt x="25093" y="33628"/>
                  </a:lnTo>
                  <a:lnTo>
                    <a:pt x="25093" y="55678"/>
                  </a:lnTo>
                  <a:cubicBezTo>
                    <a:pt x="25093" y="60623"/>
                    <a:pt x="27565" y="63100"/>
                    <a:pt x="32855" y="63100"/>
                  </a:cubicBezTo>
                  <a:cubicBezTo>
                    <a:pt x="34379" y="63076"/>
                    <a:pt x="35889" y="62849"/>
                    <a:pt x="37351" y="62425"/>
                  </a:cubicBezTo>
                  <a:lnTo>
                    <a:pt x="37351" y="76043"/>
                  </a:lnTo>
                  <a:cubicBezTo>
                    <a:pt x="34270" y="76844"/>
                    <a:pt x="31099" y="77258"/>
                    <a:pt x="27914" y="77274"/>
                  </a:cubicBezTo>
                  <a:cubicBezTo>
                    <a:pt x="17902" y="77274"/>
                    <a:pt x="9352" y="72216"/>
                    <a:pt x="9352" y="59396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CA2A983-803A-48D5-9DD2-EDA4DFC59DCB}"/>
                </a:ext>
              </a:extLst>
            </p:cNvPr>
            <p:cNvSpPr/>
            <p:nvPr/>
          </p:nvSpPr>
          <p:spPr>
            <a:xfrm>
              <a:off x="4466699" y="4582372"/>
              <a:ext cx="55641" cy="58518"/>
            </a:xfrm>
            <a:custGeom>
              <a:avLst/>
              <a:gdLst>
                <a:gd name="connsiteX0" fmla="*/ 77 w 55641"/>
                <a:gd name="connsiteY0" fmla="*/ 28912 h 58518"/>
                <a:gd name="connsiteX1" fmla="*/ 26458 w 55641"/>
                <a:gd name="connsiteY1" fmla="*/ 28 h 58518"/>
                <a:gd name="connsiteX2" fmla="*/ 28308 w 55641"/>
                <a:gd name="connsiteY2" fmla="*/ 6 h 58518"/>
                <a:gd name="connsiteX3" fmla="*/ 55642 w 55641"/>
                <a:gd name="connsiteY3" fmla="*/ 29138 h 58518"/>
                <a:gd name="connsiteX4" fmla="*/ 55415 w 55641"/>
                <a:gd name="connsiteY4" fmla="*/ 33748 h 58518"/>
                <a:gd name="connsiteX5" fmla="*/ 16502 w 55641"/>
                <a:gd name="connsiteY5" fmla="*/ 33748 h 58518"/>
                <a:gd name="connsiteX6" fmla="*/ 30658 w 55641"/>
                <a:gd name="connsiteY6" fmla="*/ 45445 h 58518"/>
                <a:gd name="connsiteX7" fmla="*/ 51574 w 55641"/>
                <a:gd name="connsiteY7" fmla="*/ 38693 h 58518"/>
                <a:gd name="connsiteX8" fmla="*/ 51574 w 55641"/>
                <a:gd name="connsiteY8" fmla="*/ 52306 h 58518"/>
                <a:gd name="connsiteX9" fmla="*/ 28968 w 55641"/>
                <a:gd name="connsiteY9" fmla="*/ 58487 h 58518"/>
                <a:gd name="connsiteX10" fmla="*/ 25 w 55641"/>
                <a:gd name="connsiteY10" fmla="*/ 32013 h 58518"/>
                <a:gd name="connsiteX11" fmla="*/ 63 w 55641"/>
                <a:gd name="connsiteY11" fmla="*/ 28912 h 58518"/>
                <a:gd name="connsiteX12" fmla="*/ 39764 w 55641"/>
                <a:gd name="connsiteY12" fmla="*/ 23174 h 58518"/>
                <a:gd name="connsiteX13" fmla="*/ 28756 w 55641"/>
                <a:gd name="connsiteY13" fmla="*/ 13024 h 58518"/>
                <a:gd name="connsiteX14" fmla="*/ 28294 w 55641"/>
                <a:gd name="connsiteY14" fmla="*/ 13053 h 58518"/>
                <a:gd name="connsiteX15" fmla="*/ 16823 w 55641"/>
                <a:gd name="connsiteY15" fmla="*/ 23174 h 5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641" h="58518">
                  <a:moveTo>
                    <a:pt x="77" y="28912"/>
                  </a:moveTo>
                  <a:cubicBezTo>
                    <a:pt x="-616" y="13651"/>
                    <a:pt x="11194" y="720"/>
                    <a:pt x="26458" y="28"/>
                  </a:cubicBezTo>
                  <a:cubicBezTo>
                    <a:pt x="27072" y="0"/>
                    <a:pt x="27690" y="-7"/>
                    <a:pt x="28308" y="6"/>
                  </a:cubicBezTo>
                  <a:cubicBezTo>
                    <a:pt x="45766" y="6"/>
                    <a:pt x="55642" y="12152"/>
                    <a:pt x="55642" y="29138"/>
                  </a:cubicBezTo>
                  <a:cubicBezTo>
                    <a:pt x="55642" y="30488"/>
                    <a:pt x="55529" y="32852"/>
                    <a:pt x="55415" y="33748"/>
                  </a:cubicBezTo>
                  <a:lnTo>
                    <a:pt x="16502" y="33748"/>
                  </a:lnTo>
                  <a:cubicBezTo>
                    <a:pt x="17271" y="40838"/>
                    <a:pt x="23552" y="46024"/>
                    <a:pt x="30658" y="45445"/>
                  </a:cubicBezTo>
                  <a:cubicBezTo>
                    <a:pt x="38165" y="45425"/>
                    <a:pt x="45474" y="43065"/>
                    <a:pt x="51574" y="38693"/>
                  </a:cubicBezTo>
                  <a:lnTo>
                    <a:pt x="51574" y="52306"/>
                  </a:lnTo>
                  <a:cubicBezTo>
                    <a:pt x="44855" y="56649"/>
                    <a:pt x="36961" y="58807"/>
                    <a:pt x="28968" y="58487"/>
                  </a:cubicBezTo>
                  <a:cubicBezTo>
                    <a:pt x="13666" y="59168"/>
                    <a:pt x="710" y="47315"/>
                    <a:pt x="25" y="32013"/>
                  </a:cubicBezTo>
                  <a:cubicBezTo>
                    <a:pt x="-17" y="30979"/>
                    <a:pt x="-8" y="29944"/>
                    <a:pt x="63" y="28912"/>
                  </a:cubicBezTo>
                  <a:moveTo>
                    <a:pt x="39764" y="23174"/>
                  </a:moveTo>
                  <a:cubicBezTo>
                    <a:pt x="39528" y="17331"/>
                    <a:pt x="34598" y="12787"/>
                    <a:pt x="28756" y="13024"/>
                  </a:cubicBezTo>
                  <a:cubicBezTo>
                    <a:pt x="28600" y="13030"/>
                    <a:pt x="28449" y="13040"/>
                    <a:pt x="28294" y="13053"/>
                  </a:cubicBezTo>
                  <a:cubicBezTo>
                    <a:pt x="22400" y="12875"/>
                    <a:pt x="17380" y="17304"/>
                    <a:pt x="16823" y="23174"/>
                  </a:cubicBezTo>
                  <a:close/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8C85210-1E4D-4C50-B2AF-BA97EFD11193}"/>
                </a:ext>
              </a:extLst>
            </p:cNvPr>
            <p:cNvSpPr/>
            <p:nvPr/>
          </p:nvSpPr>
          <p:spPr>
            <a:xfrm>
              <a:off x="4529631" y="4582364"/>
              <a:ext cx="46122" cy="58509"/>
            </a:xfrm>
            <a:custGeom>
              <a:avLst/>
              <a:gdLst>
                <a:gd name="connsiteX0" fmla="*/ 15533 w 46122"/>
                <a:gd name="connsiteY0" fmla="*/ 29170 h 58509"/>
                <a:gd name="connsiteX1" fmla="*/ 28259 w 46122"/>
                <a:gd name="connsiteY1" fmla="*/ 43573 h 58509"/>
                <a:gd name="connsiteX2" fmla="*/ 30042 w 46122"/>
                <a:gd name="connsiteY2" fmla="*/ 43566 h 58509"/>
                <a:gd name="connsiteX3" fmla="*/ 46123 w 46122"/>
                <a:gd name="connsiteY3" fmla="*/ 38375 h 58509"/>
                <a:gd name="connsiteX4" fmla="*/ 46123 w 46122"/>
                <a:gd name="connsiteY4" fmla="*/ 54687 h 58509"/>
                <a:gd name="connsiteX5" fmla="*/ 29254 w 46122"/>
                <a:gd name="connsiteY5" fmla="*/ 58509 h 58509"/>
                <a:gd name="connsiteX6" fmla="*/ 0 w 46122"/>
                <a:gd name="connsiteY6" fmla="*/ 29255 h 58509"/>
                <a:gd name="connsiteX7" fmla="*/ 29254 w 46122"/>
                <a:gd name="connsiteY7" fmla="*/ 0 h 58509"/>
                <a:gd name="connsiteX8" fmla="*/ 46123 w 46122"/>
                <a:gd name="connsiteY8" fmla="*/ 3827 h 58509"/>
                <a:gd name="connsiteX9" fmla="*/ 46123 w 46122"/>
                <a:gd name="connsiteY9" fmla="*/ 20021 h 58509"/>
                <a:gd name="connsiteX10" fmla="*/ 30042 w 46122"/>
                <a:gd name="connsiteY10" fmla="*/ 14830 h 58509"/>
                <a:gd name="connsiteX11" fmla="*/ 15543 w 46122"/>
                <a:gd name="connsiteY11" fmla="*/ 27648 h 58509"/>
                <a:gd name="connsiteX12" fmla="*/ 15533 w 46122"/>
                <a:gd name="connsiteY12" fmla="*/ 29118 h 5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22" h="58509">
                  <a:moveTo>
                    <a:pt x="15533" y="29170"/>
                  </a:moveTo>
                  <a:cubicBezTo>
                    <a:pt x="15071" y="36660"/>
                    <a:pt x="20766" y="43109"/>
                    <a:pt x="28259" y="43573"/>
                  </a:cubicBezTo>
                  <a:cubicBezTo>
                    <a:pt x="28853" y="43610"/>
                    <a:pt x="29448" y="43607"/>
                    <a:pt x="30042" y="43566"/>
                  </a:cubicBezTo>
                  <a:cubicBezTo>
                    <a:pt x="35822" y="43614"/>
                    <a:pt x="41461" y="41793"/>
                    <a:pt x="46123" y="38375"/>
                  </a:cubicBezTo>
                  <a:lnTo>
                    <a:pt x="46123" y="54687"/>
                  </a:lnTo>
                  <a:cubicBezTo>
                    <a:pt x="40862" y="57224"/>
                    <a:pt x="35096" y="58531"/>
                    <a:pt x="29254" y="58509"/>
                  </a:cubicBezTo>
                  <a:cubicBezTo>
                    <a:pt x="13098" y="58509"/>
                    <a:pt x="0" y="45412"/>
                    <a:pt x="0" y="29255"/>
                  </a:cubicBezTo>
                  <a:cubicBezTo>
                    <a:pt x="0" y="13098"/>
                    <a:pt x="13098" y="0"/>
                    <a:pt x="29254" y="0"/>
                  </a:cubicBezTo>
                  <a:cubicBezTo>
                    <a:pt x="35096" y="-20"/>
                    <a:pt x="40862" y="1288"/>
                    <a:pt x="46123" y="3827"/>
                  </a:cubicBezTo>
                  <a:lnTo>
                    <a:pt x="46123" y="20021"/>
                  </a:lnTo>
                  <a:cubicBezTo>
                    <a:pt x="41437" y="16650"/>
                    <a:pt x="35813" y="14835"/>
                    <a:pt x="30042" y="14830"/>
                  </a:cubicBezTo>
                  <a:cubicBezTo>
                    <a:pt x="22498" y="14366"/>
                    <a:pt x="16010" y="20105"/>
                    <a:pt x="15543" y="27648"/>
                  </a:cubicBezTo>
                  <a:cubicBezTo>
                    <a:pt x="15514" y="28137"/>
                    <a:pt x="15509" y="28628"/>
                    <a:pt x="15533" y="29118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AA862BA-46CD-42BB-842C-95C761CEC3DD}"/>
                </a:ext>
              </a:extLst>
            </p:cNvPr>
            <p:cNvSpPr/>
            <p:nvPr/>
          </p:nvSpPr>
          <p:spPr>
            <a:xfrm>
              <a:off x="4587116" y="4582350"/>
              <a:ext cx="51077" cy="56810"/>
            </a:xfrm>
            <a:custGeom>
              <a:avLst/>
              <a:gdLst>
                <a:gd name="connsiteX0" fmla="*/ 0 w 51077"/>
                <a:gd name="connsiteY0" fmla="*/ 1817 h 56810"/>
                <a:gd name="connsiteX1" fmla="*/ 15519 w 51077"/>
                <a:gd name="connsiteY1" fmla="*/ 1817 h 56810"/>
                <a:gd name="connsiteX2" fmla="*/ 15519 w 51077"/>
                <a:gd name="connsiteY2" fmla="*/ 6200 h 56810"/>
                <a:gd name="connsiteX3" fmla="*/ 30934 w 51077"/>
                <a:gd name="connsiteY3" fmla="*/ 14 h 56810"/>
                <a:gd name="connsiteX4" fmla="*/ 51063 w 51077"/>
                <a:gd name="connsiteY4" fmla="*/ 18671 h 56810"/>
                <a:gd name="connsiteX5" fmla="*/ 51063 w 51077"/>
                <a:gd name="connsiteY5" fmla="*/ 20143 h 56810"/>
                <a:gd name="connsiteX6" fmla="*/ 51063 w 51077"/>
                <a:gd name="connsiteY6" fmla="*/ 56810 h 56810"/>
                <a:gd name="connsiteX7" fmla="*/ 35318 w 51077"/>
                <a:gd name="connsiteY7" fmla="*/ 56810 h 56810"/>
                <a:gd name="connsiteX8" fmla="*/ 35318 w 51077"/>
                <a:gd name="connsiteY8" fmla="*/ 24083 h 56810"/>
                <a:gd name="connsiteX9" fmla="*/ 27093 w 51077"/>
                <a:gd name="connsiteY9" fmla="*/ 14434 h 56810"/>
                <a:gd name="connsiteX10" fmla="*/ 26098 w 51077"/>
                <a:gd name="connsiteY10" fmla="*/ 14410 h 56810"/>
                <a:gd name="connsiteX11" fmla="*/ 15750 w 51077"/>
                <a:gd name="connsiteY11" fmla="*/ 20143 h 56810"/>
                <a:gd name="connsiteX12" fmla="*/ 15750 w 51077"/>
                <a:gd name="connsiteY12" fmla="*/ 56810 h 56810"/>
                <a:gd name="connsiteX13" fmla="*/ 5 w 51077"/>
                <a:gd name="connsiteY13" fmla="*/ 56810 h 5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077" h="56810">
                  <a:moveTo>
                    <a:pt x="0" y="1817"/>
                  </a:moveTo>
                  <a:lnTo>
                    <a:pt x="15519" y="1817"/>
                  </a:lnTo>
                  <a:lnTo>
                    <a:pt x="15519" y="6200"/>
                  </a:lnTo>
                  <a:cubicBezTo>
                    <a:pt x="19586" y="2105"/>
                    <a:pt x="25163" y="-132"/>
                    <a:pt x="30934" y="14"/>
                  </a:cubicBezTo>
                  <a:cubicBezTo>
                    <a:pt x="41645" y="-392"/>
                    <a:pt x="50657" y="7961"/>
                    <a:pt x="51063" y="18671"/>
                  </a:cubicBezTo>
                  <a:cubicBezTo>
                    <a:pt x="51082" y="19162"/>
                    <a:pt x="51082" y="19653"/>
                    <a:pt x="51063" y="20143"/>
                  </a:cubicBezTo>
                  <a:lnTo>
                    <a:pt x="51063" y="56810"/>
                  </a:lnTo>
                  <a:lnTo>
                    <a:pt x="35318" y="56810"/>
                  </a:lnTo>
                  <a:lnTo>
                    <a:pt x="35318" y="24083"/>
                  </a:lnTo>
                  <a:cubicBezTo>
                    <a:pt x="35709" y="19148"/>
                    <a:pt x="32029" y="14827"/>
                    <a:pt x="27093" y="14434"/>
                  </a:cubicBezTo>
                  <a:cubicBezTo>
                    <a:pt x="26763" y="14408"/>
                    <a:pt x="26428" y="14400"/>
                    <a:pt x="26098" y="14410"/>
                  </a:cubicBezTo>
                  <a:cubicBezTo>
                    <a:pt x="21917" y="14516"/>
                    <a:pt x="18057" y="16656"/>
                    <a:pt x="15750" y="20143"/>
                  </a:cubicBezTo>
                  <a:lnTo>
                    <a:pt x="15750" y="56810"/>
                  </a:lnTo>
                  <a:lnTo>
                    <a:pt x="5" y="56810"/>
                  </a:lnTo>
                  <a:close/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A4CCB8B-AFB6-4244-996E-CEB69AF07D4C}"/>
                </a:ext>
              </a:extLst>
            </p:cNvPr>
            <p:cNvSpPr/>
            <p:nvPr/>
          </p:nvSpPr>
          <p:spPr>
            <a:xfrm>
              <a:off x="4676068" y="4582364"/>
              <a:ext cx="46122" cy="58509"/>
            </a:xfrm>
            <a:custGeom>
              <a:avLst/>
              <a:gdLst>
                <a:gd name="connsiteX0" fmla="*/ 15533 w 46122"/>
                <a:gd name="connsiteY0" fmla="*/ 29170 h 58509"/>
                <a:gd name="connsiteX1" fmla="*/ 28259 w 46122"/>
                <a:gd name="connsiteY1" fmla="*/ 43573 h 58509"/>
                <a:gd name="connsiteX2" fmla="*/ 30042 w 46122"/>
                <a:gd name="connsiteY2" fmla="*/ 43566 h 58509"/>
                <a:gd name="connsiteX3" fmla="*/ 46123 w 46122"/>
                <a:gd name="connsiteY3" fmla="*/ 38375 h 58509"/>
                <a:gd name="connsiteX4" fmla="*/ 46123 w 46122"/>
                <a:gd name="connsiteY4" fmla="*/ 54687 h 58509"/>
                <a:gd name="connsiteX5" fmla="*/ 29254 w 46122"/>
                <a:gd name="connsiteY5" fmla="*/ 58509 h 58509"/>
                <a:gd name="connsiteX6" fmla="*/ 0 w 46122"/>
                <a:gd name="connsiteY6" fmla="*/ 29255 h 58509"/>
                <a:gd name="connsiteX7" fmla="*/ 29254 w 46122"/>
                <a:gd name="connsiteY7" fmla="*/ 0 h 58509"/>
                <a:gd name="connsiteX8" fmla="*/ 46123 w 46122"/>
                <a:gd name="connsiteY8" fmla="*/ 3827 h 58509"/>
                <a:gd name="connsiteX9" fmla="*/ 46123 w 46122"/>
                <a:gd name="connsiteY9" fmla="*/ 20021 h 58509"/>
                <a:gd name="connsiteX10" fmla="*/ 30042 w 46122"/>
                <a:gd name="connsiteY10" fmla="*/ 14830 h 58509"/>
                <a:gd name="connsiteX11" fmla="*/ 15543 w 46122"/>
                <a:gd name="connsiteY11" fmla="*/ 27648 h 58509"/>
                <a:gd name="connsiteX12" fmla="*/ 15533 w 46122"/>
                <a:gd name="connsiteY12" fmla="*/ 29118 h 5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22" h="58509">
                  <a:moveTo>
                    <a:pt x="15533" y="29170"/>
                  </a:moveTo>
                  <a:cubicBezTo>
                    <a:pt x="15071" y="36660"/>
                    <a:pt x="20766" y="43109"/>
                    <a:pt x="28259" y="43573"/>
                  </a:cubicBezTo>
                  <a:cubicBezTo>
                    <a:pt x="28853" y="43610"/>
                    <a:pt x="29448" y="43607"/>
                    <a:pt x="30042" y="43566"/>
                  </a:cubicBezTo>
                  <a:cubicBezTo>
                    <a:pt x="35823" y="43614"/>
                    <a:pt x="41461" y="41793"/>
                    <a:pt x="46123" y="38375"/>
                  </a:cubicBezTo>
                  <a:lnTo>
                    <a:pt x="46123" y="54687"/>
                  </a:lnTo>
                  <a:cubicBezTo>
                    <a:pt x="40862" y="57224"/>
                    <a:pt x="35096" y="58531"/>
                    <a:pt x="29254" y="58509"/>
                  </a:cubicBezTo>
                  <a:cubicBezTo>
                    <a:pt x="13098" y="58509"/>
                    <a:pt x="0" y="45412"/>
                    <a:pt x="0" y="29255"/>
                  </a:cubicBezTo>
                  <a:cubicBezTo>
                    <a:pt x="0" y="13098"/>
                    <a:pt x="13098" y="0"/>
                    <a:pt x="29254" y="0"/>
                  </a:cubicBezTo>
                  <a:cubicBezTo>
                    <a:pt x="35096" y="-20"/>
                    <a:pt x="40862" y="1288"/>
                    <a:pt x="46123" y="3827"/>
                  </a:cubicBezTo>
                  <a:lnTo>
                    <a:pt x="46123" y="20021"/>
                  </a:lnTo>
                  <a:cubicBezTo>
                    <a:pt x="41437" y="16650"/>
                    <a:pt x="35813" y="14835"/>
                    <a:pt x="30042" y="14830"/>
                  </a:cubicBezTo>
                  <a:cubicBezTo>
                    <a:pt x="22498" y="14366"/>
                    <a:pt x="16010" y="20105"/>
                    <a:pt x="15543" y="27648"/>
                  </a:cubicBezTo>
                  <a:cubicBezTo>
                    <a:pt x="15514" y="28137"/>
                    <a:pt x="15510" y="28628"/>
                    <a:pt x="15533" y="29118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45A401-4860-4117-A968-3D189EAC85F4}"/>
                </a:ext>
              </a:extLst>
            </p:cNvPr>
            <p:cNvSpPr/>
            <p:nvPr/>
          </p:nvSpPr>
          <p:spPr>
            <a:xfrm>
              <a:off x="4730169" y="4580925"/>
              <a:ext cx="59965" cy="59994"/>
            </a:xfrm>
            <a:custGeom>
              <a:avLst/>
              <a:gdLst>
                <a:gd name="connsiteX0" fmla="*/ 11 w 59965"/>
                <a:gd name="connsiteY0" fmla="*/ 30609 h 59994"/>
                <a:gd name="connsiteX1" fmla="*/ 29360 w 59965"/>
                <a:gd name="connsiteY1" fmla="*/ 7 h 59994"/>
                <a:gd name="connsiteX2" fmla="*/ 59959 w 59965"/>
                <a:gd name="connsiteY2" fmla="*/ 29354 h 59994"/>
                <a:gd name="connsiteX3" fmla="*/ 30615 w 59965"/>
                <a:gd name="connsiteY3" fmla="*/ 59956 h 59994"/>
                <a:gd name="connsiteX4" fmla="*/ 29931 w 59965"/>
                <a:gd name="connsiteY4" fmla="*/ 59962 h 59994"/>
                <a:gd name="connsiteX5" fmla="*/ 30 w 59965"/>
                <a:gd name="connsiteY5" fmla="*/ 32766 h 59994"/>
                <a:gd name="connsiteX6" fmla="*/ 11 w 59965"/>
                <a:gd name="connsiteY6" fmla="*/ 30609 h 59994"/>
                <a:gd name="connsiteX7" fmla="*/ 43652 w 59965"/>
                <a:gd name="connsiteY7" fmla="*/ 30609 h 59994"/>
                <a:gd name="connsiteX8" fmla="*/ 29166 w 59965"/>
                <a:gd name="connsiteY8" fmla="*/ 17776 h 59994"/>
                <a:gd name="connsiteX9" fmla="*/ 16337 w 59965"/>
                <a:gd name="connsiteY9" fmla="*/ 32261 h 59994"/>
                <a:gd name="connsiteX10" fmla="*/ 29931 w 59965"/>
                <a:gd name="connsiteY10" fmla="*/ 45118 h 59994"/>
                <a:gd name="connsiteX11" fmla="*/ 43690 w 59965"/>
                <a:gd name="connsiteY11" fmla="*/ 31930 h 59994"/>
                <a:gd name="connsiteX12" fmla="*/ 43652 w 59965"/>
                <a:gd name="connsiteY12" fmla="*/ 30609 h 5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965" h="59994">
                  <a:moveTo>
                    <a:pt x="11" y="30609"/>
                  </a:moveTo>
                  <a:cubicBezTo>
                    <a:pt x="-333" y="14054"/>
                    <a:pt x="12803" y="353"/>
                    <a:pt x="29360" y="7"/>
                  </a:cubicBezTo>
                  <a:cubicBezTo>
                    <a:pt x="45912" y="-340"/>
                    <a:pt x="59615" y="12799"/>
                    <a:pt x="59959" y="29354"/>
                  </a:cubicBezTo>
                  <a:cubicBezTo>
                    <a:pt x="60308" y="45908"/>
                    <a:pt x="47167" y="59609"/>
                    <a:pt x="30615" y="59956"/>
                  </a:cubicBezTo>
                  <a:cubicBezTo>
                    <a:pt x="30384" y="59960"/>
                    <a:pt x="30157" y="59963"/>
                    <a:pt x="29931" y="59962"/>
                  </a:cubicBezTo>
                  <a:cubicBezTo>
                    <a:pt x="14166" y="60709"/>
                    <a:pt x="780" y="48532"/>
                    <a:pt x="30" y="32766"/>
                  </a:cubicBezTo>
                  <a:cubicBezTo>
                    <a:pt x="-3" y="32047"/>
                    <a:pt x="-8" y="31328"/>
                    <a:pt x="11" y="30609"/>
                  </a:cubicBezTo>
                  <a:moveTo>
                    <a:pt x="43652" y="30609"/>
                  </a:moveTo>
                  <a:cubicBezTo>
                    <a:pt x="43194" y="23065"/>
                    <a:pt x="36711" y="17320"/>
                    <a:pt x="29166" y="17776"/>
                  </a:cubicBezTo>
                  <a:cubicBezTo>
                    <a:pt x="21626" y="18232"/>
                    <a:pt x="15879" y="24717"/>
                    <a:pt x="16337" y="32261"/>
                  </a:cubicBezTo>
                  <a:cubicBezTo>
                    <a:pt x="16771" y="39460"/>
                    <a:pt x="22716" y="45085"/>
                    <a:pt x="29931" y="45118"/>
                  </a:cubicBezTo>
                  <a:cubicBezTo>
                    <a:pt x="37372" y="45275"/>
                    <a:pt x="43529" y="39371"/>
                    <a:pt x="43690" y="31930"/>
                  </a:cubicBezTo>
                  <a:cubicBezTo>
                    <a:pt x="43699" y="31490"/>
                    <a:pt x="43685" y="31048"/>
                    <a:pt x="43652" y="30609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05BC584-2292-405B-8939-5DEEDB4CF4AC}"/>
                </a:ext>
              </a:extLst>
            </p:cNvPr>
            <p:cNvSpPr/>
            <p:nvPr/>
          </p:nvSpPr>
          <p:spPr>
            <a:xfrm>
              <a:off x="4356893" y="4663347"/>
              <a:ext cx="67256" cy="78840"/>
            </a:xfrm>
            <a:custGeom>
              <a:avLst/>
              <a:gdLst>
                <a:gd name="connsiteX0" fmla="*/ 25083 w 67256"/>
                <a:gd name="connsiteY0" fmla="*/ 15406 h 78840"/>
                <a:gd name="connsiteX1" fmla="*/ 0 w 67256"/>
                <a:gd name="connsiteY1" fmla="*/ 15406 h 78840"/>
                <a:gd name="connsiteX2" fmla="*/ 0 w 67256"/>
                <a:gd name="connsiteY2" fmla="*/ 0 h 78840"/>
                <a:gd name="connsiteX3" fmla="*/ 67257 w 67256"/>
                <a:gd name="connsiteY3" fmla="*/ 0 h 78840"/>
                <a:gd name="connsiteX4" fmla="*/ 67257 w 67256"/>
                <a:gd name="connsiteY4" fmla="*/ 15406 h 78840"/>
                <a:gd name="connsiteX5" fmla="*/ 42065 w 67256"/>
                <a:gd name="connsiteY5" fmla="*/ 15519 h 78840"/>
                <a:gd name="connsiteX6" fmla="*/ 42065 w 67256"/>
                <a:gd name="connsiteY6" fmla="*/ 78841 h 78840"/>
                <a:gd name="connsiteX7" fmla="*/ 25079 w 67256"/>
                <a:gd name="connsiteY7" fmla="*/ 78727 h 7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56" h="78840">
                  <a:moveTo>
                    <a:pt x="25083" y="15406"/>
                  </a:moveTo>
                  <a:lnTo>
                    <a:pt x="0" y="15406"/>
                  </a:lnTo>
                  <a:lnTo>
                    <a:pt x="0" y="0"/>
                  </a:lnTo>
                  <a:lnTo>
                    <a:pt x="67257" y="0"/>
                  </a:lnTo>
                  <a:lnTo>
                    <a:pt x="67257" y="15406"/>
                  </a:lnTo>
                  <a:lnTo>
                    <a:pt x="42065" y="15519"/>
                  </a:lnTo>
                  <a:lnTo>
                    <a:pt x="42065" y="78841"/>
                  </a:lnTo>
                  <a:lnTo>
                    <a:pt x="25079" y="78727"/>
                  </a:lnTo>
                  <a:close/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F40F9DF-CAB5-4537-8DC3-B260D5D82A12}"/>
                </a:ext>
              </a:extLst>
            </p:cNvPr>
            <p:cNvSpPr/>
            <p:nvPr/>
          </p:nvSpPr>
          <p:spPr>
            <a:xfrm>
              <a:off x="4415589" y="4683802"/>
              <a:ext cx="59965" cy="59994"/>
            </a:xfrm>
            <a:custGeom>
              <a:avLst/>
              <a:gdLst>
                <a:gd name="connsiteX0" fmla="*/ 11 w 59965"/>
                <a:gd name="connsiteY0" fmla="*/ 30604 h 59994"/>
                <a:gd name="connsiteX1" fmla="*/ 29364 w 59965"/>
                <a:gd name="connsiteY1" fmla="*/ 7 h 59994"/>
                <a:gd name="connsiteX2" fmla="*/ 59959 w 59965"/>
                <a:gd name="connsiteY2" fmla="*/ 29358 h 59994"/>
                <a:gd name="connsiteX3" fmla="*/ 30610 w 59965"/>
                <a:gd name="connsiteY3" fmla="*/ 59955 h 59994"/>
                <a:gd name="connsiteX4" fmla="*/ 29931 w 59965"/>
                <a:gd name="connsiteY4" fmla="*/ 59962 h 59994"/>
                <a:gd name="connsiteX5" fmla="*/ 30 w 59965"/>
                <a:gd name="connsiteY5" fmla="*/ 32766 h 59994"/>
                <a:gd name="connsiteX6" fmla="*/ 11 w 59965"/>
                <a:gd name="connsiteY6" fmla="*/ 30604 h 59994"/>
                <a:gd name="connsiteX7" fmla="*/ 43652 w 59965"/>
                <a:gd name="connsiteY7" fmla="*/ 30604 h 59994"/>
                <a:gd name="connsiteX8" fmla="*/ 29166 w 59965"/>
                <a:gd name="connsiteY8" fmla="*/ 17771 h 59994"/>
                <a:gd name="connsiteX9" fmla="*/ 16337 w 59965"/>
                <a:gd name="connsiteY9" fmla="*/ 32256 h 59994"/>
                <a:gd name="connsiteX10" fmla="*/ 29931 w 59965"/>
                <a:gd name="connsiteY10" fmla="*/ 45113 h 59994"/>
                <a:gd name="connsiteX11" fmla="*/ 43690 w 59965"/>
                <a:gd name="connsiteY11" fmla="*/ 31926 h 59994"/>
                <a:gd name="connsiteX12" fmla="*/ 43652 w 59965"/>
                <a:gd name="connsiteY12" fmla="*/ 30604 h 5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965" h="59994">
                  <a:moveTo>
                    <a:pt x="11" y="30604"/>
                  </a:moveTo>
                  <a:cubicBezTo>
                    <a:pt x="-333" y="14049"/>
                    <a:pt x="12808" y="351"/>
                    <a:pt x="29364" y="7"/>
                  </a:cubicBezTo>
                  <a:cubicBezTo>
                    <a:pt x="45917" y="-337"/>
                    <a:pt x="59615" y="12804"/>
                    <a:pt x="59959" y="29358"/>
                  </a:cubicBezTo>
                  <a:cubicBezTo>
                    <a:pt x="60303" y="45913"/>
                    <a:pt x="47163" y="59611"/>
                    <a:pt x="30610" y="59955"/>
                  </a:cubicBezTo>
                  <a:cubicBezTo>
                    <a:pt x="30384" y="59960"/>
                    <a:pt x="30157" y="59963"/>
                    <a:pt x="29931" y="59962"/>
                  </a:cubicBezTo>
                  <a:cubicBezTo>
                    <a:pt x="14166" y="60709"/>
                    <a:pt x="780" y="48533"/>
                    <a:pt x="30" y="32766"/>
                  </a:cubicBezTo>
                  <a:cubicBezTo>
                    <a:pt x="-3" y="32046"/>
                    <a:pt x="-8" y="31324"/>
                    <a:pt x="11" y="30604"/>
                  </a:cubicBezTo>
                  <a:moveTo>
                    <a:pt x="43652" y="30604"/>
                  </a:moveTo>
                  <a:cubicBezTo>
                    <a:pt x="43194" y="23060"/>
                    <a:pt x="36711" y="17315"/>
                    <a:pt x="29166" y="17771"/>
                  </a:cubicBezTo>
                  <a:cubicBezTo>
                    <a:pt x="21626" y="18227"/>
                    <a:pt x="15879" y="24712"/>
                    <a:pt x="16337" y="32256"/>
                  </a:cubicBezTo>
                  <a:cubicBezTo>
                    <a:pt x="16771" y="39455"/>
                    <a:pt x="22716" y="45080"/>
                    <a:pt x="29931" y="45113"/>
                  </a:cubicBezTo>
                  <a:cubicBezTo>
                    <a:pt x="37372" y="45271"/>
                    <a:pt x="43529" y="39366"/>
                    <a:pt x="43690" y="31926"/>
                  </a:cubicBezTo>
                  <a:cubicBezTo>
                    <a:pt x="43699" y="31485"/>
                    <a:pt x="43685" y="31044"/>
                    <a:pt x="43652" y="30604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BAC566-2CC4-45B5-9BF9-8D48C74F9448}"/>
                </a:ext>
              </a:extLst>
            </p:cNvPr>
            <p:cNvSpPr/>
            <p:nvPr/>
          </p:nvSpPr>
          <p:spPr>
            <a:xfrm>
              <a:off x="4485448" y="4685274"/>
              <a:ext cx="34303" cy="56800"/>
            </a:xfrm>
            <a:custGeom>
              <a:avLst/>
              <a:gdLst>
                <a:gd name="connsiteX0" fmla="*/ 0 w 34303"/>
                <a:gd name="connsiteY0" fmla="*/ 1802 h 56800"/>
                <a:gd name="connsiteX1" fmla="*/ 15519 w 34303"/>
                <a:gd name="connsiteY1" fmla="*/ 1802 h 56800"/>
                <a:gd name="connsiteX2" fmla="*/ 15519 w 34303"/>
                <a:gd name="connsiteY2" fmla="*/ 9786 h 56800"/>
                <a:gd name="connsiteX3" fmla="*/ 30255 w 34303"/>
                <a:gd name="connsiteY3" fmla="*/ 4 h 56800"/>
                <a:gd name="connsiteX4" fmla="*/ 34303 w 34303"/>
                <a:gd name="connsiteY4" fmla="*/ 339 h 56800"/>
                <a:gd name="connsiteX5" fmla="*/ 34303 w 34303"/>
                <a:gd name="connsiteY5" fmla="*/ 16311 h 56800"/>
                <a:gd name="connsiteX6" fmla="*/ 28570 w 34303"/>
                <a:gd name="connsiteY6" fmla="*/ 15750 h 56800"/>
                <a:gd name="connsiteX7" fmla="*/ 15750 w 34303"/>
                <a:gd name="connsiteY7" fmla="*/ 24974 h 56800"/>
                <a:gd name="connsiteX8" fmla="*/ 15750 w 34303"/>
                <a:gd name="connsiteY8" fmla="*/ 56800 h 56800"/>
                <a:gd name="connsiteX9" fmla="*/ 0 w 34303"/>
                <a:gd name="connsiteY9" fmla="*/ 56800 h 5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303" h="56800">
                  <a:moveTo>
                    <a:pt x="0" y="1802"/>
                  </a:moveTo>
                  <a:lnTo>
                    <a:pt x="15519" y="1802"/>
                  </a:lnTo>
                  <a:lnTo>
                    <a:pt x="15519" y="9786"/>
                  </a:lnTo>
                  <a:cubicBezTo>
                    <a:pt x="17892" y="3756"/>
                    <a:pt x="23776" y="-150"/>
                    <a:pt x="30255" y="4"/>
                  </a:cubicBezTo>
                  <a:cubicBezTo>
                    <a:pt x="31609" y="40"/>
                    <a:pt x="32963" y="152"/>
                    <a:pt x="34303" y="339"/>
                  </a:cubicBezTo>
                  <a:lnTo>
                    <a:pt x="34303" y="16311"/>
                  </a:lnTo>
                  <a:cubicBezTo>
                    <a:pt x="32425" y="15886"/>
                    <a:pt x="30495" y="15698"/>
                    <a:pt x="28570" y="15750"/>
                  </a:cubicBezTo>
                  <a:cubicBezTo>
                    <a:pt x="22729" y="15651"/>
                    <a:pt x="17515" y="19402"/>
                    <a:pt x="15750" y="24974"/>
                  </a:cubicBezTo>
                  <a:lnTo>
                    <a:pt x="15750" y="56800"/>
                  </a:lnTo>
                  <a:lnTo>
                    <a:pt x="0" y="56800"/>
                  </a:lnTo>
                  <a:close/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E591BB2-97FD-4B49-A338-C3F344196FE5}"/>
                </a:ext>
              </a:extLst>
            </p:cNvPr>
            <p:cNvSpPr/>
            <p:nvPr/>
          </p:nvSpPr>
          <p:spPr>
            <a:xfrm>
              <a:off x="4557989" y="4685264"/>
              <a:ext cx="51077" cy="56810"/>
            </a:xfrm>
            <a:custGeom>
              <a:avLst/>
              <a:gdLst>
                <a:gd name="connsiteX0" fmla="*/ 0 w 51077"/>
                <a:gd name="connsiteY0" fmla="*/ 1812 h 56810"/>
                <a:gd name="connsiteX1" fmla="*/ 15519 w 51077"/>
                <a:gd name="connsiteY1" fmla="*/ 1812 h 56810"/>
                <a:gd name="connsiteX2" fmla="*/ 15519 w 51077"/>
                <a:gd name="connsiteY2" fmla="*/ 6200 h 56810"/>
                <a:gd name="connsiteX3" fmla="*/ 30934 w 51077"/>
                <a:gd name="connsiteY3" fmla="*/ 14 h 56810"/>
                <a:gd name="connsiteX4" fmla="*/ 51063 w 51077"/>
                <a:gd name="connsiteY4" fmla="*/ 18662 h 56810"/>
                <a:gd name="connsiteX5" fmla="*/ 51063 w 51077"/>
                <a:gd name="connsiteY5" fmla="*/ 20143 h 56810"/>
                <a:gd name="connsiteX6" fmla="*/ 51063 w 51077"/>
                <a:gd name="connsiteY6" fmla="*/ 56810 h 56810"/>
                <a:gd name="connsiteX7" fmla="*/ 35318 w 51077"/>
                <a:gd name="connsiteY7" fmla="*/ 56810 h 56810"/>
                <a:gd name="connsiteX8" fmla="*/ 35318 w 51077"/>
                <a:gd name="connsiteY8" fmla="*/ 24083 h 56810"/>
                <a:gd name="connsiteX9" fmla="*/ 27093 w 51077"/>
                <a:gd name="connsiteY9" fmla="*/ 14434 h 56810"/>
                <a:gd name="connsiteX10" fmla="*/ 26098 w 51077"/>
                <a:gd name="connsiteY10" fmla="*/ 14410 h 56810"/>
                <a:gd name="connsiteX11" fmla="*/ 15750 w 51077"/>
                <a:gd name="connsiteY11" fmla="*/ 20143 h 56810"/>
                <a:gd name="connsiteX12" fmla="*/ 15750 w 51077"/>
                <a:gd name="connsiteY12" fmla="*/ 56810 h 56810"/>
                <a:gd name="connsiteX13" fmla="*/ 5 w 51077"/>
                <a:gd name="connsiteY13" fmla="*/ 56810 h 5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077" h="56810">
                  <a:moveTo>
                    <a:pt x="0" y="1812"/>
                  </a:moveTo>
                  <a:lnTo>
                    <a:pt x="15519" y="1812"/>
                  </a:lnTo>
                  <a:lnTo>
                    <a:pt x="15519" y="6200"/>
                  </a:lnTo>
                  <a:cubicBezTo>
                    <a:pt x="19586" y="2107"/>
                    <a:pt x="25163" y="-130"/>
                    <a:pt x="30934" y="14"/>
                  </a:cubicBezTo>
                  <a:cubicBezTo>
                    <a:pt x="41640" y="-395"/>
                    <a:pt x="50653" y="7954"/>
                    <a:pt x="51063" y="18662"/>
                  </a:cubicBezTo>
                  <a:cubicBezTo>
                    <a:pt x="51082" y="19155"/>
                    <a:pt x="51082" y="19650"/>
                    <a:pt x="51063" y="20143"/>
                  </a:cubicBezTo>
                  <a:lnTo>
                    <a:pt x="51063" y="56810"/>
                  </a:lnTo>
                  <a:lnTo>
                    <a:pt x="35318" y="56810"/>
                  </a:lnTo>
                  <a:lnTo>
                    <a:pt x="35318" y="24083"/>
                  </a:lnTo>
                  <a:cubicBezTo>
                    <a:pt x="35709" y="19148"/>
                    <a:pt x="32029" y="14827"/>
                    <a:pt x="27093" y="14434"/>
                  </a:cubicBezTo>
                  <a:cubicBezTo>
                    <a:pt x="26763" y="14408"/>
                    <a:pt x="26428" y="14400"/>
                    <a:pt x="26098" y="14410"/>
                  </a:cubicBezTo>
                  <a:cubicBezTo>
                    <a:pt x="21917" y="14516"/>
                    <a:pt x="18057" y="16656"/>
                    <a:pt x="15750" y="20143"/>
                  </a:cubicBezTo>
                  <a:lnTo>
                    <a:pt x="15750" y="56810"/>
                  </a:lnTo>
                  <a:lnTo>
                    <a:pt x="5" y="56810"/>
                  </a:lnTo>
                  <a:close/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37147EE-C99A-4B0E-A292-7583E8F64F82}"/>
                </a:ext>
              </a:extLst>
            </p:cNvPr>
            <p:cNvSpPr/>
            <p:nvPr/>
          </p:nvSpPr>
          <p:spPr>
            <a:xfrm>
              <a:off x="4617808" y="4683802"/>
              <a:ext cx="59965" cy="59994"/>
            </a:xfrm>
            <a:custGeom>
              <a:avLst/>
              <a:gdLst>
                <a:gd name="connsiteX0" fmla="*/ 11 w 59965"/>
                <a:gd name="connsiteY0" fmla="*/ 30604 h 59994"/>
                <a:gd name="connsiteX1" fmla="*/ 29365 w 59965"/>
                <a:gd name="connsiteY1" fmla="*/ 7 h 59994"/>
                <a:gd name="connsiteX2" fmla="*/ 59959 w 59965"/>
                <a:gd name="connsiteY2" fmla="*/ 29358 h 59994"/>
                <a:gd name="connsiteX3" fmla="*/ 30610 w 59965"/>
                <a:gd name="connsiteY3" fmla="*/ 59955 h 59994"/>
                <a:gd name="connsiteX4" fmla="*/ 29931 w 59965"/>
                <a:gd name="connsiteY4" fmla="*/ 59962 h 59994"/>
                <a:gd name="connsiteX5" fmla="*/ 30 w 59965"/>
                <a:gd name="connsiteY5" fmla="*/ 32766 h 59994"/>
                <a:gd name="connsiteX6" fmla="*/ 11 w 59965"/>
                <a:gd name="connsiteY6" fmla="*/ 30604 h 59994"/>
                <a:gd name="connsiteX7" fmla="*/ 43652 w 59965"/>
                <a:gd name="connsiteY7" fmla="*/ 30604 h 59994"/>
                <a:gd name="connsiteX8" fmla="*/ 29166 w 59965"/>
                <a:gd name="connsiteY8" fmla="*/ 17771 h 59994"/>
                <a:gd name="connsiteX9" fmla="*/ 16337 w 59965"/>
                <a:gd name="connsiteY9" fmla="*/ 32256 h 59994"/>
                <a:gd name="connsiteX10" fmla="*/ 29931 w 59965"/>
                <a:gd name="connsiteY10" fmla="*/ 45113 h 59994"/>
                <a:gd name="connsiteX11" fmla="*/ 43690 w 59965"/>
                <a:gd name="connsiteY11" fmla="*/ 31926 h 59994"/>
                <a:gd name="connsiteX12" fmla="*/ 43652 w 59965"/>
                <a:gd name="connsiteY12" fmla="*/ 30604 h 5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965" h="59994">
                  <a:moveTo>
                    <a:pt x="11" y="30604"/>
                  </a:moveTo>
                  <a:cubicBezTo>
                    <a:pt x="-333" y="14049"/>
                    <a:pt x="12807" y="351"/>
                    <a:pt x="29365" y="7"/>
                  </a:cubicBezTo>
                  <a:cubicBezTo>
                    <a:pt x="45917" y="-337"/>
                    <a:pt x="59615" y="12804"/>
                    <a:pt x="59959" y="29358"/>
                  </a:cubicBezTo>
                  <a:cubicBezTo>
                    <a:pt x="60303" y="45913"/>
                    <a:pt x="47163" y="59611"/>
                    <a:pt x="30610" y="59955"/>
                  </a:cubicBezTo>
                  <a:cubicBezTo>
                    <a:pt x="30384" y="59960"/>
                    <a:pt x="30157" y="59963"/>
                    <a:pt x="29931" y="59962"/>
                  </a:cubicBezTo>
                  <a:cubicBezTo>
                    <a:pt x="14166" y="60709"/>
                    <a:pt x="780" y="48533"/>
                    <a:pt x="30" y="32766"/>
                  </a:cubicBezTo>
                  <a:cubicBezTo>
                    <a:pt x="-3" y="32046"/>
                    <a:pt x="-8" y="31324"/>
                    <a:pt x="11" y="30604"/>
                  </a:cubicBezTo>
                  <a:moveTo>
                    <a:pt x="43652" y="30604"/>
                  </a:moveTo>
                  <a:cubicBezTo>
                    <a:pt x="43194" y="23060"/>
                    <a:pt x="36711" y="17315"/>
                    <a:pt x="29166" y="17771"/>
                  </a:cubicBezTo>
                  <a:cubicBezTo>
                    <a:pt x="21626" y="18227"/>
                    <a:pt x="15879" y="24712"/>
                    <a:pt x="16337" y="32256"/>
                  </a:cubicBezTo>
                  <a:cubicBezTo>
                    <a:pt x="16771" y="39455"/>
                    <a:pt x="22716" y="45080"/>
                    <a:pt x="29931" y="45113"/>
                  </a:cubicBezTo>
                  <a:cubicBezTo>
                    <a:pt x="37372" y="45271"/>
                    <a:pt x="43529" y="39366"/>
                    <a:pt x="43690" y="31926"/>
                  </a:cubicBezTo>
                  <a:cubicBezTo>
                    <a:pt x="43699" y="31485"/>
                    <a:pt x="43685" y="31044"/>
                    <a:pt x="43652" y="30604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3E50217-130A-413A-AD66-D03423CE98BC}"/>
                </a:ext>
              </a:extLst>
            </p:cNvPr>
            <p:cNvSpPr/>
            <p:nvPr/>
          </p:nvSpPr>
          <p:spPr>
            <a:xfrm>
              <a:off x="3619941" y="4399613"/>
              <a:ext cx="547998" cy="513723"/>
            </a:xfrm>
            <a:custGeom>
              <a:avLst/>
              <a:gdLst>
                <a:gd name="connsiteX0" fmla="*/ 169469 w 547998"/>
                <a:gd name="connsiteY0" fmla="*/ 301840 h 513723"/>
                <a:gd name="connsiteX1" fmla="*/ 171229 w 547998"/>
                <a:gd name="connsiteY1" fmla="*/ 300160 h 513723"/>
                <a:gd name="connsiteX2" fmla="*/ 173447 w 547998"/>
                <a:gd name="connsiteY2" fmla="*/ 304558 h 513723"/>
                <a:gd name="connsiteX3" fmla="*/ 171474 w 547998"/>
                <a:gd name="connsiteY3" fmla="*/ 299438 h 513723"/>
                <a:gd name="connsiteX4" fmla="*/ 169766 w 547998"/>
                <a:gd name="connsiteY4" fmla="*/ 299438 h 513723"/>
                <a:gd name="connsiteX5" fmla="*/ 167789 w 547998"/>
                <a:gd name="connsiteY5" fmla="*/ 301840 h 513723"/>
                <a:gd name="connsiteX6" fmla="*/ 169719 w 547998"/>
                <a:gd name="connsiteY6" fmla="*/ 302449 h 513723"/>
                <a:gd name="connsiteX7" fmla="*/ 170908 w 547998"/>
                <a:gd name="connsiteY7" fmla="*/ 302265 h 513723"/>
                <a:gd name="connsiteX8" fmla="*/ 171474 w 547998"/>
                <a:gd name="connsiteY8" fmla="*/ 303680 h 513723"/>
                <a:gd name="connsiteX9" fmla="*/ 172310 w 547998"/>
                <a:gd name="connsiteY9" fmla="*/ 304086 h 513723"/>
                <a:gd name="connsiteX10" fmla="*/ 171088 w 547998"/>
                <a:gd name="connsiteY10" fmla="*/ 301373 h 513723"/>
                <a:gd name="connsiteX11" fmla="*/ 174697 w 547998"/>
                <a:gd name="connsiteY11" fmla="*/ 293842 h 513723"/>
                <a:gd name="connsiteX12" fmla="*/ 175532 w 547998"/>
                <a:gd name="connsiteY12" fmla="*/ 295206 h 513723"/>
                <a:gd name="connsiteX13" fmla="*/ 177509 w 547998"/>
                <a:gd name="connsiteY13" fmla="*/ 295678 h 513723"/>
                <a:gd name="connsiteX14" fmla="*/ 178345 w 547998"/>
                <a:gd name="connsiteY14" fmla="*/ 294762 h 513723"/>
                <a:gd name="connsiteX15" fmla="*/ 178345 w 547998"/>
                <a:gd name="connsiteY15" fmla="*/ 294291 h 513723"/>
                <a:gd name="connsiteX16" fmla="*/ 174697 w 547998"/>
                <a:gd name="connsiteY16" fmla="*/ 293347 h 513723"/>
                <a:gd name="connsiteX17" fmla="*/ 178345 w 547998"/>
                <a:gd name="connsiteY17" fmla="*/ 277328 h 513723"/>
                <a:gd name="connsiteX18" fmla="*/ 174697 w 547998"/>
                <a:gd name="connsiteY18" fmla="*/ 275738 h 513723"/>
                <a:gd name="connsiteX19" fmla="*/ 174697 w 547998"/>
                <a:gd name="connsiteY19" fmla="*/ 291922 h 513723"/>
                <a:gd name="connsiteX20" fmla="*/ 178345 w 547998"/>
                <a:gd name="connsiteY20" fmla="*/ 292922 h 513723"/>
                <a:gd name="connsiteX21" fmla="*/ 177476 w 547998"/>
                <a:gd name="connsiteY21" fmla="*/ 273685 h 513723"/>
                <a:gd name="connsiteX22" fmla="*/ 176250 w 547998"/>
                <a:gd name="connsiteY22" fmla="*/ 274629 h 513723"/>
                <a:gd name="connsiteX23" fmla="*/ 177311 w 547998"/>
                <a:gd name="connsiteY23" fmla="*/ 274464 h 513723"/>
                <a:gd name="connsiteX24" fmla="*/ 177816 w 547998"/>
                <a:gd name="connsiteY24" fmla="*/ 275733 h 513723"/>
                <a:gd name="connsiteX25" fmla="*/ 178562 w 547998"/>
                <a:gd name="connsiteY25" fmla="*/ 276096 h 513723"/>
                <a:gd name="connsiteX26" fmla="*/ 405123 w 547998"/>
                <a:gd name="connsiteY26" fmla="*/ 288185 h 513723"/>
                <a:gd name="connsiteX27" fmla="*/ 407199 w 547998"/>
                <a:gd name="connsiteY27" fmla="*/ 288185 h 513723"/>
                <a:gd name="connsiteX28" fmla="*/ 407199 w 547998"/>
                <a:gd name="connsiteY28" fmla="*/ 287883 h 513723"/>
                <a:gd name="connsiteX29" fmla="*/ 405104 w 547998"/>
                <a:gd name="connsiteY29" fmla="*/ 287883 h 513723"/>
                <a:gd name="connsiteX30" fmla="*/ 403717 w 547998"/>
                <a:gd name="connsiteY30" fmla="*/ 288312 h 513723"/>
                <a:gd name="connsiteX31" fmla="*/ 403787 w 547998"/>
                <a:gd name="connsiteY31" fmla="*/ 288605 h 513723"/>
                <a:gd name="connsiteX32" fmla="*/ 175806 w 547998"/>
                <a:gd name="connsiteY32" fmla="*/ 302859 h 513723"/>
                <a:gd name="connsiteX33" fmla="*/ 177472 w 547998"/>
                <a:gd name="connsiteY33" fmla="*/ 301269 h 513723"/>
                <a:gd name="connsiteX34" fmla="*/ 179571 w 547998"/>
                <a:gd name="connsiteY34" fmla="*/ 305426 h 513723"/>
                <a:gd name="connsiteX35" fmla="*/ 177684 w 547998"/>
                <a:gd name="connsiteY35" fmla="*/ 300590 h 513723"/>
                <a:gd name="connsiteX36" fmla="*/ 176066 w 547998"/>
                <a:gd name="connsiteY36" fmla="*/ 300590 h 513723"/>
                <a:gd name="connsiteX37" fmla="*/ 174178 w 547998"/>
                <a:gd name="connsiteY37" fmla="*/ 302859 h 513723"/>
                <a:gd name="connsiteX38" fmla="*/ 176047 w 547998"/>
                <a:gd name="connsiteY38" fmla="*/ 303435 h 513723"/>
                <a:gd name="connsiteX39" fmla="*/ 177170 w 547998"/>
                <a:gd name="connsiteY39" fmla="*/ 303260 h 513723"/>
                <a:gd name="connsiteX40" fmla="*/ 177708 w 547998"/>
                <a:gd name="connsiteY40" fmla="*/ 304605 h 513723"/>
                <a:gd name="connsiteX41" fmla="*/ 178500 w 547998"/>
                <a:gd name="connsiteY41" fmla="*/ 304987 h 513723"/>
                <a:gd name="connsiteX42" fmla="*/ 177349 w 547998"/>
                <a:gd name="connsiteY42" fmla="*/ 302425 h 513723"/>
                <a:gd name="connsiteX43" fmla="*/ 184177 w 547998"/>
                <a:gd name="connsiteY43" fmla="*/ 279904 h 513723"/>
                <a:gd name="connsiteX44" fmla="*/ 180529 w 547998"/>
                <a:gd name="connsiteY44" fmla="*/ 278314 h 513723"/>
                <a:gd name="connsiteX45" fmla="*/ 180529 w 547998"/>
                <a:gd name="connsiteY45" fmla="*/ 293554 h 513723"/>
                <a:gd name="connsiteX46" fmla="*/ 184177 w 547998"/>
                <a:gd name="connsiteY46" fmla="*/ 294555 h 513723"/>
                <a:gd name="connsiteX47" fmla="*/ 177807 w 547998"/>
                <a:gd name="connsiteY47" fmla="*/ 271949 h 513723"/>
                <a:gd name="connsiteX48" fmla="*/ 176278 w 547998"/>
                <a:gd name="connsiteY48" fmla="*/ 271949 h 513723"/>
                <a:gd name="connsiteX49" fmla="*/ 174513 w 547998"/>
                <a:gd name="connsiteY49" fmla="*/ 274096 h 513723"/>
                <a:gd name="connsiteX50" fmla="*/ 176009 w 547998"/>
                <a:gd name="connsiteY50" fmla="*/ 274096 h 513723"/>
                <a:gd name="connsiteX51" fmla="*/ 177585 w 547998"/>
                <a:gd name="connsiteY51" fmla="*/ 272590 h 513723"/>
                <a:gd name="connsiteX52" fmla="*/ 179567 w 547998"/>
                <a:gd name="connsiteY52" fmla="*/ 276521 h 513723"/>
                <a:gd name="connsiteX53" fmla="*/ 405094 w 547998"/>
                <a:gd name="connsiteY53" fmla="*/ 293366 h 513723"/>
                <a:gd name="connsiteX54" fmla="*/ 407213 w 547998"/>
                <a:gd name="connsiteY54" fmla="*/ 293366 h 513723"/>
                <a:gd name="connsiteX55" fmla="*/ 407213 w 547998"/>
                <a:gd name="connsiteY55" fmla="*/ 293064 h 513723"/>
                <a:gd name="connsiteX56" fmla="*/ 405090 w 547998"/>
                <a:gd name="connsiteY56" fmla="*/ 293064 h 513723"/>
                <a:gd name="connsiteX57" fmla="*/ 403736 w 547998"/>
                <a:gd name="connsiteY57" fmla="*/ 293432 h 513723"/>
                <a:gd name="connsiteX58" fmla="*/ 403797 w 547998"/>
                <a:gd name="connsiteY58" fmla="*/ 293724 h 513723"/>
                <a:gd name="connsiteX59" fmla="*/ 405094 w 547998"/>
                <a:gd name="connsiteY59" fmla="*/ 295956 h 513723"/>
                <a:gd name="connsiteX60" fmla="*/ 407213 w 547998"/>
                <a:gd name="connsiteY60" fmla="*/ 295956 h 513723"/>
                <a:gd name="connsiteX61" fmla="*/ 407213 w 547998"/>
                <a:gd name="connsiteY61" fmla="*/ 295654 h 513723"/>
                <a:gd name="connsiteX62" fmla="*/ 405094 w 547998"/>
                <a:gd name="connsiteY62" fmla="*/ 295654 h 513723"/>
                <a:gd name="connsiteX63" fmla="*/ 403740 w 547998"/>
                <a:gd name="connsiteY63" fmla="*/ 295975 h 513723"/>
                <a:gd name="connsiteX64" fmla="*/ 403792 w 547998"/>
                <a:gd name="connsiteY64" fmla="*/ 296272 h 513723"/>
                <a:gd name="connsiteX65" fmla="*/ 167832 w 547998"/>
                <a:gd name="connsiteY65" fmla="*/ 292087 h 513723"/>
                <a:gd name="connsiteX66" fmla="*/ 168898 w 547998"/>
                <a:gd name="connsiteY66" fmla="*/ 293583 h 513723"/>
                <a:gd name="connsiteX67" fmla="*/ 171432 w 547998"/>
                <a:gd name="connsiteY67" fmla="*/ 294201 h 513723"/>
                <a:gd name="connsiteX68" fmla="*/ 172498 w 547998"/>
                <a:gd name="connsiteY68" fmla="*/ 293257 h 513723"/>
                <a:gd name="connsiteX69" fmla="*/ 172498 w 547998"/>
                <a:gd name="connsiteY69" fmla="*/ 292785 h 513723"/>
                <a:gd name="connsiteX70" fmla="*/ 167832 w 547998"/>
                <a:gd name="connsiteY70" fmla="*/ 291573 h 513723"/>
                <a:gd name="connsiteX71" fmla="*/ 403721 w 547998"/>
                <a:gd name="connsiteY71" fmla="*/ 290761 h 513723"/>
                <a:gd name="connsiteX72" fmla="*/ 403773 w 547998"/>
                <a:gd name="connsiteY72" fmla="*/ 291058 h 513723"/>
                <a:gd name="connsiteX73" fmla="*/ 405104 w 547998"/>
                <a:gd name="connsiteY73" fmla="*/ 290756 h 513723"/>
                <a:gd name="connsiteX74" fmla="*/ 407213 w 547998"/>
                <a:gd name="connsiteY74" fmla="*/ 290756 h 513723"/>
                <a:gd name="connsiteX75" fmla="*/ 407213 w 547998"/>
                <a:gd name="connsiteY75" fmla="*/ 290454 h 513723"/>
                <a:gd name="connsiteX76" fmla="*/ 403740 w 547998"/>
                <a:gd name="connsiteY76" fmla="*/ 290761 h 513723"/>
                <a:gd name="connsiteX77" fmla="*/ 147991 w 547998"/>
                <a:gd name="connsiteY77" fmla="*/ 257642 h 513723"/>
                <a:gd name="connsiteX78" fmla="*/ 145433 w 547998"/>
                <a:gd name="connsiteY78" fmla="*/ 260752 h 513723"/>
                <a:gd name="connsiteX79" fmla="*/ 147604 w 547998"/>
                <a:gd name="connsiteY79" fmla="*/ 260752 h 513723"/>
                <a:gd name="connsiteX80" fmla="*/ 149888 w 547998"/>
                <a:gd name="connsiteY80" fmla="*/ 258572 h 513723"/>
                <a:gd name="connsiteX81" fmla="*/ 152756 w 547998"/>
                <a:gd name="connsiteY81" fmla="*/ 264267 h 513723"/>
                <a:gd name="connsiteX82" fmla="*/ 150199 w 547998"/>
                <a:gd name="connsiteY82" fmla="*/ 257661 h 513723"/>
                <a:gd name="connsiteX83" fmla="*/ 154932 w 547998"/>
                <a:gd name="connsiteY83" fmla="*/ 299792 h 513723"/>
                <a:gd name="connsiteX84" fmla="*/ 156272 w 547998"/>
                <a:gd name="connsiteY84" fmla="*/ 299585 h 513723"/>
                <a:gd name="connsiteX85" fmla="*/ 156909 w 547998"/>
                <a:gd name="connsiteY85" fmla="*/ 301194 h 513723"/>
                <a:gd name="connsiteX86" fmla="*/ 157852 w 547998"/>
                <a:gd name="connsiteY86" fmla="*/ 301665 h 513723"/>
                <a:gd name="connsiteX87" fmla="*/ 156475 w 547998"/>
                <a:gd name="connsiteY87" fmla="*/ 298603 h 513723"/>
                <a:gd name="connsiteX88" fmla="*/ 157055 w 547998"/>
                <a:gd name="connsiteY88" fmla="*/ 261875 h 513723"/>
                <a:gd name="connsiteX89" fmla="*/ 155248 w 547998"/>
                <a:gd name="connsiteY89" fmla="*/ 261875 h 513723"/>
                <a:gd name="connsiteX90" fmla="*/ 153157 w 547998"/>
                <a:gd name="connsiteY90" fmla="*/ 264418 h 513723"/>
                <a:gd name="connsiteX91" fmla="*/ 154932 w 547998"/>
                <a:gd name="connsiteY91" fmla="*/ 264418 h 513723"/>
                <a:gd name="connsiteX92" fmla="*/ 156819 w 547998"/>
                <a:gd name="connsiteY92" fmla="*/ 262634 h 513723"/>
                <a:gd name="connsiteX93" fmla="*/ 159178 w 547998"/>
                <a:gd name="connsiteY93" fmla="*/ 267287 h 513723"/>
                <a:gd name="connsiteX94" fmla="*/ 403750 w 547998"/>
                <a:gd name="connsiteY94" fmla="*/ 319251 h 513723"/>
                <a:gd name="connsiteX95" fmla="*/ 407213 w 547998"/>
                <a:gd name="connsiteY95" fmla="*/ 319251 h 513723"/>
                <a:gd name="connsiteX96" fmla="*/ 407213 w 547998"/>
                <a:gd name="connsiteY96" fmla="*/ 318949 h 513723"/>
                <a:gd name="connsiteX97" fmla="*/ 403764 w 547998"/>
                <a:gd name="connsiteY97" fmla="*/ 318949 h 513723"/>
                <a:gd name="connsiteX98" fmla="*/ 154648 w 547998"/>
                <a:gd name="connsiteY98" fmla="*/ 299122 h 513723"/>
                <a:gd name="connsiteX99" fmla="*/ 156640 w 547998"/>
                <a:gd name="connsiteY99" fmla="*/ 297235 h 513723"/>
                <a:gd name="connsiteX100" fmla="*/ 159145 w 547998"/>
                <a:gd name="connsiteY100" fmla="*/ 302203 h 513723"/>
                <a:gd name="connsiteX101" fmla="*/ 156913 w 547998"/>
                <a:gd name="connsiteY101" fmla="*/ 296423 h 513723"/>
                <a:gd name="connsiteX102" fmla="*/ 154983 w 547998"/>
                <a:gd name="connsiteY102" fmla="*/ 296423 h 513723"/>
                <a:gd name="connsiteX103" fmla="*/ 152752 w 547998"/>
                <a:gd name="connsiteY103" fmla="*/ 299136 h 513723"/>
                <a:gd name="connsiteX104" fmla="*/ 150312 w 547998"/>
                <a:gd name="connsiteY104" fmla="*/ 295149 h 513723"/>
                <a:gd name="connsiteX105" fmla="*/ 148099 w 547998"/>
                <a:gd name="connsiteY105" fmla="*/ 295149 h 513723"/>
                <a:gd name="connsiteX106" fmla="*/ 145542 w 547998"/>
                <a:gd name="connsiteY106" fmla="*/ 298259 h 513723"/>
                <a:gd name="connsiteX107" fmla="*/ 147698 w 547998"/>
                <a:gd name="connsiteY107" fmla="*/ 298259 h 513723"/>
                <a:gd name="connsiteX108" fmla="*/ 149982 w 547998"/>
                <a:gd name="connsiteY108" fmla="*/ 296079 h 513723"/>
                <a:gd name="connsiteX109" fmla="*/ 152855 w 547998"/>
                <a:gd name="connsiteY109" fmla="*/ 301769 h 513723"/>
                <a:gd name="connsiteX110" fmla="*/ 146811 w 547998"/>
                <a:gd name="connsiteY110" fmla="*/ 284297 h 513723"/>
                <a:gd name="connsiteX111" fmla="*/ 151430 w 547998"/>
                <a:gd name="connsiteY111" fmla="*/ 285561 h 513723"/>
                <a:gd name="connsiteX112" fmla="*/ 151430 w 547998"/>
                <a:gd name="connsiteY112" fmla="*/ 265631 h 513723"/>
                <a:gd name="connsiteX113" fmla="*/ 146811 w 547998"/>
                <a:gd name="connsiteY113" fmla="*/ 263621 h 513723"/>
                <a:gd name="connsiteX114" fmla="*/ 148038 w 547998"/>
                <a:gd name="connsiteY114" fmla="*/ 299023 h 513723"/>
                <a:gd name="connsiteX115" fmla="*/ 149576 w 547998"/>
                <a:gd name="connsiteY115" fmla="*/ 298783 h 513723"/>
                <a:gd name="connsiteX116" fmla="*/ 150312 w 547998"/>
                <a:gd name="connsiteY116" fmla="*/ 300623 h 513723"/>
                <a:gd name="connsiteX117" fmla="*/ 151397 w 547998"/>
                <a:gd name="connsiteY117" fmla="*/ 301151 h 513723"/>
                <a:gd name="connsiteX118" fmla="*/ 149817 w 547998"/>
                <a:gd name="connsiteY118" fmla="*/ 297641 h 513723"/>
                <a:gd name="connsiteX119" fmla="*/ 156663 w 547998"/>
                <a:gd name="connsiteY119" fmla="*/ 263941 h 513723"/>
                <a:gd name="connsiteX120" fmla="*/ 155210 w 547998"/>
                <a:gd name="connsiteY120" fmla="*/ 265069 h 513723"/>
                <a:gd name="connsiteX121" fmla="*/ 156465 w 547998"/>
                <a:gd name="connsiteY121" fmla="*/ 264876 h 513723"/>
                <a:gd name="connsiteX122" fmla="*/ 157064 w 547998"/>
                <a:gd name="connsiteY122" fmla="*/ 266381 h 513723"/>
                <a:gd name="connsiteX123" fmla="*/ 157947 w 547998"/>
                <a:gd name="connsiteY123" fmla="*/ 266810 h 513723"/>
                <a:gd name="connsiteX124" fmla="*/ 151284 w 547998"/>
                <a:gd name="connsiteY124" fmla="*/ 263682 h 513723"/>
                <a:gd name="connsiteX125" fmla="*/ 149708 w 547998"/>
                <a:gd name="connsiteY125" fmla="*/ 260171 h 513723"/>
                <a:gd name="connsiteX126" fmla="*/ 147934 w 547998"/>
                <a:gd name="connsiteY126" fmla="*/ 261554 h 513723"/>
                <a:gd name="connsiteX127" fmla="*/ 149472 w 547998"/>
                <a:gd name="connsiteY127" fmla="*/ 261313 h 513723"/>
                <a:gd name="connsiteX128" fmla="*/ 150208 w 547998"/>
                <a:gd name="connsiteY128" fmla="*/ 263154 h 513723"/>
                <a:gd name="connsiteX129" fmla="*/ 143494 w 547998"/>
                <a:gd name="connsiteY129" fmla="*/ 321875 h 513723"/>
                <a:gd name="connsiteX130" fmla="*/ 144796 w 547998"/>
                <a:gd name="connsiteY130" fmla="*/ 321842 h 513723"/>
                <a:gd name="connsiteX131" fmla="*/ 144796 w 547998"/>
                <a:gd name="connsiteY131" fmla="*/ 321540 h 513723"/>
                <a:gd name="connsiteX132" fmla="*/ 141352 w 547998"/>
                <a:gd name="connsiteY132" fmla="*/ 321540 h 513723"/>
                <a:gd name="connsiteX133" fmla="*/ 141352 w 547998"/>
                <a:gd name="connsiteY133" fmla="*/ 321842 h 513723"/>
                <a:gd name="connsiteX134" fmla="*/ 167837 w 547998"/>
                <a:gd name="connsiteY134" fmla="*/ 290068 h 513723"/>
                <a:gd name="connsiteX135" fmla="*/ 172503 w 547998"/>
                <a:gd name="connsiteY135" fmla="*/ 291346 h 513723"/>
                <a:gd name="connsiteX136" fmla="*/ 172503 w 547998"/>
                <a:gd name="connsiteY136" fmla="*/ 274803 h 513723"/>
                <a:gd name="connsiteX137" fmla="*/ 167837 w 547998"/>
                <a:gd name="connsiteY137" fmla="*/ 272774 h 513723"/>
                <a:gd name="connsiteX138" fmla="*/ 141347 w 547998"/>
                <a:gd name="connsiteY138" fmla="*/ 319251 h 513723"/>
                <a:gd name="connsiteX139" fmla="*/ 144796 w 547998"/>
                <a:gd name="connsiteY139" fmla="*/ 319251 h 513723"/>
                <a:gd name="connsiteX140" fmla="*/ 144796 w 547998"/>
                <a:gd name="connsiteY140" fmla="*/ 318949 h 513723"/>
                <a:gd name="connsiteX141" fmla="*/ 141347 w 547998"/>
                <a:gd name="connsiteY141" fmla="*/ 318949 h 513723"/>
                <a:gd name="connsiteX142" fmla="*/ 157654 w 547998"/>
                <a:gd name="connsiteY142" fmla="*/ 268339 h 513723"/>
                <a:gd name="connsiteX143" fmla="*/ 153625 w 547998"/>
                <a:gd name="connsiteY143" fmla="*/ 266584 h 513723"/>
                <a:gd name="connsiteX144" fmla="*/ 153625 w 547998"/>
                <a:gd name="connsiteY144" fmla="*/ 286175 h 513723"/>
                <a:gd name="connsiteX145" fmla="*/ 157654 w 547998"/>
                <a:gd name="connsiteY145" fmla="*/ 287274 h 513723"/>
                <a:gd name="connsiteX146" fmla="*/ 153625 w 547998"/>
                <a:gd name="connsiteY146" fmla="*/ 288473 h 513723"/>
                <a:gd name="connsiteX147" fmla="*/ 154568 w 547998"/>
                <a:gd name="connsiteY147" fmla="*/ 290101 h 513723"/>
                <a:gd name="connsiteX148" fmla="*/ 156758 w 547998"/>
                <a:gd name="connsiteY148" fmla="*/ 290634 h 513723"/>
                <a:gd name="connsiteX149" fmla="*/ 157701 w 547998"/>
                <a:gd name="connsiteY149" fmla="*/ 289501 h 513723"/>
                <a:gd name="connsiteX150" fmla="*/ 157701 w 547998"/>
                <a:gd name="connsiteY150" fmla="*/ 288954 h 513723"/>
                <a:gd name="connsiteX151" fmla="*/ 153672 w 547998"/>
                <a:gd name="connsiteY151" fmla="*/ 287911 h 513723"/>
                <a:gd name="connsiteX152" fmla="*/ 141357 w 547998"/>
                <a:gd name="connsiteY152" fmla="*/ 316656 h 513723"/>
                <a:gd name="connsiteX153" fmla="*/ 144806 w 547998"/>
                <a:gd name="connsiteY153" fmla="*/ 316656 h 513723"/>
                <a:gd name="connsiteX154" fmla="*/ 144806 w 547998"/>
                <a:gd name="connsiteY154" fmla="*/ 316354 h 513723"/>
                <a:gd name="connsiteX155" fmla="*/ 141357 w 547998"/>
                <a:gd name="connsiteY155" fmla="*/ 316354 h 513723"/>
                <a:gd name="connsiteX156" fmla="*/ 161646 w 547998"/>
                <a:gd name="connsiteY156" fmla="*/ 300505 h 513723"/>
                <a:gd name="connsiteX157" fmla="*/ 163661 w 547998"/>
                <a:gd name="connsiteY157" fmla="*/ 298584 h 513723"/>
                <a:gd name="connsiteX158" fmla="*/ 166195 w 547998"/>
                <a:gd name="connsiteY158" fmla="*/ 303605 h 513723"/>
                <a:gd name="connsiteX159" fmla="*/ 163930 w 547998"/>
                <a:gd name="connsiteY159" fmla="*/ 297749 h 513723"/>
                <a:gd name="connsiteX160" fmla="*/ 161976 w 547998"/>
                <a:gd name="connsiteY160" fmla="*/ 297749 h 513723"/>
                <a:gd name="connsiteX161" fmla="*/ 159721 w 547998"/>
                <a:gd name="connsiteY161" fmla="*/ 300495 h 513723"/>
                <a:gd name="connsiteX162" fmla="*/ 159853 w 547998"/>
                <a:gd name="connsiteY162" fmla="*/ 290058 h 513723"/>
                <a:gd name="connsiteX163" fmla="*/ 160797 w 547998"/>
                <a:gd name="connsiteY163" fmla="*/ 291615 h 513723"/>
                <a:gd name="connsiteX164" fmla="*/ 162986 w 547998"/>
                <a:gd name="connsiteY164" fmla="*/ 292148 h 513723"/>
                <a:gd name="connsiteX165" fmla="*/ 163930 w 547998"/>
                <a:gd name="connsiteY165" fmla="*/ 291087 h 513723"/>
                <a:gd name="connsiteX166" fmla="*/ 163930 w 547998"/>
                <a:gd name="connsiteY166" fmla="*/ 290568 h 513723"/>
                <a:gd name="connsiteX167" fmla="*/ 159900 w 547998"/>
                <a:gd name="connsiteY167" fmla="*/ 289525 h 513723"/>
                <a:gd name="connsiteX168" fmla="*/ 162906 w 547998"/>
                <a:gd name="connsiteY168" fmla="*/ 266862 h 513723"/>
                <a:gd name="connsiteX169" fmla="*/ 161585 w 547998"/>
                <a:gd name="connsiteY169" fmla="*/ 267891 h 513723"/>
                <a:gd name="connsiteX170" fmla="*/ 162726 w 547998"/>
                <a:gd name="connsiteY170" fmla="*/ 267712 h 513723"/>
                <a:gd name="connsiteX171" fmla="*/ 163269 w 547998"/>
                <a:gd name="connsiteY171" fmla="*/ 269080 h 513723"/>
                <a:gd name="connsiteX172" fmla="*/ 164076 w 547998"/>
                <a:gd name="connsiteY172" fmla="*/ 269472 h 513723"/>
                <a:gd name="connsiteX173" fmla="*/ 163274 w 547998"/>
                <a:gd name="connsiteY173" fmla="*/ 264975 h 513723"/>
                <a:gd name="connsiteX174" fmla="*/ 161632 w 547998"/>
                <a:gd name="connsiteY174" fmla="*/ 264975 h 513723"/>
                <a:gd name="connsiteX175" fmla="*/ 159744 w 547998"/>
                <a:gd name="connsiteY175" fmla="*/ 267287 h 513723"/>
                <a:gd name="connsiteX176" fmla="*/ 161358 w 547998"/>
                <a:gd name="connsiteY176" fmla="*/ 267287 h 513723"/>
                <a:gd name="connsiteX177" fmla="*/ 163057 w 547998"/>
                <a:gd name="connsiteY177" fmla="*/ 265668 h 513723"/>
                <a:gd name="connsiteX178" fmla="*/ 165189 w 547998"/>
                <a:gd name="connsiteY178" fmla="*/ 269915 h 513723"/>
                <a:gd name="connsiteX179" fmla="*/ 169842 w 547998"/>
                <a:gd name="connsiteY179" fmla="*/ 271722 h 513723"/>
                <a:gd name="connsiteX180" fmla="*/ 171073 w 547998"/>
                <a:gd name="connsiteY180" fmla="*/ 271529 h 513723"/>
                <a:gd name="connsiteX181" fmla="*/ 171658 w 547998"/>
                <a:gd name="connsiteY181" fmla="*/ 273001 h 513723"/>
                <a:gd name="connsiteX182" fmla="*/ 172527 w 547998"/>
                <a:gd name="connsiteY182" fmla="*/ 273421 h 513723"/>
                <a:gd name="connsiteX183" fmla="*/ 171262 w 547998"/>
                <a:gd name="connsiteY183" fmla="*/ 270613 h 513723"/>
                <a:gd name="connsiteX184" fmla="*/ 161938 w 547998"/>
                <a:gd name="connsiteY184" fmla="*/ 301184 h 513723"/>
                <a:gd name="connsiteX185" fmla="*/ 163293 w 547998"/>
                <a:gd name="connsiteY185" fmla="*/ 300972 h 513723"/>
                <a:gd name="connsiteX186" fmla="*/ 163939 w 547998"/>
                <a:gd name="connsiteY186" fmla="*/ 302595 h 513723"/>
                <a:gd name="connsiteX187" fmla="*/ 164883 w 547998"/>
                <a:gd name="connsiteY187" fmla="*/ 303067 h 513723"/>
                <a:gd name="connsiteX188" fmla="*/ 163467 w 547998"/>
                <a:gd name="connsiteY188" fmla="*/ 299972 h 513723"/>
                <a:gd name="connsiteX189" fmla="*/ 171663 w 547998"/>
                <a:gd name="connsiteY189" fmla="*/ 268627 h 513723"/>
                <a:gd name="connsiteX190" fmla="*/ 169875 w 547998"/>
                <a:gd name="connsiteY190" fmla="*/ 268627 h 513723"/>
                <a:gd name="connsiteX191" fmla="*/ 167827 w 547998"/>
                <a:gd name="connsiteY191" fmla="*/ 271118 h 513723"/>
                <a:gd name="connsiteX192" fmla="*/ 169563 w 547998"/>
                <a:gd name="connsiteY192" fmla="*/ 271118 h 513723"/>
                <a:gd name="connsiteX193" fmla="*/ 171390 w 547998"/>
                <a:gd name="connsiteY193" fmla="*/ 269372 h 513723"/>
                <a:gd name="connsiteX194" fmla="*/ 173687 w 547998"/>
                <a:gd name="connsiteY194" fmla="*/ 273926 h 513723"/>
                <a:gd name="connsiteX195" fmla="*/ 405118 w 547998"/>
                <a:gd name="connsiteY195" fmla="*/ 301128 h 513723"/>
                <a:gd name="connsiteX196" fmla="*/ 407213 w 547998"/>
                <a:gd name="connsiteY196" fmla="*/ 301128 h 513723"/>
                <a:gd name="connsiteX197" fmla="*/ 407213 w 547998"/>
                <a:gd name="connsiteY197" fmla="*/ 300826 h 513723"/>
                <a:gd name="connsiteX198" fmla="*/ 405090 w 547998"/>
                <a:gd name="connsiteY198" fmla="*/ 300826 h 513723"/>
                <a:gd name="connsiteX199" fmla="*/ 403736 w 547998"/>
                <a:gd name="connsiteY199" fmla="*/ 301024 h 513723"/>
                <a:gd name="connsiteX200" fmla="*/ 403769 w 547998"/>
                <a:gd name="connsiteY200" fmla="*/ 301321 h 513723"/>
                <a:gd name="connsiteX201" fmla="*/ 405118 w 547998"/>
                <a:gd name="connsiteY201" fmla="*/ 303718 h 513723"/>
                <a:gd name="connsiteX202" fmla="*/ 407213 w 547998"/>
                <a:gd name="connsiteY202" fmla="*/ 303718 h 513723"/>
                <a:gd name="connsiteX203" fmla="*/ 407213 w 547998"/>
                <a:gd name="connsiteY203" fmla="*/ 303411 h 513723"/>
                <a:gd name="connsiteX204" fmla="*/ 405090 w 547998"/>
                <a:gd name="connsiteY204" fmla="*/ 303411 h 513723"/>
                <a:gd name="connsiteX205" fmla="*/ 403736 w 547998"/>
                <a:gd name="connsiteY205" fmla="*/ 303572 h 513723"/>
                <a:gd name="connsiteX206" fmla="*/ 403764 w 547998"/>
                <a:gd name="connsiteY206" fmla="*/ 303874 h 513723"/>
                <a:gd name="connsiteX207" fmla="*/ 146825 w 547998"/>
                <a:gd name="connsiteY207" fmla="*/ 286732 h 513723"/>
                <a:gd name="connsiteX208" fmla="*/ 147882 w 547998"/>
                <a:gd name="connsiteY208" fmla="*/ 288473 h 513723"/>
                <a:gd name="connsiteX209" fmla="*/ 150392 w 547998"/>
                <a:gd name="connsiteY209" fmla="*/ 289081 h 513723"/>
                <a:gd name="connsiteX210" fmla="*/ 151449 w 547998"/>
                <a:gd name="connsiteY210" fmla="*/ 287911 h 513723"/>
                <a:gd name="connsiteX211" fmla="*/ 151449 w 547998"/>
                <a:gd name="connsiteY211" fmla="*/ 287331 h 513723"/>
                <a:gd name="connsiteX212" fmla="*/ 146830 w 547998"/>
                <a:gd name="connsiteY212" fmla="*/ 286132 h 513723"/>
                <a:gd name="connsiteX213" fmla="*/ 407213 w 547998"/>
                <a:gd name="connsiteY213" fmla="*/ 316359 h 513723"/>
                <a:gd name="connsiteX214" fmla="*/ 403764 w 547998"/>
                <a:gd name="connsiteY214" fmla="*/ 316359 h 513723"/>
                <a:gd name="connsiteX215" fmla="*/ 403764 w 547998"/>
                <a:gd name="connsiteY215" fmla="*/ 316661 h 513723"/>
                <a:gd name="connsiteX216" fmla="*/ 407213 w 547998"/>
                <a:gd name="connsiteY216" fmla="*/ 316661 h 513723"/>
                <a:gd name="connsiteX217" fmla="*/ 163892 w 547998"/>
                <a:gd name="connsiteY217" fmla="*/ 271062 h 513723"/>
                <a:gd name="connsiteX218" fmla="*/ 159862 w 547998"/>
                <a:gd name="connsiteY218" fmla="*/ 269306 h 513723"/>
                <a:gd name="connsiteX219" fmla="*/ 159862 w 547998"/>
                <a:gd name="connsiteY219" fmla="*/ 287892 h 513723"/>
                <a:gd name="connsiteX220" fmla="*/ 163892 w 547998"/>
                <a:gd name="connsiteY220" fmla="*/ 288992 h 513723"/>
                <a:gd name="connsiteX221" fmla="*/ 180553 w 547998"/>
                <a:gd name="connsiteY221" fmla="*/ 295343 h 513723"/>
                <a:gd name="connsiteX222" fmla="*/ 181388 w 547998"/>
                <a:gd name="connsiteY222" fmla="*/ 296640 h 513723"/>
                <a:gd name="connsiteX223" fmla="*/ 183370 w 547998"/>
                <a:gd name="connsiteY223" fmla="*/ 297112 h 513723"/>
                <a:gd name="connsiteX224" fmla="*/ 184200 w 547998"/>
                <a:gd name="connsiteY224" fmla="*/ 296263 h 513723"/>
                <a:gd name="connsiteX225" fmla="*/ 184200 w 547998"/>
                <a:gd name="connsiteY225" fmla="*/ 295862 h 513723"/>
                <a:gd name="connsiteX226" fmla="*/ 180553 w 547998"/>
                <a:gd name="connsiteY226" fmla="*/ 294918 h 513723"/>
                <a:gd name="connsiteX227" fmla="*/ 405118 w 547998"/>
                <a:gd name="connsiteY227" fmla="*/ 298547 h 513723"/>
                <a:gd name="connsiteX228" fmla="*/ 407213 w 547998"/>
                <a:gd name="connsiteY228" fmla="*/ 298547 h 513723"/>
                <a:gd name="connsiteX229" fmla="*/ 407213 w 547998"/>
                <a:gd name="connsiteY229" fmla="*/ 298221 h 513723"/>
                <a:gd name="connsiteX230" fmla="*/ 403745 w 547998"/>
                <a:gd name="connsiteY230" fmla="*/ 298443 h 513723"/>
                <a:gd name="connsiteX231" fmla="*/ 403783 w 547998"/>
                <a:gd name="connsiteY231" fmla="*/ 298740 h 513723"/>
                <a:gd name="connsiteX232" fmla="*/ 112701 w 547998"/>
                <a:gd name="connsiteY232" fmla="*/ 337710 h 513723"/>
                <a:gd name="connsiteX233" fmla="*/ 112975 w 547998"/>
                <a:gd name="connsiteY233" fmla="*/ 332156 h 513723"/>
                <a:gd name="connsiteX234" fmla="*/ 112975 w 547998"/>
                <a:gd name="connsiteY234" fmla="*/ 306818 h 513723"/>
                <a:gd name="connsiteX235" fmla="*/ 103147 w 547998"/>
                <a:gd name="connsiteY235" fmla="*/ 306073 h 513723"/>
                <a:gd name="connsiteX236" fmla="*/ 103359 w 547998"/>
                <a:gd name="connsiteY236" fmla="*/ 335299 h 513723"/>
                <a:gd name="connsiteX237" fmla="*/ 103359 w 547998"/>
                <a:gd name="connsiteY237" fmla="*/ 338767 h 513723"/>
                <a:gd name="connsiteX238" fmla="*/ 112701 w 547998"/>
                <a:gd name="connsiteY238" fmla="*/ 337705 h 513723"/>
                <a:gd name="connsiteX239" fmla="*/ 403703 w 547998"/>
                <a:gd name="connsiteY239" fmla="*/ 265192 h 513723"/>
                <a:gd name="connsiteX240" fmla="*/ 403802 w 547998"/>
                <a:gd name="connsiteY240" fmla="*/ 265475 h 513723"/>
                <a:gd name="connsiteX241" fmla="*/ 405132 w 547998"/>
                <a:gd name="connsiteY241" fmla="*/ 264862 h 513723"/>
                <a:gd name="connsiteX242" fmla="*/ 407213 w 547998"/>
                <a:gd name="connsiteY242" fmla="*/ 264862 h 513723"/>
                <a:gd name="connsiteX243" fmla="*/ 407213 w 547998"/>
                <a:gd name="connsiteY243" fmla="*/ 264560 h 513723"/>
                <a:gd name="connsiteX244" fmla="*/ 405118 w 547998"/>
                <a:gd name="connsiteY244" fmla="*/ 264560 h 513723"/>
                <a:gd name="connsiteX245" fmla="*/ 407199 w 547998"/>
                <a:gd name="connsiteY245" fmla="*/ 261969 h 513723"/>
                <a:gd name="connsiteX246" fmla="*/ 405104 w 547998"/>
                <a:gd name="connsiteY246" fmla="*/ 261969 h 513723"/>
                <a:gd name="connsiteX247" fmla="*/ 403688 w 547998"/>
                <a:gd name="connsiteY247" fmla="*/ 262668 h 513723"/>
                <a:gd name="connsiteX248" fmla="*/ 403792 w 547998"/>
                <a:gd name="connsiteY248" fmla="*/ 262941 h 513723"/>
                <a:gd name="connsiteX249" fmla="*/ 405123 w 547998"/>
                <a:gd name="connsiteY249" fmla="*/ 262271 h 513723"/>
                <a:gd name="connsiteX250" fmla="*/ 407213 w 547998"/>
                <a:gd name="connsiteY250" fmla="*/ 262271 h 513723"/>
                <a:gd name="connsiteX251" fmla="*/ 405132 w 547998"/>
                <a:gd name="connsiteY251" fmla="*/ 259681 h 513723"/>
                <a:gd name="connsiteX252" fmla="*/ 407213 w 547998"/>
                <a:gd name="connsiteY252" fmla="*/ 259681 h 513723"/>
                <a:gd name="connsiteX253" fmla="*/ 407213 w 547998"/>
                <a:gd name="connsiteY253" fmla="*/ 259379 h 513723"/>
                <a:gd name="connsiteX254" fmla="*/ 405118 w 547998"/>
                <a:gd name="connsiteY254" fmla="*/ 259379 h 513723"/>
                <a:gd name="connsiteX255" fmla="*/ 403703 w 547998"/>
                <a:gd name="connsiteY255" fmla="*/ 260105 h 513723"/>
                <a:gd name="connsiteX256" fmla="*/ 403811 w 547998"/>
                <a:gd name="connsiteY256" fmla="*/ 260379 h 513723"/>
                <a:gd name="connsiteX257" fmla="*/ 183242 w 547998"/>
                <a:gd name="connsiteY257" fmla="*/ 276620 h 513723"/>
                <a:gd name="connsiteX258" fmla="*/ 182016 w 547998"/>
                <a:gd name="connsiteY258" fmla="*/ 277564 h 513723"/>
                <a:gd name="connsiteX259" fmla="*/ 183077 w 547998"/>
                <a:gd name="connsiteY259" fmla="*/ 277399 h 513723"/>
                <a:gd name="connsiteX260" fmla="*/ 183582 w 547998"/>
                <a:gd name="connsiteY260" fmla="*/ 278672 h 513723"/>
                <a:gd name="connsiteX261" fmla="*/ 184328 w 547998"/>
                <a:gd name="connsiteY261" fmla="*/ 279036 h 513723"/>
                <a:gd name="connsiteX262" fmla="*/ 403806 w 547998"/>
                <a:gd name="connsiteY262" fmla="*/ 257826 h 513723"/>
                <a:gd name="connsiteX263" fmla="*/ 405137 w 547998"/>
                <a:gd name="connsiteY263" fmla="*/ 257104 h 513723"/>
                <a:gd name="connsiteX264" fmla="*/ 407213 w 547998"/>
                <a:gd name="connsiteY264" fmla="*/ 257104 h 513723"/>
                <a:gd name="connsiteX265" fmla="*/ 407213 w 547998"/>
                <a:gd name="connsiteY265" fmla="*/ 256802 h 513723"/>
                <a:gd name="connsiteX266" fmla="*/ 405118 w 547998"/>
                <a:gd name="connsiteY266" fmla="*/ 256802 h 513723"/>
                <a:gd name="connsiteX267" fmla="*/ 403703 w 547998"/>
                <a:gd name="connsiteY267" fmla="*/ 257557 h 513723"/>
                <a:gd name="connsiteX268" fmla="*/ 405132 w 547998"/>
                <a:gd name="connsiteY268" fmla="*/ 267461 h 513723"/>
                <a:gd name="connsiteX269" fmla="*/ 407213 w 547998"/>
                <a:gd name="connsiteY269" fmla="*/ 267461 h 513723"/>
                <a:gd name="connsiteX270" fmla="*/ 407213 w 547998"/>
                <a:gd name="connsiteY270" fmla="*/ 267159 h 513723"/>
                <a:gd name="connsiteX271" fmla="*/ 405118 w 547998"/>
                <a:gd name="connsiteY271" fmla="*/ 267159 h 513723"/>
                <a:gd name="connsiteX272" fmla="*/ 403703 w 547998"/>
                <a:gd name="connsiteY272" fmla="*/ 267867 h 513723"/>
                <a:gd name="connsiteX273" fmla="*/ 403811 w 547998"/>
                <a:gd name="connsiteY273" fmla="*/ 268141 h 513723"/>
                <a:gd name="connsiteX274" fmla="*/ 405132 w 547998"/>
                <a:gd name="connsiteY274" fmla="*/ 277842 h 513723"/>
                <a:gd name="connsiteX275" fmla="*/ 407213 w 547998"/>
                <a:gd name="connsiteY275" fmla="*/ 277842 h 513723"/>
                <a:gd name="connsiteX276" fmla="*/ 407213 w 547998"/>
                <a:gd name="connsiteY276" fmla="*/ 277540 h 513723"/>
                <a:gd name="connsiteX277" fmla="*/ 405118 w 547998"/>
                <a:gd name="connsiteY277" fmla="*/ 277540 h 513723"/>
                <a:gd name="connsiteX278" fmla="*/ 403703 w 547998"/>
                <a:gd name="connsiteY278" fmla="*/ 278073 h 513723"/>
                <a:gd name="connsiteX279" fmla="*/ 403787 w 547998"/>
                <a:gd name="connsiteY279" fmla="*/ 278361 h 513723"/>
                <a:gd name="connsiteX280" fmla="*/ 403717 w 547998"/>
                <a:gd name="connsiteY280" fmla="*/ 275407 h 513723"/>
                <a:gd name="connsiteX281" fmla="*/ 403792 w 547998"/>
                <a:gd name="connsiteY281" fmla="*/ 275700 h 513723"/>
                <a:gd name="connsiteX282" fmla="*/ 405127 w 547998"/>
                <a:gd name="connsiteY282" fmla="*/ 275256 h 513723"/>
                <a:gd name="connsiteX283" fmla="*/ 407204 w 547998"/>
                <a:gd name="connsiteY283" fmla="*/ 275256 h 513723"/>
                <a:gd name="connsiteX284" fmla="*/ 407204 w 547998"/>
                <a:gd name="connsiteY284" fmla="*/ 274954 h 513723"/>
                <a:gd name="connsiteX285" fmla="*/ 405109 w 547998"/>
                <a:gd name="connsiteY285" fmla="*/ 274954 h 513723"/>
                <a:gd name="connsiteX286" fmla="*/ 405132 w 547998"/>
                <a:gd name="connsiteY286" fmla="*/ 270075 h 513723"/>
                <a:gd name="connsiteX287" fmla="*/ 407213 w 547998"/>
                <a:gd name="connsiteY287" fmla="*/ 270075 h 513723"/>
                <a:gd name="connsiteX288" fmla="*/ 407213 w 547998"/>
                <a:gd name="connsiteY288" fmla="*/ 269774 h 513723"/>
                <a:gd name="connsiteX289" fmla="*/ 405118 w 547998"/>
                <a:gd name="connsiteY289" fmla="*/ 269774 h 513723"/>
                <a:gd name="connsiteX290" fmla="*/ 403703 w 547998"/>
                <a:gd name="connsiteY290" fmla="*/ 270387 h 513723"/>
                <a:gd name="connsiteX291" fmla="*/ 403797 w 547998"/>
                <a:gd name="connsiteY291" fmla="*/ 270670 h 513723"/>
                <a:gd name="connsiteX292" fmla="*/ 405132 w 547998"/>
                <a:gd name="connsiteY292" fmla="*/ 272666 h 513723"/>
                <a:gd name="connsiteX293" fmla="*/ 407213 w 547998"/>
                <a:gd name="connsiteY293" fmla="*/ 272666 h 513723"/>
                <a:gd name="connsiteX294" fmla="*/ 407213 w 547998"/>
                <a:gd name="connsiteY294" fmla="*/ 272364 h 513723"/>
                <a:gd name="connsiteX295" fmla="*/ 405118 w 547998"/>
                <a:gd name="connsiteY295" fmla="*/ 272364 h 513723"/>
                <a:gd name="connsiteX296" fmla="*/ 403703 w 547998"/>
                <a:gd name="connsiteY296" fmla="*/ 272907 h 513723"/>
                <a:gd name="connsiteX297" fmla="*/ 403787 w 547998"/>
                <a:gd name="connsiteY297" fmla="*/ 273190 h 513723"/>
                <a:gd name="connsiteX298" fmla="*/ 403717 w 547998"/>
                <a:gd name="connsiteY298" fmla="*/ 254920 h 513723"/>
                <a:gd name="connsiteX299" fmla="*/ 403820 w 547998"/>
                <a:gd name="connsiteY299" fmla="*/ 255198 h 513723"/>
                <a:gd name="connsiteX300" fmla="*/ 405151 w 547998"/>
                <a:gd name="connsiteY300" fmla="*/ 254542 h 513723"/>
                <a:gd name="connsiteX301" fmla="*/ 407213 w 547998"/>
                <a:gd name="connsiteY301" fmla="*/ 254542 h 513723"/>
                <a:gd name="connsiteX302" fmla="*/ 407213 w 547998"/>
                <a:gd name="connsiteY302" fmla="*/ 254240 h 513723"/>
                <a:gd name="connsiteX303" fmla="*/ 405118 w 547998"/>
                <a:gd name="connsiteY303" fmla="*/ 254240 h 513723"/>
                <a:gd name="connsiteX304" fmla="*/ 139012 w 547998"/>
                <a:gd name="connsiteY304" fmla="*/ 334761 h 513723"/>
                <a:gd name="connsiteX305" fmla="*/ 139012 w 547998"/>
                <a:gd name="connsiteY305" fmla="*/ 290134 h 513723"/>
                <a:gd name="connsiteX306" fmla="*/ 139012 w 547998"/>
                <a:gd name="connsiteY306" fmla="*/ 289190 h 513723"/>
                <a:gd name="connsiteX307" fmla="*/ 134633 w 547998"/>
                <a:gd name="connsiteY307" fmla="*/ 288341 h 513723"/>
                <a:gd name="connsiteX308" fmla="*/ 134633 w 547998"/>
                <a:gd name="connsiteY308" fmla="*/ 283448 h 513723"/>
                <a:gd name="connsiteX309" fmla="*/ 130070 w 547998"/>
                <a:gd name="connsiteY309" fmla="*/ 282310 h 513723"/>
                <a:gd name="connsiteX310" fmla="*/ 130070 w 547998"/>
                <a:gd name="connsiteY310" fmla="*/ 265348 h 513723"/>
                <a:gd name="connsiteX311" fmla="*/ 129546 w 547998"/>
                <a:gd name="connsiteY311" fmla="*/ 265348 h 513723"/>
                <a:gd name="connsiteX312" fmla="*/ 129546 w 547998"/>
                <a:gd name="connsiteY312" fmla="*/ 267617 h 513723"/>
                <a:gd name="connsiteX313" fmla="*/ 128796 w 547998"/>
                <a:gd name="connsiteY313" fmla="*/ 267617 h 513723"/>
                <a:gd name="connsiteX314" fmla="*/ 127414 w 547998"/>
                <a:gd name="connsiteY314" fmla="*/ 264173 h 513723"/>
                <a:gd name="connsiteX315" fmla="*/ 133076 w 547998"/>
                <a:gd name="connsiteY315" fmla="*/ 264173 h 513723"/>
                <a:gd name="connsiteX316" fmla="*/ 123441 w 547998"/>
                <a:gd name="connsiteY316" fmla="*/ 257340 h 513723"/>
                <a:gd name="connsiteX317" fmla="*/ 113806 w 547998"/>
                <a:gd name="connsiteY317" fmla="*/ 264173 h 513723"/>
                <a:gd name="connsiteX318" fmla="*/ 119468 w 547998"/>
                <a:gd name="connsiteY318" fmla="*/ 264173 h 513723"/>
                <a:gd name="connsiteX319" fmla="*/ 118085 w 547998"/>
                <a:gd name="connsiteY319" fmla="*/ 267617 h 513723"/>
                <a:gd name="connsiteX320" fmla="*/ 117075 w 547998"/>
                <a:gd name="connsiteY320" fmla="*/ 267617 h 513723"/>
                <a:gd name="connsiteX321" fmla="*/ 117075 w 547998"/>
                <a:gd name="connsiteY321" fmla="*/ 268391 h 513723"/>
                <a:gd name="connsiteX322" fmla="*/ 118746 w 547998"/>
                <a:gd name="connsiteY322" fmla="*/ 268391 h 513723"/>
                <a:gd name="connsiteX323" fmla="*/ 122701 w 547998"/>
                <a:gd name="connsiteY323" fmla="*/ 263017 h 513723"/>
                <a:gd name="connsiteX324" fmla="*/ 128075 w 547998"/>
                <a:gd name="connsiteY324" fmla="*/ 266972 h 513723"/>
                <a:gd name="connsiteX325" fmla="*/ 128117 w 547998"/>
                <a:gd name="connsiteY325" fmla="*/ 268023 h 513723"/>
                <a:gd name="connsiteX326" fmla="*/ 128117 w 547998"/>
                <a:gd name="connsiteY326" fmla="*/ 268405 h 513723"/>
                <a:gd name="connsiteX327" fmla="*/ 129532 w 547998"/>
                <a:gd name="connsiteY327" fmla="*/ 268405 h 513723"/>
                <a:gd name="connsiteX328" fmla="*/ 129532 w 547998"/>
                <a:gd name="connsiteY328" fmla="*/ 282178 h 513723"/>
                <a:gd name="connsiteX329" fmla="*/ 127286 w 547998"/>
                <a:gd name="connsiteY329" fmla="*/ 281617 h 513723"/>
                <a:gd name="connsiteX330" fmla="*/ 127286 w 547998"/>
                <a:gd name="connsiteY330" fmla="*/ 279904 h 513723"/>
                <a:gd name="connsiteX331" fmla="*/ 123766 w 547998"/>
                <a:gd name="connsiteY331" fmla="*/ 279904 h 513723"/>
                <a:gd name="connsiteX332" fmla="*/ 123766 w 547998"/>
                <a:gd name="connsiteY332" fmla="*/ 280763 h 513723"/>
                <a:gd name="connsiteX333" fmla="*/ 123011 w 547998"/>
                <a:gd name="connsiteY333" fmla="*/ 280574 h 513723"/>
                <a:gd name="connsiteX334" fmla="*/ 123011 w 547998"/>
                <a:gd name="connsiteY334" fmla="*/ 279928 h 513723"/>
                <a:gd name="connsiteX335" fmla="*/ 120426 w 547998"/>
                <a:gd name="connsiteY335" fmla="*/ 279928 h 513723"/>
                <a:gd name="connsiteX336" fmla="*/ 100632 w 547998"/>
                <a:gd name="connsiteY336" fmla="*/ 274987 h 513723"/>
                <a:gd name="connsiteX337" fmla="*/ 100632 w 547998"/>
                <a:gd name="connsiteY337" fmla="*/ 265348 h 513723"/>
                <a:gd name="connsiteX338" fmla="*/ 100108 w 547998"/>
                <a:gd name="connsiteY338" fmla="*/ 265348 h 513723"/>
                <a:gd name="connsiteX339" fmla="*/ 100108 w 547998"/>
                <a:gd name="connsiteY339" fmla="*/ 267617 h 513723"/>
                <a:gd name="connsiteX340" fmla="*/ 99362 w 547998"/>
                <a:gd name="connsiteY340" fmla="*/ 267617 h 513723"/>
                <a:gd name="connsiteX341" fmla="*/ 97980 w 547998"/>
                <a:gd name="connsiteY341" fmla="*/ 264173 h 513723"/>
                <a:gd name="connsiteX342" fmla="*/ 103642 w 547998"/>
                <a:gd name="connsiteY342" fmla="*/ 264173 h 513723"/>
                <a:gd name="connsiteX343" fmla="*/ 94007 w 547998"/>
                <a:gd name="connsiteY343" fmla="*/ 257340 h 513723"/>
                <a:gd name="connsiteX344" fmla="*/ 84372 w 547998"/>
                <a:gd name="connsiteY344" fmla="*/ 264173 h 513723"/>
                <a:gd name="connsiteX345" fmla="*/ 90034 w 547998"/>
                <a:gd name="connsiteY345" fmla="*/ 264173 h 513723"/>
                <a:gd name="connsiteX346" fmla="*/ 88651 w 547998"/>
                <a:gd name="connsiteY346" fmla="*/ 267617 h 513723"/>
                <a:gd name="connsiteX347" fmla="*/ 87642 w 547998"/>
                <a:gd name="connsiteY347" fmla="*/ 267617 h 513723"/>
                <a:gd name="connsiteX348" fmla="*/ 87642 w 547998"/>
                <a:gd name="connsiteY348" fmla="*/ 268391 h 513723"/>
                <a:gd name="connsiteX349" fmla="*/ 89307 w 547998"/>
                <a:gd name="connsiteY349" fmla="*/ 268391 h 513723"/>
                <a:gd name="connsiteX350" fmla="*/ 93372 w 547998"/>
                <a:gd name="connsiteY350" fmla="*/ 263099 h 513723"/>
                <a:gd name="connsiteX351" fmla="*/ 98664 w 547998"/>
                <a:gd name="connsiteY351" fmla="*/ 267163 h 513723"/>
                <a:gd name="connsiteX352" fmla="*/ 98664 w 547998"/>
                <a:gd name="connsiteY352" fmla="*/ 268391 h 513723"/>
                <a:gd name="connsiteX353" fmla="*/ 100080 w 547998"/>
                <a:gd name="connsiteY353" fmla="*/ 268391 h 513723"/>
                <a:gd name="connsiteX354" fmla="*/ 100080 w 547998"/>
                <a:gd name="connsiteY354" fmla="*/ 274836 h 513723"/>
                <a:gd name="connsiteX355" fmla="*/ 97834 w 547998"/>
                <a:gd name="connsiteY355" fmla="*/ 274275 h 513723"/>
                <a:gd name="connsiteX356" fmla="*/ 97834 w 547998"/>
                <a:gd name="connsiteY356" fmla="*/ 269698 h 513723"/>
                <a:gd name="connsiteX357" fmla="*/ 94333 w 547998"/>
                <a:gd name="connsiteY357" fmla="*/ 269698 h 513723"/>
                <a:gd name="connsiteX358" fmla="*/ 94333 w 547998"/>
                <a:gd name="connsiteY358" fmla="*/ 273397 h 513723"/>
                <a:gd name="connsiteX359" fmla="*/ 93578 w 547998"/>
                <a:gd name="connsiteY359" fmla="*/ 273209 h 513723"/>
                <a:gd name="connsiteX360" fmla="*/ 93578 w 547998"/>
                <a:gd name="connsiteY360" fmla="*/ 269698 h 513723"/>
                <a:gd name="connsiteX361" fmla="*/ 90058 w 547998"/>
                <a:gd name="connsiteY361" fmla="*/ 269698 h 513723"/>
                <a:gd name="connsiteX362" fmla="*/ 90058 w 547998"/>
                <a:gd name="connsiteY362" fmla="*/ 272331 h 513723"/>
                <a:gd name="connsiteX363" fmla="*/ 79300 w 547998"/>
                <a:gd name="connsiteY363" fmla="*/ 269646 h 513723"/>
                <a:gd name="connsiteX364" fmla="*/ 70183 w 547998"/>
                <a:gd name="connsiteY364" fmla="*/ 267372 h 513723"/>
                <a:gd name="connsiteX365" fmla="*/ 70183 w 547998"/>
                <a:gd name="connsiteY365" fmla="*/ 267844 h 513723"/>
                <a:gd name="connsiteX366" fmla="*/ 77922 w 547998"/>
                <a:gd name="connsiteY366" fmla="*/ 269778 h 513723"/>
                <a:gd name="connsiteX367" fmla="*/ 77922 w 547998"/>
                <a:gd name="connsiteY367" fmla="*/ 270481 h 513723"/>
                <a:gd name="connsiteX368" fmla="*/ 70070 w 547998"/>
                <a:gd name="connsiteY368" fmla="*/ 268566 h 513723"/>
                <a:gd name="connsiteX369" fmla="*/ 70070 w 547998"/>
                <a:gd name="connsiteY369" fmla="*/ 268806 h 513723"/>
                <a:gd name="connsiteX370" fmla="*/ 77922 w 547998"/>
                <a:gd name="connsiteY370" fmla="*/ 270722 h 513723"/>
                <a:gd name="connsiteX371" fmla="*/ 77922 w 547998"/>
                <a:gd name="connsiteY371" fmla="*/ 277328 h 513723"/>
                <a:gd name="connsiteX372" fmla="*/ 70070 w 547998"/>
                <a:gd name="connsiteY372" fmla="*/ 275808 h 513723"/>
                <a:gd name="connsiteX373" fmla="*/ 70070 w 547998"/>
                <a:gd name="connsiteY373" fmla="*/ 276752 h 513723"/>
                <a:gd name="connsiteX374" fmla="*/ 138733 w 547998"/>
                <a:gd name="connsiteY374" fmla="*/ 290082 h 513723"/>
                <a:gd name="connsiteX375" fmla="*/ 138993 w 547998"/>
                <a:gd name="connsiteY375" fmla="*/ 334737 h 513723"/>
                <a:gd name="connsiteX376" fmla="*/ 127168 w 547998"/>
                <a:gd name="connsiteY376" fmla="*/ 263913 h 513723"/>
                <a:gd name="connsiteX377" fmla="*/ 119890 w 547998"/>
                <a:gd name="connsiteY377" fmla="*/ 263760 h 513723"/>
                <a:gd name="connsiteX378" fmla="*/ 119737 w 547998"/>
                <a:gd name="connsiteY378" fmla="*/ 263913 h 513723"/>
                <a:gd name="connsiteX379" fmla="*/ 119737 w 547998"/>
                <a:gd name="connsiteY379" fmla="*/ 263182 h 513723"/>
                <a:gd name="connsiteX380" fmla="*/ 117165 w 547998"/>
                <a:gd name="connsiteY380" fmla="*/ 263182 h 513723"/>
                <a:gd name="connsiteX381" fmla="*/ 123455 w 547998"/>
                <a:gd name="connsiteY381" fmla="*/ 258803 h 513723"/>
                <a:gd name="connsiteX382" fmla="*/ 129744 w 547998"/>
                <a:gd name="connsiteY382" fmla="*/ 263182 h 513723"/>
                <a:gd name="connsiteX383" fmla="*/ 127173 w 547998"/>
                <a:gd name="connsiteY383" fmla="*/ 263182 h 513723"/>
                <a:gd name="connsiteX384" fmla="*/ 97744 w 547998"/>
                <a:gd name="connsiteY384" fmla="*/ 263913 h 513723"/>
                <a:gd name="connsiteX385" fmla="*/ 90465 w 547998"/>
                <a:gd name="connsiteY385" fmla="*/ 263760 h 513723"/>
                <a:gd name="connsiteX386" fmla="*/ 90312 w 547998"/>
                <a:gd name="connsiteY386" fmla="*/ 263913 h 513723"/>
                <a:gd name="connsiteX387" fmla="*/ 90312 w 547998"/>
                <a:gd name="connsiteY387" fmla="*/ 263182 h 513723"/>
                <a:gd name="connsiteX388" fmla="*/ 87727 w 547998"/>
                <a:gd name="connsiteY388" fmla="*/ 263182 h 513723"/>
                <a:gd name="connsiteX389" fmla="*/ 94016 w 547998"/>
                <a:gd name="connsiteY389" fmla="*/ 258803 h 513723"/>
                <a:gd name="connsiteX390" fmla="*/ 100306 w 547998"/>
                <a:gd name="connsiteY390" fmla="*/ 263182 h 513723"/>
                <a:gd name="connsiteX391" fmla="*/ 97730 w 547998"/>
                <a:gd name="connsiteY391" fmla="*/ 263182 h 513723"/>
                <a:gd name="connsiteX392" fmla="*/ 83055 w 547998"/>
                <a:gd name="connsiteY392" fmla="*/ 278342 h 513723"/>
                <a:gd name="connsiteX393" fmla="*/ 79328 w 547998"/>
                <a:gd name="connsiteY393" fmla="*/ 277620 h 513723"/>
                <a:gd name="connsiteX394" fmla="*/ 79328 w 547998"/>
                <a:gd name="connsiteY394" fmla="*/ 270132 h 513723"/>
                <a:gd name="connsiteX395" fmla="*/ 83055 w 547998"/>
                <a:gd name="connsiteY395" fmla="*/ 271076 h 513723"/>
                <a:gd name="connsiteX396" fmla="*/ 90076 w 547998"/>
                <a:gd name="connsiteY396" fmla="*/ 279701 h 513723"/>
                <a:gd name="connsiteX397" fmla="*/ 83485 w 547998"/>
                <a:gd name="connsiteY397" fmla="*/ 278404 h 513723"/>
                <a:gd name="connsiteX398" fmla="*/ 83485 w 547998"/>
                <a:gd name="connsiteY398" fmla="*/ 272081 h 513723"/>
                <a:gd name="connsiteX399" fmla="*/ 90091 w 547998"/>
                <a:gd name="connsiteY399" fmla="*/ 273737 h 513723"/>
                <a:gd name="connsiteX400" fmla="*/ 90076 w 547998"/>
                <a:gd name="connsiteY400" fmla="*/ 273492 h 513723"/>
                <a:gd name="connsiteX401" fmla="*/ 83471 w 547998"/>
                <a:gd name="connsiteY401" fmla="*/ 271840 h 513723"/>
                <a:gd name="connsiteX402" fmla="*/ 83471 w 547998"/>
                <a:gd name="connsiteY402" fmla="*/ 271170 h 513723"/>
                <a:gd name="connsiteX403" fmla="*/ 90076 w 547998"/>
                <a:gd name="connsiteY403" fmla="*/ 272817 h 513723"/>
                <a:gd name="connsiteX404" fmla="*/ 94474 w 547998"/>
                <a:gd name="connsiteY404" fmla="*/ 280569 h 513723"/>
                <a:gd name="connsiteX405" fmla="*/ 91199 w 547998"/>
                <a:gd name="connsiteY405" fmla="*/ 279937 h 513723"/>
                <a:gd name="connsiteX406" fmla="*/ 91199 w 547998"/>
                <a:gd name="connsiteY406" fmla="*/ 273100 h 513723"/>
                <a:gd name="connsiteX407" fmla="*/ 94474 w 547998"/>
                <a:gd name="connsiteY407" fmla="*/ 273921 h 513723"/>
                <a:gd name="connsiteX408" fmla="*/ 101429 w 547998"/>
                <a:gd name="connsiteY408" fmla="*/ 281919 h 513723"/>
                <a:gd name="connsiteX409" fmla="*/ 94899 w 547998"/>
                <a:gd name="connsiteY409" fmla="*/ 280654 h 513723"/>
                <a:gd name="connsiteX410" fmla="*/ 94899 w 547998"/>
                <a:gd name="connsiteY410" fmla="*/ 274926 h 513723"/>
                <a:gd name="connsiteX411" fmla="*/ 101429 w 547998"/>
                <a:gd name="connsiteY411" fmla="*/ 276469 h 513723"/>
                <a:gd name="connsiteX412" fmla="*/ 101429 w 547998"/>
                <a:gd name="connsiteY412" fmla="*/ 276257 h 513723"/>
                <a:gd name="connsiteX413" fmla="*/ 94899 w 547998"/>
                <a:gd name="connsiteY413" fmla="*/ 274714 h 513723"/>
                <a:gd name="connsiteX414" fmla="*/ 94899 w 547998"/>
                <a:gd name="connsiteY414" fmla="*/ 274053 h 513723"/>
                <a:gd name="connsiteX415" fmla="*/ 101429 w 547998"/>
                <a:gd name="connsiteY415" fmla="*/ 275686 h 513723"/>
                <a:gd name="connsiteX416" fmla="*/ 105204 w 547998"/>
                <a:gd name="connsiteY416" fmla="*/ 282669 h 513723"/>
                <a:gd name="connsiteX417" fmla="*/ 102495 w 547998"/>
                <a:gd name="connsiteY417" fmla="*/ 282145 h 513723"/>
                <a:gd name="connsiteX418" fmla="*/ 102495 w 547998"/>
                <a:gd name="connsiteY418" fmla="*/ 275931 h 513723"/>
                <a:gd name="connsiteX419" fmla="*/ 105204 w 547998"/>
                <a:gd name="connsiteY419" fmla="*/ 276606 h 513723"/>
                <a:gd name="connsiteX420" fmla="*/ 110979 w 547998"/>
                <a:gd name="connsiteY420" fmla="*/ 283787 h 513723"/>
                <a:gd name="connsiteX421" fmla="*/ 105525 w 547998"/>
                <a:gd name="connsiteY421" fmla="*/ 282730 h 513723"/>
                <a:gd name="connsiteX422" fmla="*/ 105525 w 547998"/>
                <a:gd name="connsiteY422" fmla="*/ 277460 h 513723"/>
                <a:gd name="connsiteX423" fmla="*/ 110979 w 547998"/>
                <a:gd name="connsiteY423" fmla="*/ 278790 h 513723"/>
                <a:gd name="connsiteX424" fmla="*/ 110979 w 547998"/>
                <a:gd name="connsiteY424" fmla="*/ 278597 h 513723"/>
                <a:gd name="connsiteX425" fmla="*/ 105525 w 547998"/>
                <a:gd name="connsiteY425" fmla="*/ 277266 h 513723"/>
                <a:gd name="connsiteX426" fmla="*/ 105525 w 547998"/>
                <a:gd name="connsiteY426" fmla="*/ 276728 h 513723"/>
                <a:gd name="connsiteX427" fmla="*/ 110979 w 547998"/>
                <a:gd name="connsiteY427" fmla="*/ 278092 h 513723"/>
                <a:gd name="connsiteX428" fmla="*/ 114499 w 547998"/>
                <a:gd name="connsiteY428" fmla="*/ 284486 h 513723"/>
                <a:gd name="connsiteX429" fmla="*/ 111668 w 547998"/>
                <a:gd name="connsiteY429" fmla="*/ 283943 h 513723"/>
                <a:gd name="connsiteX430" fmla="*/ 111668 w 547998"/>
                <a:gd name="connsiteY430" fmla="*/ 278281 h 513723"/>
                <a:gd name="connsiteX431" fmla="*/ 114499 w 547998"/>
                <a:gd name="connsiteY431" fmla="*/ 278984 h 513723"/>
                <a:gd name="connsiteX432" fmla="*/ 119892 w 547998"/>
                <a:gd name="connsiteY432" fmla="*/ 285528 h 513723"/>
                <a:gd name="connsiteX433" fmla="*/ 114853 w 547998"/>
                <a:gd name="connsiteY433" fmla="*/ 284552 h 513723"/>
                <a:gd name="connsiteX434" fmla="*/ 114853 w 547998"/>
                <a:gd name="connsiteY434" fmla="*/ 279744 h 513723"/>
                <a:gd name="connsiteX435" fmla="*/ 119892 w 547998"/>
                <a:gd name="connsiteY435" fmla="*/ 280970 h 513723"/>
                <a:gd name="connsiteX436" fmla="*/ 119892 w 547998"/>
                <a:gd name="connsiteY436" fmla="*/ 280772 h 513723"/>
                <a:gd name="connsiteX437" fmla="*/ 114853 w 547998"/>
                <a:gd name="connsiteY437" fmla="*/ 279545 h 513723"/>
                <a:gd name="connsiteX438" fmla="*/ 114853 w 547998"/>
                <a:gd name="connsiteY438" fmla="*/ 279074 h 513723"/>
                <a:gd name="connsiteX439" fmla="*/ 119892 w 547998"/>
                <a:gd name="connsiteY439" fmla="*/ 280333 h 513723"/>
                <a:gd name="connsiteX440" fmla="*/ 122723 w 547998"/>
                <a:gd name="connsiteY440" fmla="*/ 286080 h 513723"/>
                <a:gd name="connsiteX441" fmla="*/ 120595 w 547998"/>
                <a:gd name="connsiteY441" fmla="*/ 285665 h 513723"/>
                <a:gd name="connsiteX442" fmla="*/ 120595 w 547998"/>
                <a:gd name="connsiteY442" fmla="*/ 280456 h 513723"/>
                <a:gd name="connsiteX443" fmla="*/ 122723 w 547998"/>
                <a:gd name="connsiteY443" fmla="*/ 280985 h 513723"/>
                <a:gd name="connsiteX444" fmla="*/ 127876 w 547998"/>
                <a:gd name="connsiteY444" fmla="*/ 287081 h 513723"/>
                <a:gd name="connsiteX445" fmla="*/ 123077 w 547998"/>
                <a:gd name="connsiteY445" fmla="*/ 286137 h 513723"/>
                <a:gd name="connsiteX446" fmla="*/ 123077 w 547998"/>
                <a:gd name="connsiteY446" fmla="*/ 281754 h 513723"/>
                <a:gd name="connsiteX447" fmla="*/ 127876 w 547998"/>
                <a:gd name="connsiteY447" fmla="*/ 282924 h 513723"/>
                <a:gd name="connsiteX448" fmla="*/ 127876 w 547998"/>
                <a:gd name="connsiteY448" fmla="*/ 282726 h 513723"/>
                <a:gd name="connsiteX449" fmla="*/ 123077 w 547998"/>
                <a:gd name="connsiteY449" fmla="*/ 281555 h 513723"/>
                <a:gd name="connsiteX450" fmla="*/ 123077 w 547998"/>
                <a:gd name="connsiteY450" fmla="*/ 281126 h 513723"/>
                <a:gd name="connsiteX451" fmla="*/ 127876 w 547998"/>
                <a:gd name="connsiteY451" fmla="*/ 282329 h 513723"/>
                <a:gd name="connsiteX452" fmla="*/ 129792 w 547998"/>
                <a:gd name="connsiteY452" fmla="*/ 287444 h 513723"/>
                <a:gd name="connsiteX453" fmla="*/ 128584 w 547998"/>
                <a:gd name="connsiteY453" fmla="*/ 287208 h 513723"/>
                <a:gd name="connsiteX454" fmla="*/ 128584 w 547998"/>
                <a:gd name="connsiteY454" fmla="*/ 282490 h 513723"/>
                <a:gd name="connsiteX455" fmla="*/ 129792 w 547998"/>
                <a:gd name="connsiteY455" fmla="*/ 282792 h 513723"/>
                <a:gd name="connsiteX456" fmla="*/ 134067 w 547998"/>
                <a:gd name="connsiteY456" fmla="*/ 288270 h 513723"/>
                <a:gd name="connsiteX457" fmla="*/ 130150 w 547998"/>
                <a:gd name="connsiteY457" fmla="*/ 287510 h 513723"/>
                <a:gd name="connsiteX458" fmla="*/ 130150 w 547998"/>
                <a:gd name="connsiteY458" fmla="*/ 283518 h 513723"/>
                <a:gd name="connsiteX459" fmla="*/ 134067 w 547998"/>
                <a:gd name="connsiteY459" fmla="*/ 284462 h 513723"/>
                <a:gd name="connsiteX460" fmla="*/ 134067 w 547998"/>
                <a:gd name="connsiteY460" fmla="*/ 284226 h 513723"/>
                <a:gd name="connsiteX461" fmla="*/ 130150 w 547998"/>
                <a:gd name="connsiteY461" fmla="*/ 283282 h 513723"/>
                <a:gd name="connsiteX462" fmla="*/ 130150 w 547998"/>
                <a:gd name="connsiteY462" fmla="*/ 282896 h 513723"/>
                <a:gd name="connsiteX463" fmla="*/ 134067 w 547998"/>
                <a:gd name="connsiteY463" fmla="*/ 283877 h 513723"/>
                <a:gd name="connsiteX464" fmla="*/ 98489 w 547998"/>
                <a:gd name="connsiteY464" fmla="*/ 335737 h 513723"/>
                <a:gd name="connsiteX465" fmla="*/ 98782 w 547998"/>
                <a:gd name="connsiteY465" fmla="*/ 305728 h 513723"/>
                <a:gd name="connsiteX466" fmla="*/ 93592 w 547998"/>
                <a:gd name="connsiteY466" fmla="*/ 292309 h 513723"/>
                <a:gd name="connsiteX467" fmla="*/ 88401 w 547998"/>
                <a:gd name="connsiteY467" fmla="*/ 304940 h 513723"/>
                <a:gd name="connsiteX468" fmla="*/ 88623 w 547998"/>
                <a:gd name="connsiteY468" fmla="*/ 340428 h 513723"/>
                <a:gd name="connsiteX469" fmla="*/ 98489 w 547998"/>
                <a:gd name="connsiteY469" fmla="*/ 339309 h 513723"/>
                <a:gd name="connsiteX470" fmla="*/ 97885 w 547998"/>
                <a:gd name="connsiteY470" fmla="*/ 268264 h 513723"/>
                <a:gd name="connsiteX471" fmla="*/ 90152 w 547998"/>
                <a:gd name="connsiteY471" fmla="*/ 268292 h 513723"/>
                <a:gd name="connsiteX472" fmla="*/ 97885 w 547998"/>
                <a:gd name="connsiteY472" fmla="*/ 268264 h 513723"/>
                <a:gd name="connsiteX473" fmla="*/ 127281 w 547998"/>
                <a:gd name="connsiteY473" fmla="*/ 269679 h 513723"/>
                <a:gd name="connsiteX474" fmla="*/ 123761 w 547998"/>
                <a:gd name="connsiteY474" fmla="*/ 269679 h 513723"/>
                <a:gd name="connsiteX475" fmla="*/ 123761 w 547998"/>
                <a:gd name="connsiteY475" fmla="*/ 279116 h 513723"/>
                <a:gd name="connsiteX476" fmla="*/ 127281 w 547998"/>
                <a:gd name="connsiteY476" fmla="*/ 279116 h 513723"/>
                <a:gd name="connsiteX477" fmla="*/ 127310 w 547998"/>
                <a:gd name="connsiteY477" fmla="*/ 268264 h 513723"/>
                <a:gd name="connsiteX478" fmla="*/ 119576 w 547998"/>
                <a:gd name="connsiteY478" fmla="*/ 268292 h 513723"/>
                <a:gd name="connsiteX479" fmla="*/ 127310 w 547998"/>
                <a:gd name="connsiteY479" fmla="*/ 268264 h 513723"/>
                <a:gd name="connsiteX480" fmla="*/ 407213 w 547998"/>
                <a:gd name="connsiteY480" fmla="*/ 251622 h 513723"/>
                <a:gd name="connsiteX481" fmla="*/ 405118 w 547998"/>
                <a:gd name="connsiteY481" fmla="*/ 251622 h 513723"/>
                <a:gd name="connsiteX482" fmla="*/ 403703 w 547998"/>
                <a:gd name="connsiteY482" fmla="*/ 252334 h 513723"/>
                <a:gd name="connsiteX483" fmla="*/ 403811 w 547998"/>
                <a:gd name="connsiteY483" fmla="*/ 252608 h 513723"/>
                <a:gd name="connsiteX484" fmla="*/ 405142 w 547998"/>
                <a:gd name="connsiteY484" fmla="*/ 251924 h 513723"/>
                <a:gd name="connsiteX485" fmla="*/ 407213 w 547998"/>
                <a:gd name="connsiteY485" fmla="*/ 251924 h 513723"/>
                <a:gd name="connsiteX486" fmla="*/ 83301 w 547998"/>
                <a:gd name="connsiteY486" fmla="*/ 341027 h 513723"/>
                <a:gd name="connsiteX487" fmla="*/ 83655 w 547998"/>
                <a:gd name="connsiteY487" fmla="*/ 334473 h 513723"/>
                <a:gd name="connsiteX488" fmla="*/ 83655 w 547998"/>
                <a:gd name="connsiteY488" fmla="*/ 304577 h 513723"/>
                <a:gd name="connsiteX489" fmla="*/ 70915 w 547998"/>
                <a:gd name="connsiteY489" fmla="*/ 303610 h 513723"/>
                <a:gd name="connsiteX490" fmla="*/ 71188 w 547998"/>
                <a:gd name="connsiteY490" fmla="*/ 342405 h 513723"/>
                <a:gd name="connsiteX491" fmla="*/ 83305 w 547998"/>
                <a:gd name="connsiteY491" fmla="*/ 341027 h 513723"/>
                <a:gd name="connsiteX492" fmla="*/ 134487 w 547998"/>
                <a:gd name="connsiteY492" fmla="*/ 335218 h 513723"/>
                <a:gd name="connsiteX493" fmla="*/ 134699 w 547998"/>
                <a:gd name="connsiteY493" fmla="*/ 308455 h 513723"/>
                <a:gd name="connsiteX494" fmla="*/ 127621 w 547998"/>
                <a:gd name="connsiteY494" fmla="*/ 307917 h 513723"/>
                <a:gd name="connsiteX495" fmla="*/ 127621 w 547998"/>
                <a:gd name="connsiteY495" fmla="*/ 331005 h 513723"/>
                <a:gd name="connsiteX496" fmla="*/ 127772 w 547998"/>
                <a:gd name="connsiteY496" fmla="*/ 335978 h 513723"/>
                <a:gd name="connsiteX497" fmla="*/ 134472 w 547998"/>
                <a:gd name="connsiteY497" fmla="*/ 335218 h 513723"/>
                <a:gd name="connsiteX498" fmla="*/ 91992 w 547998"/>
                <a:gd name="connsiteY498" fmla="*/ 403386 h 513723"/>
                <a:gd name="connsiteX499" fmla="*/ 98027 w 547998"/>
                <a:gd name="connsiteY499" fmla="*/ 423312 h 513723"/>
                <a:gd name="connsiteX500" fmla="*/ 98758 w 547998"/>
                <a:gd name="connsiteY500" fmla="*/ 421363 h 513723"/>
                <a:gd name="connsiteX501" fmla="*/ 77969 w 547998"/>
                <a:gd name="connsiteY501" fmla="*/ 378609 h 513723"/>
                <a:gd name="connsiteX502" fmla="*/ 95979 w 547998"/>
                <a:gd name="connsiteY502" fmla="*/ 423463 h 513723"/>
                <a:gd name="connsiteX503" fmla="*/ 97867 w 547998"/>
                <a:gd name="connsiteY503" fmla="*/ 423486 h 513723"/>
                <a:gd name="connsiteX504" fmla="*/ 97668 w 547998"/>
                <a:gd name="connsiteY504" fmla="*/ 423486 h 513723"/>
                <a:gd name="connsiteX505" fmla="*/ 86344 w 547998"/>
                <a:gd name="connsiteY505" fmla="*/ 395431 h 513723"/>
                <a:gd name="connsiteX506" fmla="*/ 81522 w 547998"/>
                <a:gd name="connsiteY506" fmla="*/ 386598 h 513723"/>
                <a:gd name="connsiteX507" fmla="*/ 91997 w 547998"/>
                <a:gd name="connsiteY507" fmla="*/ 403358 h 513723"/>
                <a:gd name="connsiteX508" fmla="*/ 405127 w 547998"/>
                <a:gd name="connsiteY508" fmla="*/ 280409 h 513723"/>
                <a:gd name="connsiteX509" fmla="*/ 407213 w 547998"/>
                <a:gd name="connsiteY509" fmla="*/ 280409 h 513723"/>
                <a:gd name="connsiteX510" fmla="*/ 407213 w 547998"/>
                <a:gd name="connsiteY510" fmla="*/ 280107 h 513723"/>
                <a:gd name="connsiteX511" fmla="*/ 405118 w 547998"/>
                <a:gd name="connsiteY511" fmla="*/ 280107 h 513723"/>
                <a:gd name="connsiteX512" fmla="*/ 403703 w 547998"/>
                <a:gd name="connsiteY512" fmla="*/ 280612 h 513723"/>
                <a:gd name="connsiteX513" fmla="*/ 403783 w 547998"/>
                <a:gd name="connsiteY513" fmla="*/ 280900 h 513723"/>
                <a:gd name="connsiteX514" fmla="*/ 125262 w 547998"/>
                <a:gd name="connsiteY514" fmla="*/ 336266 h 513723"/>
                <a:gd name="connsiteX515" fmla="*/ 125517 w 547998"/>
                <a:gd name="connsiteY515" fmla="*/ 331142 h 513723"/>
                <a:gd name="connsiteX516" fmla="*/ 125517 w 547998"/>
                <a:gd name="connsiteY516" fmla="*/ 307757 h 513723"/>
                <a:gd name="connsiteX517" fmla="*/ 116396 w 547998"/>
                <a:gd name="connsiteY517" fmla="*/ 307063 h 513723"/>
                <a:gd name="connsiteX518" fmla="*/ 116589 w 547998"/>
                <a:gd name="connsiteY518" fmla="*/ 334043 h 513723"/>
                <a:gd name="connsiteX519" fmla="*/ 116589 w 547998"/>
                <a:gd name="connsiteY519" fmla="*/ 337247 h 513723"/>
                <a:gd name="connsiteX520" fmla="*/ 125257 w 547998"/>
                <a:gd name="connsiteY520" fmla="*/ 336266 h 513723"/>
                <a:gd name="connsiteX521" fmla="*/ 119482 w 547998"/>
                <a:gd name="connsiteY521" fmla="*/ 279140 h 513723"/>
                <a:gd name="connsiteX522" fmla="*/ 123002 w 547998"/>
                <a:gd name="connsiteY522" fmla="*/ 279140 h 513723"/>
                <a:gd name="connsiteX523" fmla="*/ 123002 w 547998"/>
                <a:gd name="connsiteY523" fmla="*/ 269703 h 513723"/>
                <a:gd name="connsiteX524" fmla="*/ 119482 w 547998"/>
                <a:gd name="connsiteY524" fmla="*/ 269703 h 513723"/>
                <a:gd name="connsiteX525" fmla="*/ 407213 w 547998"/>
                <a:gd name="connsiteY525" fmla="*/ 249031 h 513723"/>
                <a:gd name="connsiteX526" fmla="*/ 405118 w 547998"/>
                <a:gd name="connsiteY526" fmla="*/ 249031 h 513723"/>
                <a:gd name="connsiteX527" fmla="*/ 403703 w 547998"/>
                <a:gd name="connsiteY527" fmla="*/ 249777 h 513723"/>
                <a:gd name="connsiteX528" fmla="*/ 403811 w 547998"/>
                <a:gd name="connsiteY528" fmla="*/ 250050 h 513723"/>
                <a:gd name="connsiteX529" fmla="*/ 405142 w 547998"/>
                <a:gd name="connsiteY529" fmla="*/ 249333 h 513723"/>
                <a:gd name="connsiteX530" fmla="*/ 407213 w 547998"/>
                <a:gd name="connsiteY530" fmla="*/ 249333 h 513723"/>
                <a:gd name="connsiteX531" fmla="*/ 405137 w 547998"/>
                <a:gd name="connsiteY531" fmla="*/ 283004 h 513723"/>
                <a:gd name="connsiteX532" fmla="*/ 407213 w 547998"/>
                <a:gd name="connsiteY532" fmla="*/ 283004 h 513723"/>
                <a:gd name="connsiteX533" fmla="*/ 407213 w 547998"/>
                <a:gd name="connsiteY533" fmla="*/ 282697 h 513723"/>
                <a:gd name="connsiteX534" fmla="*/ 405118 w 547998"/>
                <a:gd name="connsiteY534" fmla="*/ 282697 h 513723"/>
                <a:gd name="connsiteX535" fmla="*/ 403703 w 547998"/>
                <a:gd name="connsiteY535" fmla="*/ 283169 h 513723"/>
                <a:gd name="connsiteX536" fmla="*/ 403778 w 547998"/>
                <a:gd name="connsiteY536" fmla="*/ 283457 h 513723"/>
                <a:gd name="connsiteX537" fmla="*/ 186389 w 547998"/>
                <a:gd name="connsiteY537" fmla="*/ 296806 h 513723"/>
                <a:gd name="connsiteX538" fmla="*/ 187220 w 547998"/>
                <a:gd name="connsiteY538" fmla="*/ 298032 h 513723"/>
                <a:gd name="connsiteX539" fmla="*/ 189202 w 547998"/>
                <a:gd name="connsiteY539" fmla="*/ 298504 h 513723"/>
                <a:gd name="connsiteX540" fmla="*/ 190037 w 547998"/>
                <a:gd name="connsiteY540" fmla="*/ 297726 h 513723"/>
                <a:gd name="connsiteX541" fmla="*/ 190037 w 547998"/>
                <a:gd name="connsiteY541" fmla="*/ 297329 h 513723"/>
                <a:gd name="connsiteX542" fmla="*/ 186389 w 547998"/>
                <a:gd name="connsiteY542" fmla="*/ 296386 h 513723"/>
                <a:gd name="connsiteX543" fmla="*/ 189121 w 547998"/>
                <a:gd name="connsiteY543" fmla="*/ 279442 h 513723"/>
                <a:gd name="connsiteX544" fmla="*/ 187895 w 547998"/>
                <a:gd name="connsiteY544" fmla="*/ 280385 h 513723"/>
                <a:gd name="connsiteX545" fmla="*/ 188956 w 547998"/>
                <a:gd name="connsiteY545" fmla="*/ 280220 h 513723"/>
                <a:gd name="connsiteX546" fmla="*/ 189461 w 547998"/>
                <a:gd name="connsiteY546" fmla="*/ 281494 h 513723"/>
                <a:gd name="connsiteX547" fmla="*/ 190207 w 547998"/>
                <a:gd name="connsiteY547" fmla="*/ 281857 h 513723"/>
                <a:gd name="connsiteX548" fmla="*/ 189466 w 547998"/>
                <a:gd name="connsiteY548" fmla="*/ 277710 h 513723"/>
                <a:gd name="connsiteX549" fmla="*/ 187937 w 547998"/>
                <a:gd name="connsiteY549" fmla="*/ 277710 h 513723"/>
                <a:gd name="connsiteX550" fmla="*/ 186172 w 547998"/>
                <a:gd name="connsiteY550" fmla="*/ 279857 h 513723"/>
                <a:gd name="connsiteX551" fmla="*/ 187673 w 547998"/>
                <a:gd name="connsiteY551" fmla="*/ 279857 h 513723"/>
                <a:gd name="connsiteX552" fmla="*/ 189249 w 547998"/>
                <a:gd name="connsiteY552" fmla="*/ 278352 h 513723"/>
                <a:gd name="connsiteX553" fmla="*/ 191231 w 547998"/>
                <a:gd name="connsiteY553" fmla="*/ 282282 h 513723"/>
                <a:gd name="connsiteX554" fmla="*/ 187579 w 547998"/>
                <a:gd name="connsiteY554" fmla="*/ 304917 h 513723"/>
                <a:gd name="connsiteX555" fmla="*/ 189032 w 547998"/>
                <a:gd name="connsiteY555" fmla="*/ 303525 h 513723"/>
                <a:gd name="connsiteX556" fmla="*/ 190863 w 547998"/>
                <a:gd name="connsiteY556" fmla="*/ 307153 h 513723"/>
                <a:gd name="connsiteX557" fmla="*/ 189221 w 547998"/>
                <a:gd name="connsiteY557" fmla="*/ 302939 h 513723"/>
                <a:gd name="connsiteX558" fmla="*/ 187805 w 547998"/>
                <a:gd name="connsiteY558" fmla="*/ 302939 h 513723"/>
                <a:gd name="connsiteX559" fmla="*/ 186177 w 547998"/>
                <a:gd name="connsiteY559" fmla="*/ 304921 h 513723"/>
                <a:gd name="connsiteX560" fmla="*/ 403750 w 547998"/>
                <a:gd name="connsiteY560" fmla="*/ 285665 h 513723"/>
                <a:gd name="connsiteX561" fmla="*/ 403811 w 547998"/>
                <a:gd name="connsiteY561" fmla="*/ 285958 h 513723"/>
                <a:gd name="connsiteX562" fmla="*/ 405137 w 547998"/>
                <a:gd name="connsiteY562" fmla="*/ 285576 h 513723"/>
                <a:gd name="connsiteX563" fmla="*/ 407213 w 547998"/>
                <a:gd name="connsiteY563" fmla="*/ 285576 h 513723"/>
                <a:gd name="connsiteX564" fmla="*/ 407213 w 547998"/>
                <a:gd name="connsiteY564" fmla="*/ 285274 h 513723"/>
                <a:gd name="connsiteX565" fmla="*/ 405090 w 547998"/>
                <a:gd name="connsiteY565" fmla="*/ 285274 h 513723"/>
                <a:gd name="connsiteX566" fmla="*/ 187786 w 547998"/>
                <a:gd name="connsiteY566" fmla="*/ 305417 h 513723"/>
                <a:gd name="connsiteX567" fmla="*/ 188749 w 547998"/>
                <a:gd name="connsiteY567" fmla="*/ 305299 h 513723"/>
                <a:gd name="connsiteX568" fmla="*/ 189221 w 547998"/>
                <a:gd name="connsiteY568" fmla="*/ 306474 h 513723"/>
                <a:gd name="connsiteX569" fmla="*/ 189909 w 547998"/>
                <a:gd name="connsiteY569" fmla="*/ 306809 h 513723"/>
                <a:gd name="connsiteX570" fmla="*/ 188904 w 547998"/>
                <a:gd name="connsiteY570" fmla="*/ 304572 h 513723"/>
                <a:gd name="connsiteX571" fmla="*/ 181794 w 547998"/>
                <a:gd name="connsiteY571" fmla="*/ 303883 h 513723"/>
                <a:gd name="connsiteX572" fmla="*/ 183370 w 547998"/>
                <a:gd name="connsiteY572" fmla="*/ 302378 h 513723"/>
                <a:gd name="connsiteX573" fmla="*/ 185351 w 547998"/>
                <a:gd name="connsiteY573" fmla="*/ 306308 h 513723"/>
                <a:gd name="connsiteX574" fmla="*/ 183587 w 547998"/>
                <a:gd name="connsiteY574" fmla="*/ 301736 h 513723"/>
                <a:gd name="connsiteX575" fmla="*/ 182058 w 547998"/>
                <a:gd name="connsiteY575" fmla="*/ 301736 h 513723"/>
                <a:gd name="connsiteX576" fmla="*/ 180293 w 547998"/>
                <a:gd name="connsiteY576" fmla="*/ 303888 h 513723"/>
                <a:gd name="connsiteX577" fmla="*/ 183587 w 547998"/>
                <a:gd name="connsiteY577" fmla="*/ 274893 h 513723"/>
                <a:gd name="connsiteX578" fmla="*/ 182058 w 547998"/>
                <a:gd name="connsiteY578" fmla="*/ 274893 h 513723"/>
                <a:gd name="connsiteX579" fmla="*/ 180293 w 547998"/>
                <a:gd name="connsiteY579" fmla="*/ 277040 h 513723"/>
                <a:gd name="connsiteX580" fmla="*/ 181794 w 547998"/>
                <a:gd name="connsiteY580" fmla="*/ 277040 h 513723"/>
                <a:gd name="connsiteX581" fmla="*/ 183370 w 547998"/>
                <a:gd name="connsiteY581" fmla="*/ 275535 h 513723"/>
                <a:gd name="connsiteX582" fmla="*/ 185351 w 547998"/>
                <a:gd name="connsiteY582" fmla="*/ 279465 h 513723"/>
                <a:gd name="connsiteX583" fmla="*/ 190027 w 547998"/>
                <a:gd name="connsiteY583" fmla="*/ 282443 h 513723"/>
                <a:gd name="connsiteX584" fmla="*/ 186380 w 547998"/>
                <a:gd name="connsiteY584" fmla="*/ 280852 h 513723"/>
                <a:gd name="connsiteX585" fmla="*/ 186380 w 547998"/>
                <a:gd name="connsiteY585" fmla="*/ 295149 h 513723"/>
                <a:gd name="connsiteX586" fmla="*/ 190027 w 547998"/>
                <a:gd name="connsiteY586" fmla="*/ 296150 h 513723"/>
                <a:gd name="connsiteX587" fmla="*/ 198790 w 547998"/>
                <a:gd name="connsiteY587" fmla="*/ 283386 h 513723"/>
                <a:gd name="connsiteX588" fmla="*/ 197459 w 547998"/>
                <a:gd name="connsiteY588" fmla="*/ 285005 h 513723"/>
                <a:gd name="connsiteX589" fmla="*/ 198587 w 547998"/>
                <a:gd name="connsiteY589" fmla="*/ 285005 h 513723"/>
                <a:gd name="connsiteX590" fmla="*/ 199776 w 547998"/>
                <a:gd name="connsiteY590" fmla="*/ 283872 h 513723"/>
                <a:gd name="connsiteX591" fmla="*/ 201267 w 547998"/>
                <a:gd name="connsiteY591" fmla="*/ 286831 h 513723"/>
                <a:gd name="connsiteX592" fmla="*/ 199941 w 547998"/>
                <a:gd name="connsiteY592" fmla="*/ 283391 h 513723"/>
                <a:gd name="connsiteX593" fmla="*/ 182016 w 547998"/>
                <a:gd name="connsiteY593" fmla="*/ 304407 h 513723"/>
                <a:gd name="connsiteX594" fmla="*/ 183077 w 547998"/>
                <a:gd name="connsiteY594" fmla="*/ 304242 h 513723"/>
                <a:gd name="connsiteX595" fmla="*/ 183582 w 547998"/>
                <a:gd name="connsiteY595" fmla="*/ 305516 h 513723"/>
                <a:gd name="connsiteX596" fmla="*/ 184328 w 547998"/>
                <a:gd name="connsiteY596" fmla="*/ 305879 h 513723"/>
                <a:gd name="connsiteX597" fmla="*/ 183238 w 547998"/>
                <a:gd name="connsiteY597" fmla="*/ 303458 h 513723"/>
                <a:gd name="connsiteX598" fmla="*/ 198898 w 547998"/>
                <a:gd name="connsiteY598" fmla="*/ 306964 h 513723"/>
                <a:gd name="connsiteX599" fmla="*/ 199696 w 547998"/>
                <a:gd name="connsiteY599" fmla="*/ 306842 h 513723"/>
                <a:gd name="connsiteX600" fmla="*/ 200078 w 547998"/>
                <a:gd name="connsiteY600" fmla="*/ 307785 h 513723"/>
                <a:gd name="connsiteX601" fmla="*/ 200639 w 547998"/>
                <a:gd name="connsiteY601" fmla="*/ 308059 h 513723"/>
                <a:gd name="connsiteX602" fmla="*/ 199818 w 547998"/>
                <a:gd name="connsiteY602" fmla="*/ 306238 h 513723"/>
                <a:gd name="connsiteX603" fmla="*/ 198068 w 547998"/>
                <a:gd name="connsiteY603" fmla="*/ 298334 h 513723"/>
                <a:gd name="connsiteX604" fmla="*/ 200389 w 547998"/>
                <a:gd name="connsiteY604" fmla="*/ 298967 h 513723"/>
                <a:gd name="connsiteX605" fmla="*/ 200389 w 547998"/>
                <a:gd name="connsiteY605" fmla="*/ 286934 h 513723"/>
                <a:gd name="connsiteX606" fmla="*/ 198068 w 547998"/>
                <a:gd name="connsiteY606" fmla="*/ 285925 h 513723"/>
                <a:gd name="connsiteX607" fmla="*/ 200502 w 547998"/>
                <a:gd name="connsiteY607" fmla="*/ 286510 h 513723"/>
                <a:gd name="connsiteX608" fmla="*/ 199681 w 547998"/>
                <a:gd name="connsiteY608" fmla="*/ 284684 h 513723"/>
                <a:gd name="connsiteX609" fmla="*/ 198738 w 547998"/>
                <a:gd name="connsiteY609" fmla="*/ 285401 h 513723"/>
                <a:gd name="connsiteX610" fmla="*/ 199535 w 547998"/>
                <a:gd name="connsiteY610" fmla="*/ 285278 h 513723"/>
                <a:gd name="connsiteX611" fmla="*/ 199917 w 547998"/>
                <a:gd name="connsiteY611" fmla="*/ 286222 h 513723"/>
                <a:gd name="connsiteX612" fmla="*/ 200078 w 547998"/>
                <a:gd name="connsiteY612" fmla="*/ 304940 h 513723"/>
                <a:gd name="connsiteX613" fmla="*/ 198926 w 547998"/>
                <a:gd name="connsiteY613" fmla="*/ 304940 h 513723"/>
                <a:gd name="connsiteX614" fmla="*/ 197596 w 547998"/>
                <a:gd name="connsiteY614" fmla="*/ 306559 h 513723"/>
                <a:gd name="connsiteX615" fmla="*/ 198724 w 547998"/>
                <a:gd name="connsiteY615" fmla="*/ 306559 h 513723"/>
                <a:gd name="connsiteX616" fmla="*/ 199908 w 547998"/>
                <a:gd name="connsiteY616" fmla="*/ 305426 h 513723"/>
                <a:gd name="connsiteX617" fmla="*/ 201399 w 547998"/>
                <a:gd name="connsiteY617" fmla="*/ 308385 h 513723"/>
                <a:gd name="connsiteX618" fmla="*/ 198063 w 547998"/>
                <a:gd name="connsiteY618" fmla="*/ 299788 h 513723"/>
                <a:gd name="connsiteX619" fmla="*/ 199224 w 547998"/>
                <a:gd name="connsiteY619" fmla="*/ 302336 h 513723"/>
                <a:gd name="connsiteX620" fmla="*/ 200384 w 547998"/>
                <a:gd name="connsiteY620" fmla="*/ 300382 h 513723"/>
                <a:gd name="connsiteX621" fmla="*/ 200384 w 547998"/>
                <a:gd name="connsiteY621" fmla="*/ 300033 h 513723"/>
                <a:gd name="connsiteX622" fmla="*/ 198063 w 547998"/>
                <a:gd name="connsiteY622" fmla="*/ 299429 h 513723"/>
                <a:gd name="connsiteX623" fmla="*/ 195123 w 547998"/>
                <a:gd name="connsiteY623" fmla="*/ 303916 h 513723"/>
                <a:gd name="connsiteX624" fmla="*/ 193783 w 547998"/>
                <a:gd name="connsiteY624" fmla="*/ 303916 h 513723"/>
                <a:gd name="connsiteX625" fmla="*/ 192231 w 547998"/>
                <a:gd name="connsiteY625" fmla="*/ 305804 h 513723"/>
                <a:gd name="connsiteX626" fmla="*/ 193547 w 547998"/>
                <a:gd name="connsiteY626" fmla="*/ 305804 h 513723"/>
                <a:gd name="connsiteX627" fmla="*/ 194930 w 547998"/>
                <a:gd name="connsiteY627" fmla="*/ 304482 h 513723"/>
                <a:gd name="connsiteX628" fmla="*/ 196671 w 547998"/>
                <a:gd name="connsiteY628" fmla="*/ 307936 h 513723"/>
                <a:gd name="connsiteX629" fmla="*/ 193746 w 547998"/>
                <a:gd name="connsiteY629" fmla="*/ 306275 h 513723"/>
                <a:gd name="connsiteX630" fmla="*/ 194689 w 547998"/>
                <a:gd name="connsiteY630" fmla="*/ 306129 h 513723"/>
                <a:gd name="connsiteX631" fmla="*/ 195133 w 547998"/>
                <a:gd name="connsiteY631" fmla="*/ 307247 h 513723"/>
                <a:gd name="connsiteX632" fmla="*/ 195789 w 547998"/>
                <a:gd name="connsiteY632" fmla="*/ 307564 h 513723"/>
                <a:gd name="connsiteX633" fmla="*/ 194845 w 547998"/>
                <a:gd name="connsiteY633" fmla="*/ 305436 h 513723"/>
                <a:gd name="connsiteX634" fmla="*/ 193576 w 547998"/>
                <a:gd name="connsiteY634" fmla="*/ 280668 h 513723"/>
                <a:gd name="connsiteX635" fmla="*/ 192023 w 547998"/>
                <a:gd name="connsiteY635" fmla="*/ 282556 h 513723"/>
                <a:gd name="connsiteX636" fmla="*/ 193344 w 547998"/>
                <a:gd name="connsiteY636" fmla="*/ 282556 h 513723"/>
                <a:gd name="connsiteX637" fmla="*/ 194727 w 547998"/>
                <a:gd name="connsiteY637" fmla="*/ 281235 h 513723"/>
                <a:gd name="connsiteX638" fmla="*/ 196468 w 547998"/>
                <a:gd name="connsiteY638" fmla="*/ 284689 h 513723"/>
                <a:gd name="connsiteX639" fmla="*/ 194920 w 547998"/>
                <a:gd name="connsiteY639" fmla="*/ 280673 h 513723"/>
                <a:gd name="connsiteX640" fmla="*/ 195572 w 547998"/>
                <a:gd name="connsiteY640" fmla="*/ 284320 h 513723"/>
                <a:gd name="connsiteX641" fmla="*/ 194628 w 547998"/>
                <a:gd name="connsiteY641" fmla="*/ 282192 h 513723"/>
                <a:gd name="connsiteX642" fmla="*/ 193552 w 547998"/>
                <a:gd name="connsiteY642" fmla="*/ 283028 h 513723"/>
                <a:gd name="connsiteX643" fmla="*/ 194496 w 547998"/>
                <a:gd name="connsiteY643" fmla="*/ 282881 h 513723"/>
                <a:gd name="connsiteX644" fmla="*/ 194944 w 547998"/>
                <a:gd name="connsiteY644" fmla="*/ 284000 h 513723"/>
                <a:gd name="connsiteX645" fmla="*/ 192217 w 547998"/>
                <a:gd name="connsiteY645" fmla="*/ 298301 h 513723"/>
                <a:gd name="connsiteX646" fmla="*/ 193047 w 547998"/>
                <a:gd name="connsiteY646" fmla="*/ 299462 h 513723"/>
                <a:gd name="connsiteX647" fmla="*/ 195029 w 547998"/>
                <a:gd name="connsiteY647" fmla="*/ 299934 h 513723"/>
                <a:gd name="connsiteX648" fmla="*/ 195859 w 547998"/>
                <a:gd name="connsiteY648" fmla="*/ 299226 h 513723"/>
                <a:gd name="connsiteX649" fmla="*/ 195859 w 547998"/>
                <a:gd name="connsiteY649" fmla="*/ 298853 h 513723"/>
                <a:gd name="connsiteX650" fmla="*/ 192212 w 547998"/>
                <a:gd name="connsiteY650" fmla="*/ 297910 h 513723"/>
                <a:gd name="connsiteX651" fmla="*/ 328075 w 547998"/>
                <a:gd name="connsiteY651" fmla="*/ 284207 h 513723"/>
                <a:gd name="connsiteX652" fmla="*/ 323951 w 547998"/>
                <a:gd name="connsiteY652" fmla="*/ 286340 h 513723"/>
                <a:gd name="connsiteX653" fmla="*/ 326391 w 547998"/>
                <a:gd name="connsiteY653" fmla="*/ 286340 h 513723"/>
                <a:gd name="connsiteX654" fmla="*/ 326391 w 547998"/>
                <a:gd name="connsiteY654" fmla="*/ 286246 h 513723"/>
                <a:gd name="connsiteX655" fmla="*/ 324730 w 547998"/>
                <a:gd name="connsiteY655" fmla="*/ 286246 h 513723"/>
                <a:gd name="connsiteX656" fmla="*/ 328141 w 547998"/>
                <a:gd name="connsiteY656" fmla="*/ 284755 h 513723"/>
                <a:gd name="connsiteX657" fmla="*/ 331548 w 547998"/>
                <a:gd name="connsiteY657" fmla="*/ 286246 h 513723"/>
                <a:gd name="connsiteX658" fmla="*/ 329897 w 547998"/>
                <a:gd name="connsiteY658" fmla="*/ 286246 h 513723"/>
                <a:gd name="connsiteX659" fmla="*/ 329897 w 547998"/>
                <a:gd name="connsiteY659" fmla="*/ 286340 h 513723"/>
                <a:gd name="connsiteX660" fmla="*/ 332345 w 547998"/>
                <a:gd name="connsiteY660" fmla="*/ 286340 h 513723"/>
                <a:gd name="connsiteX661" fmla="*/ 328099 w 547998"/>
                <a:gd name="connsiteY661" fmla="*/ 284207 h 513723"/>
                <a:gd name="connsiteX662" fmla="*/ 238231 w 547998"/>
                <a:gd name="connsiteY662" fmla="*/ 323087 h 513723"/>
                <a:gd name="connsiteX663" fmla="*/ 241728 w 547998"/>
                <a:gd name="connsiteY663" fmla="*/ 325560 h 513723"/>
                <a:gd name="connsiteX664" fmla="*/ 245224 w 547998"/>
                <a:gd name="connsiteY664" fmla="*/ 323087 h 513723"/>
                <a:gd name="connsiteX665" fmla="*/ 245224 w 547998"/>
                <a:gd name="connsiteY665" fmla="*/ 322700 h 513723"/>
                <a:gd name="connsiteX666" fmla="*/ 238208 w 547998"/>
                <a:gd name="connsiteY666" fmla="*/ 322700 h 513723"/>
                <a:gd name="connsiteX667" fmla="*/ 141347 w 547998"/>
                <a:gd name="connsiteY667" fmla="*/ 314070 h 513723"/>
                <a:gd name="connsiteX668" fmla="*/ 143452 w 547998"/>
                <a:gd name="connsiteY668" fmla="*/ 314070 h 513723"/>
                <a:gd name="connsiteX669" fmla="*/ 144806 w 547998"/>
                <a:gd name="connsiteY669" fmla="*/ 314179 h 513723"/>
                <a:gd name="connsiteX670" fmla="*/ 144806 w 547998"/>
                <a:gd name="connsiteY670" fmla="*/ 313877 h 513723"/>
                <a:gd name="connsiteX671" fmla="*/ 143452 w 547998"/>
                <a:gd name="connsiteY671" fmla="*/ 313792 h 513723"/>
                <a:gd name="connsiteX672" fmla="*/ 141357 w 547998"/>
                <a:gd name="connsiteY672" fmla="*/ 313792 h 513723"/>
                <a:gd name="connsiteX673" fmla="*/ 231087 w 547998"/>
                <a:gd name="connsiteY673" fmla="*/ 284193 h 513723"/>
                <a:gd name="connsiteX674" fmla="*/ 226841 w 547998"/>
                <a:gd name="connsiteY674" fmla="*/ 286345 h 513723"/>
                <a:gd name="connsiteX675" fmla="*/ 229290 w 547998"/>
                <a:gd name="connsiteY675" fmla="*/ 286345 h 513723"/>
                <a:gd name="connsiteX676" fmla="*/ 227633 w 547998"/>
                <a:gd name="connsiteY676" fmla="*/ 286250 h 513723"/>
                <a:gd name="connsiteX677" fmla="*/ 231040 w 547998"/>
                <a:gd name="connsiteY677" fmla="*/ 284759 h 513723"/>
                <a:gd name="connsiteX678" fmla="*/ 234447 w 547998"/>
                <a:gd name="connsiteY678" fmla="*/ 286250 h 513723"/>
                <a:gd name="connsiteX679" fmla="*/ 232791 w 547998"/>
                <a:gd name="connsiteY679" fmla="*/ 286250 h 513723"/>
                <a:gd name="connsiteX680" fmla="*/ 235240 w 547998"/>
                <a:gd name="connsiteY680" fmla="*/ 286345 h 513723"/>
                <a:gd name="connsiteX681" fmla="*/ 231083 w 547998"/>
                <a:gd name="connsiteY681" fmla="*/ 284193 h 513723"/>
                <a:gd name="connsiteX682" fmla="*/ 243587 w 547998"/>
                <a:gd name="connsiteY682" fmla="*/ 311909 h 513723"/>
                <a:gd name="connsiteX683" fmla="*/ 239812 w 547998"/>
                <a:gd name="connsiteY683" fmla="*/ 311909 h 513723"/>
                <a:gd name="connsiteX684" fmla="*/ 239812 w 547998"/>
                <a:gd name="connsiteY684" fmla="*/ 321497 h 513723"/>
                <a:gd name="connsiteX685" fmla="*/ 243587 w 547998"/>
                <a:gd name="connsiteY685" fmla="*/ 321497 h 513723"/>
                <a:gd name="connsiteX686" fmla="*/ 243587 w 547998"/>
                <a:gd name="connsiteY686" fmla="*/ 290129 h 513723"/>
                <a:gd name="connsiteX687" fmla="*/ 239812 w 547998"/>
                <a:gd name="connsiteY687" fmla="*/ 290129 h 513723"/>
                <a:gd name="connsiteX688" fmla="*/ 239812 w 547998"/>
                <a:gd name="connsiteY688" fmla="*/ 299717 h 513723"/>
                <a:gd name="connsiteX689" fmla="*/ 243587 w 547998"/>
                <a:gd name="connsiteY689" fmla="*/ 299717 h 513723"/>
                <a:gd name="connsiteX690" fmla="*/ 241732 w 547998"/>
                <a:gd name="connsiteY690" fmla="*/ 305973 h 513723"/>
                <a:gd name="connsiteX691" fmla="*/ 237486 w 547998"/>
                <a:gd name="connsiteY691" fmla="*/ 308125 h 513723"/>
                <a:gd name="connsiteX692" fmla="*/ 239934 w 547998"/>
                <a:gd name="connsiteY692" fmla="*/ 308125 h 513723"/>
                <a:gd name="connsiteX693" fmla="*/ 238274 w 547998"/>
                <a:gd name="connsiteY693" fmla="*/ 308031 h 513723"/>
                <a:gd name="connsiteX694" fmla="*/ 241680 w 547998"/>
                <a:gd name="connsiteY694" fmla="*/ 306544 h 513723"/>
                <a:gd name="connsiteX695" fmla="*/ 245087 w 547998"/>
                <a:gd name="connsiteY695" fmla="*/ 308031 h 513723"/>
                <a:gd name="connsiteX696" fmla="*/ 243426 w 547998"/>
                <a:gd name="connsiteY696" fmla="*/ 308031 h 513723"/>
                <a:gd name="connsiteX697" fmla="*/ 245875 w 547998"/>
                <a:gd name="connsiteY697" fmla="*/ 308125 h 513723"/>
                <a:gd name="connsiteX698" fmla="*/ 241718 w 547998"/>
                <a:gd name="connsiteY698" fmla="*/ 305973 h 513723"/>
                <a:gd name="connsiteX699" fmla="*/ 227530 w 547998"/>
                <a:gd name="connsiteY699" fmla="*/ 301312 h 513723"/>
                <a:gd name="connsiteX700" fmla="*/ 231026 w 547998"/>
                <a:gd name="connsiteY700" fmla="*/ 303784 h 513723"/>
                <a:gd name="connsiteX701" fmla="*/ 234522 w 547998"/>
                <a:gd name="connsiteY701" fmla="*/ 301312 h 513723"/>
                <a:gd name="connsiteX702" fmla="*/ 234522 w 547998"/>
                <a:gd name="connsiteY702" fmla="*/ 300925 h 513723"/>
                <a:gd name="connsiteX703" fmla="*/ 227553 w 547998"/>
                <a:gd name="connsiteY703" fmla="*/ 300925 h 513723"/>
                <a:gd name="connsiteX704" fmla="*/ 244568 w 547998"/>
                <a:gd name="connsiteY704" fmla="*/ 289487 h 513723"/>
                <a:gd name="connsiteX705" fmla="*/ 238811 w 547998"/>
                <a:gd name="connsiteY705" fmla="*/ 289487 h 513723"/>
                <a:gd name="connsiteX706" fmla="*/ 238811 w 547998"/>
                <a:gd name="connsiteY706" fmla="*/ 289874 h 513723"/>
                <a:gd name="connsiteX707" fmla="*/ 244587 w 547998"/>
                <a:gd name="connsiteY707" fmla="*/ 289874 h 513723"/>
                <a:gd name="connsiteX708" fmla="*/ 227530 w 547998"/>
                <a:gd name="connsiteY708" fmla="*/ 323092 h 513723"/>
                <a:gd name="connsiteX709" fmla="*/ 231026 w 547998"/>
                <a:gd name="connsiteY709" fmla="*/ 325564 h 513723"/>
                <a:gd name="connsiteX710" fmla="*/ 234522 w 547998"/>
                <a:gd name="connsiteY710" fmla="*/ 323092 h 513723"/>
                <a:gd name="connsiteX711" fmla="*/ 234522 w 547998"/>
                <a:gd name="connsiteY711" fmla="*/ 322705 h 513723"/>
                <a:gd name="connsiteX712" fmla="*/ 227553 w 547998"/>
                <a:gd name="connsiteY712" fmla="*/ 322705 h 513723"/>
                <a:gd name="connsiteX713" fmla="*/ 309730 w 547998"/>
                <a:gd name="connsiteY713" fmla="*/ 289487 h 513723"/>
                <a:gd name="connsiteX714" fmla="*/ 303954 w 547998"/>
                <a:gd name="connsiteY714" fmla="*/ 289487 h 513723"/>
                <a:gd name="connsiteX715" fmla="*/ 303954 w 547998"/>
                <a:gd name="connsiteY715" fmla="*/ 289874 h 513723"/>
                <a:gd name="connsiteX716" fmla="*/ 309730 w 547998"/>
                <a:gd name="connsiteY716" fmla="*/ 289874 h 513723"/>
                <a:gd name="connsiteX717" fmla="*/ 233937 w 547998"/>
                <a:gd name="connsiteY717" fmla="*/ 311268 h 513723"/>
                <a:gd name="connsiteX718" fmla="*/ 228157 w 547998"/>
                <a:gd name="connsiteY718" fmla="*/ 311268 h 513723"/>
                <a:gd name="connsiteX719" fmla="*/ 228157 w 547998"/>
                <a:gd name="connsiteY719" fmla="*/ 311654 h 513723"/>
                <a:gd name="connsiteX720" fmla="*/ 233933 w 547998"/>
                <a:gd name="connsiteY720" fmla="*/ 311654 h 513723"/>
                <a:gd name="connsiteX721" fmla="*/ 232942 w 547998"/>
                <a:gd name="connsiteY721" fmla="*/ 290129 h 513723"/>
                <a:gd name="connsiteX722" fmla="*/ 229167 w 547998"/>
                <a:gd name="connsiteY722" fmla="*/ 290129 h 513723"/>
                <a:gd name="connsiteX723" fmla="*/ 229167 w 547998"/>
                <a:gd name="connsiteY723" fmla="*/ 299717 h 513723"/>
                <a:gd name="connsiteX724" fmla="*/ 232942 w 547998"/>
                <a:gd name="connsiteY724" fmla="*/ 299717 h 513723"/>
                <a:gd name="connsiteX725" fmla="*/ 232942 w 547998"/>
                <a:gd name="connsiteY725" fmla="*/ 311909 h 513723"/>
                <a:gd name="connsiteX726" fmla="*/ 229167 w 547998"/>
                <a:gd name="connsiteY726" fmla="*/ 311909 h 513723"/>
                <a:gd name="connsiteX727" fmla="*/ 229167 w 547998"/>
                <a:gd name="connsiteY727" fmla="*/ 321497 h 513723"/>
                <a:gd name="connsiteX728" fmla="*/ 232942 w 547998"/>
                <a:gd name="connsiteY728" fmla="*/ 321497 h 513723"/>
                <a:gd name="connsiteX729" fmla="*/ 233937 w 547998"/>
                <a:gd name="connsiteY729" fmla="*/ 289487 h 513723"/>
                <a:gd name="connsiteX730" fmla="*/ 228157 w 547998"/>
                <a:gd name="connsiteY730" fmla="*/ 289487 h 513723"/>
                <a:gd name="connsiteX731" fmla="*/ 228157 w 547998"/>
                <a:gd name="connsiteY731" fmla="*/ 289874 h 513723"/>
                <a:gd name="connsiteX732" fmla="*/ 233933 w 547998"/>
                <a:gd name="connsiteY732" fmla="*/ 289874 h 513723"/>
                <a:gd name="connsiteX733" fmla="*/ 231106 w 547998"/>
                <a:gd name="connsiteY733" fmla="*/ 305973 h 513723"/>
                <a:gd name="connsiteX734" fmla="*/ 226860 w 547998"/>
                <a:gd name="connsiteY734" fmla="*/ 308125 h 513723"/>
                <a:gd name="connsiteX735" fmla="*/ 229309 w 547998"/>
                <a:gd name="connsiteY735" fmla="*/ 308125 h 513723"/>
                <a:gd name="connsiteX736" fmla="*/ 227652 w 547998"/>
                <a:gd name="connsiteY736" fmla="*/ 308031 h 513723"/>
                <a:gd name="connsiteX737" fmla="*/ 231059 w 547998"/>
                <a:gd name="connsiteY737" fmla="*/ 306544 h 513723"/>
                <a:gd name="connsiteX738" fmla="*/ 234466 w 547998"/>
                <a:gd name="connsiteY738" fmla="*/ 308031 h 513723"/>
                <a:gd name="connsiteX739" fmla="*/ 232810 w 547998"/>
                <a:gd name="connsiteY739" fmla="*/ 308031 h 513723"/>
                <a:gd name="connsiteX740" fmla="*/ 235258 w 547998"/>
                <a:gd name="connsiteY740" fmla="*/ 308125 h 513723"/>
                <a:gd name="connsiteX741" fmla="*/ 231102 w 547998"/>
                <a:gd name="connsiteY741" fmla="*/ 305973 h 513723"/>
                <a:gd name="connsiteX742" fmla="*/ 264546 w 547998"/>
                <a:gd name="connsiteY742" fmla="*/ 283891 h 513723"/>
                <a:gd name="connsiteX743" fmla="*/ 259912 w 547998"/>
                <a:gd name="connsiteY743" fmla="*/ 289449 h 513723"/>
                <a:gd name="connsiteX744" fmla="*/ 260106 w 547998"/>
                <a:gd name="connsiteY744" fmla="*/ 298131 h 513723"/>
                <a:gd name="connsiteX745" fmla="*/ 269024 w 547998"/>
                <a:gd name="connsiteY745" fmla="*/ 295697 h 513723"/>
                <a:gd name="connsiteX746" fmla="*/ 269128 w 547998"/>
                <a:gd name="connsiteY746" fmla="*/ 304591 h 513723"/>
                <a:gd name="connsiteX747" fmla="*/ 269179 w 547998"/>
                <a:gd name="connsiteY747" fmla="*/ 289449 h 513723"/>
                <a:gd name="connsiteX748" fmla="*/ 264546 w 547998"/>
                <a:gd name="connsiteY748" fmla="*/ 283891 h 513723"/>
                <a:gd name="connsiteX749" fmla="*/ 274360 w 547998"/>
                <a:gd name="connsiteY749" fmla="*/ 283891 h 513723"/>
                <a:gd name="connsiteX750" fmla="*/ 269727 w 547998"/>
                <a:gd name="connsiteY750" fmla="*/ 289440 h 513723"/>
                <a:gd name="connsiteX751" fmla="*/ 269727 w 547998"/>
                <a:gd name="connsiteY751" fmla="*/ 301109 h 513723"/>
                <a:gd name="connsiteX752" fmla="*/ 270477 w 547998"/>
                <a:gd name="connsiteY752" fmla="*/ 301109 h 513723"/>
                <a:gd name="connsiteX753" fmla="*/ 270477 w 547998"/>
                <a:gd name="connsiteY753" fmla="*/ 304412 h 513723"/>
                <a:gd name="connsiteX754" fmla="*/ 270949 w 547998"/>
                <a:gd name="connsiteY754" fmla="*/ 304412 h 513723"/>
                <a:gd name="connsiteX755" fmla="*/ 270949 w 547998"/>
                <a:gd name="connsiteY755" fmla="*/ 300811 h 513723"/>
                <a:gd name="connsiteX756" fmla="*/ 269906 w 547998"/>
                <a:gd name="connsiteY756" fmla="*/ 300811 h 513723"/>
                <a:gd name="connsiteX757" fmla="*/ 269906 w 547998"/>
                <a:gd name="connsiteY757" fmla="*/ 292389 h 513723"/>
                <a:gd name="connsiteX758" fmla="*/ 270524 w 547998"/>
                <a:gd name="connsiteY758" fmla="*/ 292389 h 513723"/>
                <a:gd name="connsiteX759" fmla="*/ 271671 w 547998"/>
                <a:gd name="connsiteY759" fmla="*/ 295640 h 513723"/>
                <a:gd name="connsiteX760" fmla="*/ 274271 w 547998"/>
                <a:gd name="connsiteY760" fmla="*/ 295640 h 513723"/>
                <a:gd name="connsiteX761" fmla="*/ 276866 w 547998"/>
                <a:gd name="connsiteY761" fmla="*/ 295640 h 513723"/>
                <a:gd name="connsiteX762" fmla="*/ 278012 w 547998"/>
                <a:gd name="connsiteY762" fmla="*/ 292389 h 513723"/>
                <a:gd name="connsiteX763" fmla="*/ 278631 w 547998"/>
                <a:gd name="connsiteY763" fmla="*/ 292389 h 513723"/>
                <a:gd name="connsiteX764" fmla="*/ 278631 w 547998"/>
                <a:gd name="connsiteY764" fmla="*/ 300802 h 513723"/>
                <a:gd name="connsiteX765" fmla="*/ 277588 w 547998"/>
                <a:gd name="connsiteY765" fmla="*/ 300802 h 513723"/>
                <a:gd name="connsiteX766" fmla="*/ 277588 w 547998"/>
                <a:gd name="connsiteY766" fmla="*/ 304402 h 513723"/>
                <a:gd name="connsiteX767" fmla="*/ 278060 w 547998"/>
                <a:gd name="connsiteY767" fmla="*/ 304402 h 513723"/>
                <a:gd name="connsiteX768" fmla="*/ 278060 w 547998"/>
                <a:gd name="connsiteY768" fmla="*/ 301099 h 513723"/>
                <a:gd name="connsiteX769" fmla="*/ 278810 w 547998"/>
                <a:gd name="connsiteY769" fmla="*/ 301099 h 513723"/>
                <a:gd name="connsiteX770" fmla="*/ 278810 w 547998"/>
                <a:gd name="connsiteY770" fmla="*/ 289449 h 513723"/>
                <a:gd name="connsiteX771" fmla="*/ 274332 w 547998"/>
                <a:gd name="connsiteY771" fmla="*/ 283901 h 513723"/>
                <a:gd name="connsiteX772" fmla="*/ 283991 w 547998"/>
                <a:gd name="connsiteY772" fmla="*/ 283901 h 513723"/>
                <a:gd name="connsiteX773" fmla="*/ 279357 w 547998"/>
                <a:gd name="connsiteY773" fmla="*/ 289459 h 513723"/>
                <a:gd name="connsiteX774" fmla="*/ 279409 w 547998"/>
                <a:gd name="connsiteY774" fmla="*/ 304600 h 513723"/>
                <a:gd name="connsiteX775" fmla="*/ 279513 w 547998"/>
                <a:gd name="connsiteY775" fmla="*/ 295706 h 513723"/>
                <a:gd name="connsiteX776" fmla="*/ 288431 w 547998"/>
                <a:gd name="connsiteY776" fmla="*/ 298141 h 513723"/>
                <a:gd name="connsiteX777" fmla="*/ 288624 w 547998"/>
                <a:gd name="connsiteY777" fmla="*/ 289459 h 513723"/>
                <a:gd name="connsiteX778" fmla="*/ 283991 w 547998"/>
                <a:gd name="connsiteY778" fmla="*/ 283901 h 513723"/>
                <a:gd name="connsiteX779" fmla="*/ 238189 w 547998"/>
                <a:gd name="connsiteY779" fmla="*/ 301321 h 513723"/>
                <a:gd name="connsiteX780" fmla="*/ 241685 w 547998"/>
                <a:gd name="connsiteY780" fmla="*/ 303794 h 513723"/>
                <a:gd name="connsiteX781" fmla="*/ 245181 w 547998"/>
                <a:gd name="connsiteY781" fmla="*/ 301321 h 513723"/>
                <a:gd name="connsiteX782" fmla="*/ 245181 w 547998"/>
                <a:gd name="connsiteY782" fmla="*/ 300934 h 513723"/>
                <a:gd name="connsiteX783" fmla="*/ 238208 w 547998"/>
                <a:gd name="connsiteY783" fmla="*/ 300934 h 513723"/>
                <a:gd name="connsiteX784" fmla="*/ 297792 w 547998"/>
                <a:gd name="connsiteY784" fmla="*/ 311994 h 513723"/>
                <a:gd name="connsiteX785" fmla="*/ 294961 w 547998"/>
                <a:gd name="connsiteY785" fmla="*/ 311994 h 513723"/>
                <a:gd name="connsiteX786" fmla="*/ 294961 w 547998"/>
                <a:gd name="connsiteY786" fmla="*/ 285991 h 513723"/>
                <a:gd name="connsiteX787" fmla="*/ 296183 w 547998"/>
                <a:gd name="connsiteY787" fmla="*/ 284103 h 513723"/>
                <a:gd name="connsiteX788" fmla="*/ 297759 w 547998"/>
                <a:gd name="connsiteY788" fmla="*/ 283264 h 513723"/>
                <a:gd name="connsiteX789" fmla="*/ 294489 w 547998"/>
                <a:gd name="connsiteY789" fmla="*/ 283264 h 513723"/>
                <a:gd name="connsiteX790" fmla="*/ 294489 w 547998"/>
                <a:gd name="connsiteY790" fmla="*/ 281900 h 513723"/>
                <a:gd name="connsiteX791" fmla="*/ 293597 w 547998"/>
                <a:gd name="connsiteY791" fmla="*/ 281900 h 513723"/>
                <a:gd name="connsiteX792" fmla="*/ 293597 w 547998"/>
                <a:gd name="connsiteY792" fmla="*/ 283264 h 513723"/>
                <a:gd name="connsiteX793" fmla="*/ 290488 w 547998"/>
                <a:gd name="connsiteY793" fmla="*/ 283264 h 513723"/>
                <a:gd name="connsiteX794" fmla="*/ 291904 w 547998"/>
                <a:gd name="connsiteY794" fmla="*/ 284136 h 513723"/>
                <a:gd name="connsiteX795" fmla="*/ 293319 w 547998"/>
                <a:gd name="connsiteY795" fmla="*/ 285967 h 513723"/>
                <a:gd name="connsiteX796" fmla="*/ 293319 w 547998"/>
                <a:gd name="connsiteY796" fmla="*/ 311810 h 513723"/>
                <a:gd name="connsiteX797" fmla="*/ 291432 w 547998"/>
                <a:gd name="connsiteY797" fmla="*/ 311810 h 513723"/>
                <a:gd name="connsiteX798" fmla="*/ 291432 w 547998"/>
                <a:gd name="connsiteY798" fmla="*/ 312782 h 513723"/>
                <a:gd name="connsiteX799" fmla="*/ 289842 w 547998"/>
                <a:gd name="connsiteY799" fmla="*/ 312782 h 513723"/>
                <a:gd name="connsiteX800" fmla="*/ 289842 w 547998"/>
                <a:gd name="connsiteY800" fmla="*/ 313764 h 513723"/>
                <a:gd name="connsiteX801" fmla="*/ 298759 w 547998"/>
                <a:gd name="connsiteY801" fmla="*/ 313764 h 513723"/>
                <a:gd name="connsiteX802" fmla="*/ 298759 w 547998"/>
                <a:gd name="connsiteY802" fmla="*/ 312928 h 513723"/>
                <a:gd name="connsiteX803" fmla="*/ 297816 w 547998"/>
                <a:gd name="connsiteY803" fmla="*/ 312928 h 513723"/>
                <a:gd name="connsiteX804" fmla="*/ 309711 w 547998"/>
                <a:gd name="connsiteY804" fmla="*/ 311282 h 513723"/>
                <a:gd name="connsiteX805" fmla="*/ 303954 w 547998"/>
                <a:gd name="connsiteY805" fmla="*/ 311282 h 513723"/>
                <a:gd name="connsiteX806" fmla="*/ 303954 w 547998"/>
                <a:gd name="connsiteY806" fmla="*/ 311669 h 513723"/>
                <a:gd name="connsiteX807" fmla="*/ 309730 w 547998"/>
                <a:gd name="connsiteY807" fmla="*/ 311669 h 513723"/>
                <a:gd name="connsiteX808" fmla="*/ 306753 w 547998"/>
                <a:gd name="connsiteY808" fmla="*/ 306002 h 513723"/>
                <a:gd name="connsiteX809" fmla="*/ 302629 w 547998"/>
                <a:gd name="connsiteY809" fmla="*/ 308135 h 513723"/>
                <a:gd name="connsiteX810" fmla="*/ 305068 w 547998"/>
                <a:gd name="connsiteY810" fmla="*/ 308135 h 513723"/>
                <a:gd name="connsiteX811" fmla="*/ 305068 w 547998"/>
                <a:gd name="connsiteY811" fmla="*/ 308040 h 513723"/>
                <a:gd name="connsiteX812" fmla="*/ 303412 w 547998"/>
                <a:gd name="connsiteY812" fmla="*/ 308040 h 513723"/>
                <a:gd name="connsiteX813" fmla="*/ 306819 w 547998"/>
                <a:gd name="connsiteY813" fmla="*/ 306554 h 513723"/>
                <a:gd name="connsiteX814" fmla="*/ 310225 w 547998"/>
                <a:gd name="connsiteY814" fmla="*/ 308040 h 513723"/>
                <a:gd name="connsiteX815" fmla="*/ 308597 w 547998"/>
                <a:gd name="connsiteY815" fmla="*/ 308040 h 513723"/>
                <a:gd name="connsiteX816" fmla="*/ 308597 w 547998"/>
                <a:gd name="connsiteY816" fmla="*/ 308135 h 513723"/>
                <a:gd name="connsiteX817" fmla="*/ 311046 w 547998"/>
                <a:gd name="connsiteY817" fmla="*/ 308135 h 513723"/>
                <a:gd name="connsiteX818" fmla="*/ 306800 w 547998"/>
                <a:gd name="connsiteY818" fmla="*/ 306002 h 513723"/>
                <a:gd name="connsiteX819" fmla="*/ 308763 w 547998"/>
                <a:gd name="connsiteY819" fmla="*/ 311923 h 513723"/>
                <a:gd name="connsiteX820" fmla="*/ 304988 w 547998"/>
                <a:gd name="connsiteY820" fmla="*/ 311923 h 513723"/>
                <a:gd name="connsiteX821" fmla="*/ 304988 w 547998"/>
                <a:gd name="connsiteY821" fmla="*/ 321511 h 513723"/>
                <a:gd name="connsiteX822" fmla="*/ 308763 w 547998"/>
                <a:gd name="connsiteY822" fmla="*/ 321511 h 513723"/>
                <a:gd name="connsiteX823" fmla="*/ 303374 w 547998"/>
                <a:gd name="connsiteY823" fmla="*/ 323101 h 513723"/>
                <a:gd name="connsiteX824" fmla="*/ 306870 w 547998"/>
                <a:gd name="connsiteY824" fmla="*/ 325574 h 513723"/>
                <a:gd name="connsiteX825" fmla="*/ 310367 w 547998"/>
                <a:gd name="connsiteY825" fmla="*/ 323101 h 513723"/>
                <a:gd name="connsiteX826" fmla="*/ 310367 w 547998"/>
                <a:gd name="connsiteY826" fmla="*/ 322714 h 513723"/>
                <a:gd name="connsiteX827" fmla="*/ 303346 w 547998"/>
                <a:gd name="connsiteY827" fmla="*/ 322714 h 513723"/>
                <a:gd name="connsiteX828" fmla="*/ 258450 w 547998"/>
                <a:gd name="connsiteY828" fmla="*/ 282523 h 513723"/>
                <a:gd name="connsiteX829" fmla="*/ 274304 w 547998"/>
                <a:gd name="connsiteY829" fmla="*/ 282523 h 513723"/>
                <a:gd name="connsiteX830" fmla="*/ 274304 w 547998"/>
                <a:gd name="connsiteY830" fmla="*/ 282329 h 513723"/>
                <a:gd name="connsiteX831" fmla="*/ 258483 w 547998"/>
                <a:gd name="connsiteY831" fmla="*/ 282329 h 513723"/>
                <a:gd name="connsiteX832" fmla="*/ 257699 w 547998"/>
                <a:gd name="connsiteY832" fmla="*/ 281768 h 513723"/>
                <a:gd name="connsiteX833" fmla="*/ 255666 w 547998"/>
                <a:gd name="connsiteY833" fmla="*/ 281768 h 513723"/>
                <a:gd name="connsiteX834" fmla="*/ 255666 w 547998"/>
                <a:gd name="connsiteY834" fmla="*/ 281961 h 513723"/>
                <a:gd name="connsiteX835" fmla="*/ 257638 w 547998"/>
                <a:gd name="connsiteY835" fmla="*/ 281961 h 513723"/>
                <a:gd name="connsiteX836" fmla="*/ 290158 w 547998"/>
                <a:gd name="connsiteY836" fmla="*/ 282523 h 513723"/>
                <a:gd name="connsiteX837" fmla="*/ 290922 w 547998"/>
                <a:gd name="connsiteY837" fmla="*/ 281971 h 513723"/>
                <a:gd name="connsiteX838" fmla="*/ 292913 w 547998"/>
                <a:gd name="connsiteY838" fmla="*/ 281971 h 513723"/>
                <a:gd name="connsiteX839" fmla="*/ 292913 w 547998"/>
                <a:gd name="connsiteY839" fmla="*/ 281777 h 513723"/>
                <a:gd name="connsiteX840" fmla="*/ 290880 w 547998"/>
                <a:gd name="connsiteY840" fmla="*/ 281777 h 513723"/>
                <a:gd name="connsiteX841" fmla="*/ 290096 w 547998"/>
                <a:gd name="connsiteY841" fmla="*/ 282339 h 513723"/>
                <a:gd name="connsiteX842" fmla="*/ 274271 w 547998"/>
                <a:gd name="connsiteY842" fmla="*/ 282339 h 513723"/>
                <a:gd name="connsiteX843" fmla="*/ 274271 w 547998"/>
                <a:gd name="connsiteY843" fmla="*/ 282532 h 513723"/>
                <a:gd name="connsiteX844" fmla="*/ 290125 w 547998"/>
                <a:gd name="connsiteY844" fmla="*/ 282532 h 513723"/>
                <a:gd name="connsiteX845" fmla="*/ 241742 w 547998"/>
                <a:gd name="connsiteY845" fmla="*/ 284193 h 513723"/>
                <a:gd name="connsiteX846" fmla="*/ 237495 w 547998"/>
                <a:gd name="connsiteY846" fmla="*/ 286345 h 513723"/>
                <a:gd name="connsiteX847" fmla="*/ 239944 w 547998"/>
                <a:gd name="connsiteY847" fmla="*/ 286345 h 513723"/>
                <a:gd name="connsiteX848" fmla="*/ 238283 w 547998"/>
                <a:gd name="connsiteY848" fmla="*/ 286250 h 513723"/>
                <a:gd name="connsiteX849" fmla="*/ 241690 w 547998"/>
                <a:gd name="connsiteY849" fmla="*/ 284759 h 513723"/>
                <a:gd name="connsiteX850" fmla="*/ 245096 w 547998"/>
                <a:gd name="connsiteY850" fmla="*/ 286250 h 513723"/>
                <a:gd name="connsiteX851" fmla="*/ 243436 w 547998"/>
                <a:gd name="connsiteY851" fmla="*/ 286250 h 513723"/>
                <a:gd name="connsiteX852" fmla="*/ 245884 w 547998"/>
                <a:gd name="connsiteY852" fmla="*/ 286345 h 513723"/>
                <a:gd name="connsiteX853" fmla="*/ 241728 w 547998"/>
                <a:gd name="connsiteY853" fmla="*/ 284193 h 513723"/>
                <a:gd name="connsiteX854" fmla="*/ 271661 w 547998"/>
                <a:gd name="connsiteY854" fmla="*/ 301118 h 513723"/>
                <a:gd name="connsiteX855" fmla="*/ 276852 w 547998"/>
                <a:gd name="connsiteY855" fmla="*/ 301118 h 513723"/>
                <a:gd name="connsiteX856" fmla="*/ 276852 w 547998"/>
                <a:gd name="connsiteY856" fmla="*/ 296126 h 513723"/>
                <a:gd name="connsiteX857" fmla="*/ 271661 w 547998"/>
                <a:gd name="connsiteY857" fmla="*/ 296126 h 513723"/>
                <a:gd name="connsiteX858" fmla="*/ 216885 w 547998"/>
                <a:gd name="connsiteY858" fmla="*/ 301312 h 513723"/>
                <a:gd name="connsiteX859" fmla="*/ 220381 w 547998"/>
                <a:gd name="connsiteY859" fmla="*/ 303784 h 513723"/>
                <a:gd name="connsiteX860" fmla="*/ 223878 w 547998"/>
                <a:gd name="connsiteY860" fmla="*/ 301312 h 513723"/>
                <a:gd name="connsiteX861" fmla="*/ 223878 w 547998"/>
                <a:gd name="connsiteY861" fmla="*/ 300925 h 513723"/>
                <a:gd name="connsiteX862" fmla="*/ 216899 w 547998"/>
                <a:gd name="connsiteY862" fmla="*/ 300925 h 513723"/>
                <a:gd name="connsiteX863" fmla="*/ 257100 w 547998"/>
                <a:gd name="connsiteY863" fmla="*/ 311796 h 513723"/>
                <a:gd name="connsiteX864" fmla="*/ 255213 w 547998"/>
                <a:gd name="connsiteY864" fmla="*/ 311796 h 513723"/>
                <a:gd name="connsiteX865" fmla="*/ 255213 w 547998"/>
                <a:gd name="connsiteY865" fmla="*/ 285953 h 513723"/>
                <a:gd name="connsiteX866" fmla="*/ 256628 w 547998"/>
                <a:gd name="connsiteY866" fmla="*/ 284122 h 513723"/>
                <a:gd name="connsiteX867" fmla="*/ 257594 w 547998"/>
                <a:gd name="connsiteY867" fmla="*/ 284179 h 513723"/>
                <a:gd name="connsiteX868" fmla="*/ 257794 w 547998"/>
                <a:gd name="connsiteY868" fmla="*/ 283868 h 513723"/>
                <a:gd name="connsiteX869" fmla="*/ 258053 w 547998"/>
                <a:gd name="connsiteY869" fmla="*/ 283254 h 513723"/>
                <a:gd name="connsiteX870" fmla="*/ 254949 w 547998"/>
                <a:gd name="connsiteY870" fmla="*/ 283254 h 513723"/>
                <a:gd name="connsiteX871" fmla="*/ 254949 w 547998"/>
                <a:gd name="connsiteY871" fmla="*/ 281890 h 513723"/>
                <a:gd name="connsiteX872" fmla="*/ 254057 w 547998"/>
                <a:gd name="connsiteY872" fmla="*/ 281890 h 513723"/>
                <a:gd name="connsiteX873" fmla="*/ 254057 w 547998"/>
                <a:gd name="connsiteY873" fmla="*/ 283254 h 513723"/>
                <a:gd name="connsiteX874" fmla="*/ 250754 w 547998"/>
                <a:gd name="connsiteY874" fmla="*/ 283254 h 513723"/>
                <a:gd name="connsiteX875" fmla="*/ 251131 w 547998"/>
                <a:gd name="connsiteY875" fmla="*/ 284004 h 513723"/>
                <a:gd name="connsiteX876" fmla="*/ 251993 w 547998"/>
                <a:gd name="connsiteY876" fmla="*/ 284381 h 513723"/>
                <a:gd name="connsiteX877" fmla="*/ 252330 w 547998"/>
                <a:gd name="connsiteY877" fmla="*/ 284089 h 513723"/>
                <a:gd name="connsiteX878" fmla="*/ 253552 w 547998"/>
                <a:gd name="connsiteY878" fmla="*/ 285977 h 513723"/>
                <a:gd name="connsiteX879" fmla="*/ 253552 w 547998"/>
                <a:gd name="connsiteY879" fmla="*/ 311971 h 513723"/>
                <a:gd name="connsiteX880" fmla="*/ 250721 w 547998"/>
                <a:gd name="connsiteY880" fmla="*/ 311971 h 513723"/>
                <a:gd name="connsiteX881" fmla="*/ 250721 w 547998"/>
                <a:gd name="connsiteY881" fmla="*/ 312914 h 513723"/>
                <a:gd name="connsiteX882" fmla="*/ 249777 w 547998"/>
                <a:gd name="connsiteY882" fmla="*/ 312914 h 513723"/>
                <a:gd name="connsiteX883" fmla="*/ 249777 w 547998"/>
                <a:gd name="connsiteY883" fmla="*/ 313749 h 513723"/>
                <a:gd name="connsiteX884" fmla="*/ 258695 w 547998"/>
                <a:gd name="connsiteY884" fmla="*/ 313749 h 513723"/>
                <a:gd name="connsiteX885" fmla="*/ 258695 w 547998"/>
                <a:gd name="connsiteY885" fmla="*/ 312768 h 513723"/>
                <a:gd name="connsiteX886" fmla="*/ 257119 w 547998"/>
                <a:gd name="connsiteY886" fmla="*/ 312768 h 513723"/>
                <a:gd name="connsiteX887" fmla="*/ 220419 w 547998"/>
                <a:gd name="connsiteY887" fmla="*/ 284193 h 513723"/>
                <a:gd name="connsiteX888" fmla="*/ 216172 w 547998"/>
                <a:gd name="connsiteY888" fmla="*/ 286345 h 513723"/>
                <a:gd name="connsiteX889" fmla="*/ 218621 w 547998"/>
                <a:gd name="connsiteY889" fmla="*/ 286345 h 513723"/>
                <a:gd name="connsiteX890" fmla="*/ 216960 w 547998"/>
                <a:gd name="connsiteY890" fmla="*/ 286250 h 513723"/>
                <a:gd name="connsiteX891" fmla="*/ 220367 w 547998"/>
                <a:gd name="connsiteY891" fmla="*/ 284759 h 513723"/>
                <a:gd name="connsiteX892" fmla="*/ 223774 w 547998"/>
                <a:gd name="connsiteY892" fmla="*/ 286250 h 513723"/>
                <a:gd name="connsiteX893" fmla="*/ 222113 w 547998"/>
                <a:gd name="connsiteY893" fmla="*/ 286250 h 513723"/>
                <a:gd name="connsiteX894" fmla="*/ 224562 w 547998"/>
                <a:gd name="connsiteY894" fmla="*/ 286345 h 513723"/>
                <a:gd name="connsiteX895" fmla="*/ 220405 w 547998"/>
                <a:gd name="connsiteY895" fmla="*/ 284193 h 513723"/>
                <a:gd name="connsiteX896" fmla="*/ 490824 w 547998"/>
                <a:gd name="connsiteY896" fmla="*/ 366478 h 513723"/>
                <a:gd name="connsiteX897" fmla="*/ 488828 w 547998"/>
                <a:gd name="connsiteY897" fmla="*/ 362382 h 513723"/>
                <a:gd name="connsiteX898" fmla="*/ 487592 w 547998"/>
                <a:gd name="connsiteY898" fmla="*/ 363100 h 513723"/>
                <a:gd name="connsiteX899" fmla="*/ 487436 w 547998"/>
                <a:gd name="connsiteY899" fmla="*/ 359254 h 513723"/>
                <a:gd name="connsiteX900" fmla="*/ 483473 w 547998"/>
                <a:gd name="connsiteY900" fmla="*/ 351355 h 513723"/>
                <a:gd name="connsiteX901" fmla="*/ 479113 w 547998"/>
                <a:gd name="connsiteY901" fmla="*/ 358645 h 513723"/>
                <a:gd name="connsiteX902" fmla="*/ 477277 w 547998"/>
                <a:gd name="connsiteY902" fmla="*/ 361057 h 513723"/>
                <a:gd name="connsiteX903" fmla="*/ 474380 w 547998"/>
                <a:gd name="connsiteY903" fmla="*/ 362642 h 513723"/>
                <a:gd name="connsiteX904" fmla="*/ 473479 w 547998"/>
                <a:gd name="connsiteY904" fmla="*/ 371711 h 513723"/>
                <a:gd name="connsiteX905" fmla="*/ 472464 w 547998"/>
                <a:gd name="connsiteY905" fmla="*/ 371480 h 513723"/>
                <a:gd name="connsiteX906" fmla="*/ 470624 w 547998"/>
                <a:gd name="connsiteY906" fmla="*/ 371725 h 513723"/>
                <a:gd name="connsiteX907" fmla="*/ 469681 w 547998"/>
                <a:gd name="connsiteY907" fmla="*/ 377090 h 513723"/>
                <a:gd name="connsiteX908" fmla="*/ 470907 w 547998"/>
                <a:gd name="connsiteY908" fmla="*/ 379492 h 513723"/>
                <a:gd name="connsiteX909" fmla="*/ 468185 w 547998"/>
                <a:gd name="connsiteY909" fmla="*/ 379341 h 513723"/>
                <a:gd name="connsiteX910" fmla="*/ 467751 w 547998"/>
                <a:gd name="connsiteY910" fmla="*/ 383639 h 513723"/>
                <a:gd name="connsiteX911" fmla="*/ 469511 w 547998"/>
                <a:gd name="connsiteY911" fmla="*/ 386720 h 513723"/>
                <a:gd name="connsiteX912" fmla="*/ 468482 w 547998"/>
                <a:gd name="connsiteY912" fmla="*/ 387409 h 513723"/>
                <a:gd name="connsiteX913" fmla="*/ 467505 w 547998"/>
                <a:gd name="connsiteY913" fmla="*/ 390594 h 513723"/>
                <a:gd name="connsiteX914" fmla="*/ 466208 w 547998"/>
                <a:gd name="connsiteY914" fmla="*/ 392642 h 513723"/>
                <a:gd name="connsiteX915" fmla="*/ 466859 w 547998"/>
                <a:gd name="connsiteY915" fmla="*/ 395506 h 513723"/>
                <a:gd name="connsiteX916" fmla="*/ 470469 w 547998"/>
                <a:gd name="connsiteY916" fmla="*/ 390684 h 513723"/>
                <a:gd name="connsiteX917" fmla="*/ 480179 w 547998"/>
                <a:gd name="connsiteY917" fmla="*/ 369507 h 513723"/>
                <a:gd name="connsiteX918" fmla="*/ 467977 w 547998"/>
                <a:gd name="connsiteY918" fmla="*/ 396105 h 513723"/>
                <a:gd name="connsiteX919" fmla="*/ 478174 w 547998"/>
                <a:gd name="connsiteY919" fmla="*/ 388084 h 513723"/>
                <a:gd name="connsiteX920" fmla="*/ 477013 w 547998"/>
                <a:gd name="connsiteY920" fmla="*/ 387140 h 513723"/>
                <a:gd name="connsiteX921" fmla="*/ 485134 w 547998"/>
                <a:gd name="connsiteY921" fmla="*/ 382747 h 513723"/>
                <a:gd name="connsiteX922" fmla="*/ 485922 w 547998"/>
                <a:gd name="connsiteY922" fmla="*/ 377557 h 513723"/>
                <a:gd name="connsiteX923" fmla="*/ 484114 w 547998"/>
                <a:gd name="connsiteY923" fmla="*/ 377175 h 513723"/>
                <a:gd name="connsiteX924" fmla="*/ 490815 w 547998"/>
                <a:gd name="connsiteY924" fmla="*/ 366478 h 513723"/>
                <a:gd name="connsiteX925" fmla="*/ 485539 w 547998"/>
                <a:gd name="connsiteY925" fmla="*/ 121010 h 513723"/>
                <a:gd name="connsiteX926" fmla="*/ 485492 w 547998"/>
                <a:gd name="connsiteY926" fmla="*/ 123568 h 513723"/>
                <a:gd name="connsiteX927" fmla="*/ 482883 w 547998"/>
                <a:gd name="connsiteY927" fmla="*/ 123568 h 513723"/>
                <a:gd name="connsiteX928" fmla="*/ 480660 w 547998"/>
                <a:gd name="connsiteY928" fmla="*/ 132434 h 513723"/>
                <a:gd name="connsiteX929" fmla="*/ 481906 w 547998"/>
                <a:gd name="connsiteY929" fmla="*/ 134514 h 513723"/>
                <a:gd name="connsiteX930" fmla="*/ 481491 w 547998"/>
                <a:gd name="connsiteY930" fmla="*/ 137104 h 513723"/>
                <a:gd name="connsiteX931" fmla="*/ 482378 w 547998"/>
                <a:gd name="connsiteY931" fmla="*/ 137765 h 513723"/>
                <a:gd name="connsiteX932" fmla="*/ 488130 w 547998"/>
                <a:gd name="connsiteY932" fmla="*/ 138686 h 513723"/>
                <a:gd name="connsiteX933" fmla="*/ 487436 w 547998"/>
                <a:gd name="connsiteY933" fmla="*/ 140427 h 513723"/>
                <a:gd name="connsiteX934" fmla="*/ 490682 w 547998"/>
                <a:gd name="connsiteY934" fmla="*/ 142229 h 513723"/>
                <a:gd name="connsiteX935" fmla="*/ 492513 w 547998"/>
                <a:gd name="connsiteY935" fmla="*/ 140865 h 513723"/>
                <a:gd name="connsiteX936" fmla="*/ 491787 w 547998"/>
                <a:gd name="connsiteY936" fmla="*/ 144008 h 513723"/>
                <a:gd name="connsiteX937" fmla="*/ 494462 w 547998"/>
                <a:gd name="connsiteY937" fmla="*/ 144480 h 513723"/>
                <a:gd name="connsiteX938" fmla="*/ 496821 w 547998"/>
                <a:gd name="connsiteY938" fmla="*/ 142517 h 513723"/>
                <a:gd name="connsiteX939" fmla="*/ 497038 w 547998"/>
                <a:gd name="connsiteY939" fmla="*/ 143640 h 513723"/>
                <a:gd name="connsiteX940" fmla="*/ 498855 w 547998"/>
                <a:gd name="connsiteY940" fmla="*/ 144650 h 513723"/>
                <a:gd name="connsiteX941" fmla="*/ 499888 w 547998"/>
                <a:gd name="connsiteY941" fmla="*/ 145985 h 513723"/>
                <a:gd name="connsiteX942" fmla="*/ 501776 w 547998"/>
                <a:gd name="connsiteY942" fmla="*/ 144749 h 513723"/>
                <a:gd name="connsiteX943" fmla="*/ 497170 w 547998"/>
                <a:gd name="connsiteY943" fmla="*/ 138143 h 513723"/>
                <a:gd name="connsiteX944" fmla="*/ 487875 w 547998"/>
                <a:gd name="connsiteY944" fmla="*/ 131348 h 513723"/>
                <a:gd name="connsiteX945" fmla="*/ 488370 w 547998"/>
                <a:gd name="connsiteY945" fmla="*/ 131480 h 513723"/>
                <a:gd name="connsiteX946" fmla="*/ 501318 w 547998"/>
                <a:gd name="connsiteY946" fmla="*/ 142385 h 513723"/>
                <a:gd name="connsiteX947" fmla="*/ 502502 w 547998"/>
                <a:gd name="connsiteY947" fmla="*/ 144022 h 513723"/>
                <a:gd name="connsiteX948" fmla="*/ 502162 w 547998"/>
                <a:gd name="connsiteY948" fmla="*/ 140540 h 513723"/>
                <a:gd name="connsiteX949" fmla="*/ 499803 w 547998"/>
                <a:gd name="connsiteY949" fmla="*/ 133462 h 513723"/>
                <a:gd name="connsiteX950" fmla="*/ 498921 w 547998"/>
                <a:gd name="connsiteY950" fmla="*/ 134675 h 513723"/>
                <a:gd name="connsiteX951" fmla="*/ 497892 w 547998"/>
                <a:gd name="connsiteY951" fmla="*/ 126314 h 513723"/>
                <a:gd name="connsiteX952" fmla="*/ 496052 w 547998"/>
                <a:gd name="connsiteY952" fmla="*/ 124360 h 513723"/>
                <a:gd name="connsiteX953" fmla="*/ 493995 w 547998"/>
                <a:gd name="connsiteY953" fmla="*/ 127342 h 513723"/>
                <a:gd name="connsiteX954" fmla="*/ 493018 w 547998"/>
                <a:gd name="connsiteY954" fmla="*/ 125983 h 513723"/>
                <a:gd name="connsiteX955" fmla="*/ 485535 w 547998"/>
                <a:gd name="connsiteY955" fmla="*/ 120987 h 513723"/>
                <a:gd name="connsiteX956" fmla="*/ 477103 w 547998"/>
                <a:gd name="connsiteY956" fmla="*/ 342381 h 513723"/>
                <a:gd name="connsiteX957" fmla="*/ 477376 w 547998"/>
                <a:gd name="connsiteY957" fmla="*/ 303586 h 513723"/>
                <a:gd name="connsiteX958" fmla="*/ 471002 w 547998"/>
                <a:gd name="connsiteY958" fmla="*/ 289879 h 513723"/>
                <a:gd name="connsiteX959" fmla="*/ 464627 w 547998"/>
                <a:gd name="connsiteY959" fmla="*/ 304558 h 513723"/>
                <a:gd name="connsiteX960" fmla="*/ 464627 w 547998"/>
                <a:gd name="connsiteY960" fmla="*/ 334454 h 513723"/>
                <a:gd name="connsiteX961" fmla="*/ 464981 w 547998"/>
                <a:gd name="connsiteY961" fmla="*/ 341008 h 513723"/>
                <a:gd name="connsiteX962" fmla="*/ 477103 w 547998"/>
                <a:gd name="connsiteY962" fmla="*/ 342386 h 513723"/>
                <a:gd name="connsiteX963" fmla="*/ 222287 w 547998"/>
                <a:gd name="connsiteY963" fmla="*/ 290129 h 513723"/>
                <a:gd name="connsiteX964" fmla="*/ 218513 w 547998"/>
                <a:gd name="connsiteY964" fmla="*/ 290129 h 513723"/>
                <a:gd name="connsiteX965" fmla="*/ 218513 w 547998"/>
                <a:gd name="connsiteY965" fmla="*/ 299717 h 513723"/>
                <a:gd name="connsiteX966" fmla="*/ 222287 w 547998"/>
                <a:gd name="connsiteY966" fmla="*/ 299717 h 513723"/>
                <a:gd name="connsiteX967" fmla="*/ 444961 w 547998"/>
                <a:gd name="connsiteY967" fmla="*/ 338753 h 513723"/>
                <a:gd name="connsiteX968" fmla="*/ 445173 w 547998"/>
                <a:gd name="connsiteY968" fmla="*/ 306058 h 513723"/>
                <a:gd name="connsiteX969" fmla="*/ 435344 w 547998"/>
                <a:gd name="connsiteY969" fmla="*/ 306804 h 513723"/>
                <a:gd name="connsiteX970" fmla="*/ 435344 w 547998"/>
                <a:gd name="connsiteY970" fmla="*/ 332142 h 513723"/>
                <a:gd name="connsiteX971" fmla="*/ 435618 w 547998"/>
                <a:gd name="connsiteY971" fmla="*/ 337696 h 513723"/>
                <a:gd name="connsiteX972" fmla="*/ 444961 w 547998"/>
                <a:gd name="connsiteY972" fmla="*/ 338757 h 513723"/>
                <a:gd name="connsiteX973" fmla="*/ 431749 w 547998"/>
                <a:gd name="connsiteY973" fmla="*/ 337247 h 513723"/>
                <a:gd name="connsiteX974" fmla="*/ 431947 w 547998"/>
                <a:gd name="connsiteY974" fmla="*/ 307049 h 513723"/>
                <a:gd name="connsiteX975" fmla="*/ 422826 w 547998"/>
                <a:gd name="connsiteY975" fmla="*/ 307743 h 513723"/>
                <a:gd name="connsiteX976" fmla="*/ 422826 w 547998"/>
                <a:gd name="connsiteY976" fmla="*/ 331128 h 513723"/>
                <a:gd name="connsiteX977" fmla="*/ 423081 w 547998"/>
                <a:gd name="connsiteY977" fmla="*/ 336252 h 513723"/>
                <a:gd name="connsiteX978" fmla="*/ 431749 w 547998"/>
                <a:gd name="connsiteY978" fmla="*/ 337233 h 513723"/>
                <a:gd name="connsiteX979" fmla="*/ 459725 w 547998"/>
                <a:gd name="connsiteY979" fmla="*/ 340409 h 513723"/>
                <a:gd name="connsiteX980" fmla="*/ 459946 w 547998"/>
                <a:gd name="connsiteY980" fmla="*/ 304921 h 513723"/>
                <a:gd name="connsiteX981" fmla="*/ 449566 w 547998"/>
                <a:gd name="connsiteY981" fmla="*/ 305709 h 513723"/>
                <a:gd name="connsiteX982" fmla="*/ 449566 w 547998"/>
                <a:gd name="connsiteY982" fmla="*/ 333256 h 513723"/>
                <a:gd name="connsiteX983" fmla="*/ 449854 w 547998"/>
                <a:gd name="connsiteY983" fmla="*/ 339290 h 513723"/>
                <a:gd name="connsiteX984" fmla="*/ 459720 w 547998"/>
                <a:gd name="connsiteY984" fmla="*/ 340409 h 513723"/>
                <a:gd name="connsiteX985" fmla="*/ 478391 w 547998"/>
                <a:gd name="connsiteY985" fmla="*/ 275813 h 513723"/>
                <a:gd name="connsiteX986" fmla="*/ 470539 w 547998"/>
                <a:gd name="connsiteY986" fmla="*/ 277332 h 513723"/>
                <a:gd name="connsiteX987" fmla="*/ 470539 w 547998"/>
                <a:gd name="connsiteY987" fmla="*/ 270727 h 513723"/>
                <a:gd name="connsiteX988" fmla="*/ 478391 w 547998"/>
                <a:gd name="connsiteY988" fmla="*/ 268811 h 513723"/>
                <a:gd name="connsiteX989" fmla="*/ 478391 w 547998"/>
                <a:gd name="connsiteY989" fmla="*/ 268570 h 513723"/>
                <a:gd name="connsiteX990" fmla="*/ 470539 w 547998"/>
                <a:gd name="connsiteY990" fmla="*/ 270486 h 513723"/>
                <a:gd name="connsiteX991" fmla="*/ 470539 w 547998"/>
                <a:gd name="connsiteY991" fmla="*/ 269783 h 513723"/>
                <a:gd name="connsiteX992" fmla="*/ 478278 w 547998"/>
                <a:gd name="connsiteY992" fmla="*/ 267848 h 513723"/>
                <a:gd name="connsiteX993" fmla="*/ 478278 w 547998"/>
                <a:gd name="connsiteY993" fmla="*/ 267377 h 513723"/>
                <a:gd name="connsiteX994" fmla="*/ 458404 w 547998"/>
                <a:gd name="connsiteY994" fmla="*/ 272336 h 513723"/>
                <a:gd name="connsiteX995" fmla="*/ 458404 w 547998"/>
                <a:gd name="connsiteY995" fmla="*/ 269703 h 513723"/>
                <a:gd name="connsiteX996" fmla="*/ 454869 w 547998"/>
                <a:gd name="connsiteY996" fmla="*/ 269703 h 513723"/>
                <a:gd name="connsiteX997" fmla="*/ 454869 w 547998"/>
                <a:gd name="connsiteY997" fmla="*/ 273213 h 513723"/>
                <a:gd name="connsiteX998" fmla="*/ 454114 w 547998"/>
                <a:gd name="connsiteY998" fmla="*/ 273402 h 513723"/>
                <a:gd name="connsiteX999" fmla="*/ 454114 w 547998"/>
                <a:gd name="connsiteY999" fmla="*/ 269703 h 513723"/>
                <a:gd name="connsiteX1000" fmla="*/ 450595 w 547998"/>
                <a:gd name="connsiteY1000" fmla="*/ 269703 h 513723"/>
                <a:gd name="connsiteX1001" fmla="*/ 450595 w 547998"/>
                <a:gd name="connsiteY1001" fmla="*/ 274280 h 513723"/>
                <a:gd name="connsiteX1002" fmla="*/ 448348 w 547998"/>
                <a:gd name="connsiteY1002" fmla="*/ 274841 h 513723"/>
                <a:gd name="connsiteX1003" fmla="*/ 448348 w 547998"/>
                <a:gd name="connsiteY1003" fmla="*/ 268391 h 513723"/>
                <a:gd name="connsiteX1004" fmla="*/ 449764 w 547998"/>
                <a:gd name="connsiteY1004" fmla="*/ 268391 h 513723"/>
                <a:gd name="connsiteX1005" fmla="*/ 449764 w 547998"/>
                <a:gd name="connsiteY1005" fmla="*/ 268023 h 513723"/>
                <a:gd name="connsiteX1006" fmla="*/ 454294 w 547998"/>
                <a:gd name="connsiteY1006" fmla="*/ 263196 h 513723"/>
                <a:gd name="connsiteX1007" fmla="*/ 459121 w 547998"/>
                <a:gd name="connsiteY1007" fmla="*/ 267726 h 513723"/>
                <a:gd name="connsiteX1008" fmla="*/ 459121 w 547998"/>
                <a:gd name="connsiteY1008" fmla="*/ 268023 h 513723"/>
                <a:gd name="connsiteX1009" fmla="*/ 459121 w 547998"/>
                <a:gd name="connsiteY1009" fmla="*/ 268405 h 513723"/>
                <a:gd name="connsiteX1010" fmla="*/ 460791 w 547998"/>
                <a:gd name="connsiteY1010" fmla="*/ 268405 h 513723"/>
                <a:gd name="connsiteX1011" fmla="*/ 460791 w 547998"/>
                <a:gd name="connsiteY1011" fmla="*/ 267631 h 513723"/>
                <a:gd name="connsiteX1012" fmla="*/ 459781 w 547998"/>
                <a:gd name="connsiteY1012" fmla="*/ 267631 h 513723"/>
                <a:gd name="connsiteX1013" fmla="*/ 458399 w 547998"/>
                <a:gd name="connsiteY1013" fmla="*/ 264187 h 513723"/>
                <a:gd name="connsiteX1014" fmla="*/ 464061 w 547998"/>
                <a:gd name="connsiteY1014" fmla="*/ 264187 h 513723"/>
                <a:gd name="connsiteX1015" fmla="*/ 454426 w 547998"/>
                <a:gd name="connsiteY1015" fmla="*/ 257355 h 513723"/>
                <a:gd name="connsiteX1016" fmla="*/ 444791 w 547998"/>
                <a:gd name="connsiteY1016" fmla="*/ 264187 h 513723"/>
                <a:gd name="connsiteX1017" fmla="*/ 450453 w 547998"/>
                <a:gd name="connsiteY1017" fmla="*/ 264187 h 513723"/>
                <a:gd name="connsiteX1018" fmla="*/ 449070 w 547998"/>
                <a:gd name="connsiteY1018" fmla="*/ 267631 h 513723"/>
                <a:gd name="connsiteX1019" fmla="*/ 448320 w 547998"/>
                <a:gd name="connsiteY1019" fmla="*/ 267631 h 513723"/>
                <a:gd name="connsiteX1020" fmla="*/ 448320 w 547998"/>
                <a:gd name="connsiteY1020" fmla="*/ 265362 h 513723"/>
                <a:gd name="connsiteX1021" fmla="*/ 447796 w 547998"/>
                <a:gd name="connsiteY1021" fmla="*/ 265362 h 513723"/>
                <a:gd name="connsiteX1022" fmla="*/ 447796 w 547998"/>
                <a:gd name="connsiteY1022" fmla="*/ 274983 h 513723"/>
                <a:gd name="connsiteX1023" fmla="*/ 428003 w 547998"/>
                <a:gd name="connsiteY1023" fmla="*/ 279923 h 513723"/>
                <a:gd name="connsiteX1024" fmla="*/ 425417 w 547998"/>
                <a:gd name="connsiteY1024" fmla="*/ 279923 h 513723"/>
                <a:gd name="connsiteX1025" fmla="*/ 425417 w 547998"/>
                <a:gd name="connsiteY1025" fmla="*/ 280569 h 513723"/>
                <a:gd name="connsiteX1026" fmla="*/ 424671 w 547998"/>
                <a:gd name="connsiteY1026" fmla="*/ 280763 h 513723"/>
                <a:gd name="connsiteX1027" fmla="*/ 424671 w 547998"/>
                <a:gd name="connsiteY1027" fmla="*/ 279928 h 513723"/>
                <a:gd name="connsiteX1028" fmla="*/ 421151 w 547998"/>
                <a:gd name="connsiteY1028" fmla="*/ 279928 h 513723"/>
                <a:gd name="connsiteX1029" fmla="*/ 421151 w 547998"/>
                <a:gd name="connsiteY1029" fmla="*/ 281640 h 513723"/>
                <a:gd name="connsiteX1030" fmla="*/ 419863 w 547998"/>
                <a:gd name="connsiteY1030" fmla="*/ 281961 h 513723"/>
                <a:gd name="connsiteX1031" fmla="*/ 419816 w 547998"/>
                <a:gd name="connsiteY1031" fmla="*/ 281961 h 513723"/>
                <a:gd name="connsiteX1032" fmla="*/ 418901 w 547998"/>
                <a:gd name="connsiteY1032" fmla="*/ 282192 h 513723"/>
                <a:gd name="connsiteX1033" fmla="*/ 418901 w 547998"/>
                <a:gd name="connsiteY1033" fmla="*/ 268391 h 513723"/>
                <a:gd name="connsiteX1034" fmla="*/ 420316 w 547998"/>
                <a:gd name="connsiteY1034" fmla="*/ 268391 h 513723"/>
                <a:gd name="connsiteX1035" fmla="*/ 420316 w 547998"/>
                <a:gd name="connsiteY1035" fmla="*/ 268023 h 513723"/>
                <a:gd name="connsiteX1036" fmla="*/ 424846 w 547998"/>
                <a:gd name="connsiteY1036" fmla="*/ 263196 h 513723"/>
                <a:gd name="connsiteX1037" fmla="*/ 429673 w 547998"/>
                <a:gd name="connsiteY1037" fmla="*/ 267726 h 513723"/>
                <a:gd name="connsiteX1038" fmla="*/ 429673 w 547998"/>
                <a:gd name="connsiteY1038" fmla="*/ 268023 h 513723"/>
                <a:gd name="connsiteX1039" fmla="*/ 429673 w 547998"/>
                <a:gd name="connsiteY1039" fmla="*/ 268405 h 513723"/>
                <a:gd name="connsiteX1040" fmla="*/ 431343 w 547998"/>
                <a:gd name="connsiteY1040" fmla="*/ 268405 h 513723"/>
                <a:gd name="connsiteX1041" fmla="*/ 431343 w 547998"/>
                <a:gd name="connsiteY1041" fmla="*/ 267631 h 513723"/>
                <a:gd name="connsiteX1042" fmla="*/ 430333 w 547998"/>
                <a:gd name="connsiteY1042" fmla="*/ 267631 h 513723"/>
                <a:gd name="connsiteX1043" fmla="*/ 428951 w 547998"/>
                <a:gd name="connsiteY1043" fmla="*/ 264187 h 513723"/>
                <a:gd name="connsiteX1044" fmla="*/ 434613 w 547998"/>
                <a:gd name="connsiteY1044" fmla="*/ 264187 h 513723"/>
                <a:gd name="connsiteX1045" fmla="*/ 424978 w 547998"/>
                <a:gd name="connsiteY1045" fmla="*/ 257355 h 513723"/>
                <a:gd name="connsiteX1046" fmla="*/ 415343 w 547998"/>
                <a:gd name="connsiteY1046" fmla="*/ 264187 h 513723"/>
                <a:gd name="connsiteX1047" fmla="*/ 421005 w 547998"/>
                <a:gd name="connsiteY1047" fmla="*/ 264187 h 513723"/>
                <a:gd name="connsiteX1048" fmla="*/ 419623 w 547998"/>
                <a:gd name="connsiteY1048" fmla="*/ 267631 h 513723"/>
                <a:gd name="connsiteX1049" fmla="*/ 418872 w 547998"/>
                <a:gd name="connsiteY1049" fmla="*/ 267631 h 513723"/>
                <a:gd name="connsiteX1050" fmla="*/ 418872 w 547998"/>
                <a:gd name="connsiteY1050" fmla="*/ 265362 h 513723"/>
                <a:gd name="connsiteX1051" fmla="*/ 418349 w 547998"/>
                <a:gd name="connsiteY1051" fmla="*/ 265362 h 513723"/>
                <a:gd name="connsiteX1052" fmla="*/ 418349 w 547998"/>
                <a:gd name="connsiteY1052" fmla="*/ 282325 h 513723"/>
                <a:gd name="connsiteX1053" fmla="*/ 413781 w 547998"/>
                <a:gd name="connsiteY1053" fmla="*/ 283462 h 513723"/>
                <a:gd name="connsiteX1054" fmla="*/ 413781 w 547998"/>
                <a:gd name="connsiteY1054" fmla="*/ 288312 h 513723"/>
                <a:gd name="connsiteX1055" fmla="*/ 409402 w 547998"/>
                <a:gd name="connsiteY1055" fmla="*/ 289162 h 513723"/>
                <a:gd name="connsiteX1056" fmla="*/ 409402 w 547998"/>
                <a:gd name="connsiteY1056" fmla="*/ 334709 h 513723"/>
                <a:gd name="connsiteX1057" fmla="*/ 409662 w 547998"/>
                <a:gd name="connsiteY1057" fmla="*/ 334709 h 513723"/>
                <a:gd name="connsiteX1058" fmla="*/ 409662 w 547998"/>
                <a:gd name="connsiteY1058" fmla="*/ 290082 h 513723"/>
                <a:gd name="connsiteX1059" fmla="*/ 478311 w 547998"/>
                <a:gd name="connsiteY1059" fmla="*/ 276785 h 513723"/>
                <a:gd name="connsiteX1060" fmla="*/ 418273 w 547998"/>
                <a:gd name="connsiteY1060" fmla="*/ 287472 h 513723"/>
                <a:gd name="connsiteX1061" fmla="*/ 414352 w 547998"/>
                <a:gd name="connsiteY1061" fmla="*/ 288232 h 513723"/>
                <a:gd name="connsiteX1062" fmla="*/ 414352 w 547998"/>
                <a:gd name="connsiteY1062" fmla="*/ 284457 h 513723"/>
                <a:gd name="connsiteX1063" fmla="*/ 418273 w 547998"/>
                <a:gd name="connsiteY1063" fmla="*/ 283514 h 513723"/>
                <a:gd name="connsiteX1064" fmla="*/ 418273 w 547998"/>
                <a:gd name="connsiteY1064" fmla="*/ 283226 h 513723"/>
                <a:gd name="connsiteX1065" fmla="*/ 414352 w 547998"/>
                <a:gd name="connsiteY1065" fmla="*/ 284169 h 513723"/>
                <a:gd name="connsiteX1066" fmla="*/ 414352 w 547998"/>
                <a:gd name="connsiteY1066" fmla="*/ 283806 h 513723"/>
                <a:gd name="connsiteX1067" fmla="*/ 418273 w 547998"/>
                <a:gd name="connsiteY1067" fmla="*/ 282825 h 513723"/>
                <a:gd name="connsiteX1068" fmla="*/ 419835 w 547998"/>
                <a:gd name="connsiteY1068" fmla="*/ 287166 h 513723"/>
                <a:gd name="connsiteX1069" fmla="*/ 418627 w 547998"/>
                <a:gd name="connsiteY1069" fmla="*/ 287402 h 513723"/>
                <a:gd name="connsiteX1070" fmla="*/ 418627 w 547998"/>
                <a:gd name="connsiteY1070" fmla="*/ 282749 h 513723"/>
                <a:gd name="connsiteX1071" fmla="*/ 419835 w 547998"/>
                <a:gd name="connsiteY1071" fmla="*/ 282447 h 513723"/>
                <a:gd name="connsiteX1072" fmla="*/ 425341 w 547998"/>
                <a:gd name="connsiteY1072" fmla="*/ 286099 h 513723"/>
                <a:gd name="connsiteX1073" fmla="*/ 420543 w 547998"/>
                <a:gd name="connsiteY1073" fmla="*/ 287043 h 513723"/>
                <a:gd name="connsiteX1074" fmla="*/ 420543 w 547998"/>
                <a:gd name="connsiteY1074" fmla="*/ 282938 h 513723"/>
                <a:gd name="connsiteX1075" fmla="*/ 425341 w 547998"/>
                <a:gd name="connsiteY1075" fmla="*/ 281768 h 513723"/>
                <a:gd name="connsiteX1076" fmla="*/ 425341 w 547998"/>
                <a:gd name="connsiteY1076" fmla="*/ 281499 h 513723"/>
                <a:gd name="connsiteX1077" fmla="*/ 420543 w 547998"/>
                <a:gd name="connsiteY1077" fmla="*/ 282669 h 513723"/>
                <a:gd name="connsiteX1078" fmla="*/ 420543 w 547998"/>
                <a:gd name="connsiteY1078" fmla="*/ 282268 h 513723"/>
                <a:gd name="connsiteX1079" fmla="*/ 425341 w 547998"/>
                <a:gd name="connsiteY1079" fmla="*/ 281065 h 513723"/>
                <a:gd name="connsiteX1080" fmla="*/ 427823 w 547998"/>
                <a:gd name="connsiteY1080" fmla="*/ 285618 h 513723"/>
                <a:gd name="connsiteX1081" fmla="*/ 425695 w 547998"/>
                <a:gd name="connsiteY1081" fmla="*/ 286033 h 513723"/>
                <a:gd name="connsiteX1082" fmla="*/ 425695 w 547998"/>
                <a:gd name="connsiteY1082" fmla="*/ 280985 h 513723"/>
                <a:gd name="connsiteX1083" fmla="*/ 427823 w 547998"/>
                <a:gd name="connsiteY1083" fmla="*/ 280456 h 513723"/>
                <a:gd name="connsiteX1084" fmla="*/ 433570 w 547998"/>
                <a:gd name="connsiteY1084" fmla="*/ 284504 h 513723"/>
                <a:gd name="connsiteX1085" fmla="*/ 428531 w 547998"/>
                <a:gd name="connsiteY1085" fmla="*/ 285481 h 513723"/>
                <a:gd name="connsiteX1086" fmla="*/ 428531 w 547998"/>
                <a:gd name="connsiteY1086" fmla="*/ 280970 h 513723"/>
                <a:gd name="connsiteX1087" fmla="*/ 433570 w 547998"/>
                <a:gd name="connsiteY1087" fmla="*/ 279744 h 513723"/>
                <a:gd name="connsiteX1088" fmla="*/ 433570 w 547998"/>
                <a:gd name="connsiteY1088" fmla="*/ 279493 h 513723"/>
                <a:gd name="connsiteX1089" fmla="*/ 428531 w 547998"/>
                <a:gd name="connsiteY1089" fmla="*/ 280720 h 513723"/>
                <a:gd name="connsiteX1090" fmla="*/ 428531 w 547998"/>
                <a:gd name="connsiteY1090" fmla="*/ 280248 h 513723"/>
                <a:gd name="connsiteX1091" fmla="*/ 433570 w 547998"/>
                <a:gd name="connsiteY1091" fmla="*/ 278989 h 513723"/>
                <a:gd name="connsiteX1092" fmla="*/ 436736 w 547998"/>
                <a:gd name="connsiteY1092" fmla="*/ 283891 h 513723"/>
                <a:gd name="connsiteX1093" fmla="*/ 433905 w 547998"/>
                <a:gd name="connsiteY1093" fmla="*/ 284434 h 513723"/>
                <a:gd name="connsiteX1094" fmla="*/ 433905 w 547998"/>
                <a:gd name="connsiteY1094" fmla="*/ 278927 h 513723"/>
                <a:gd name="connsiteX1095" fmla="*/ 436736 w 547998"/>
                <a:gd name="connsiteY1095" fmla="*/ 278224 h 513723"/>
                <a:gd name="connsiteX1096" fmla="*/ 442899 w 547998"/>
                <a:gd name="connsiteY1096" fmla="*/ 282697 h 513723"/>
                <a:gd name="connsiteX1097" fmla="*/ 437444 w 547998"/>
                <a:gd name="connsiteY1097" fmla="*/ 283754 h 513723"/>
                <a:gd name="connsiteX1098" fmla="*/ 437444 w 547998"/>
                <a:gd name="connsiteY1098" fmla="*/ 278800 h 513723"/>
                <a:gd name="connsiteX1099" fmla="*/ 442899 w 547998"/>
                <a:gd name="connsiteY1099" fmla="*/ 277469 h 513723"/>
                <a:gd name="connsiteX1100" fmla="*/ 442899 w 547998"/>
                <a:gd name="connsiteY1100" fmla="*/ 277219 h 513723"/>
                <a:gd name="connsiteX1101" fmla="*/ 437444 w 547998"/>
                <a:gd name="connsiteY1101" fmla="*/ 278550 h 513723"/>
                <a:gd name="connsiteX1102" fmla="*/ 437444 w 547998"/>
                <a:gd name="connsiteY1102" fmla="*/ 278050 h 513723"/>
                <a:gd name="connsiteX1103" fmla="*/ 442899 w 547998"/>
                <a:gd name="connsiteY1103" fmla="*/ 276686 h 513723"/>
                <a:gd name="connsiteX1104" fmla="*/ 445923 w 547998"/>
                <a:gd name="connsiteY1104" fmla="*/ 282112 h 513723"/>
                <a:gd name="connsiteX1105" fmla="*/ 443215 w 547998"/>
                <a:gd name="connsiteY1105" fmla="*/ 282636 h 513723"/>
                <a:gd name="connsiteX1106" fmla="*/ 443215 w 547998"/>
                <a:gd name="connsiteY1106" fmla="*/ 276606 h 513723"/>
                <a:gd name="connsiteX1107" fmla="*/ 445923 w 547998"/>
                <a:gd name="connsiteY1107" fmla="*/ 275931 h 513723"/>
                <a:gd name="connsiteX1108" fmla="*/ 453544 w 547998"/>
                <a:gd name="connsiteY1108" fmla="*/ 280640 h 513723"/>
                <a:gd name="connsiteX1109" fmla="*/ 447013 w 547998"/>
                <a:gd name="connsiteY1109" fmla="*/ 281905 h 513723"/>
                <a:gd name="connsiteX1110" fmla="*/ 447013 w 547998"/>
                <a:gd name="connsiteY1110" fmla="*/ 276469 h 513723"/>
                <a:gd name="connsiteX1111" fmla="*/ 453544 w 547998"/>
                <a:gd name="connsiteY1111" fmla="*/ 274926 h 513723"/>
                <a:gd name="connsiteX1112" fmla="*/ 453544 w 547998"/>
                <a:gd name="connsiteY1112" fmla="*/ 274685 h 513723"/>
                <a:gd name="connsiteX1113" fmla="*/ 447013 w 547998"/>
                <a:gd name="connsiteY1113" fmla="*/ 276228 h 513723"/>
                <a:gd name="connsiteX1114" fmla="*/ 447013 w 547998"/>
                <a:gd name="connsiteY1114" fmla="*/ 275662 h 513723"/>
                <a:gd name="connsiteX1115" fmla="*/ 453544 w 547998"/>
                <a:gd name="connsiteY1115" fmla="*/ 274030 h 513723"/>
                <a:gd name="connsiteX1116" fmla="*/ 457238 w 547998"/>
                <a:gd name="connsiteY1116" fmla="*/ 279923 h 513723"/>
                <a:gd name="connsiteX1117" fmla="*/ 453968 w 547998"/>
                <a:gd name="connsiteY1117" fmla="*/ 280555 h 513723"/>
                <a:gd name="connsiteX1118" fmla="*/ 453968 w 547998"/>
                <a:gd name="connsiteY1118" fmla="*/ 273916 h 513723"/>
                <a:gd name="connsiteX1119" fmla="*/ 457238 w 547998"/>
                <a:gd name="connsiteY1119" fmla="*/ 273095 h 513723"/>
                <a:gd name="connsiteX1120" fmla="*/ 464962 w 547998"/>
                <a:gd name="connsiteY1120" fmla="*/ 278404 h 513723"/>
                <a:gd name="connsiteX1121" fmla="*/ 458356 w 547998"/>
                <a:gd name="connsiteY1121" fmla="*/ 279682 h 513723"/>
                <a:gd name="connsiteX1122" fmla="*/ 458356 w 547998"/>
                <a:gd name="connsiteY1122" fmla="*/ 273737 h 513723"/>
                <a:gd name="connsiteX1123" fmla="*/ 464962 w 547998"/>
                <a:gd name="connsiteY1123" fmla="*/ 272081 h 513723"/>
                <a:gd name="connsiteX1124" fmla="*/ 464962 w 547998"/>
                <a:gd name="connsiteY1124" fmla="*/ 271798 h 513723"/>
                <a:gd name="connsiteX1125" fmla="*/ 458356 w 547998"/>
                <a:gd name="connsiteY1125" fmla="*/ 273449 h 513723"/>
                <a:gd name="connsiteX1126" fmla="*/ 458356 w 547998"/>
                <a:gd name="connsiteY1126" fmla="*/ 272774 h 513723"/>
                <a:gd name="connsiteX1127" fmla="*/ 464962 w 547998"/>
                <a:gd name="connsiteY1127" fmla="*/ 271128 h 513723"/>
                <a:gd name="connsiteX1128" fmla="*/ 469110 w 547998"/>
                <a:gd name="connsiteY1128" fmla="*/ 277578 h 513723"/>
                <a:gd name="connsiteX1129" fmla="*/ 465387 w 547998"/>
                <a:gd name="connsiteY1129" fmla="*/ 278300 h 513723"/>
                <a:gd name="connsiteX1130" fmla="*/ 465387 w 547998"/>
                <a:gd name="connsiteY1130" fmla="*/ 271062 h 513723"/>
                <a:gd name="connsiteX1131" fmla="*/ 469110 w 547998"/>
                <a:gd name="connsiteY1131" fmla="*/ 270118 h 513723"/>
                <a:gd name="connsiteX1132" fmla="*/ 520866 w 547998"/>
                <a:gd name="connsiteY1132" fmla="*/ 274747 h 513723"/>
                <a:gd name="connsiteX1133" fmla="*/ 523759 w 547998"/>
                <a:gd name="connsiteY1133" fmla="*/ 265098 h 513723"/>
                <a:gd name="connsiteX1134" fmla="*/ 520404 w 547998"/>
                <a:gd name="connsiteY1134" fmla="*/ 265734 h 513723"/>
                <a:gd name="connsiteX1135" fmla="*/ 521475 w 547998"/>
                <a:gd name="connsiteY1135" fmla="*/ 258416 h 513723"/>
                <a:gd name="connsiteX1136" fmla="*/ 518847 w 547998"/>
                <a:gd name="connsiteY1136" fmla="*/ 250980 h 513723"/>
                <a:gd name="connsiteX1137" fmla="*/ 517167 w 547998"/>
                <a:gd name="connsiteY1137" fmla="*/ 253259 h 513723"/>
                <a:gd name="connsiteX1138" fmla="*/ 515369 w 547998"/>
                <a:gd name="connsiteY1138" fmla="*/ 250598 h 513723"/>
                <a:gd name="connsiteX1139" fmla="*/ 508631 w 547998"/>
                <a:gd name="connsiteY1139" fmla="*/ 247767 h 513723"/>
                <a:gd name="connsiteX1140" fmla="*/ 508424 w 547998"/>
                <a:gd name="connsiteY1140" fmla="*/ 258147 h 513723"/>
                <a:gd name="connsiteX1141" fmla="*/ 506117 w 547998"/>
                <a:gd name="connsiteY1141" fmla="*/ 260124 h 513723"/>
                <a:gd name="connsiteX1142" fmla="*/ 507678 w 547998"/>
                <a:gd name="connsiteY1142" fmla="*/ 267589 h 513723"/>
                <a:gd name="connsiteX1143" fmla="*/ 508070 w 547998"/>
                <a:gd name="connsiteY1143" fmla="*/ 270892 h 513723"/>
                <a:gd name="connsiteX1144" fmla="*/ 506621 w 547998"/>
                <a:gd name="connsiteY1144" fmla="*/ 272534 h 513723"/>
                <a:gd name="connsiteX1145" fmla="*/ 508334 w 547998"/>
                <a:gd name="connsiteY1145" fmla="*/ 276865 h 513723"/>
                <a:gd name="connsiteX1146" fmla="*/ 510462 w 547998"/>
                <a:gd name="connsiteY1146" fmla="*/ 277483 h 513723"/>
                <a:gd name="connsiteX1147" fmla="*/ 509476 w 547998"/>
                <a:gd name="connsiteY1147" fmla="*/ 278229 h 513723"/>
                <a:gd name="connsiteX1148" fmla="*/ 509802 w 547998"/>
                <a:gd name="connsiteY1148" fmla="*/ 282674 h 513723"/>
                <a:gd name="connsiteX1149" fmla="*/ 512675 w 547998"/>
                <a:gd name="connsiteY1149" fmla="*/ 283325 h 513723"/>
                <a:gd name="connsiteX1150" fmla="*/ 512161 w 547998"/>
                <a:gd name="connsiteY1150" fmla="*/ 284571 h 513723"/>
                <a:gd name="connsiteX1151" fmla="*/ 512864 w 547998"/>
                <a:gd name="connsiteY1151" fmla="*/ 287402 h 513723"/>
                <a:gd name="connsiteX1152" fmla="*/ 512765 w 547998"/>
                <a:gd name="connsiteY1152" fmla="*/ 289714 h 513723"/>
                <a:gd name="connsiteX1153" fmla="*/ 514652 w 547998"/>
                <a:gd name="connsiteY1153" fmla="*/ 291077 h 513723"/>
                <a:gd name="connsiteX1154" fmla="*/ 515171 w 547998"/>
                <a:gd name="connsiteY1154" fmla="*/ 271307 h 513723"/>
                <a:gd name="connsiteX1155" fmla="*/ 513638 w 547998"/>
                <a:gd name="connsiteY1155" fmla="*/ 263031 h 513723"/>
                <a:gd name="connsiteX1156" fmla="*/ 516105 w 547998"/>
                <a:gd name="connsiteY1156" fmla="*/ 284863 h 513723"/>
                <a:gd name="connsiteX1157" fmla="*/ 515841 w 547998"/>
                <a:gd name="connsiteY1157" fmla="*/ 290629 h 513723"/>
                <a:gd name="connsiteX1158" fmla="*/ 520418 w 547998"/>
                <a:gd name="connsiteY1158" fmla="*/ 277658 h 513723"/>
                <a:gd name="connsiteX1159" fmla="*/ 519031 w 547998"/>
                <a:gd name="connsiteY1159" fmla="*/ 277885 h 513723"/>
                <a:gd name="connsiteX1160" fmla="*/ 520876 w 547998"/>
                <a:gd name="connsiteY1160" fmla="*/ 274751 h 513723"/>
                <a:gd name="connsiteX1161" fmla="*/ 513699 w 547998"/>
                <a:gd name="connsiteY1161" fmla="*/ 153615 h 513723"/>
                <a:gd name="connsiteX1162" fmla="*/ 516304 w 547998"/>
                <a:gd name="connsiteY1162" fmla="*/ 159692 h 513723"/>
                <a:gd name="connsiteX1163" fmla="*/ 515082 w 547998"/>
                <a:gd name="connsiteY1163" fmla="*/ 159437 h 513723"/>
                <a:gd name="connsiteX1164" fmla="*/ 516266 w 547998"/>
                <a:gd name="connsiteY1164" fmla="*/ 172489 h 513723"/>
                <a:gd name="connsiteX1165" fmla="*/ 520338 w 547998"/>
                <a:gd name="connsiteY1165" fmla="*/ 150170 h 513723"/>
                <a:gd name="connsiteX1166" fmla="*/ 519229 w 547998"/>
                <a:gd name="connsiteY1166" fmla="*/ 161405 h 513723"/>
                <a:gd name="connsiteX1167" fmla="*/ 517059 w 547998"/>
                <a:gd name="connsiteY1167" fmla="*/ 172800 h 513723"/>
                <a:gd name="connsiteX1168" fmla="*/ 517809 w 547998"/>
                <a:gd name="connsiteY1168" fmla="*/ 173984 h 513723"/>
                <a:gd name="connsiteX1169" fmla="*/ 519574 w 547998"/>
                <a:gd name="connsiteY1169" fmla="*/ 170507 h 513723"/>
                <a:gd name="connsiteX1170" fmla="*/ 520857 w 547998"/>
                <a:gd name="connsiteY1170" fmla="*/ 167997 h 513723"/>
                <a:gd name="connsiteX1171" fmla="*/ 523311 w 547998"/>
                <a:gd name="connsiteY1171" fmla="*/ 166878 h 513723"/>
                <a:gd name="connsiteX1172" fmla="*/ 525429 w 547998"/>
                <a:gd name="connsiteY1172" fmla="*/ 164165 h 513723"/>
                <a:gd name="connsiteX1173" fmla="*/ 523830 w 547998"/>
                <a:gd name="connsiteY1173" fmla="*/ 161235 h 513723"/>
                <a:gd name="connsiteX1174" fmla="*/ 525792 w 547998"/>
                <a:gd name="connsiteY1174" fmla="*/ 161235 h 513723"/>
                <a:gd name="connsiteX1175" fmla="*/ 527854 w 547998"/>
                <a:gd name="connsiteY1175" fmla="*/ 156045 h 513723"/>
                <a:gd name="connsiteX1176" fmla="*/ 526010 w 547998"/>
                <a:gd name="connsiteY1176" fmla="*/ 152931 h 513723"/>
                <a:gd name="connsiteX1177" fmla="*/ 527269 w 547998"/>
                <a:gd name="connsiteY1177" fmla="*/ 149269 h 513723"/>
                <a:gd name="connsiteX1178" fmla="*/ 529501 w 547998"/>
                <a:gd name="connsiteY1178" fmla="*/ 144551 h 513723"/>
                <a:gd name="connsiteX1179" fmla="*/ 529534 w 547998"/>
                <a:gd name="connsiteY1179" fmla="*/ 143484 h 513723"/>
                <a:gd name="connsiteX1180" fmla="*/ 527911 w 547998"/>
                <a:gd name="connsiteY1180" fmla="*/ 141521 h 513723"/>
                <a:gd name="connsiteX1181" fmla="*/ 526967 w 547998"/>
                <a:gd name="connsiteY1181" fmla="*/ 139308 h 513723"/>
                <a:gd name="connsiteX1182" fmla="*/ 525377 w 547998"/>
                <a:gd name="connsiteY1182" fmla="*/ 125153 h 513723"/>
                <a:gd name="connsiteX1183" fmla="*/ 519800 w 547998"/>
                <a:gd name="connsiteY1183" fmla="*/ 129753 h 513723"/>
                <a:gd name="connsiteX1184" fmla="*/ 518531 w 547998"/>
                <a:gd name="connsiteY1184" fmla="*/ 133184 h 513723"/>
                <a:gd name="connsiteX1185" fmla="*/ 516794 w 547998"/>
                <a:gd name="connsiteY1185" fmla="*/ 130919 h 513723"/>
                <a:gd name="connsiteX1186" fmla="*/ 514907 w 547998"/>
                <a:gd name="connsiteY1186" fmla="*/ 134118 h 513723"/>
                <a:gd name="connsiteX1187" fmla="*/ 516172 w 547998"/>
                <a:gd name="connsiteY1187" fmla="*/ 147740 h 513723"/>
                <a:gd name="connsiteX1188" fmla="*/ 514695 w 547998"/>
                <a:gd name="connsiteY1188" fmla="*/ 146565 h 513723"/>
                <a:gd name="connsiteX1189" fmla="*/ 513204 w 547998"/>
                <a:gd name="connsiteY1189" fmla="*/ 147080 h 513723"/>
                <a:gd name="connsiteX1190" fmla="*/ 513709 w 547998"/>
                <a:gd name="connsiteY1190" fmla="*/ 153615 h 513723"/>
                <a:gd name="connsiteX1191" fmla="*/ 526500 w 547998"/>
                <a:gd name="connsiteY1191" fmla="*/ 192433 h 513723"/>
                <a:gd name="connsiteX1192" fmla="*/ 529029 w 547998"/>
                <a:gd name="connsiteY1192" fmla="*/ 206117 h 513723"/>
                <a:gd name="connsiteX1193" fmla="*/ 527821 w 547998"/>
                <a:gd name="connsiteY1193" fmla="*/ 205546 h 513723"/>
                <a:gd name="connsiteX1194" fmla="*/ 528053 w 547998"/>
                <a:gd name="connsiteY1194" fmla="*/ 215167 h 513723"/>
                <a:gd name="connsiteX1195" fmla="*/ 528605 w 547998"/>
                <a:gd name="connsiteY1195" fmla="*/ 219168 h 513723"/>
                <a:gd name="connsiteX1196" fmla="*/ 535895 w 547998"/>
                <a:gd name="connsiteY1196" fmla="*/ 191693 h 513723"/>
                <a:gd name="connsiteX1197" fmla="*/ 535579 w 547998"/>
                <a:gd name="connsiteY1197" fmla="*/ 192693 h 513723"/>
                <a:gd name="connsiteX1198" fmla="*/ 529445 w 547998"/>
                <a:gd name="connsiteY1198" fmla="*/ 219631 h 513723"/>
                <a:gd name="connsiteX1199" fmla="*/ 530195 w 547998"/>
                <a:gd name="connsiteY1199" fmla="*/ 220985 h 513723"/>
                <a:gd name="connsiteX1200" fmla="*/ 532148 w 547998"/>
                <a:gd name="connsiteY1200" fmla="*/ 217682 h 513723"/>
                <a:gd name="connsiteX1201" fmla="*/ 533592 w 547998"/>
                <a:gd name="connsiteY1201" fmla="*/ 215290 h 513723"/>
                <a:gd name="connsiteX1202" fmla="*/ 536192 w 547998"/>
                <a:gd name="connsiteY1202" fmla="*/ 214553 h 513723"/>
                <a:gd name="connsiteX1203" fmla="*/ 538513 w 547998"/>
                <a:gd name="connsiteY1203" fmla="*/ 212072 h 513723"/>
                <a:gd name="connsiteX1204" fmla="*/ 536857 w 547998"/>
                <a:gd name="connsiteY1204" fmla="*/ 208707 h 513723"/>
                <a:gd name="connsiteX1205" fmla="*/ 538933 w 547998"/>
                <a:gd name="connsiteY1205" fmla="*/ 209023 h 513723"/>
                <a:gd name="connsiteX1206" fmla="*/ 541359 w 547998"/>
                <a:gd name="connsiteY1206" fmla="*/ 204815 h 513723"/>
                <a:gd name="connsiteX1207" fmla="*/ 540297 w 547998"/>
                <a:gd name="connsiteY1207" fmla="*/ 202229 h 513723"/>
                <a:gd name="connsiteX1208" fmla="*/ 541137 w 547998"/>
                <a:gd name="connsiteY1208" fmla="*/ 198454 h 513723"/>
                <a:gd name="connsiteX1209" fmla="*/ 541953 w 547998"/>
                <a:gd name="connsiteY1209" fmla="*/ 188508 h 513723"/>
                <a:gd name="connsiteX1210" fmla="*/ 541151 w 547998"/>
                <a:gd name="connsiteY1210" fmla="*/ 186436 h 513723"/>
                <a:gd name="connsiteX1211" fmla="*/ 540519 w 547998"/>
                <a:gd name="connsiteY1211" fmla="*/ 172606 h 513723"/>
                <a:gd name="connsiteX1212" fmla="*/ 534432 w 547998"/>
                <a:gd name="connsiteY1212" fmla="*/ 176202 h 513723"/>
                <a:gd name="connsiteX1213" fmla="*/ 532889 w 547998"/>
                <a:gd name="connsiteY1213" fmla="*/ 179439 h 513723"/>
                <a:gd name="connsiteX1214" fmla="*/ 531223 w 547998"/>
                <a:gd name="connsiteY1214" fmla="*/ 176801 h 513723"/>
                <a:gd name="connsiteX1215" fmla="*/ 529227 w 547998"/>
                <a:gd name="connsiteY1215" fmla="*/ 188276 h 513723"/>
                <a:gd name="connsiteX1216" fmla="*/ 529548 w 547998"/>
                <a:gd name="connsiteY1216" fmla="*/ 193344 h 513723"/>
                <a:gd name="connsiteX1217" fmla="*/ 526519 w 547998"/>
                <a:gd name="connsiteY1217" fmla="*/ 192400 h 513723"/>
                <a:gd name="connsiteX1218" fmla="*/ 524160 w 547998"/>
                <a:gd name="connsiteY1218" fmla="*/ 234583 h 513723"/>
                <a:gd name="connsiteX1219" fmla="*/ 524037 w 547998"/>
                <a:gd name="connsiteY1219" fmla="*/ 221763 h 513723"/>
                <a:gd name="connsiteX1220" fmla="*/ 522891 w 547998"/>
                <a:gd name="connsiteY1220" fmla="*/ 222707 h 513723"/>
                <a:gd name="connsiteX1221" fmla="*/ 524188 w 547998"/>
                <a:gd name="connsiteY1221" fmla="*/ 212944 h 513723"/>
                <a:gd name="connsiteX1222" fmla="*/ 523018 w 547998"/>
                <a:gd name="connsiteY1222" fmla="*/ 209896 h 513723"/>
                <a:gd name="connsiteX1223" fmla="*/ 520272 w 547998"/>
                <a:gd name="connsiteY1223" fmla="*/ 212213 h 513723"/>
                <a:gd name="connsiteX1224" fmla="*/ 517219 w 547998"/>
                <a:gd name="connsiteY1224" fmla="*/ 201748 h 513723"/>
                <a:gd name="connsiteX1225" fmla="*/ 514261 w 547998"/>
                <a:gd name="connsiteY1225" fmla="*/ 201120 h 513723"/>
                <a:gd name="connsiteX1226" fmla="*/ 513473 w 547998"/>
                <a:gd name="connsiteY1226" fmla="*/ 203857 h 513723"/>
                <a:gd name="connsiteX1227" fmla="*/ 511071 w 547998"/>
                <a:gd name="connsiteY1227" fmla="*/ 202649 h 513723"/>
                <a:gd name="connsiteX1228" fmla="*/ 505135 w 547998"/>
                <a:gd name="connsiteY1228" fmla="*/ 209080 h 513723"/>
                <a:gd name="connsiteX1229" fmla="*/ 507291 w 547998"/>
                <a:gd name="connsiteY1229" fmla="*/ 212624 h 513723"/>
                <a:gd name="connsiteX1230" fmla="*/ 506985 w 547998"/>
                <a:gd name="connsiteY1230" fmla="*/ 214308 h 513723"/>
                <a:gd name="connsiteX1231" fmla="*/ 506513 w 547998"/>
                <a:gd name="connsiteY1231" fmla="*/ 218314 h 513723"/>
                <a:gd name="connsiteX1232" fmla="*/ 511651 w 547998"/>
                <a:gd name="connsiteY1232" fmla="*/ 222193 h 513723"/>
                <a:gd name="connsiteX1233" fmla="*/ 510292 w 547998"/>
                <a:gd name="connsiteY1233" fmla="*/ 225453 h 513723"/>
                <a:gd name="connsiteX1234" fmla="*/ 513189 w 547998"/>
                <a:gd name="connsiteY1234" fmla="*/ 227897 h 513723"/>
                <a:gd name="connsiteX1235" fmla="*/ 515261 w 547998"/>
                <a:gd name="connsiteY1235" fmla="*/ 227194 h 513723"/>
                <a:gd name="connsiteX1236" fmla="*/ 513916 w 547998"/>
                <a:gd name="connsiteY1236" fmla="*/ 230105 h 513723"/>
                <a:gd name="connsiteX1237" fmla="*/ 516365 w 547998"/>
                <a:gd name="connsiteY1237" fmla="*/ 231672 h 513723"/>
                <a:gd name="connsiteX1238" fmla="*/ 519045 w 547998"/>
                <a:gd name="connsiteY1238" fmla="*/ 231847 h 513723"/>
                <a:gd name="connsiteX1239" fmla="*/ 520536 w 547998"/>
                <a:gd name="connsiteY1239" fmla="*/ 233691 h 513723"/>
                <a:gd name="connsiteX1240" fmla="*/ 521197 w 547998"/>
                <a:gd name="connsiteY1240" fmla="*/ 235579 h 513723"/>
                <a:gd name="connsiteX1241" fmla="*/ 523278 w 547998"/>
                <a:gd name="connsiteY1241" fmla="*/ 235602 h 513723"/>
                <a:gd name="connsiteX1242" fmla="*/ 520607 w 547998"/>
                <a:gd name="connsiteY1242" fmla="*/ 226713 h 513723"/>
                <a:gd name="connsiteX1243" fmla="*/ 513845 w 547998"/>
                <a:gd name="connsiteY1243" fmla="*/ 214148 h 513723"/>
                <a:gd name="connsiteX1244" fmla="*/ 513440 w 547998"/>
                <a:gd name="connsiteY1244" fmla="*/ 213718 h 513723"/>
                <a:gd name="connsiteX1245" fmla="*/ 513859 w 547998"/>
                <a:gd name="connsiteY1245" fmla="*/ 214115 h 513723"/>
                <a:gd name="connsiteX1246" fmla="*/ 524169 w 547998"/>
                <a:gd name="connsiteY1246" fmla="*/ 234574 h 513723"/>
                <a:gd name="connsiteX1247" fmla="*/ 511189 w 547998"/>
                <a:gd name="connsiteY1247" fmla="*/ 314103 h 513723"/>
                <a:gd name="connsiteX1248" fmla="*/ 511741 w 547998"/>
                <a:gd name="connsiteY1248" fmla="*/ 303119 h 513723"/>
                <a:gd name="connsiteX1249" fmla="*/ 509570 w 547998"/>
                <a:gd name="connsiteY1249" fmla="*/ 304643 h 513723"/>
                <a:gd name="connsiteX1250" fmla="*/ 508565 w 547998"/>
                <a:gd name="connsiteY1250" fmla="*/ 301264 h 513723"/>
                <a:gd name="connsiteX1251" fmla="*/ 502969 w 547998"/>
                <a:gd name="connsiteY1251" fmla="*/ 295602 h 513723"/>
                <a:gd name="connsiteX1252" fmla="*/ 500322 w 547998"/>
                <a:gd name="connsiteY1252" fmla="*/ 303676 h 513723"/>
                <a:gd name="connsiteX1253" fmla="*/ 498982 w 547998"/>
                <a:gd name="connsiteY1253" fmla="*/ 306639 h 513723"/>
                <a:gd name="connsiteX1254" fmla="*/ 496359 w 547998"/>
                <a:gd name="connsiteY1254" fmla="*/ 309328 h 513723"/>
                <a:gd name="connsiteX1255" fmla="*/ 497501 w 547998"/>
                <a:gd name="connsiteY1255" fmla="*/ 317770 h 513723"/>
                <a:gd name="connsiteX1256" fmla="*/ 494637 w 547998"/>
                <a:gd name="connsiteY1256" fmla="*/ 318944 h 513723"/>
                <a:gd name="connsiteX1257" fmla="*/ 494976 w 547998"/>
                <a:gd name="connsiteY1257" fmla="*/ 324172 h 513723"/>
                <a:gd name="connsiteX1258" fmla="*/ 496769 w 547998"/>
                <a:gd name="connsiteY1258" fmla="*/ 325791 h 513723"/>
                <a:gd name="connsiteX1259" fmla="*/ 494037 w 547998"/>
                <a:gd name="connsiteY1259" fmla="*/ 326735 h 513723"/>
                <a:gd name="connsiteX1260" fmla="*/ 494670 w 547998"/>
                <a:gd name="connsiteY1260" fmla="*/ 330670 h 513723"/>
                <a:gd name="connsiteX1261" fmla="*/ 496302 w 547998"/>
                <a:gd name="connsiteY1261" fmla="*/ 333666 h 513723"/>
                <a:gd name="connsiteX1262" fmla="*/ 496118 w 547998"/>
                <a:gd name="connsiteY1262" fmla="*/ 336804 h 513723"/>
                <a:gd name="connsiteX1263" fmla="*/ 495368 w 547998"/>
                <a:gd name="connsiteY1263" fmla="*/ 339102 h 513723"/>
                <a:gd name="connsiteX1264" fmla="*/ 495703 w 547998"/>
                <a:gd name="connsiteY1264" fmla="*/ 341220 h 513723"/>
                <a:gd name="connsiteX1265" fmla="*/ 497067 w 547998"/>
                <a:gd name="connsiteY1265" fmla="*/ 340890 h 513723"/>
                <a:gd name="connsiteX1266" fmla="*/ 503696 w 547998"/>
                <a:gd name="connsiteY1266" fmla="*/ 312853 h 513723"/>
                <a:gd name="connsiteX1267" fmla="*/ 503635 w 547998"/>
                <a:gd name="connsiteY1267" fmla="*/ 317812 h 513723"/>
                <a:gd name="connsiteX1268" fmla="*/ 497972 w 547998"/>
                <a:gd name="connsiteY1268" fmla="*/ 341319 h 513723"/>
                <a:gd name="connsiteX1269" fmla="*/ 502578 w 547998"/>
                <a:gd name="connsiteY1269" fmla="*/ 336129 h 513723"/>
                <a:gd name="connsiteX1270" fmla="*/ 505234 w 547998"/>
                <a:gd name="connsiteY1270" fmla="*/ 330137 h 513723"/>
                <a:gd name="connsiteX1271" fmla="*/ 504588 w 547998"/>
                <a:gd name="connsiteY1271" fmla="*/ 330085 h 513723"/>
                <a:gd name="connsiteX1272" fmla="*/ 511510 w 547998"/>
                <a:gd name="connsiteY1272" fmla="*/ 323158 h 513723"/>
                <a:gd name="connsiteX1273" fmla="*/ 512581 w 547998"/>
                <a:gd name="connsiteY1273" fmla="*/ 319383 h 513723"/>
                <a:gd name="connsiteX1274" fmla="*/ 509278 w 547998"/>
                <a:gd name="connsiteY1274" fmla="*/ 318567 h 513723"/>
                <a:gd name="connsiteX1275" fmla="*/ 511165 w 547998"/>
                <a:gd name="connsiteY1275" fmla="*/ 314231 h 513723"/>
                <a:gd name="connsiteX1276" fmla="*/ 509004 w 547998"/>
                <a:gd name="connsiteY1276" fmla="*/ 163212 h 513723"/>
                <a:gd name="connsiteX1277" fmla="*/ 503814 w 547998"/>
                <a:gd name="connsiteY1277" fmla="*/ 154412 h 513723"/>
                <a:gd name="connsiteX1278" fmla="*/ 500695 w 547998"/>
                <a:gd name="connsiteY1278" fmla="*/ 154884 h 513723"/>
                <a:gd name="connsiteX1279" fmla="*/ 500492 w 547998"/>
                <a:gd name="connsiteY1279" fmla="*/ 157852 h 513723"/>
                <a:gd name="connsiteX1280" fmla="*/ 497803 w 547998"/>
                <a:gd name="connsiteY1280" fmla="*/ 157597 h 513723"/>
                <a:gd name="connsiteX1281" fmla="*/ 491164 w 547998"/>
                <a:gd name="connsiteY1281" fmla="*/ 161447 h 513723"/>
                <a:gd name="connsiteX1282" fmla="*/ 495962 w 547998"/>
                <a:gd name="connsiteY1282" fmla="*/ 167982 h 513723"/>
                <a:gd name="connsiteX1283" fmla="*/ 496293 w 547998"/>
                <a:gd name="connsiteY1283" fmla="*/ 169035 h 513723"/>
                <a:gd name="connsiteX1284" fmla="*/ 498331 w 547998"/>
                <a:gd name="connsiteY1284" fmla="*/ 173187 h 513723"/>
                <a:gd name="connsiteX1285" fmla="*/ 496467 w 547998"/>
                <a:gd name="connsiteY1285" fmla="*/ 176730 h 513723"/>
                <a:gd name="connsiteX1286" fmla="*/ 497656 w 547998"/>
                <a:gd name="connsiteY1286" fmla="*/ 176980 h 513723"/>
                <a:gd name="connsiteX1287" fmla="*/ 502663 w 547998"/>
                <a:gd name="connsiteY1287" fmla="*/ 176669 h 513723"/>
                <a:gd name="connsiteX1288" fmla="*/ 501752 w 547998"/>
                <a:gd name="connsiteY1288" fmla="*/ 178212 h 513723"/>
                <a:gd name="connsiteX1289" fmla="*/ 503446 w 547998"/>
                <a:gd name="connsiteY1289" fmla="*/ 181307 h 513723"/>
                <a:gd name="connsiteX1290" fmla="*/ 505182 w 547998"/>
                <a:gd name="connsiteY1290" fmla="*/ 181194 h 513723"/>
                <a:gd name="connsiteX1291" fmla="*/ 507145 w 547998"/>
                <a:gd name="connsiteY1291" fmla="*/ 179778 h 513723"/>
                <a:gd name="connsiteX1292" fmla="*/ 506296 w 547998"/>
                <a:gd name="connsiteY1292" fmla="*/ 183270 h 513723"/>
                <a:gd name="connsiteX1293" fmla="*/ 509099 w 547998"/>
                <a:gd name="connsiteY1293" fmla="*/ 184035 h 513723"/>
                <a:gd name="connsiteX1294" fmla="*/ 511628 w 547998"/>
                <a:gd name="connsiteY1294" fmla="*/ 181977 h 513723"/>
                <a:gd name="connsiteX1295" fmla="*/ 511831 w 547998"/>
                <a:gd name="connsiteY1295" fmla="*/ 183289 h 513723"/>
                <a:gd name="connsiteX1296" fmla="*/ 513718 w 547998"/>
                <a:gd name="connsiteY1296" fmla="*/ 184643 h 513723"/>
                <a:gd name="connsiteX1297" fmla="*/ 514747 w 547998"/>
                <a:gd name="connsiteY1297" fmla="*/ 186318 h 513723"/>
                <a:gd name="connsiteX1298" fmla="*/ 516242 w 547998"/>
                <a:gd name="connsiteY1298" fmla="*/ 186700 h 513723"/>
                <a:gd name="connsiteX1299" fmla="*/ 516846 w 547998"/>
                <a:gd name="connsiteY1299" fmla="*/ 185620 h 513723"/>
                <a:gd name="connsiteX1300" fmla="*/ 510189 w 547998"/>
                <a:gd name="connsiteY1300" fmla="*/ 174414 h 513723"/>
                <a:gd name="connsiteX1301" fmla="*/ 503403 w 547998"/>
                <a:gd name="connsiteY1301" fmla="*/ 165779 h 513723"/>
                <a:gd name="connsiteX1302" fmla="*/ 507881 w 547998"/>
                <a:gd name="connsiteY1302" fmla="*/ 171045 h 513723"/>
                <a:gd name="connsiteX1303" fmla="*/ 512331 w 547998"/>
                <a:gd name="connsiteY1303" fmla="*/ 176476 h 513723"/>
                <a:gd name="connsiteX1304" fmla="*/ 517549 w 547998"/>
                <a:gd name="connsiteY1304" fmla="*/ 184275 h 513723"/>
                <a:gd name="connsiteX1305" fmla="*/ 517295 w 547998"/>
                <a:gd name="connsiteY1305" fmla="*/ 180123 h 513723"/>
                <a:gd name="connsiteX1306" fmla="*/ 515492 w 547998"/>
                <a:gd name="connsiteY1306" fmla="*/ 172366 h 513723"/>
                <a:gd name="connsiteX1307" fmla="*/ 514633 w 547998"/>
                <a:gd name="connsiteY1307" fmla="*/ 171578 h 513723"/>
                <a:gd name="connsiteX1308" fmla="*/ 514034 w 547998"/>
                <a:gd name="connsiteY1308" fmla="*/ 172819 h 513723"/>
                <a:gd name="connsiteX1309" fmla="*/ 513675 w 547998"/>
                <a:gd name="connsiteY1309" fmla="*/ 166685 h 513723"/>
                <a:gd name="connsiteX1310" fmla="*/ 512925 w 547998"/>
                <a:gd name="connsiteY1310" fmla="*/ 162070 h 513723"/>
                <a:gd name="connsiteX1311" fmla="*/ 509835 w 547998"/>
                <a:gd name="connsiteY1311" fmla="*/ 161216 h 513723"/>
                <a:gd name="connsiteX1312" fmla="*/ 509014 w 547998"/>
                <a:gd name="connsiteY1312" fmla="*/ 163207 h 513723"/>
                <a:gd name="connsiteX1313" fmla="*/ 495892 w 547998"/>
                <a:gd name="connsiteY1313" fmla="*/ 101632 h 513723"/>
                <a:gd name="connsiteX1314" fmla="*/ 497670 w 547998"/>
                <a:gd name="connsiteY1314" fmla="*/ 105878 h 513723"/>
                <a:gd name="connsiteX1315" fmla="*/ 494934 w 547998"/>
                <a:gd name="connsiteY1315" fmla="*/ 106633 h 513723"/>
                <a:gd name="connsiteX1316" fmla="*/ 500983 w 547998"/>
                <a:gd name="connsiteY1316" fmla="*/ 117349 h 513723"/>
                <a:gd name="connsiteX1317" fmla="*/ 499836 w 547998"/>
                <a:gd name="connsiteY1317" fmla="*/ 117457 h 513723"/>
                <a:gd name="connsiteX1318" fmla="*/ 504017 w 547998"/>
                <a:gd name="connsiteY1318" fmla="*/ 129319 h 513723"/>
                <a:gd name="connsiteX1319" fmla="*/ 502370 w 547998"/>
                <a:gd name="connsiteY1319" fmla="*/ 101051 h 513723"/>
                <a:gd name="connsiteX1320" fmla="*/ 504508 w 547998"/>
                <a:gd name="connsiteY1320" fmla="*/ 124172 h 513723"/>
                <a:gd name="connsiteX1321" fmla="*/ 504979 w 547998"/>
                <a:gd name="connsiteY1321" fmla="*/ 129720 h 513723"/>
                <a:gd name="connsiteX1322" fmla="*/ 505782 w 547998"/>
                <a:gd name="connsiteY1322" fmla="*/ 130018 h 513723"/>
                <a:gd name="connsiteX1323" fmla="*/ 506536 w 547998"/>
                <a:gd name="connsiteY1323" fmla="*/ 126191 h 513723"/>
                <a:gd name="connsiteX1324" fmla="*/ 507117 w 547998"/>
                <a:gd name="connsiteY1324" fmla="*/ 123426 h 513723"/>
                <a:gd name="connsiteX1325" fmla="*/ 506673 w 547998"/>
                <a:gd name="connsiteY1325" fmla="*/ 122228 h 513723"/>
                <a:gd name="connsiteX1326" fmla="*/ 509075 w 547998"/>
                <a:gd name="connsiteY1326" fmla="*/ 121501 h 513723"/>
                <a:gd name="connsiteX1327" fmla="*/ 509198 w 547998"/>
                <a:gd name="connsiteY1327" fmla="*/ 116976 h 513723"/>
                <a:gd name="connsiteX1328" fmla="*/ 510094 w 547998"/>
                <a:gd name="connsiteY1328" fmla="*/ 115560 h 513723"/>
                <a:gd name="connsiteX1329" fmla="*/ 511142 w 547998"/>
                <a:gd name="connsiteY1329" fmla="*/ 113984 h 513723"/>
                <a:gd name="connsiteX1330" fmla="*/ 509127 w 547998"/>
                <a:gd name="connsiteY1330" fmla="*/ 108242 h 513723"/>
                <a:gd name="connsiteX1331" fmla="*/ 508136 w 547998"/>
                <a:gd name="connsiteY1331" fmla="*/ 107586 h 513723"/>
                <a:gd name="connsiteX1332" fmla="*/ 509155 w 547998"/>
                <a:gd name="connsiteY1332" fmla="*/ 98947 h 513723"/>
                <a:gd name="connsiteX1333" fmla="*/ 506324 w 547998"/>
                <a:gd name="connsiteY1333" fmla="*/ 95101 h 513723"/>
                <a:gd name="connsiteX1334" fmla="*/ 505031 w 547998"/>
                <a:gd name="connsiteY1334" fmla="*/ 93686 h 513723"/>
                <a:gd name="connsiteX1335" fmla="*/ 503691 w 547998"/>
                <a:gd name="connsiteY1335" fmla="*/ 87939 h 513723"/>
                <a:gd name="connsiteX1336" fmla="*/ 496538 w 547998"/>
                <a:gd name="connsiteY1336" fmla="*/ 88491 h 513723"/>
                <a:gd name="connsiteX1337" fmla="*/ 496241 w 547998"/>
                <a:gd name="connsiteY1337" fmla="*/ 92053 h 513723"/>
                <a:gd name="connsiteX1338" fmla="*/ 494141 w 547998"/>
                <a:gd name="connsiteY1338" fmla="*/ 90727 h 513723"/>
                <a:gd name="connsiteX1339" fmla="*/ 495906 w 547998"/>
                <a:gd name="connsiteY1339" fmla="*/ 101655 h 513723"/>
                <a:gd name="connsiteX1340" fmla="*/ 223283 w 547998"/>
                <a:gd name="connsiteY1340" fmla="*/ 311268 h 513723"/>
                <a:gd name="connsiteX1341" fmla="*/ 217508 w 547998"/>
                <a:gd name="connsiteY1341" fmla="*/ 311268 h 513723"/>
                <a:gd name="connsiteX1342" fmla="*/ 217508 w 547998"/>
                <a:gd name="connsiteY1342" fmla="*/ 311654 h 513723"/>
                <a:gd name="connsiteX1343" fmla="*/ 223283 w 547998"/>
                <a:gd name="connsiteY1343" fmla="*/ 311654 h 513723"/>
                <a:gd name="connsiteX1344" fmla="*/ 216899 w 547998"/>
                <a:gd name="connsiteY1344" fmla="*/ 323092 h 513723"/>
                <a:gd name="connsiteX1345" fmla="*/ 220395 w 547998"/>
                <a:gd name="connsiteY1345" fmla="*/ 325564 h 513723"/>
                <a:gd name="connsiteX1346" fmla="*/ 223892 w 547998"/>
                <a:gd name="connsiteY1346" fmla="*/ 323092 h 513723"/>
                <a:gd name="connsiteX1347" fmla="*/ 223892 w 547998"/>
                <a:gd name="connsiteY1347" fmla="*/ 322705 h 513723"/>
                <a:gd name="connsiteX1348" fmla="*/ 216899 w 547998"/>
                <a:gd name="connsiteY1348" fmla="*/ 322705 h 513723"/>
                <a:gd name="connsiteX1349" fmla="*/ 209779 w 547998"/>
                <a:gd name="connsiteY1349" fmla="*/ 284193 h 513723"/>
                <a:gd name="connsiteX1350" fmla="*/ 205532 w 547998"/>
                <a:gd name="connsiteY1350" fmla="*/ 286345 h 513723"/>
                <a:gd name="connsiteX1351" fmla="*/ 207981 w 547998"/>
                <a:gd name="connsiteY1351" fmla="*/ 286345 h 513723"/>
                <a:gd name="connsiteX1352" fmla="*/ 206325 w 547998"/>
                <a:gd name="connsiteY1352" fmla="*/ 286250 h 513723"/>
                <a:gd name="connsiteX1353" fmla="*/ 209732 w 547998"/>
                <a:gd name="connsiteY1353" fmla="*/ 284759 h 513723"/>
                <a:gd name="connsiteX1354" fmla="*/ 213138 w 547998"/>
                <a:gd name="connsiteY1354" fmla="*/ 286250 h 513723"/>
                <a:gd name="connsiteX1355" fmla="*/ 211492 w 547998"/>
                <a:gd name="connsiteY1355" fmla="*/ 286250 h 513723"/>
                <a:gd name="connsiteX1356" fmla="*/ 213941 w 547998"/>
                <a:gd name="connsiteY1356" fmla="*/ 286345 h 513723"/>
                <a:gd name="connsiteX1357" fmla="*/ 209784 w 547998"/>
                <a:gd name="connsiteY1357" fmla="*/ 284193 h 513723"/>
                <a:gd name="connsiteX1358" fmla="*/ 223288 w 547998"/>
                <a:gd name="connsiteY1358" fmla="*/ 289487 h 513723"/>
                <a:gd name="connsiteX1359" fmla="*/ 217508 w 547998"/>
                <a:gd name="connsiteY1359" fmla="*/ 289487 h 513723"/>
                <a:gd name="connsiteX1360" fmla="*/ 217508 w 547998"/>
                <a:gd name="connsiteY1360" fmla="*/ 289874 h 513723"/>
                <a:gd name="connsiteX1361" fmla="*/ 223283 w 547998"/>
                <a:gd name="connsiteY1361" fmla="*/ 289874 h 513723"/>
                <a:gd name="connsiteX1362" fmla="*/ 206249 w 547998"/>
                <a:gd name="connsiteY1362" fmla="*/ 301312 h 513723"/>
                <a:gd name="connsiteX1363" fmla="*/ 209741 w 547998"/>
                <a:gd name="connsiteY1363" fmla="*/ 303784 h 513723"/>
                <a:gd name="connsiteX1364" fmla="*/ 213237 w 547998"/>
                <a:gd name="connsiteY1364" fmla="*/ 301312 h 513723"/>
                <a:gd name="connsiteX1365" fmla="*/ 213237 w 547998"/>
                <a:gd name="connsiteY1365" fmla="*/ 300925 h 513723"/>
                <a:gd name="connsiteX1366" fmla="*/ 206249 w 547998"/>
                <a:gd name="connsiteY1366" fmla="*/ 300925 h 513723"/>
                <a:gd name="connsiteX1367" fmla="*/ 220433 w 547998"/>
                <a:gd name="connsiteY1367" fmla="*/ 305973 h 513723"/>
                <a:gd name="connsiteX1368" fmla="*/ 216187 w 547998"/>
                <a:gd name="connsiteY1368" fmla="*/ 308125 h 513723"/>
                <a:gd name="connsiteX1369" fmla="*/ 218635 w 547998"/>
                <a:gd name="connsiteY1369" fmla="*/ 308125 h 513723"/>
                <a:gd name="connsiteX1370" fmla="*/ 216974 w 547998"/>
                <a:gd name="connsiteY1370" fmla="*/ 308031 h 513723"/>
                <a:gd name="connsiteX1371" fmla="*/ 220381 w 547998"/>
                <a:gd name="connsiteY1371" fmla="*/ 306544 h 513723"/>
                <a:gd name="connsiteX1372" fmla="*/ 223788 w 547998"/>
                <a:gd name="connsiteY1372" fmla="*/ 308031 h 513723"/>
                <a:gd name="connsiteX1373" fmla="*/ 222127 w 547998"/>
                <a:gd name="connsiteY1373" fmla="*/ 308031 h 513723"/>
                <a:gd name="connsiteX1374" fmla="*/ 224576 w 547998"/>
                <a:gd name="connsiteY1374" fmla="*/ 308125 h 513723"/>
                <a:gd name="connsiteX1375" fmla="*/ 220419 w 547998"/>
                <a:gd name="connsiteY1375" fmla="*/ 305973 h 513723"/>
                <a:gd name="connsiteX1376" fmla="*/ 222273 w 547998"/>
                <a:gd name="connsiteY1376" fmla="*/ 311914 h 513723"/>
                <a:gd name="connsiteX1377" fmla="*/ 218499 w 547998"/>
                <a:gd name="connsiteY1377" fmla="*/ 311914 h 513723"/>
                <a:gd name="connsiteX1378" fmla="*/ 218499 w 547998"/>
                <a:gd name="connsiteY1378" fmla="*/ 321502 h 513723"/>
                <a:gd name="connsiteX1379" fmla="*/ 222273 w 547998"/>
                <a:gd name="connsiteY1379" fmla="*/ 321502 h 513723"/>
                <a:gd name="connsiteX1380" fmla="*/ 211619 w 547998"/>
                <a:gd name="connsiteY1380" fmla="*/ 311914 h 513723"/>
                <a:gd name="connsiteX1381" fmla="*/ 207844 w 547998"/>
                <a:gd name="connsiteY1381" fmla="*/ 311914 h 513723"/>
                <a:gd name="connsiteX1382" fmla="*/ 207844 w 547998"/>
                <a:gd name="connsiteY1382" fmla="*/ 321502 h 513723"/>
                <a:gd name="connsiteX1383" fmla="*/ 211619 w 547998"/>
                <a:gd name="connsiteY1383" fmla="*/ 321502 h 513723"/>
                <a:gd name="connsiteX1384" fmla="*/ 212615 w 547998"/>
                <a:gd name="connsiteY1384" fmla="*/ 311272 h 513723"/>
                <a:gd name="connsiteX1385" fmla="*/ 206853 w 547998"/>
                <a:gd name="connsiteY1385" fmla="*/ 311272 h 513723"/>
                <a:gd name="connsiteX1386" fmla="*/ 206853 w 547998"/>
                <a:gd name="connsiteY1386" fmla="*/ 311659 h 513723"/>
                <a:gd name="connsiteX1387" fmla="*/ 212629 w 547998"/>
                <a:gd name="connsiteY1387" fmla="*/ 311659 h 513723"/>
                <a:gd name="connsiteX1388" fmla="*/ 206231 w 547998"/>
                <a:gd name="connsiteY1388" fmla="*/ 323097 h 513723"/>
                <a:gd name="connsiteX1389" fmla="*/ 209722 w 547998"/>
                <a:gd name="connsiteY1389" fmla="*/ 325569 h 513723"/>
                <a:gd name="connsiteX1390" fmla="*/ 213219 w 547998"/>
                <a:gd name="connsiteY1390" fmla="*/ 323097 h 513723"/>
                <a:gd name="connsiteX1391" fmla="*/ 213219 w 547998"/>
                <a:gd name="connsiteY1391" fmla="*/ 322710 h 513723"/>
                <a:gd name="connsiteX1392" fmla="*/ 206249 w 547998"/>
                <a:gd name="connsiteY1392" fmla="*/ 322710 h 513723"/>
                <a:gd name="connsiteX1393" fmla="*/ 416329 w 547998"/>
                <a:gd name="connsiteY1393" fmla="*/ 443856 h 513723"/>
                <a:gd name="connsiteX1394" fmla="*/ 418688 w 547998"/>
                <a:gd name="connsiteY1394" fmla="*/ 435901 h 513723"/>
                <a:gd name="connsiteX1395" fmla="*/ 416721 w 547998"/>
                <a:gd name="connsiteY1395" fmla="*/ 435401 h 513723"/>
                <a:gd name="connsiteX1396" fmla="*/ 416853 w 547998"/>
                <a:gd name="connsiteY1396" fmla="*/ 425671 h 513723"/>
                <a:gd name="connsiteX1397" fmla="*/ 410167 w 547998"/>
                <a:gd name="connsiteY1397" fmla="*/ 428059 h 513723"/>
                <a:gd name="connsiteX1398" fmla="*/ 409072 w 547998"/>
                <a:gd name="connsiteY1398" fmla="*/ 427889 h 513723"/>
                <a:gd name="connsiteX1399" fmla="*/ 404207 w 547998"/>
                <a:gd name="connsiteY1399" fmla="*/ 436339 h 513723"/>
                <a:gd name="connsiteX1400" fmla="*/ 402721 w 547998"/>
                <a:gd name="connsiteY1400" fmla="*/ 434853 h 513723"/>
                <a:gd name="connsiteX1401" fmla="*/ 397134 w 547998"/>
                <a:gd name="connsiteY1401" fmla="*/ 436184 h 513723"/>
                <a:gd name="connsiteX1402" fmla="*/ 394950 w 547998"/>
                <a:gd name="connsiteY1402" fmla="*/ 442063 h 513723"/>
                <a:gd name="connsiteX1403" fmla="*/ 395054 w 547998"/>
                <a:gd name="connsiteY1403" fmla="*/ 444375 h 513723"/>
                <a:gd name="connsiteX1404" fmla="*/ 392223 w 547998"/>
                <a:gd name="connsiteY1404" fmla="*/ 449400 h 513723"/>
                <a:gd name="connsiteX1405" fmla="*/ 394808 w 547998"/>
                <a:gd name="connsiteY1405" fmla="*/ 452071 h 513723"/>
                <a:gd name="connsiteX1406" fmla="*/ 393577 w 547998"/>
                <a:gd name="connsiteY1406" fmla="*/ 453014 h 513723"/>
                <a:gd name="connsiteX1407" fmla="*/ 392836 w 547998"/>
                <a:gd name="connsiteY1407" fmla="*/ 456421 h 513723"/>
                <a:gd name="connsiteX1408" fmla="*/ 391670 w 547998"/>
                <a:gd name="connsiteY1408" fmla="*/ 459833 h 513723"/>
                <a:gd name="connsiteX1409" fmla="*/ 394063 w 547998"/>
                <a:gd name="connsiteY1409" fmla="*/ 459889 h 513723"/>
                <a:gd name="connsiteX1410" fmla="*/ 400933 w 547998"/>
                <a:gd name="connsiteY1410" fmla="*/ 449476 h 513723"/>
                <a:gd name="connsiteX1411" fmla="*/ 402726 w 547998"/>
                <a:gd name="connsiteY1411" fmla="*/ 449117 h 513723"/>
                <a:gd name="connsiteX1412" fmla="*/ 410096 w 547998"/>
                <a:gd name="connsiteY1412" fmla="*/ 437415 h 513723"/>
                <a:gd name="connsiteX1413" fmla="*/ 409681 w 547998"/>
                <a:gd name="connsiteY1413" fmla="*/ 438656 h 513723"/>
                <a:gd name="connsiteX1414" fmla="*/ 402731 w 547998"/>
                <a:gd name="connsiteY1414" fmla="*/ 450061 h 513723"/>
                <a:gd name="connsiteX1415" fmla="*/ 401084 w 547998"/>
                <a:gd name="connsiteY1415" fmla="*/ 450391 h 513723"/>
                <a:gd name="connsiteX1416" fmla="*/ 394398 w 547998"/>
                <a:gd name="connsiteY1416" fmla="*/ 461635 h 513723"/>
                <a:gd name="connsiteX1417" fmla="*/ 399763 w 547998"/>
                <a:gd name="connsiteY1417" fmla="*/ 457926 h 513723"/>
                <a:gd name="connsiteX1418" fmla="*/ 402735 w 547998"/>
                <a:gd name="connsiteY1418" fmla="*/ 456322 h 513723"/>
                <a:gd name="connsiteX1419" fmla="*/ 404788 w 547998"/>
                <a:gd name="connsiteY1419" fmla="*/ 454038 h 513723"/>
                <a:gd name="connsiteX1420" fmla="*/ 404363 w 547998"/>
                <a:gd name="connsiteY1420" fmla="*/ 453420 h 513723"/>
                <a:gd name="connsiteX1421" fmla="*/ 408610 w 547998"/>
                <a:gd name="connsiteY1421" fmla="*/ 453850 h 513723"/>
                <a:gd name="connsiteX1422" fmla="*/ 413918 w 547998"/>
                <a:gd name="connsiteY1422" fmla="*/ 450938 h 513723"/>
                <a:gd name="connsiteX1423" fmla="*/ 413300 w 547998"/>
                <a:gd name="connsiteY1423" fmla="*/ 448659 h 513723"/>
                <a:gd name="connsiteX1424" fmla="*/ 411884 w 547998"/>
                <a:gd name="connsiteY1424" fmla="*/ 447343 h 513723"/>
                <a:gd name="connsiteX1425" fmla="*/ 416339 w 547998"/>
                <a:gd name="connsiteY1425" fmla="*/ 443847 h 513723"/>
                <a:gd name="connsiteX1426" fmla="*/ 209784 w 547998"/>
                <a:gd name="connsiteY1426" fmla="*/ 305973 h 513723"/>
                <a:gd name="connsiteX1427" fmla="*/ 205537 w 547998"/>
                <a:gd name="connsiteY1427" fmla="*/ 308125 h 513723"/>
                <a:gd name="connsiteX1428" fmla="*/ 207986 w 547998"/>
                <a:gd name="connsiteY1428" fmla="*/ 308125 h 513723"/>
                <a:gd name="connsiteX1429" fmla="*/ 206330 w 547998"/>
                <a:gd name="connsiteY1429" fmla="*/ 308031 h 513723"/>
                <a:gd name="connsiteX1430" fmla="*/ 209736 w 547998"/>
                <a:gd name="connsiteY1430" fmla="*/ 306544 h 513723"/>
                <a:gd name="connsiteX1431" fmla="*/ 213143 w 547998"/>
                <a:gd name="connsiteY1431" fmla="*/ 308031 h 513723"/>
                <a:gd name="connsiteX1432" fmla="*/ 211492 w 547998"/>
                <a:gd name="connsiteY1432" fmla="*/ 308031 h 513723"/>
                <a:gd name="connsiteX1433" fmla="*/ 213941 w 547998"/>
                <a:gd name="connsiteY1433" fmla="*/ 308125 h 513723"/>
                <a:gd name="connsiteX1434" fmla="*/ 209784 w 547998"/>
                <a:gd name="connsiteY1434" fmla="*/ 305973 h 513723"/>
                <a:gd name="connsiteX1435" fmla="*/ 211638 w 547998"/>
                <a:gd name="connsiteY1435" fmla="*/ 290129 h 513723"/>
                <a:gd name="connsiteX1436" fmla="*/ 207863 w 547998"/>
                <a:gd name="connsiteY1436" fmla="*/ 290129 h 513723"/>
                <a:gd name="connsiteX1437" fmla="*/ 207863 w 547998"/>
                <a:gd name="connsiteY1437" fmla="*/ 299717 h 513723"/>
                <a:gd name="connsiteX1438" fmla="*/ 211638 w 547998"/>
                <a:gd name="connsiteY1438" fmla="*/ 299717 h 513723"/>
                <a:gd name="connsiteX1439" fmla="*/ 212634 w 547998"/>
                <a:gd name="connsiteY1439" fmla="*/ 289487 h 513723"/>
                <a:gd name="connsiteX1440" fmla="*/ 206853 w 547998"/>
                <a:gd name="connsiteY1440" fmla="*/ 289487 h 513723"/>
                <a:gd name="connsiteX1441" fmla="*/ 206853 w 547998"/>
                <a:gd name="connsiteY1441" fmla="*/ 289874 h 513723"/>
                <a:gd name="connsiteX1442" fmla="*/ 212629 w 547998"/>
                <a:gd name="connsiteY1442" fmla="*/ 289874 h 513723"/>
                <a:gd name="connsiteX1443" fmla="*/ 244592 w 547998"/>
                <a:gd name="connsiteY1443" fmla="*/ 311268 h 513723"/>
                <a:gd name="connsiteX1444" fmla="*/ 238811 w 547998"/>
                <a:gd name="connsiteY1444" fmla="*/ 311268 h 513723"/>
                <a:gd name="connsiteX1445" fmla="*/ 238811 w 547998"/>
                <a:gd name="connsiteY1445" fmla="*/ 311654 h 513723"/>
                <a:gd name="connsiteX1446" fmla="*/ 244587 w 547998"/>
                <a:gd name="connsiteY1446" fmla="*/ 311654 h 513723"/>
                <a:gd name="connsiteX1447" fmla="*/ 141347 w 547998"/>
                <a:gd name="connsiteY1447" fmla="*/ 275228 h 513723"/>
                <a:gd name="connsiteX1448" fmla="*/ 143423 w 547998"/>
                <a:gd name="connsiteY1448" fmla="*/ 275228 h 513723"/>
                <a:gd name="connsiteX1449" fmla="*/ 144759 w 547998"/>
                <a:gd name="connsiteY1449" fmla="*/ 275672 h 513723"/>
                <a:gd name="connsiteX1450" fmla="*/ 144829 w 547998"/>
                <a:gd name="connsiteY1450" fmla="*/ 275379 h 513723"/>
                <a:gd name="connsiteX1451" fmla="*/ 143475 w 547998"/>
                <a:gd name="connsiteY1451" fmla="*/ 274907 h 513723"/>
                <a:gd name="connsiteX1452" fmla="*/ 141347 w 547998"/>
                <a:gd name="connsiteY1452" fmla="*/ 274907 h 513723"/>
                <a:gd name="connsiteX1453" fmla="*/ 141347 w 547998"/>
                <a:gd name="connsiteY1453" fmla="*/ 272638 h 513723"/>
                <a:gd name="connsiteX1454" fmla="*/ 143419 w 547998"/>
                <a:gd name="connsiteY1454" fmla="*/ 272638 h 513723"/>
                <a:gd name="connsiteX1455" fmla="*/ 144754 w 547998"/>
                <a:gd name="connsiteY1455" fmla="*/ 273166 h 513723"/>
                <a:gd name="connsiteX1456" fmla="*/ 144839 w 547998"/>
                <a:gd name="connsiteY1456" fmla="*/ 272883 h 513723"/>
                <a:gd name="connsiteX1457" fmla="*/ 143485 w 547998"/>
                <a:gd name="connsiteY1457" fmla="*/ 272345 h 513723"/>
                <a:gd name="connsiteX1458" fmla="*/ 141352 w 547998"/>
                <a:gd name="connsiteY1458" fmla="*/ 272345 h 513723"/>
                <a:gd name="connsiteX1459" fmla="*/ 141347 w 547998"/>
                <a:gd name="connsiteY1459" fmla="*/ 270047 h 513723"/>
                <a:gd name="connsiteX1460" fmla="*/ 143414 w 547998"/>
                <a:gd name="connsiteY1460" fmla="*/ 270047 h 513723"/>
                <a:gd name="connsiteX1461" fmla="*/ 144744 w 547998"/>
                <a:gd name="connsiteY1461" fmla="*/ 270642 h 513723"/>
                <a:gd name="connsiteX1462" fmla="*/ 144839 w 547998"/>
                <a:gd name="connsiteY1462" fmla="*/ 270359 h 513723"/>
                <a:gd name="connsiteX1463" fmla="*/ 143485 w 547998"/>
                <a:gd name="connsiteY1463" fmla="*/ 269755 h 513723"/>
                <a:gd name="connsiteX1464" fmla="*/ 141347 w 547998"/>
                <a:gd name="connsiteY1464" fmla="*/ 269755 h 513723"/>
                <a:gd name="connsiteX1465" fmla="*/ 141347 w 547998"/>
                <a:gd name="connsiteY1465" fmla="*/ 282995 h 513723"/>
                <a:gd name="connsiteX1466" fmla="*/ 143419 w 547998"/>
                <a:gd name="connsiteY1466" fmla="*/ 282995 h 513723"/>
                <a:gd name="connsiteX1467" fmla="*/ 144754 w 547998"/>
                <a:gd name="connsiteY1467" fmla="*/ 283466 h 513723"/>
                <a:gd name="connsiteX1468" fmla="*/ 144829 w 547998"/>
                <a:gd name="connsiteY1468" fmla="*/ 283179 h 513723"/>
                <a:gd name="connsiteX1469" fmla="*/ 143475 w 547998"/>
                <a:gd name="connsiteY1469" fmla="*/ 282707 h 513723"/>
                <a:gd name="connsiteX1470" fmla="*/ 141347 w 547998"/>
                <a:gd name="connsiteY1470" fmla="*/ 282707 h 513723"/>
                <a:gd name="connsiteX1471" fmla="*/ 141347 w 547998"/>
                <a:gd name="connsiteY1471" fmla="*/ 267461 h 513723"/>
                <a:gd name="connsiteX1472" fmla="*/ 143414 w 547998"/>
                <a:gd name="connsiteY1472" fmla="*/ 267461 h 513723"/>
                <a:gd name="connsiteX1473" fmla="*/ 144744 w 547998"/>
                <a:gd name="connsiteY1473" fmla="*/ 268141 h 513723"/>
                <a:gd name="connsiteX1474" fmla="*/ 144848 w 547998"/>
                <a:gd name="connsiteY1474" fmla="*/ 267867 h 513723"/>
                <a:gd name="connsiteX1475" fmla="*/ 143494 w 547998"/>
                <a:gd name="connsiteY1475" fmla="*/ 267174 h 513723"/>
                <a:gd name="connsiteX1476" fmla="*/ 141347 w 547998"/>
                <a:gd name="connsiteY1476" fmla="*/ 267174 h 513723"/>
                <a:gd name="connsiteX1477" fmla="*/ 141347 w 547998"/>
                <a:gd name="connsiteY1477" fmla="*/ 280409 h 513723"/>
                <a:gd name="connsiteX1478" fmla="*/ 143419 w 547998"/>
                <a:gd name="connsiteY1478" fmla="*/ 280409 h 513723"/>
                <a:gd name="connsiteX1479" fmla="*/ 144754 w 547998"/>
                <a:gd name="connsiteY1479" fmla="*/ 280881 h 513723"/>
                <a:gd name="connsiteX1480" fmla="*/ 144834 w 547998"/>
                <a:gd name="connsiteY1480" fmla="*/ 280593 h 513723"/>
                <a:gd name="connsiteX1481" fmla="*/ 143480 w 547998"/>
                <a:gd name="connsiteY1481" fmla="*/ 280093 h 513723"/>
                <a:gd name="connsiteX1482" fmla="*/ 141347 w 547998"/>
                <a:gd name="connsiteY1482" fmla="*/ 280093 h 513723"/>
                <a:gd name="connsiteX1483" fmla="*/ 141347 w 547998"/>
                <a:gd name="connsiteY1483" fmla="*/ 277818 h 513723"/>
                <a:gd name="connsiteX1484" fmla="*/ 143419 w 547998"/>
                <a:gd name="connsiteY1484" fmla="*/ 277818 h 513723"/>
                <a:gd name="connsiteX1485" fmla="*/ 144754 w 547998"/>
                <a:gd name="connsiteY1485" fmla="*/ 278333 h 513723"/>
                <a:gd name="connsiteX1486" fmla="*/ 144839 w 547998"/>
                <a:gd name="connsiteY1486" fmla="*/ 278045 h 513723"/>
                <a:gd name="connsiteX1487" fmla="*/ 143485 w 547998"/>
                <a:gd name="connsiteY1487" fmla="*/ 277521 h 513723"/>
                <a:gd name="connsiteX1488" fmla="*/ 141352 w 547998"/>
                <a:gd name="connsiteY1488" fmla="*/ 277521 h 513723"/>
                <a:gd name="connsiteX1489" fmla="*/ 141347 w 547998"/>
                <a:gd name="connsiteY1489" fmla="*/ 264871 h 513723"/>
                <a:gd name="connsiteX1490" fmla="*/ 143414 w 547998"/>
                <a:gd name="connsiteY1490" fmla="*/ 264871 h 513723"/>
                <a:gd name="connsiteX1491" fmla="*/ 144744 w 547998"/>
                <a:gd name="connsiteY1491" fmla="*/ 265484 h 513723"/>
                <a:gd name="connsiteX1492" fmla="*/ 144844 w 547998"/>
                <a:gd name="connsiteY1492" fmla="*/ 265201 h 513723"/>
                <a:gd name="connsiteX1493" fmla="*/ 143489 w 547998"/>
                <a:gd name="connsiteY1493" fmla="*/ 264574 h 513723"/>
                <a:gd name="connsiteX1494" fmla="*/ 141347 w 547998"/>
                <a:gd name="connsiteY1494" fmla="*/ 264574 h 513723"/>
                <a:gd name="connsiteX1495" fmla="*/ 144848 w 547998"/>
                <a:gd name="connsiteY1495" fmla="*/ 249772 h 513723"/>
                <a:gd name="connsiteX1496" fmla="*/ 143494 w 547998"/>
                <a:gd name="connsiteY1496" fmla="*/ 249045 h 513723"/>
                <a:gd name="connsiteX1497" fmla="*/ 141347 w 547998"/>
                <a:gd name="connsiteY1497" fmla="*/ 249045 h 513723"/>
                <a:gd name="connsiteX1498" fmla="*/ 141347 w 547998"/>
                <a:gd name="connsiteY1498" fmla="*/ 249347 h 513723"/>
                <a:gd name="connsiteX1499" fmla="*/ 143409 w 547998"/>
                <a:gd name="connsiteY1499" fmla="*/ 249347 h 513723"/>
                <a:gd name="connsiteX1500" fmla="*/ 144740 w 547998"/>
                <a:gd name="connsiteY1500" fmla="*/ 250065 h 513723"/>
                <a:gd name="connsiteX1501" fmla="*/ 141347 w 547998"/>
                <a:gd name="connsiteY1501" fmla="*/ 251919 h 513723"/>
                <a:gd name="connsiteX1502" fmla="*/ 143414 w 547998"/>
                <a:gd name="connsiteY1502" fmla="*/ 251919 h 513723"/>
                <a:gd name="connsiteX1503" fmla="*/ 144744 w 547998"/>
                <a:gd name="connsiteY1503" fmla="*/ 252603 h 513723"/>
                <a:gd name="connsiteX1504" fmla="*/ 144848 w 547998"/>
                <a:gd name="connsiteY1504" fmla="*/ 252329 h 513723"/>
                <a:gd name="connsiteX1505" fmla="*/ 143494 w 547998"/>
                <a:gd name="connsiteY1505" fmla="*/ 251631 h 513723"/>
                <a:gd name="connsiteX1506" fmla="*/ 141347 w 547998"/>
                <a:gd name="connsiteY1506" fmla="*/ 251631 h 513723"/>
                <a:gd name="connsiteX1507" fmla="*/ 141347 w 547998"/>
                <a:gd name="connsiteY1507" fmla="*/ 254509 h 513723"/>
                <a:gd name="connsiteX1508" fmla="*/ 143414 w 547998"/>
                <a:gd name="connsiteY1508" fmla="*/ 254509 h 513723"/>
                <a:gd name="connsiteX1509" fmla="*/ 144744 w 547998"/>
                <a:gd name="connsiteY1509" fmla="*/ 255165 h 513723"/>
                <a:gd name="connsiteX1510" fmla="*/ 144848 w 547998"/>
                <a:gd name="connsiteY1510" fmla="*/ 254887 h 513723"/>
                <a:gd name="connsiteX1511" fmla="*/ 143494 w 547998"/>
                <a:gd name="connsiteY1511" fmla="*/ 254217 h 513723"/>
                <a:gd name="connsiteX1512" fmla="*/ 141347 w 547998"/>
                <a:gd name="connsiteY1512" fmla="*/ 254217 h 513723"/>
                <a:gd name="connsiteX1513" fmla="*/ 141347 w 547998"/>
                <a:gd name="connsiteY1513" fmla="*/ 259700 h 513723"/>
                <a:gd name="connsiteX1514" fmla="*/ 143414 w 547998"/>
                <a:gd name="connsiteY1514" fmla="*/ 259700 h 513723"/>
                <a:gd name="connsiteX1515" fmla="*/ 144744 w 547998"/>
                <a:gd name="connsiteY1515" fmla="*/ 260398 h 513723"/>
                <a:gd name="connsiteX1516" fmla="*/ 144853 w 547998"/>
                <a:gd name="connsiteY1516" fmla="*/ 260124 h 513723"/>
                <a:gd name="connsiteX1517" fmla="*/ 143499 w 547998"/>
                <a:gd name="connsiteY1517" fmla="*/ 259412 h 513723"/>
                <a:gd name="connsiteX1518" fmla="*/ 141352 w 547998"/>
                <a:gd name="connsiteY1518" fmla="*/ 259412 h 513723"/>
                <a:gd name="connsiteX1519" fmla="*/ 141347 w 547998"/>
                <a:gd name="connsiteY1519" fmla="*/ 257114 h 513723"/>
                <a:gd name="connsiteX1520" fmla="*/ 143409 w 547998"/>
                <a:gd name="connsiteY1520" fmla="*/ 257114 h 513723"/>
                <a:gd name="connsiteX1521" fmla="*/ 144740 w 547998"/>
                <a:gd name="connsiteY1521" fmla="*/ 257836 h 513723"/>
                <a:gd name="connsiteX1522" fmla="*/ 144853 w 547998"/>
                <a:gd name="connsiteY1522" fmla="*/ 257567 h 513723"/>
                <a:gd name="connsiteX1523" fmla="*/ 143499 w 547998"/>
                <a:gd name="connsiteY1523" fmla="*/ 256826 h 513723"/>
                <a:gd name="connsiteX1524" fmla="*/ 141352 w 547998"/>
                <a:gd name="connsiteY1524" fmla="*/ 256826 h 513723"/>
                <a:gd name="connsiteX1525" fmla="*/ 141347 w 547998"/>
                <a:gd name="connsiteY1525" fmla="*/ 262304 h 513723"/>
                <a:gd name="connsiteX1526" fmla="*/ 143414 w 547998"/>
                <a:gd name="connsiteY1526" fmla="*/ 262304 h 513723"/>
                <a:gd name="connsiteX1527" fmla="*/ 144744 w 547998"/>
                <a:gd name="connsiteY1527" fmla="*/ 262974 h 513723"/>
                <a:gd name="connsiteX1528" fmla="*/ 144848 w 547998"/>
                <a:gd name="connsiteY1528" fmla="*/ 262701 h 513723"/>
                <a:gd name="connsiteX1529" fmla="*/ 143494 w 547998"/>
                <a:gd name="connsiteY1529" fmla="*/ 262016 h 513723"/>
                <a:gd name="connsiteX1530" fmla="*/ 141347 w 547998"/>
                <a:gd name="connsiteY1530" fmla="*/ 262016 h 513723"/>
                <a:gd name="connsiteX1531" fmla="*/ 141347 w 547998"/>
                <a:gd name="connsiteY1531" fmla="*/ 285609 h 513723"/>
                <a:gd name="connsiteX1532" fmla="*/ 143409 w 547998"/>
                <a:gd name="connsiteY1532" fmla="*/ 285609 h 513723"/>
                <a:gd name="connsiteX1533" fmla="*/ 144763 w 547998"/>
                <a:gd name="connsiteY1533" fmla="*/ 285996 h 513723"/>
                <a:gd name="connsiteX1534" fmla="*/ 144825 w 547998"/>
                <a:gd name="connsiteY1534" fmla="*/ 285703 h 513723"/>
                <a:gd name="connsiteX1535" fmla="*/ 143437 w 547998"/>
                <a:gd name="connsiteY1535" fmla="*/ 285311 h 513723"/>
                <a:gd name="connsiteX1536" fmla="*/ 141342 w 547998"/>
                <a:gd name="connsiteY1536" fmla="*/ 285311 h 513723"/>
                <a:gd name="connsiteX1537" fmla="*/ 141347 w 547998"/>
                <a:gd name="connsiteY1537" fmla="*/ 329627 h 513723"/>
                <a:gd name="connsiteX1538" fmla="*/ 144801 w 547998"/>
                <a:gd name="connsiteY1538" fmla="*/ 329523 h 513723"/>
                <a:gd name="connsiteX1539" fmla="*/ 144801 w 547998"/>
                <a:gd name="connsiteY1539" fmla="*/ 329226 h 513723"/>
                <a:gd name="connsiteX1540" fmla="*/ 141361 w 547998"/>
                <a:gd name="connsiteY1540" fmla="*/ 329325 h 513723"/>
                <a:gd name="connsiteX1541" fmla="*/ 141361 w 547998"/>
                <a:gd name="connsiteY1541" fmla="*/ 329627 h 513723"/>
                <a:gd name="connsiteX1542" fmla="*/ 144811 w 547998"/>
                <a:gd name="connsiteY1542" fmla="*/ 324413 h 513723"/>
                <a:gd name="connsiteX1543" fmla="*/ 144811 w 547998"/>
                <a:gd name="connsiteY1543" fmla="*/ 324111 h 513723"/>
                <a:gd name="connsiteX1544" fmla="*/ 141366 w 547998"/>
                <a:gd name="connsiteY1544" fmla="*/ 324149 h 513723"/>
                <a:gd name="connsiteX1545" fmla="*/ 141366 w 547998"/>
                <a:gd name="connsiteY1545" fmla="*/ 324451 h 513723"/>
                <a:gd name="connsiteX1546" fmla="*/ 144815 w 547998"/>
                <a:gd name="connsiteY1546" fmla="*/ 324413 h 513723"/>
                <a:gd name="connsiteX1547" fmla="*/ 141347 w 547998"/>
                <a:gd name="connsiteY1547" fmla="*/ 332194 h 513723"/>
                <a:gd name="connsiteX1548" fmla="*/ 144806 w 547998"/>
                <a:gd name="connsiteY1548" fmla="*/ 332048 h 513723"/>
                <a:gd name="connsiteX1549" fmla="*/ 144782 w 547998"/>
                <a:gd name="connsiteY1549" fmla="*/ 331750 h 513723"/>
                <a:gd name="connsiteX1550" fmla="*/ 141347 w 547998"/>
                <a:gd name="connsiteY1550" fmla="*/ 331892 h 513723"/>
                <a:gd name="connsiteX1551" fmla="*/ 141347 w 547998"/>
                <a:gd name="connsiteY1551" fmla="*/ 332194 h 513723"/>
                <a:gd name="connsiteX1552" fmla="*/ 141347 w 547998"/>
                <a:gd name="connsiteY1552" fmla="*/ 311480 h 513723"/>
                <a:gd name="connsiteX1553" fmla="*/ 143452 w 547998"/>
                <a:gd name="connsiteY1553" fmla="*/ 311480 h 513723"/>
                <a:gd name="connsiteX1554" fmla="*/ 144806 w 547998"/>
                <a:gd name="connsiteY1554" fmla="*/ 311560 h 513723"/>
                <a:gd name="connsiteX1555" fmla="*/ 144806 w 547998"/>
                <a:gd name="connsiteY1555" fmla="*/ 311258 h 513723"/>
                <a:gd name="connsiteX1556" fmla="*/ 143447 w 547998"/>
                <a:gd name="connsiteY1556" fmla="*/ 311178 h 513723"/>
                <a:gd name="connsiteX1557" fmla="*/ 141352 w 547998"/>
                <a:gd name="connsiteY1557" fmla="*/ 311178 h 513723"/>
                <a:gd name="connsiteX1558" fmla="*/ 141347 w 547998"/>
                <a:gd name="connsiteY1558" fmla="*/ 306290 h 513723"/>
                <a:gd name="connsiteX1559" fmla="*/ 143428 w 547998"/>
                <a:gd name="connsiteY1559" fmla="*/ 306290 h 513723"/>
                <a:gd name="connsiteX1560" fmla="*/ 144782 w 547998"/>
                <a:gd name="connsiteY1560" fmla="*/ 306426 h 513723"/>
                <a:gd name="connsiteX1561" fmla="*/ 144782 w 547998"/>
                <a:gd name="connsiteY1561" fmla="*/ 306124 h 513723"/>
                <a:gd name="connsiteX1562" fmla="*/ 141324 w 547998"/>
                <a:gd name="connsiteY1562" fmla="*/ 305988 h 513723"/>
                <a:gd name="connsiteX1563" fmla="*/ 141324 w 547998"/>
                <a:gd name="connsiteY1563" fmla="*/ 306290 h 513723"/>
                <a:gd name="connsiteX1564" fmla="*/ 141324 w 547998"/>
                <a:gd name="connsiteY1564" fmla="*/ 327008 h 513723"/>
                <a:gd name="connsiteX1565" fmla="*/ 144777 w 547998"/>
                <a:gd name="connsiteY1565" fmla="*/ 326938 h 513723"/>
                <a:gd name="connsiteX1566" fmla="*/ 144777 w 547998"/>
                <a:gd name="connsiteY1566" fmla="*/ 326636 h 513723"/>
                <a:gd name="connsiteX1567" fmla="*/ 141338 w 547998"/>
                <a:gd name="connsiteY1567" fmla="*/ 326706 h 513723"/>
                <a:gd name="connsiteX1568" fmla="*/ 141338 w 547998"/>
                <a:gd name="connsiteY1568" fmla="*/ 327004 h 513723"/>
                <a:gd name="connsiteX1569" fmla="*/ 141338 w 547998"/>
                <a:gd name="connsiteY1569" fmla="*/ 308875 h 513723"/>
                <a:gd name="connsiteX1570" fmla="*/ 143452 w 547998"/>
                <a:gd name="connsiteY1570" fmla="*/ 308875 h 513723"/>
                <a:gd name="connsiteX1571" fmla="*/ 144806 w 547998"/>
                <a:gd name="connsiteY1571" fmla="*/ 308984 h 513723"/>
                <a:gd name="connsiteX1572" fmla="*/ 144806 w 547998"/>
                <a:gd name="connsiteY1572" fmla="*/ 308682 h 513723"/>
                <a:gd name="connsiteX1573" fmla="*/ 143452 w 547998"/>
                <a:gd name="connsiteY1573" fmla="*/ 308602 h 513723"/>
                <a:gd name="connsiteX1574" fmla="*/ 141357 w 547998"/>
                <a:gd name="connsiteY1574" fmla="*/ 308602 h 513723"/>
                <a:gd name="connsiteX1575" fmla="*/ 141338 w 547998"/>
                <a:gd name="connsiteY1575" fmla="*/ 290747 h 513723"/>
                <a:gd name="connsiteX1576" fmla="*/ 144759 w 547998"/>
                <a:gd name="connsiteY1576" fmla="*/ 291049 h 513723"/>
                <a:gd name="connsiteX1577" fmla="*/ 144811 w 547998"/>
                <a:gd name="connsiteY1577" fmla="*/ 290752 h 513723"/>
                <a:gd name="connsiteX1578" fmla="*/ 143433 w 547998"/>
                <a:gd name="connsiteY1578" fmla="*/ 290445 h 513723"/>
                <a:gd name="connsiteX1579" fmla="*/ 141338 w 547998"/>
                <a:gd name="connsiteY1579" fmla="*/ 290445 h 513723"/>
                <a:gd name="connsiteX1580" fmla="*/ 141338 w 547998"/>
                <a:gd name="connsiteY1580" fmla="*/ 293337 h 513723"/>
                <a:gd name="connsiteX1581" fmla="*/ 144754 w 547998"/>
                <a:gd name="connsiteY1581" fmla="*/ 293701 h 513723"/>
                <a:gd name="connsiteX1582" fmla="*/ 144815 w 547998"/>
                <a:gd name="connsiteY1582" fmla="*/ 293408 h 513723"/>
                <a:gd name="connsiteX1583" fmla="*/ 143433 w 547998"/>
                <a:gd name="connsiteY1583" fmla="*/ 293035 h 513723"/>
                <a:gd name="connsiteX1584" fmla="*/ 141338 w 547998"/>
                <a:gd name="connsiteY1584" fmla="*/ 293035 h 513723"/>
                <a:gd name="connsiteX1585" fmla="*/ 141338 w 547998"/>
                <a:gd name="connsiteY1585" fmla="*/ 295928 h 513723"/>
                <a:gd name="connsiteX1586" fmla="*/ 144759 w 547998"/>
                <a:gd name="connsiteY1586" fmla="*/ 296249 h 513723"/>
                <a:gd name="connsiteX1587" fmla="*/ 144811 w 547998"/>
                <a:gd name="connsiteY1587" fmla="*/ 295951 h 513723"/>
                <a:gd name="connsiteX1588" fmla="*/ 143428 w 547998"/>
                <a:gd name="connsiteY1588" fmla="*/ 295626 h 513723"/>
                <a:gd name="connsiteX1589" fmla="*/ 141333 w 547998"/>
                <a:gd name="connsiteY1589" fmla="*/ 295626 h 513723"/>
                <a:gd name="connsiteX1590" fmla="*/ 141338 w 547998"/>
                <a:gd name="connsiteY1590" fmla="*/ 288157 h 513723"/>
                <a:gd name="connsiteX1591" fmla="*/ 143414 w 547998"/>
                <a:gd name="connsiteY1591" fmla="*/ 288157 h 513723"/>
                <a:gd name="connsiteX1592" fmla="*/ 144754 w 547998"/>
                <a:gd name="connsiteY1592" fmla="*/ 288577 h 513723"/>
                <a:gd name="connsiteX1593" fmla="*/ 144825 w 547998"/>
                <a:gd name="connsiteY1593" fmla="*/ 288284 h 513723"/>
                <a:gd name="connsiteX1594" fmla="*/ 143470 w 547998"/>
                <a:gd name="connsiteY1594" fmla="*/ 287859 h 513723"/>
                <a:gd name="connsiteX1595" fmla="*/ 141342 w 547998"/>
                <a:gd name="connsiteY1595" fmla="*/ 287859 h 513723"/>
                <a:gd name="connsiteX1596" fmla="*/ 141338 w 547998"/>
                <a:gd name="connsiteY1596" fmla="*/ 303694 h 513723"/>
                <a:gd name="connsiteX1597" fmla="*/ 143419 w 547998"/>
                <a:gd name="connsiteY1597" fmla="*/ 303694 h 513723"/>
                <a:gd name="connsiteX1598" fmla="*/ 144773 w 547998"/>
                <a:gd name="connsiteY1598" fmla="*/ 303855 h 513723"/>
                <a:gd name="connsiteX1599" fmla="*/ 144801 w 547998"/>
                <a:gd name="connsiteY1599" fmla="*/ 303553 h 513723"/>
                <a:gd name="connsiteX1600" fmla="*/ 141342 w 547998"/>
                <a:gd name="connsiteY1600" fmla="*/ 303392 h 513723"/>
                <a:gd name="connsiteX1601" fmla="*/ 141342 w 547998"/>
                <a:gd name="connsiteY1601" fmla="*/ 303694 h 513723"/>
                <a:gd name="connsiteX1602" fmla="*/ 141342 w 547998"/>
                <a:gd name="connsiteY1602" fmla="*/ 298504 h 513723"/>
                <a:gd name="connsiteX1603" fmla="*/ 143419 w 547998"/>
                <a:gd name="connsiteY1603" fmla="*/ 298504 h 513723"/>
                <a:gd name="connsiteX1604" fmla="*/ 144773 w 547998"/>
                <a:gd name="connsiteY1604" fmla="*/ 298721 h 513723"/>
                <a:gd name="connsiteX1605" fmla="*/ 144811 w 547998"/>
                <a:gd name="connsiteY1605" fmla="*/ 298424 h 513723"/>
                <a:gd name="connsiteX1606" fmla="*/ 141347 w 547998"/>
                <a:gd name="connsiteY1606" fmla="*/ 298207 h 513723"/>
                <a:gd name="connsiteX1607" fmla="*/ 141342 w 547998"/>
                <a:gd name="connsiteY1607" fmla="*/ 301095 h 513723"/>
                <a:gd name="connsiteX1608" fmla="*/ 143419 w 547998"/>
                <a:gd name="connsiteY1608" fmla="*/ 301095 h 513723"/>
                <a:gd name="connsiteX1609" fmla="*/ 144773 w 547998"/>
                <a:gd name="connsiteY1609" fmla="*/ 301293 h 513723"/>
                <a:gd name="connsiteX1610" fmla="*/ 144806 w 547998"/>
                <a:gd name="connsiteY1610" fmla="*/ 300995 h 513723"/>
                <a:gd name="connsiteX1611" fmla="*/ 141342 w 547998"/>
                <a:gd name="connsiteY1611" fmla="*/ 300797 h 513723"/>
                <a:gd name="connsiteX1612" fmla="*/ 141342 w 547998"/>
                <a:gd name="connsiteY1612" fmla="*/ 301099 h 513723"/>
                <a:gd name="connsiteX1613" fmla="*/ 313995 w 547998"/>
                <a:gd name="connsiteY1613" fmla="*/ 301283 h 513723"/>
                <a:gd name="connsiteX1614" fmla="*/ 317492 w 547998"/>
                <a:gd name="connsiteY1614" fmla="*/ 303756 h 513723"/>
                <a:gd name="connsiteX1615" fmla="*/ 320988 w 547998"/>
                <a:gd name="connsiteY1615" fmla="*/ 301283 h 513723"/>
                <a:gd name="connsiteX1616" fmla="*/ 320988 w 547998"/>
                <a:gd name="connsiteY1616" fmla="*/ 300896 h 513723"/>
                <a:gd name="connsiteX1617" fmla="*/ 314000 w 547998"/>
                <a:gd name="connsiteY1617" fmla="*/ 300896 h 513723"/>
                <a:gd name="connsiteX1618" fmla="*/ 319384 w 547998"/>
                <a:gd name="connsiteY1618" fmla="*/ 290105 h 513723"/>
                <a:gd name="connsiteX1619" fmla="*/ 315609 w 547998"/>
                <a:gd name="connsiteY1619" fmla="*/ 290105 h 513723"/>
                <a:gd name="connsiteX1620" fmla="*/ 315609 w 547998"/>
                <a:gd name="connsiteY1620" fmla="*/ 299693 h 513723"/>
                <a:gd name="connsiteX1621" fmla="*/ 319384 w 547998"/>
                <a:gd name="connsiteY1621" fmla="*/ 299693 h 513723"/>
                <a:gd name="connsiteX1622" fmla="*/ 317421 w 547998"/>
                <a:gd name="connsiteY1622" fmla="*/ 284207 h 513723"/>
                <a:gd name="connsiteX1623" fmla="*/ 313297 w 547998"/>
                <a:gd name="connsiteY1623" fmla="*/ 286340 h 513723"/>
                <a:gd name="connsiteX1624" fmla="*/ 315741 w 547998"/>
                <a:gd name="connsiteY1624" fmla="*/ 286340 h 513723"/>
                <a:gd name="connsiteX1625" fmla="*/ 315741 w 547998"/>
                <a:gd name="connsiteY1625" fmla="*/ 286246 h 513723"/>
                <a:gd name="connsiteX1626" fmla="*/ 314080 w 547998"/>
                <a:gd name="connsiteY1626" fmla="*/ 286246 h 513723"/>
                <a:gd name="connsiteX1627" fmla="*/ 317487 w 547998"/>
                <a:gd name="connsiteY1627" fmla="*/ 284755 h 513723"/>
                <a:gd name="connsiteX1628" fmla="*/ 320894 w 547998"/>
                <a:gd name="connsiteY1628" fmla="*/ 286246 h 513723"/>
                <a:gd name="connsiteX1629" fmla="*/ 319242 w 547998"/>
                <a:gd name="connsiteY1629" fmla="*/ 286246 h 513723"/>
                <a:gd name="connsiteX1630" fmla="*/ 319242 w 547998"/>
                <a:gd name="connsiteY1630" fmla="*/ 286340 h 513723"/>
                <a:gd name="connsiteX1631" fmla="*/ 321691 w 547998"/>
                <a:gd name="connsiteY1631" fmla="*/ 286340 h 513723"/>
                <a:gd name="connsiteX1632" fmla="*/ 317445 w 547998"/>
                <a:gd name="connsiteY1632" fmla="*/ 284207 h 513723"/>
                <a:gd name="connsiteX1633" fmla="*/ 320403 w 547998"/>
                <a:gd name="connsiteY1633" fmla="*/ 289487 h 513723"/>
                <a:gd name="connsiteX1634" fmla="*/ 314609 w 547998"/>
                <a:gd name="connsiteY1634" fmla="*/ 289487 h 513723"/>
                <a:gd name="connsiteX1635" fmla="*/ 314609 w 547998"/>
                <a:gd name="connsiteY1635" fmla="*/ 289874 h 513723"/>
                <a:gd name="connsiteX1636" fmla="*/ 320394 w 547998"/>
                <a:gd name="connsiteY1636" fmla="*/ 289874 h 513723"/>
                <a:gd name="connsiteX1637" fmla="*/ 328094 w 547998"/>
                <a:gd name="connsiteY1637" fmla="*/ 306002 h 513723"/>
                <a:gd name="connsiteX1638" fmla="*/ 323970 w 547998"/>
                <a:gd name="connsiteY1638" fmla="*/ 308135 h 513723"/>
                <a:gd name="connsiteX1639" fmla="*/ 326410 w 547998"/>
                <a:gd name="connsiteY1639" fmla="*/ 308135 h 513723"/>
                <a:gd name="connsiteX1640" fmla="*/ 326410 w 547998"/>
                <a:gd name="connsiteY1640" fmla="*/ 308040 h 513723"/>
                <a:gd name="connsiteX1641" fmla="*/ 324749 w 547998"/>
                <a:gd name="connsiteY1641" fmla="*/ 308040 h 513723"/>
                <a:gd name="connsiteX1642" fmla="*/ 328160 w 547998"/>
                <a:gd name="connsiteY1642" fmla="*/ 306554 h 513723"/>
                <a:gd name="connsiteX1643" fmla="*/ 331567 w 547998"/>
                <a:gd name="connsiteY1643" fmla="*/ 308040 h 513723"/>
                <a:gd name="connsiteX1644" fmla="*/ 329915 w 547998"/>
                <a:gd name="connsiteY1644" fmla="*/ 308040 h 513723"/>
                <a:gd name="connsiteX1645" fmla="*/ 329915 w 547998"/>
                <a:gd name="connsiteY1645" fmla="*/ 308135 h 513723"/>
                <a:gd name="connsiteX1646" fmla="*/ 332364 w 547998"/>
                <a:gd name="connsiteY1646" fmla="*/ 308135 h 513723"/>
                <a:gd name="connsiteX1647" fmla="*/ 328118 w 547998"/>
                <a:gd name="connsiteY1647" fmla="*/ 306002 h 513723"/>
                <a:gd name="connsiteX1648" fmla="*/ 331076 w 547998"/>
                <a:gd name="connsiteY1648" fmla="*/ 311282 h 513723"/>
                <a:gd name="connsiteX1649" fmla="*/ 325258 w 547998"/>
                <a:gd name="connsiteY1649" fmla="*/ 311282 h 513723"/>
                <a:gd name="connsiteX1650" fmla="*/ 325258 w 547998"/>
                <a:gd name="connsiteY1650" fmla="*/ 311669 h 513723"/>
                <a:gd name="connsiteX1651" fmla="*/ 331034 w 547998"/>
                <a:gd name="connsiteY1651" fmla="*/ 311669 h 513723"/>
                <a:gd name="connsiteX1652" fmla="*/ 330081 w 547998"/>
                <a:gd name="connsiteY1652" fmla="*/ 311923 h 513723"/>
                <a:gd name="connsiteX1653" fmla="*/ 326306 w 547998"/>
                <a:gd name="connsiteY1653" fmla="*/ 311923 h 513723"/>
                <a:gd name="connsiteX1654" fmla="*/ 326306 w 547998"/>
                <a:gd name="connsiteY1654" fmla="*/ 321511 h 513723"/>
                <a:gd name="connsiteX1655" fmla="*/ 330081 w 547998"/>
                <a:gd name="connsiteY1655" fmla="*/ 321511 h 513723"/>
                <a:gd name="connsiteX1656" fmla="*/ 306771 w 547998"/>
                <a:gd name="connsiteY1656" fmla="*/ 284207 h 513723"/>
                <a:gd name="connsiteX1657" fmla="*/ 302647 w 547998"/>
                <a:gd name="connsiteY1657" fmla="*/ 286340 h 513723"/>
                <a:gd name="connsiteX1658" fmla="*/ 305087 w 547998"/>
                <a:gd name="connsiteY1658" fmla="*/ 286340 h 513723"/>
                <a:gd name="connsiteX1659" fmla="*/ 305087 w 547998"/>
                <a:gd name="connsiteY1659" fmla="*/ 286246 h 513723"/>
                <a:gd name="connsiteX1660" fmla="*/ 303431 w 547998"/>
                <a:gd name="connsiteY1660" fmla="*/ 286246 h 513723"/>
                <a:gd name="connsiteX1661" fmla="*/ 306837 w 547998"/>
                <a:gd name="connsiteY1661" fmla="*/ 284755 h 513723"/>
                <a:gd name="connsiteX1662" fmla="*/ 310244 w 547998"/>
                <a:gd name="connsiteY1662" fmla="*/ 286246 h 513723"/>
                <a:gd name="connsiteX1663" fmla="*/ 308597 w 547998"/>
                <a:gd name="connsiteY1663" fmla="*/ 286246 h 513723"/>
                <a:gd name="connsiteX1664" fmla="*/ 311037 w 547998"/>
                <a:gd name="connsiteY1664" fmla="*/ 286340 h 513723"/>
                <a:gd name="connsiteX1665" fmla="*/ 306790 w 547998"/>
                <a:gd name="connsiteY1665" fmla="*/ 284207 h 513723"/>
                <a:gd name="connsiteX1666" fmla="*/ 303365 w 547998"/>
                <a:gd name="connsiteY1666" fmla="*/ 301307 h 513723"/>
                <a:gd name="connsiteX1667" fmla="*/ 306861 w 547998"/>
                <a:gd name="connsiteY1667" fmla="*/ 303779 h 513723"/>
                <a:gd name="connsiteX1668" fmla="*/ 310357 w 547998"/>
                <a:gd name="connsiteY1668" fmla="*/ 301307 h 513723"/>
                <a:gd name="connsiteX1669" fmla="*/ 310357 w 547998"/>
                <a:gd name="connsiteY1669" fmla="*/ 300920 h 513723"/>
                <a:gd name="connsiteX1670" fmla="*/ 303346 w 547998"/>
                <a:gd name="connsiteY1670" fmla="*/ 300920 h 513723"/>
                <a:gd name="connsiteX1671" fmla="*/ 314019 w 547998"/>
                <a:gd name="connsiteY1671" fmla="*/ 323087 h 513723"/>
                <a:gd name="connsiteX1672" fmla="*/ 317515 w 547998"/>
                <a:gd name="connsiteY1672" fmla="*/ 325560 h 513723"/>
                <a:gd name="connsiteX1673" fmla="*/ 321012 w 547998"/>
                <a:gd name="connsiteY1673" fmla="*/ 323087 h 513723"/>
                <a:gd name="connsiteX1674" fmla="*/ 321012 w 547998"/>
                <a:gd name="connsiteY1674" fmla="*/ 322700 h 513723"/>
                <a:gd name="connsiteX1675" fmla="*/ 314000 w 547998"/>
                <a:gd name="connsiteY1675" fmla="*/ 322700 h 513723"/>
                <a:gd name="connsiteX1676" fmla="*/ 317445 w 547998"/>
                <a:gd name="connsiteY1676" fmla="*/ 305988 h 513723"/>
                <a:gd name="connsiteX1677" fmla="*/ 313316 w 547998"/>
                <a:gd name="connsiteY1677" fmla="*/ 308130 h 513723"/>
                <a:gd name="connsiteX1678" fmla="*/ 315760 w 547998"/>
                <a:gd name="connsiteY1678" fmla="*/ 308130 h 513723"/>
                <a:gd name="connsiteX1679" fmla="*/ 315760 w 547998"/>
                <a:gd name="connsiteY1679" fmla="*/ 308035 h 513723"/>
                <a:gd name="connsiteX1680" fmla="*/ 314099 w 547998"/>
                <a:gd name="connsiteY1680" fmla="*/ 308035 h 513723"/>
                <a:gd name="connsiteX1681" fmla="*/ 317506 w 547998"/>
                <a:gd name="connsiteY1681" fmla="*/ 306549 h 513723"/>
                <a:gd name="connsiteX1682" fmla="*/ 320913 w 547998"/>
                <a:gd name="connsiteY1682" fmla="*/ 308035 h 513723"/>
                <a:gd name="connsiteX1683" fmla="*/ 319261 w 547998"/>
                <a:gd name="connsiteY1683" fmla="*/ 308035 h 513723"/>
                <a:gd name="connsiteX1684" fmla="*/ 321701 w 547998"/>
                <a:gd name="connsiteY1684" fmla="*/ 308130 h 513723"/>
                <a:gd name="connsiteX1685" fmla="*/ 317454 w 547998"/>
                <a:gd name="connsiteY1685" fmla="*/ 305997 h 513723"/>
                <a:gd name="connsiteX1686" fmla="*/ 320412 w 547998"/>
                <a:gd name="connsiteY1686" fmla="*/ 311277 h 513723"/>
                <a:gd name="connsiteX1687" fmla="*/ 314609 w 547998"/>
                <a:gd name="connsiteY1687" fmla="*/ 311277 h 513723"/>
                <a:gd name="connsiteX1688" fmla="*/ 314609 w 547998"/>
                <a:gd name="connsiteY1688" fmla="*/ 311664 h 513723"/>
                <a:gd name="connsiteX1689" fmla="*/ 320394 w 547998"/>
                <a:gd name="connsiteY1689" fmla="*/ 311664 h 513723"/>
                <a:gd name="connsiteX1690" fmla="*/ 319417 w 547998"/>
                <a:gd name="connsiteY1690" fmla="*/ 311919 h 513723"/>
                <a:gd name="connsiteX1691" fmla="*/ 315642 w 547998"/>
                <a:gd name="connsiteY1691" fmla="*/ 311919 h 513723"/>
                <a:gd name="connsiteX1692" fmla="*/ 315642 w 547998"/>
                <a:gd name="connsiteY1692" fmla="*/ 321507 h 513723"/>
                <a:gd name="connsiteX1693" fmla="*/ 319417 w 547998"/>
                <a:gd name="connsiteY1693" fmla="*/ 321507 h 513723"/>
                <a:gd name="connsiteX1694" fmla="*/ 324640 w 547998"/>
                <a:gd name="connsiteY1694" fmla="*/ 323092 h 513723"/>
                <a:gd name="connsiteX1695" fmla="*/ 328137 w 547998"/>
                <a:gd name="connsiteY1695" fmla="*/ 325564 h 513723"/>
                <a:gd name="connsiteX1696" fmla="*/ 331633 w 547998"/>
                <a:gd name="connsiteY1696" fmla="*/ 323092 h 513723"/>
                <a:gd name="connsiteX1697" fmla="*/ 331633 w 547998"/>
                <a:gd name="connsiteY1697" fmla="*/ 322705 h 513723"/>
                <a:gd name="connsiteX1698" fmla="*/ 324640 w 547998"/>
                <a:gd name="connsiteY1698" fmla="*/ 322705 h 513723"/>
                <a:gd name="connsiteX1699" fmla="*/ 331024 w 547998"/>
                <a:gd name="connsiteY1699" fmla="*/ 289487 h 513723"/>
                <a:gd name="connsiteX1700" fmla="*/ 325258 w 547998"/>
                <a:gd name="connsiteY1700" fmla="*/ 289487 h 513723"/>
                <a:gd name="connsiteX1701" fmla="*/ 325258 w 547998"/>
                <a:gd name="connsiteY1701" fmla="*/ 289874 h 513723"/>
                <a:gd name="connsiteX1702" fmla="*/ 331034 w 547998"/>
                <a:gd name="connsiteY1702" fmla="*/ 289874 h 513723"/>
                <a:gd name="connsiteX1703" fmla="*/ 340683 w 547998"/>
                <a:gd name="connsiteY1703" fmla="*/ 290129 h 513723"/>
                <a:gd name="connsiteX1704" fmla="*/ 336908 w 547998"/>
                <a:gd name="connsiteY1704" fmla="*/ 290129 h 513723"/>
                <a:gd name="connsiteX1705" fmla="*/ 336908 w 547998"/>
                <a:gd name="connsiteY1705" fmla="*/ 299717 h 513723"/>
                <a:gd name="connsiteX1706" fmla="*/ 340683 w 547998"/>
                <a:gd name="connsiteY1706" fmla="*/ 299717 h 513723"/>
                <a:gd name="connsiteX1707" fmla="*/ 338720 w 547998"/>
                <a:gd name="connsiteY1707" fmla="*/ 305988 h 513723"/>
                <a:gd name="connsiteX1708" fmla="*/ 334596 w 547998"/>
                <a:gd name="connsiteY1708" fmla="*/ 308120 h 513723"/>
                <a:gd name="connsiteX1709" fmla="*/ 337040 w 547998"/>
                <a:gd name="connsiteY1709" fmla="*/ 308120 h 513723"/>
                <a:gd name="connsiteX1710" fmla="*/ 337040 w 547998"/>
                <a:gd name="connsiteY1710" fmla="*/ 308026 h 513723"/>
                <a:gd name="connsiteX1711" fmla="*/ 335379 w 547998"/>
                <a:gd name="connsiteY1711" fmla="*/ 308026 h 513723"/>
                <a:gd name="connsiteX1712" fmla="*/ 338786 w 547998"/>
                <a:gd name="connsiteY1712" fmla="*/ 306540 h 513723"/>
                <a:gd name="connsiteX1713" fmla="*/ 342193 w 547998"/>
                <a:gd name="connsiteY1713" fmla="*/ 308026 h 513723"/>
                <a:gd name="connsiteX1714" fmla="*/ 340541 w 547998"/>
                <a:gd name="connsiteY1714" fmla="*/ 308026 h 513723"/>
                <a:gd name="connsiteX1715" fmla="*/ 340541 w 547998"/>
                <a:gd name="connsiteY1715" fmla="*/ 308120 h 513723"/>
                <a:gd name="connsiteX1716" fmla="*/ 342990 w 547998"/>
                <a:gd name="connsiteY1716" fmla="*/ 308120 h 513723"/>
                <a:gd name="connsiteX1717" fmla="*/ 338744 w 547998"/>
                <a:gd name="connsiteY1717" fmla="*/ 305988 h 513723"/>
                <a:gd name="connsiteX1718" fmla="*/ 341702 w 547998"/>
                <a:gd name="connsiteY1718" fmla="*/ 289473 h 513723"/>
                <a:gd name="connsiteX1719" fmla="*/ 335913 w 547998"/>
                <a:gd name="connsiteY1719" fmla="*/ 289473 h 513723"/>
                <a:gd name="connsiteX1720" fmla="*/ 335913 w 547998"/>
                <a:gd name="connsiteY1720" fmla="*/ 289860 h 513723"/>
                <a:gd name="connsiteX1721" fmla="*/ 341688 w 547998"/>
                <a:gd name="connsiteY1721" fmla="*/ 289860 h 513723"/>
                <a:gd name="connsiteX1722" fmla="*/ 338744 w 547998"/>
                <a:gd name="connsiteY1722" fmla="*/ 284193 h 513723"/>
                <a:gd name="connsiteX1723" fmla="*/ 334620 w 547998"/>
                <a:gd name="connsiteY1723" fmla="*/ 286326 h 513723"/>
                <a:gd name="connsiteX1724" fmla="*/ 337064 w 547998"/>
                <a:gd name="connsiteY1724" fmla="*/ 286326 h 513723"/>
                <a:gd name="connsiteX1725" fmla="*/ 337064 w 547998"/>
                <a:gd name="connsiteY1725" fmla="*/ 286231 h 513723"/>
                <a:gd name="connsiteX1726" fmla="*/ 335403 w 547998"/>
                <a:gd name="connsiteY1726" fmla="*/ 286231 h 513723"/>
                <a:gd name="connsiteX1727" fmla="*/ 338810 w 547998"/>
                <a:gd name="connsiteY1727" fmla="*/ 284740 h 513723"/>
                <a:gd name="connsiteX1728" fmla="*/ 342216 w 547998"/>
                <a:gd name="connsiteY1728" fmla="*/ 286231 h 513723"/>
                <a:gd name="connsiteX1729" fmla="*/ 340565 w 547998"/>
                <a:gd name="connsiteY1729" fmla="*/ 286231 h 513723"/>
                <a:gd name="connsiteX1730" fmla="*/ 340565 w 547998"/>
                <a:gd name="connsiteY1730" fmla="*/ 286326 h 513723"/>
                <a:gd name="connsiteX1731" fmla="*/ 343014 w 547998"/>
                <a:gd name="connsiteY1731" fmla="*/ 286326 h 513723"/>
                <a:gd name="connsiteX1732" fmla="*/ 338767 w 547998"/>
                <a:gd name="connsiteY1732" fmla="*/ 284193 h 513723"/>
                <a:gd name="connsiteX1733" fmla="*/ 308772 w 547998"/>
                <a:gd name="connsiteY1733" fmla="*/ 290115 h 513723"/>
                <a:gd name="connsiteX1734" fmla="*/ 304997 w 547998"/>
                <a:gd name="connsiteY1734" fmla="*/ 290115 h 513723"/>
                <a:gd name="connsiteX1735" fmla="*/ 304997 w 547998"/>
                <a:gd name="connsiteY1735" fmla="*/ 299703 h 513723"/>
                <a:gd name="connsiteX1736" fmla="*/ 308772 w 547998"/>
                <a:gd name="connsiteY1736" fmla="*/ 299703 h 513723"/>
                <a:gd name="connsiteX1737" fmla="*/ 397200 w 547998"/>
                <a:gd name="connsiteY1737" fmla="*/ 333850 h 513723"/>
                <a:gd name="connsiteX1738" fmla="*/ 407237 w 547998"/>
                <a:gd name="connsiteY1738" fmla="*/ 334794 h 513723"/>
                <a:gd name="connsiteX1739" fmla="*/ 407237 w 547998"/>
                <a:gd name="connsiteY1739" fmla="*/ 334492 h 513723"/>
                <a:gd name="connsiteX1740" fmla="*/ 405142 w 547998"/>
                <a:gd name="connsiteY1740" fmla="*/ 334492 h 513723"/>
                <a:gd name="connsiteX1741" fmla="*/ 401839 w 547998"/>
                <a:gd name="connsiteY1741" fmla="*/ 334100 h 513723"/>
                <a:gd name="connsiteX1742" fmla="*/ 401839 w 547998"/>
                <a:gd name="connsiteY1742" fmla="*/ 303034 h 513723"/>
                <a:gd name="connsiteX1743" fmla="*/ 397196 w 547998"/>
                <a:gd name="connsiteY1743" fmla="*/ 303624 h 513723"/>
                <a:gd name="connsiteX1744" fmla="*/ 397196 w 547998"/>
                <a:gd name="connsiteY1744" fmla="*/ 333562 h 513723"/>
                <a:gd name="connsiteX1745" fmla="*/ 395025 w 547998"/>
                <a:gd name="connsiteY1745" fmla="*/ 333307 h 513723"/>
                <a:gd name="connsiteX1746" fmla="*/ 395025 w 547998"/>
                <a:gd name="connsiteY1746" fmla="*/ 303883 h 513723"/>
                <a:gd name="connsiteX1747" fmla="*/ 390996 w 547998"/>
                <a:gd name="connsiteY1747" fmla="*/ 304397 h 513723"/>
                <a:gd name="connsiteX1748" fmla="*/ 390996 w 547998"/>
                <a:gd name="connsiteY1748" fmla="*/ 332807 h 513723"/>
                <a:gd name="connsiteX1749" fmla="*/ 388825 w 547998"/>
                <a:gd name="connsiteY1749" fmla="*/ 332552 h 513723"/>
                <a:gd name="connsiteX1750" fmla="*/ 388825 w 547998"/>
                <a:gd name="connsiteY1750" fmla="*/ 304690 h 513723"/>
                <a:gd name="connsiteX1751" fmla="*/ 384579 w 547998"/>
                <a:gd name="connsiteY1751" fmla="*/ 305233 h 513723"/>
                <a:gd name="connsiteX1752" fmla="*/ 384579 w 547998"/>
                <a:gd name="connsiteY1752" fmla="*/ 332066 h 513723"/>
                <a:gd name="connsiteX1753" fmla="*/ 380804 w 547998"/>
                <a:gd name="connsiteY1753" fmla="*/ 331623 h 513723"/>
                <a:gd name="connsiteX1754" fmla="*/ 380804 w 547998"/>
                <a:gd name="connsiteY1754" fmla="*/ 305709 h 513723"/>
                <a:gd name="connsiteX1755" fmla="*/ 376307 w 547998"/>
                <a:gd name="connsiteY1755" fmla="*/ 306280 h 513723"/>
                <a:gd name="connsiteX1756" fmla="*/ 376307 w 547998"/>
                <a:gd name="connsiteY1756" fmla="*/ 331085 h 513723"/>
                <a:gd name="connsiteX1757" fmla="*/ 374118 w 547998"/>
                <a:gd name="connsiteY1757" fmla="*/ 330826 h 513723"/>
                <a:gd name="connsiteX1758" fmla="*/ 374118 w 547998"/>
                <a:gd name="connsiteY1758" fmla="*/ 306563 h 513723"/>
                <a:gd name="connsiteX1759" fmla="*/ 370154 w 547998"/>
                <a:gd name="connsiteY1759" fmla="*/ 307068 h 513723"/>
                <a:gd name="connsiteX1760" fmla="*/ 370154 w 547998"/>
                <a:gd name="connsiteY1760" fmla="*/ 330358 h 513723"/>
                <a:gd name="connsiteX1761" fmla="*/ 367960 w 547998"/>
                <a:gd name="connsiteY1761" fmla="*/ 330099 h 513723"/>
                <a:gd name="connsiteX1762" fmla="*/ 367960 w 547998"/>
                <a:gd name="connsiteY1762" fmla="*/ 307347 h 513723"/>
                <a:gd name="connsiteX1763" fmla="*/ 364436 w 547998"/>
                <a:gd name="connsiteY1763" fmla="*/ 307795 h 513723"/>
                <a:gd name="connsiteX1764" fmla="*/ 364436 w 547998"/>
                <a:gd name="connsiteY1764" fmla="*/ 329684 h 513723"/>
                <a:gd name="connsiteX1765" fmla="*/ 362241 w 547998"/>
                <a:gd name="connsiteY1765" fmla="*/ 329424 h 513723"/>
                <a:gd name="connsiteX1766" fmla="*/ 362241 w 547998"/>
                <a:gd name="connsiteY1766" fmla="*/ 308073 h 513723"/>
                <a:gd name="connsiteX1767" fmla="*/ 358802 w 547998"/>
                <a:gd name="connsiteY1767" fmla="*/ 308512 h 513723"/>
                <a:gd name="connsiteX1768" fmla="*/ 358802 w 547998"/>
                <a:gd name="connsiteY1768" fmla="*/ 329014 h 513723"/>
                <a:gd name="connsiteX1769" fmla="*/ 356608 w 547998"/>
                <a:gd name="connsiteY1769" fmla="*/ 328754 h 513723"/>
                <a:gd name="connsiteX1770" fmla="*/ 356608 w 547998"/>
                <a:gd name="connsiteY1770" fmla="*/ 308790 h 513723"/>
                <a:gd name="connsiteX1771" fmla="*/ 352762 w 547998"/>
                <a:gd name="connsiteY1771" fmla="*/ 309262 h 513723"/>
                <a:gd name="connsiteX1772" fmla="*/ 352762 w 547998"/>
                <a:gd name="connsiteY1772" fmla="*/ 328282 h 513723"/>
                <a:gd name="connsiteX1773" fmla="*/ 350568 w 547998"/>
                <a:gd name="connsiteY1773" fmla="*/ 328023 h 513723"/>
                <a:gd name="connsiteX1774" fmla="*/ 350568 w 547998"/>
                <a:gd name="connsiteY1774" fmla="*/ 309545 h 513723"/>
                <a:gd name="connsiteX1775" fmla="*/ 348247 w 547998"/>
                <a:gd name="connsiteY1775" fmla="*/ 309838 h 513723"/>
                <a:gd name="connsiteX1776" fmla="*/ 348247 w 547998"/>
                <a:gd name="connsiteY1776" fmla="*/ 327768 h 513723"/>
                <a:gd name="connsiteX1777" fmla="*/ 345614 w 547998"/>
                <a:gd name="connsiteY1777" fmla="*/ 327457 h 513723"/>
                <a:gd name="connsiteX1778" fmla="*/ 345378 w 547998"/>
                <a:gd name="connsiteY1778" fmla="*/ 281244 h 513723"/>
                <a:gd name="connsiteX1779" fmla="*/ 346128 w 547998"/>
                <a:gd name="connsiteY1779" fmla="*/ 279753 h 513723"/>
                <a:gd name="connsiteX1780" fmla="*/ 405109 w 547998"/>
                <a:gd name="connsiteY1780" fmla="*/ 247460 h 513723"/>
                <a:gd name="connsiteX1781" fmla="*/ 474291 w 547998"/>
                <a:gd name="connsiteY1781" fmla="*/ 247460 h 513723"/>
                <a:gd name="connsiteX1782" fmla="*/ 478934 w 547998"/>
                <a:gd name="connsiteY1782" fmla="*/ 241798 h 513723"/>
                <a:gd name="connsiteX1783" fmla="*/ 405184 w 547998"/>
                <a:gd name="connsiteY1783" fmla="*/ 241774 h 513723"/>
                <a:gd name="connsiteX1784" fmla="*/ 379889 w 547998"/>
                <a:gd name="connsiteY1784" fmla="*/ 256991 h 513723"/>
                <a:gd name="connsiteX1785" fmla="*/ 344750 w 547998"/>
                <a:gd name="connsiteY1785" fmla="*/ 278130 h 513723"/>
                <a:gd name="connsiteX1786" fmla="*/ 203796 w 547998"/>
                <a:gd name="connsiteY1786" fmla="*/ 278130 h 513723"/>
                <a:gd name="connsiteX1787" fmla="*/ 143362 w 547998"/>
                <a:gd name="connsiteY1787" fmla="*/ 241793 h 513723"/>
                <a:gd name="connsiteX1788" fmla="*/ 69613 w 547998"/>
                <a:gd name="connsiteY1788" fmla="*/ 241817 h 513723"/>
                <a:gd name="connsiteX1789" fmla="*/ 74255 w 547998"/>
                <a:gd name="connsiteY1789" fmla="*/ 247479 h 513723"/>
                <a:gd name="connsiteX1790" fmla="*/ 143452 w 547998"/>
                <a:gd name="connsiteY1790" fmla="*/ 247479 h 513723"/>
                <a:gd name="connsiteX1791" fmla="*/ 202432 w 547998"/>
                <a:gd name="connsiteY1791" fmla="*/ 279772 h 513723"/>
                <a:gd name="connsiteX1792" fmla="*/ 203182 w 547998"/>
                <a:gd name="connsiteY1792" fmla="*/ 281263 h 513723"/>
                <a:gd name="connsiteX1793" fmla="*/ 202951 w 547998"/>
                <a:gd name="connsiteY1793" fmla="*/ 327475 h 513723"/>
                <a:gd name="connsiteX1794" fmla="*/ 200318 w 547998"/>
                <a:gd name="connsiteY1794" fmla="*/ 327787 h 513723"/>
                <a:gd name="connsiteX1795" fmla="*/ 200318 w 547998"/>
                <a:gd name="connsiteY1795" fmla="*/ 309857 h 513723"/>
                <a:gd name="connsiteX1796" fmla="*/ 197997 w 547998"/>
                <a:gd name="connsiteY1796" fmla="*/ 309564 h 513723"/>
                <a:gd name="connsiteX1797" fmla="*/ 197997 w 547998"/>
                <a:gd name="connsiteY1797" fmla="*/ 328042 h 513723"/>
                <a:gd name="connsiteX1798" fmla="*/ 195803 w 547998"/>
                <a:gd name="connsiteY1798" fmla="*/ 328301 h 513723"/>
                <a:gd name="connsiteX1799" fmla="*/ 195803 w 547998"/>
                <a:gd name="connsiteY1799" fmla="*/ 309281 h 513723"/>
                <a:gd name="connsiteX1800" fmla="*/ 191962 w 547998"/>
                <a:gd name="connsiteY1800" fmla="*/ 308809 h 513723"/>
                <a:gd name="connsiteX1801" fmla="*/ 191962 w 547998"/>
                <a:gd name="connsiteY1801" fmla="*/ 328778 h 513723"/>
                <a:gd name="connsiteX1802" fmla="*/ 189768 w 547998"/>
                <a:gd name="connsiteY1802" fmla="*/ 329037 h 513723"/>
                <a:gd name="connsiteX1803" fmla="*/ 189768 w 547998"/>
                <a:gd name="connsiteY1803" fmla="*/ 308512 h 513723"/>
                <a:gd name="connsiteX1804" fmla="*/ 186333 w 547998"/>
                <a:gd name="connsiteY1804" fmla="*/ 308073 h 513723"/>
                <a:gd name="connsiteX1805" fmla="*/ 186333 w 547998"/>
                <a:gd name="connsiteY1805" fmla="*/ 329424 h 513723"/>
                <a:gd name="connsiteX1806" fmla="*/ 184139 w 547998"/>
                <a:gd name="connsiteY1806" fmla="*/ 329684 h 513723"/>
                <a:gd name="connsiteX1807" fmla="*/ 184139 w 547998"/>
                <a:gd name="connsiteY1807" fmla="*/ 307795 h 513723"/>
                <a:gd name="connsiteX1808" fmla="*/ 180614 w 547998"/>
                <a:gd name="connsiteY1808" fmla="*/ 307347 h 513723"/>
                <a:gd name="connsiteX1809" fmla="*/ 180614 w 547998"/>
                <a:gd name="connsiteY1809" fmla="*/ 330099 h 513723"/>
                <a:gd name="connsiteX1810" fmla="*/ 178420 w 547998"/>
                <a:gd name="connsiteY1810" fmla="*/ 330358 h 513723"/>
                <a:gd name="connsiteX1811" fmla="*/ 178420 w 547998"/>
                <a:gd name="connsiteY1811" fmla="*/ 307068 h 513723"/>
                <a:gd name="connsiteX1812" fmla="*/ 174457 w 547998"/>
                <a:gd name="connsiteY1812" fmla="*/ 306563 h 513723"/>
                <a:gd name="connsiteX1813" fmla="*/ 174457 w 547998"/>
                <a:gd name="connsiteY1813" fmla="*/ 330830 h 513723"/>
                <a:gd name="connsiteX1814" fmla="*/ 172262 w 547998"/>
                <a:gd name="connsiteY1814" fmla="*/ 331090 h 513723"/>
                <a:gd name="connsiteX1815" fmla="*/ 172262 w 547998"/>
                <a:gd name="connsiteY1815" fmla="*/ 306285 h 513723"/>
                <a:gd name="connsiteX1816" fmla="*/ 167766 w 547998"/>
                <a:gd name="connsiteY1816" fmla="*/ 305714 h 513723"/>
                <a:gd name="connsiteX1817" fmla="*/ 167766 w 547998"/>
                <a:gd name="connsiteY1817" fmla="*/ 331623 h 513723"/>
                <a:gd name="connsiteX1818" fmla="*/ 163991 w 547998"/>
                <a:gd name="connsiteY1818" fmla="*/ 332066 h 513723"/>
                <a:gd name="connsiteX1819" fmla="*/ 163991 w 547998"/>
                <a:gd name="connsiteY1819" fmla="*/ 305233 h 513723"/>
                <a:gd name="connsiteX1820" fmla="*/ 159744 w 547998"/>
                <a:gd name="connsiteY1820" fmla="*/ 304690 h 513723"/>
                <a:gd name="connsiteX1821" fmla="*/ 159744 w 547998"/>
                <a:gd name="connsiteY1821" fmla="*/ 332571 h 513723"/>
                <a:gd name="connsiteX1822" fmla="*/ 157574 w 547998"/>
                <a:gd name="connsiteY1822" fmla="*/ 332826 h 513723"/>
                <a:gd name="connsiteX1823" fmla="*/ 157574 w 547998"/>
                <a:gd name="connsiteY1823" fmla="*/ 304416 h 513723"/>
                <a:gd name="connsiteX1824" fmla="*/ 153544 w 547998"/>
                <a:gd name="connsiteY1824" fmla="*/ 303902 h 513723"/>
                <a:gd name="connsiteX1825" fmla="*/ 153544 w 547998"/>
                <a:gd name="connsiteY1825" fmla="*/ 333307 h 513723"/>
                <a:gd name="connsiteX1826" fmla="*/ 151374 w 547998"/>
                <a:gd name="connsiteY1826" fmla="*/ 333562 h 513723"/>
                <a:gd name="connsiteX1827" fmla="*/ 151374 w 547998"/>
                <a:gd name="connsiteY1827" fmla="*/ 303624 h 513723"/>
                <a:gd name="connsiteX1828" fmla="*/ 146755 w 547998"/>
                <a:gd name="connsiteY1828" fmla="*/ 303034 h 513723"/>
                <a:gd name="connsiteX1829" fmla="*/ 146755 w 547998"/>
                <a:gd name="connsiteY1829" fmla="*/ 334110 h 513723"/>
                <a:gd name="connsiteX1830" fmla="*/ 143452 w 547998"/>
                <a:gd name="connsiteY1830" fmla="*/ 334482 h 513723"/>
                <a:gd name="connsiteX1831" fmla="*/ 141357 w 547998"/>
                <a:gd name="connsiteY1831" fmla="*/ 334482 h 513723"/>
                <a:gd name="connsiteX1832" fmla="*/ 141357 w 547998"/>
                <a:gd name="connsiteY1832" fmla="*/ 334784 h 513723"/>
                <a:gd name="connsiteX1833" fmla="*/ 143452 w 547998"/>
                <a:gd name="connsiteY1833" fmla="*/ 334784 h 513723"/>
                <a:gd name="connsiteX1834" fmla="*/ 202965 w 547998"/>
                <a:gd name="connsiteY1834" fmla="*/ 327707 h 513723"/>
                <a:gd name="connsiteX1835" fmla="*/ 345585 w 547998"/>
                <a:gd name="connsiteY1835" fmla="*/ 327707 h 513723"/>
                <a:gd name="connsiteX1836" fmla="*/ 248843 w 547998"/>
                <a:gd name="connsiteY1836" fmla="*/ 322648 h 513723"/>
                <a:gd name="connsiteX1837" fmla="*/ 247427 w 547998"/>
                <a:gd name="connsiteY1837" fmla="*/ 322648 h 513723"/>
                <a:gd name="connsiteX1838" fmla="*/ 247427 w 547998"/>
                <a:gd name="connsiteY1838" fmla="*/ 327367 h 513723"/>
                <a:gd name="connsiteX1839" fmla="*/ 203598 w 547998"/>
                <a:gd name="connsiteY1839" fmla="*/ 327367 h 513723"/>
                <a:gd name="connsiteX1840" fmla="*/ 203815 w 547998"/>
                <a:gd name="connsiteY1840" fmla="*/ 282938 h 513723"/>
                <a:gd name="connsiteX1841" fmla="*/ 205136 w 547998"/>
                <a:gd name="connsiteY1841" fmla="*/ 281419 h 513723"/>
                <a:gd name="connsiteX1842" fmla="*/ 248437 w 547998"/>
                <a:gd name="connsiteY1842" fmla="*/ 281419 h 513723"/>
                <a:gd name="connsiteX1843" fmla="*/ 248848 w 547998"/>
                <a:gd name="connsiteY1843" fmla="*/ 284542 h 513723"/>
                <a:gd name="connsiteX1844" fmla="*/ 299378 w 547998"/>
                <a:gd name="connsiteY1844" fmla="*/ 322648 h 513723"/>
                <a:gd name="connsiteX1845" fmla="*/ 298476 w 547998"/>
                <a:gd name="connsiteY1845" fmla="*/ 322648 h 513723"/>
                <a:gd name="connsiteX1846" fmla="*/ 298476 w 547998"/>
                <a:gd name="connsiteY1846" fmla="*/ 327367 h 513723"/>
                <a:gd name="connsiteX1847" fmla="*/ 288256 w 547998"/>
                <a:gd name="connsiteY1847" fmla="*/ 327367 h 513723"/>
                <a:gd name="connsiteX1848" fmla="*/ 288256 w 547998"/>
                <a:gd name="connsiteY1848" fmla="*/ 311409 h 513723"/>
                <a:gd name="connsiteX1849" fmla="*/ 284677 w 547998"/>
                <a:gd name="connsiteY1849" fmla="*/ 308085 h 513723"/>
                <a:gd name="connsiteX1850" fmla="*/ 281353 w 547998"/>
                <a:gd name="connsiteY1850" fmla="*/ 311409 h 513723"/>
                <a:gd name="connsiteX1851" fmla="*/ 281353 w 547998"/>
                <a:gd name="connsiteY1851" fmla="*/ 324795 h 513723"/>
                <a:gd name="connsiteX1852" fmla="*/ 282117 w 547998"/>
                <a:gd name="connsiteY1852" fmla="*/ 325531 h 513723"/>
                <a:gd name="connsiteX1853" fmla="*/ 282117 w 547998"/>
                <a:gd name="connsiteY1853" fmla="*/ 327386 h 513723"/>
                <a:gd name="connsiteX1854" fmla="*/ 276927 w 547998"/>
                <a:gd name="connsiteY1854" fmla="*/ 327386 h 513723"/>
                <a:gd name="connsiteX1855" fmla="*/ 276927 w 547998"/>
                <a:gd name="connsiteY1855" fmla="*/ 325531 h 513723"/>
                <a:gd name="connsiteX1856" fmla="*/ 277611 w 547998"/>
                <a:gd name="connsiteY1856" fmla="*/ 324786 h 513723"/>
                <a:gd name="connsiteX1857" fmla="*/ 277611 w 547998"/>
                <a:gd name="connsiteY1857" fmla="*/ 311409 h 513723"/>
                <a:gd name="connsiteX1858" fmla="*/ 274032 w 547998"/>
                <a:gd name="connsiteY1858" fmla="*/ 308085 h 513723"/>
                <a:gd name="connsiteX1859" fmla="*/ 270708 w 547998"/>
                <a:gd name="connsiteY1859" fmla="*/ 311409 h 513723"/>
                <a:gd name="connsiteX1860" fmla="*/ 270708 w 547998"/>
                <a:gd name="connsiteY1860" fmla="*/ 324805 h 513723"/>
                <a:gd name="connsiteX1861" fmla="*/ 271463 w 547998"/>
                <a:gd name="connsiteY1861" fmla="*/ 325531 h 513723"/>
                <a:gd name="connsiteX1862" fmla="*/ 271463 w 547998"/>
                <a:gd name="connsiteY1862" fmla="*/ 327386 h 513723"/>
                <a:gd name="connsiteX1863" fmla="*/ 266273 w 547998"/>
                <a:gd name="connsiteY1863" fmla="*/ 327386 h 513723"/>
                <a:gd name="connsiteX1864" fmla="*/ 266273 w 547998"/>
                <a:gd name="connsiteY1864" fmla="*/ 325531 h 513723"/>
                <a:gd name="connsiteX1865" fmla="*/ 266962 w 547998"/>
                <a:gd name="connsiteY1865" fmla="*/ 324781 h 513723"/>
                <a:gd name="connsiteX1866" fmla="*/ 266962 w 547998"/>
                <a:gd name="connsiteY1866" fmla="*/ 311409 h 513723"/>
                <a:gd name="connsiteX1867" fmla="*/ 263382 w 547998"/>
                <a:gd name="connsiteY1867" fmla="*/ 308085 h 513723"/>
                <a:gd name="connsiteX1868" fmla="*/ 260059 w 547998"/>
                <a:gd name="connsiteY1868" fmla="*/ 311409 h 513723"/>
                <a:gd name="connsiteX1869" fmla="*/ 260059 w 547998"/>
                <a:gd name="connsiteY1869" fmla="*/ 327386 h 513723"/>
                <a:gd name="connsiteX1870" fmla="*/ 250089 w 547998"/>
                <a:gd name="connsiteY1870" fmla="*/ 327386 h 513723"/>
                <a:gd name="connsiteX1871" fmla="*/ 250089 w 547998"/>
                <a:gd name="connsiteY1871" fmla="*/ 322667 h 513723"/>
                <a:gd name="connsiteX1872" fmla="*/ 249145 w 547998"/>
                <a:gd name="connsiteY1872" fmla="*/ 322667 h 513723"/>
                <a:gd name="connsiteX1873" fmla="*/ 249145 w 547998"/>
                <a:gd name="connsiteY1873" fmla="*/ 284538 h 513723"/>
                <a:gd name="connsiteX1874" fmla="*/ 248739 w 547998"/>
                <a:gd name="connsiteY1874" fmla="*/ 281442 h 513723"/>
                <a:gd name="connsiteX1875" fmla="*/ 299783 w 547998"/>
                <a:gd name="connsiteY1875" fmla="*/ 281442 h 513723"/>
                <a:gd name="connsiteX1876" fmla="*/ 299378 w 547998"/>
                <a:gd name="connsiteY1876" fmla="*/ 284538 h 513723"/>
                <a:gd name="connsiteX1877" fmla="*/ 301100 w 547998"/>
                <a:gd name="connsiteY1877" fmla="*/ 327367 h 513723"/>
                <a:gd name="connsiteX1878" fmla="*/ 301100 w 547998"/>
                <a:gd name="connsiteY1878" fmla="*/ 322648 h 513723"/>
                <a:gd name="connsiteX1879" fmla="*/ 299684 w 547998"/>
                <a:gd name="connsiteY1879" fmla="*/ 322648 h 513723"/>
                <a:gd name="connsiteX1880" fmla="*/ 299684 w 547998"/>
                <a:gd name="connsiteY1880" fmla="*/ 284561 h 513723"/>
                <a:gd name="connsiteX1881" fmla="*/ 300095 w 547998"/>
                <a:gd name="connsiteY1881" fmla="*/ 281438 h 513723"/>
                <a:gd name="connsiteX1882" fmla="*/ 343396 w 547998"/>
                <a:gd name="connsiteY1882" fmla="*/ 281438 h 513723"/>
                <a:gd name="connsiteX1883" fmla="*/ 344717 w 547998"/>
                <a:gd name="connsiteY1883" fmla="*/ 282957 h 513723"/>
                <a:gd name="connsiteX1884" fmla="*/ 344934 w 547998"/>
                <a:gd name="connsiteY1884" fmla="*/ 327386 h 513723"/>
                <a:gd name="connsiteX1885" fmla="*/ 335304 w 547998"/>
                <a:gd name="connsiteY1885" fmla="*/ 301293 h 513723"/>
                <a:gd name="connsiteX1886" fmla="*/ 338800 w 547998"/>
                <a:gd name="connsiteY1886" fmla="*/ 303765 h 513723"/>
                <a:gd name="connsiteX1887" fmla="*/ 342292 w 547998"/>
                <a:gd name="connsiteY1887" fmla="*/ 301293 h 513723"/>
                <a:gd name="connsiteX1888" fmla="*/ 342292 w 547998"/>
                <a:gd name="connsiteY1888" fmla="*/ 300906 h 513723"/>
                <a:gd name="connsiteX1889" fmla="*/ 335304 w 547998"/>
                <a:gd name="connsiteY1889" fmla="*/ 300906 h 513723"/>
                <a:gd name="connsiteX1890" fmla="*/ 324650 w 547998"/>
                <a:gd name="connsiteY1890" fmla="*/ 301293 h 513723"/>
                <a:gd name="connsiteX1891" fmla="*/ 328146 w 547998"/>
                <a:gd name="connsiteY1891" fmla="*/ 303765 h 513723"/>
                <a:gd name="connsiteX1892" fmla="*/ 331642 w 547998"/>
                <a:gd name="connsiteY1892" fmla="*/ 301293 h 513723"/>
                <a:gd name="connsiteX1893" fmla="*/ 331642 w 547998"/>
                <a:gd name="connsiteY1893" fmla="*/ 300906 h 513723"/>
                <a:gd name="connsiteX1894" fmla="*/ 324640 w 547998"/>
                <a:gd name="connsiteY1894" fmla="*/ 300906 h 513723"/>
                <a:gd name="connsiteX1895" fmla="*/ 330038 w 547998"/>
                <a:gd name="connsiteY1895" fmla="*/ 290115 h 513723"/>
                <a:gd name="connsiteX1896" fmla="*/ 326263 w 547998"/>
                <a:gd name="connsiteY1896" fmla="*/ 290115 h 513723"/>
                <a:gd name="connsiteX1897" fmla="*/ 326263 w 547998"/>
                <a:gd name="connsiteY1897" fmla="*/ 299703 h 513723"/>
                <a:gd name="connsiteX1898" fmla="*/ 330038 w 547998"/>
                <a:gd name="connsiteY1898" fmla="*/ 299703 h 513723"/>
                <a:gd name="connsiteX1899" fmla="*/ 407213 w 547998"/>
                <a:gd name="connsiteY1899" fmla="*/ 313792 h 513723"/>
                <a:gd name="connsiteX1900" fmla="*/ 403754 w 547998"/>
                <a:gd name="connsiteY1900" fmla="*/ 313900 h 513723"/>
                <a:gd name="connsiteX1901" fmla="*/ 403754 w 547998"/>
                <a:gd name="connsiteY1901" fmla="*/ 314202 h 513723"/>
                <a:gd name="connsiteX1902" fmla="*/ 407194 w 547998"/>
                <a:gd name="connsiteY1902" fmla="*/ 314094 h 513723"/>
                <a:gd name="connsiteX1903" fmla="*/ 407194 w 547998"/>
                <a:gd name="connsiteY1903" fmla="*/ 313792 h 513723"/>
                <a:gd name="connsiteX1904" fmla="*/ 341683 w 547998"/>
                <a:gd name="connsiteY1904" fmla="*/ 311291 h 513723"/>
                <a:gd name="connsiteX1905" fmla="*/ 335913 w 547998"/>
                <a:gd name="connsiteY1905" fmla="*/ 311291 h 513723"/>
                <a:gd name="connsiteX1906" fmla="*/ 335913 w 547998"/>
                <a:gd name="connsiteY1906" fmla="*/ 311678 h 513723"/>
                <a:gd name="connsiteX1907" fmla="*/ 341688 w 547998"/>
                <a:gd name="connsiteY1907" fmla="*/ 311678 h 513723"/>
                <a:gd name="connsiteX1908" fmla="*/ 335304 w 547998"/>
                <a:gd name="connsiteY1908" fmla="*/ 323092 h 513723"/>
                <a:gd name="connsiteX1909" fmla="*/ 338800 w 547998"/>
                <a:gd name="connsiteY1909" fmla="*/ 325564 h 513723"/>
                <a:gd name="connsiteX1910" fmla="*/ 342292 w 547998"/>
                <a:gd name="connsiteY1910" fmla="*/ 323092 h 513723"/>
                <a:gd name="connsiteX1911" fmla="*/ 342292 w 547998"/>
                <a:gd name="connsiteY1911" fmla="*/ 322705 h 513723"/>
                <a:gd name="connsiteX1912" fmla="*/ 335304 w 547998"/>
                <a:gd name="connsiteY1912" fmla="*/ 322705 h 513723"/>
                <a:gd name="connsiteX1913" fmla="*/ 340683 w 547998"/>
                <a:gd name="connsiteY1913" fmla="*/ 311905 h 513723"/>
                <a:gd name="connsiteX1914" fmla="*/ 336908 w 547998"/>
                <a:gd name="connsiteY1914" fmla="*/ 311905 h 513723"/>
                <a:gd name="connsiteX1915" fmla="*/ 336908 w 547998"/>
                <a:gd name="connsiteY1915" fmla="*/ 321492 h 513723"/>
                <a:gd name="connsiteX1916" fmla="*/ 340683 w 547998"/>
                <a:gd name="connsiteY1916" fmla="*/ 321492 h 513723"/>
                <a:gd name="connsiteX1917" fmla="*/ 192222 w 547998"/>
                <a:gd name="connsiteY1917" fmla="*/ 296744 h 513723"/>
                <a:gd name="connsiteX1918" fmla="*/ 195869 w 547998"/>
                <a:gd name="connsiteY1918" fmla="*/ 297744 h 513723"/>
                <a:gd name="connsiteX1919" fmla="*/ 195869 w 547998"/>
                <a:gd name="connsiteY1919" fmla="*/ 285005 h 513723"/>
                <a:gd name="connsiteX1920" fmla="*/ 192222 w 547998"/>
                <a:gd name="connsiteY1920" fmla="*/ 283415 h 513723"/>
                <a:gd name="connsiteX1921" fmla="*/ 179482 w 547998"/>
                <a:gd name="connsiteY1921" fmla="*/ 237320 h 513723"/>
                <a:gd name="connsiteX1922" fmla="*/ 179916 w 547998"/>
                <a:gd name="connsiteY1922" fmla="*/ 236924 h 513723"/>
                <a:gd name="connsiteX1923" fmla="*/ 175669 w 547998"/>
                <a:gd name="connsiteY1923" fmla="*/ 236924 h 513723"/>
                <a:gd name="connsiteX1924" fmla="*/ 175669 w 547998"/>
                <a:gd name="connsiteY1924" fmla="*/ 237320 h 513723"/>
                <a:gd name="connsiteX1925" fmla="*/ 176108 w 547998"/>
                <a:gd name="connsiteY1925" fmla="*/ 237320 h 513723"/>
                <a:gd name="connsiteX1926" fmla="*/ 176108 w 547998"/>
                <a:gd name="connsiteY1926" fmla="*/ 239476 h 513723"/>
                <a:gd name="connsiteX1927" fmla="*/ 177495 w 547998"/>
                <a:gd name="connsiteY1927" fmla="*/ 239476 h 513723"/>
                <a:gd name="connsiteX1928" fmla="*/ 177495 w 547998"/>
                <a:gd name="connsiteY1928" fmla="*/ 237320 h 513723"/>
                <a:gd name="connsiteX1929" fmla="*/ 178076 w 547998"/>
                <a:gd name="connsiteY1929" fmla="*/ 237320 h 513723"/>
                <a:gd name="connsiteX1930" fmla="*/ 178076 w 547998"/>
                <a:gd name="connsiteY1930" fmla="*/ 239476 h 513723"/>
                <a:gd name="connsiteX1931" fmla="*/ 179463 w 547998"/>
                <a:gd name="connsiteY1931" fmla="*/ 239476 h 513723"/>
                <a:gd name="connsiteX1932" fmla="*/ 178090 w 547998"/>
                <a:gd name="connsiteY1932" fmla="*/ 242071 h 513723"/>
                <a:gd name="connsiteX1933" fmla="*/ 179477 w 547998"/>
                <a:gd name="connsiteY1933" fmla="*/ 242071 h 513723"/>
                <a:gd name="connsiteX1934" fmla="*/ 179477 w 547998"/>
                <a:gd name="connsiteY1934" fmla="*/ 239915 h 513723"/>
                <a:gd name="connsiteX1935" fmla="*/ 178090 w 547998"/>
                <a:gd name="connsiteY1935" fmla="*/ 239915 h 513723"/>
                <a:gd name="connsiteX1936" fmla="*/ 191679 w 547998"/>
                <a:gd name="connsiteY1936" fmla="*/ 242071 h 513723"/>
                <a:gd name="connsiteX1937" fmla="*/ 193066 w 547998"/>
                <a:gd name="connsiteY1937" fmla="*/ 242071 h 513723"/>
                <a:gd name="connsiteX1938" fmla="*/ 193066 w 547998"/>
                <a:gd name="connsiteY1938" fmla="*/ 239915 h 513723"/>
                <a:gd name="connsiteX1939" fmla="*/ 191679 w 547998"/>
                <a:gd name="connsiteY1939" fmla="*/ 239915 h 513723"/>
                <a:gd name="connsiteX1940" fmla="*/ 176108 w 547998"/>
                <a:gd name="connsiteY1940" fmla="*/ 242071 h 513723"/>
                <a:gd name="connsiteX1941" fmla="*/ 177495 w 547998"/>
                <a:gd name="connsiteY1941" fmla="*/ 242071 h 513723"/>
                <a:gd name="connsiteX1942" fmla="*/ 177495 w 547998"/>
                <a:gd name="connsiteY1942" fmla="*/ 239915 h 513723"/>
                <a:gd name="connsiteX1943" fmla="*/ 176108 w 547998"/>
                <a:gd name="connsiteY1943" fmla="*/ 239915 h 513723"/>
                <a:gd name="connsiteX1944" fmla="*/ 189697 w 547998"/>
                <a:gd name="connsiteY1944" fmla="*/ 242071 h 513723"/>
                <a:gd name="connsiteX1945" fmla="*/ 191108 w 547998"/>
                <a:gd name="connsiteY1945" fmla="*/ 242071 h 513723"/>
                <a:gd name="connsiteX1946" fmla="*/ 191108 w 547998"/>
                <a:gd name="connsiteY1946" fmla="*/ 239915 h 513723"/>
                <a:gd name="connsiteX1947" fmla="*/ 189692 w 547998"/>
                <a:gd name="connsiteY1947" fmla="*/ 239915 h 513723"/>
                <a:gd name="connsiteX1948" fmla="*/ 358816 w 547998"/>
                <a:gd name="connsiteY1948" fmla="*/ 237301 h 513723"/>
                <a:gd name="connsiteX1949" fmla="*/ 359255 w 547998"/>
                <a:gd name="connsiteY1949" fmla="*/ 236905 h 513723"/>
                <a:gd name="connsiteX1950" fmla="*/ 355008 w 547998"/>
                <a:gd name="connsiteY1950" fmla="*/ 236905 h 513723"/>
                <a:gd name="connsiteX1951" fmla="*/ 355008 w 547998"/>
                <a:gd name="connsiteY1951" fmla="*/ 237301 h 513723"/>
                <a:gd name="connsiteX1952" fmla="*/ 355447 w 547998"/>
                <a:gd name="connsiteY1952" fmla="*/ 237301 h 513723"/>
                <a:gd name="connsiteX1953" fmla="*/ 355447 w 547998"/>
                <a:gd name="connsiteY1953" fmla="*/ 239457 h 513723"/>
                <a:gd name="connsiteX1954" fmla="*/ 356834 w 547998"/>
                <a:gd name="connsiteY1954" fmla="*/ 239457 h 513723"/>
                <a:gd name="connsiteX1955" fmla="*/ 356834 w 547998"/>
                <a:gd name="connsiteY1955" fmla="*/ 237301 h 513723"/>
                <a:gd name="connsiteX1956" fmla="*/ 357415 w 547998"/>
                <a:gd name="connsiteY1956" fmla="*/ 237301 h 513723"/>
                <a:gd name="connsiteX1957" fmla="*/ 357415 w 547998"/>
                <a:gd name="connsiteY1957" fmla="*/ 239457 h 513723"/>
                <a:gd name="connsiteX1958" fmla="*/ 358802 w 547998"/>
                <a:gd name="connsiteY1958" fmla="*/ 239457 h 513723"/>
                <a:gd name="connsiteX1959" fmla="*/ 357443 w 547998"/>
                <a:gd name="connsiteY1959" fmla="*/ 242071 h 513723"/>
                <a:gd name="connsiteX1960" fmla="*/ 358830 w 547998"/>
                <a:gd name="connsiteY1960" fmla="*/ 242071 h 513723"/>
                <a:gd name="connsiteX1961" fmla="*/ 358830 w 547998"/>
                <a:gd name="connsiteY1961" fmla="*/ 239915 h 513723"/>
                <a:gd name="connsiteX1962" fmla="*/ 357443 w 547998"/>
                <a:gd name="connsiteY1962" fmla="*/ 239915 h 513723"/>
                <a:gd name="connsiteX1963" fmla="*/ 98287 w 547998"/>
                <a:gd name="connsiteY1963" fmla="*/ 216229 h 513723"/>
                <a:gd name="connsiteX1964" fmla="*/ 94767 w 547998"/>
                <a:gd name="connsiteY1964" fmla="*/ 216229 h 513723"/>
                <a:gd name="connsiteX1965" fmla="*/ 94767 w 547998"/>
                <a:gd name="connsiteY1965" fmla="*/ 225665 h 513723"/>
                <a:gd name="connsiteX1966" fmla="*/ 98287 w 547998"/>
                <a:gd name="connsiteY1966" fmla="*/ 225665 h 513723"/>
                <a:gd name="connsiteX1967" fmla="*/ 346005 w 547998"/>
                <a:gd name="connsiteY1967" fmla="*/ 248347 h 513723"/>
                <a:gd name="connsiteX1968" fmla="*/ 346208 w 547998"/>
                <a:gd name="connsiteY1968" fmla="*/ 240769 h 513723"/>
                <a:gd name="connsiteX1969" fmla="*/ 345264 w 547998"/>
                <a:gd name="connsiteY1969" fmla="*/ 240868 h 513723"/>
                <a:gd name="connsiteX1970" fmla="*/ 346019 w 547998"/>
                <a:gd name="connsiteY1970" fmla="*/ 248342 h 513723"/>
                <a:gd name="connsiteX1971" fmla="*/ 193911 w 547998"/>
                <a:gd name="connsiteY1971" fmla="*/ 218314 h 513723"/>
                <a:gd name="connsiteX1972" fmla="*/ 191391 w 547998"/>
                <a:gd name="connsiteY1972" fmla="*/ 218314 h 513723"/>
                <a:gd name="connsiteX1973" fmla="*/ 191391 w 547998"/>
                <a:gd name="connsiteY1973" fmla="*/ 221853 h 513723"/>
                <a:gd name="connsiteX1974" fmla="*/ 193911 w 547998"/>
                <a:gd name="connsiteY1974" fmla="*/ 221853 h 513723"/>
                <a:gd name="connsiteX1975" fmla="*/ 193066 w 547998"/>
                <a:gd name="connsiteY1975" fmla="*/ 237320 h 513723"/>
                <a:gd name="connsiteX1976" fmla="*/ 193505 w 547998"/>
                <a:gd name="connsiteY1976" fmla="*/ 236924 h 513723"/>
                <a:gd name="connsiteX1977" fmla="*/ 189258 w 547998"/>
                <a:gd name="connsiteY1977" fmla="*/ 236924 h 513723"/>
                <a:gd name="connsiteX1978" fmla="*/ 189258 w 547998"/>
                <a:gd name="connsiteY1978" fmla="*/ 237320 h 513723"/>
                <a:gd name="connsiteX1979" fmla="*/ 189692 w 547998"/>
                <a:gd name="connsiteY1979" fmla="*/ 237320 h 513723"/>
                <a:gd name="connsiteX1980" fmla="*/ 189692 w 547998"/>
                <a:gd name="connsiteY1980" fmla="*/ 239476 h 513723"/>
                <a:gd name="connsiteX1981" fmla="*/ 191108 w 547998"/>
                <a:gd name="connsiteY1981" fmla="*/ 239476 h 513723"/>
                <a:gd name="connsiteX1982" fmla="*/ 191108 w 547998"/>
                <a:gd name="connsiteY1982" fmla="*/ 237320 h 513723"/>
                <a:gd name="connsiteX1983" fmla="*/ 191688 w 547998"/>
                <a:gd name="connsiteY1983" fmla="*/ 237320 h 513723"/>
                <a:gd name="connsiteX1984" fmla="*/ 191688 w 547998"/>
                <a:gd name="connsiteY1984" fmla="*/ 239476 h 513723"/>
                <a:gd name="connsiteX1985" fmla="*/ 193076 w 547998"/>
                <a:gd name="connsiteY1985" fmla="*/ 239476 h 513723"/>
                <a:gd name="connsiteX1986" fmla="*/ 360571 w 547998"/>
                <a:gd name="connsiteY1986" fmla="*/ 257907 h 513723"/>
                <a:gd name="connsiteX1987" fmla="*/ 361194 w 547998"/>
                <a:gd name="connsiteY1987" fmla="*/ 256189 h 513723"/>
                <a:gd name="connsiteX1988" fmla="*/ 355688 w 547998"/>
                <a:gd name="connsiteY1988" fmla="*/ 256189 h 513723"/>
                <a:gd name="connsiteX1989" fmla="*/ 356310 w 547998"/>
                <a:gd name="connsiteY1989" fmla="*/ 257907 h 513723"/>
                <a:gd name="connsiteX1990" fmla="*/ 178085 w 547998"/>
                <a:gd name="connsiteY1990" fmla="*/ 221858 h 513723"/>
                <a:gd name="connsiteX1991" fmla="*/ 180605 w 547998"/>
                <a:gd name="connsiteY1991" fmla="*/ 221858 h 513723"/>
                <a:gd name="connsiteX1992" fmla="*/ 180605 w 547998"/>
                <a:gd name="connsiteY1992" fmla="*/ 218319 h 513723"/>
                <a:gd name="connsiteX1993" fmla="*/ 178085 w 547998"/>
                <a:gd name="connsiteY1993" fmla="*/ 218319 h 513723"/>
                <a:gd name="connsiteX1994" fmla="*/ 358943 w 547998"/>
                <a:gd name="connsiteY1994" fmla="*/ 253316 h 513723"/>
                <a:gd name="connsiteX1995" fmla="*/ 355688 w 547998"/>
                <a:gd name="connsiteY1995" fmla="*/ 255448 h 513723"/>
                <a:gd name="connsiteX1996" fmla="*/ 356532 w 547998"/>
                <a:gd name="connsiteY1996" fmla="*/ 255448 h 513723"/>
                <a:gd name="connsiteX1997" fmla="*/ 358943 w 547998"/>
                <a:gd name="connsiteY1997" fmla="*/ 253316 h 513723"/>
                <a:gd name="connsiteX1998" fmla="*/ 179312 w 547998"/>
                <a:gd name="connsiteY1998" fmla="*/ 213869 h 513723"/>
                <a:gd name="connsiteX1999" fmla="*/ 175598 w 547998"/>
                <a:gd name="connsiteY1999" fmla="*/ 217215 h 513723"/>
                <a:gd name="connsiteX2000" fmla="*/ 179312 w 547998"/>
                <a:gd name="connsiteY2000" fmla="*/ 214511 h 513723"/>
                <a:gd name="connsiteX2001" fmla="*/ 181949 w 547998"/>
                <a:gd name="connsiteY2001" fmla="*/ 216436 h 513723"/>
                <a:gd name="connsiteX2002" fmla="*/ 176740 w 547998"/>
                <a:gd name="connsiteY2002" fmla="*/ 216436 h 513723"/>
                <a:gd name="connsiteX2003" fmla="*/ 170649 w 547998"/>
                <a:gd name="connsiteY2003" fmla="*/ 224203 h 513723"/>
                <a:gd name="connsiteX2004" fmla="*/ 167761 w 547998"/>
                <a:gd name="connsiteY2004" fmla="*/ 225868 h 513723"/>
                <a:gd name="connsiteX2005" fmla="*/ 167761 w 547998"/>
                <a:gd name="connsiteY2005" fmla="*/ 228591 h 513723"/>
                <a:gd name="connsiteX2006" fmla="*/ 199950 w 547998"/>
                <a:gd name="connsiteY2006" fmla="*/ 228647 h 513723"/>
                <a:gd name="connsiteX2007" fmla="*/ 212950 w 547998"/>
                <a:gd name="connsiteY2007" fmla="*/ 243180 h 513723"/>
                <a:gd name="connsiteX2008" fmla="*/ 199738 w 547998"/>
                <a:gd name="connsiteY2008" fmla="*/ 229591 h 513723"/>
                <a:gd name="connsiteX2009" fmla="*/ 167761 w 547998"/>
                <a:gd name="connsiteY2009" fmla="*/ 228987 h 513723"/>
                <a:gd name="connsiteX2010" fmla="*/ 167761 w 547998"/>
                <a:gd name="connsiteY2010" fmla="*/ 253835 h 513723"/>
                <a:gd name="connsiteX2011" fmla="*/ 143159 w 547998"/>
                <a:gd name="connsiteY2011" fmla="*/ 239476 h 513723"/>
                <a:gd name="connsiteX2012" fmla="*/ 129702 w 547998"/>
                <a:gd name="connsiteY2012" fmla="*/ 239476 h 513723"/>
                <a:gd name="connsiteX2013" fmla="*/ 129735 w 547998"/>
                <a:gd name="connsiteY2013" fmla="*/ 216917 h 513723"/>
                <a:gd name="connsiteX2014" fmla="*/ 130886 w 547998"/>
                <a:gd name="connsiteY2014" fmla="*/ 215540 h 513723"/>
                <a:gd name="connsiteX2015" fmla="*/ 130886 w 547998"/>
                <a:gd name="connsiteY2015" fmla="*/ 214318 h 513723"/>
                <a:gd name="connsiteX2016" fmla="*/ 131575 w 547998"/>
                <a:gd name="connsiteY2016" fmla="*/ 212463 h 513723"/>
                <a:gd name="connsiteX2017" fmla="*/ 115297 w 547998"/>
                <a:gd name="connsiteY2017" fmla="*/ 212463 h 513723"/>
                <a:gd name="connsiteX2018" fmla="*/ 115952 w 547998"/>
                <a:gd name="connsiteY2018" fmla="*/ 214384 h 513723"/>
                <a:gd name="connsiteX2019" fmla="*/ 129093 w 547998"/>
                <a:gd name="connsiteY2019" fmla="*/ 214384 h 513723"/>
                <a:gd name="connsiteX2020" fmla="*/ 129093 w 547998"/>
                <a:gd name="connsiteY2020" fmla="*/ 239476 h 513723"/>
                <a:gd name="connsiteX2021" fmla="*/ 100717 w 547998"/>
                <a:gd name="connsiteY2021" fmla="*/ 239476 h 513723"/>
                <a:gd name="connsiteX2022" fmla="*/ 100750 w 547998"/>
                <a:gd name="connsiteY2022" fmla="*/ 216917 h 513723"/>
                <a:gd name="connsiteX2023" fmla="*/ 101901 w 547998"/>
                <a:gd name="connsiteY2023" fmla="*/ 215540 h 513723"/>
                <a:gd name="connsiteX2024" fmla="*/ 101901 w 547998"/>
                <a:gd name="connsiteY2024" fmla="*/ 214318 h 513723"/>
                <a:gd name="connsiteX2025" fmla="*/ 102585 w 547998"/>
                <a:gd name="connsiteY2025" fmla="*/ 212463 h 513723"/>
                <a:gd name="connsiteX2026" fmla="*/ 86316 w 547998"/>
                <a:gd name="connsiteY2026" fmla="*/ 212463 h 513723"/>
                <a:gd name="connsiteX2027" fmla="*/ 86967 w 547998"/>
                <a:gd name="connsiteY2027" fmla="*/ 214384 h 513723"/>
                <a:gd name="connsiteX2028" fmla="*/ 100108 w 547998"/>
                <a:gd name="connsiteY2028" fmla="*/ 214384 h 513723"/>
                <a:gd name="connsiteX2029" fmla="*/ 100108 w 547998"/>
                <a:gd name="connsiteY2029" fmla="*/ 239476 h 513723"/>
                <a:gd name="connsiteX2030" fmla="*/ 70976 w 547998"/>
                <a:gd name="connsiteY2030" fmla="*/ 239476 h 513723"/>
                <a:gd name="connsiteX2031" fmla="*/ 69631 w 547998"/>
                <a:gd name="connsiteY2031" fmla="*/ 241029 h 513723"/>
                <a:gd name="connsiteX2032" fmla="*/ 143442 w 547998"/>
                <a:gd name="connsiteY2032" fmla="*/ 241052 h 513723"/>
                <a:gd name="connsiteX2033" fmla="*/ 203890 w 547998"/>
                <a:gd name="connsiteY2033" fmla="*/ 277856 h 513723"/>
                <a:gd name="connsiteX2034" fmla="*/ 344656 w 547998"/>
                <a:gd name="connsiteY2034" fmla="*/ 277856 h 513723"/>
                <a:gd name="connsiteX2035" fmla="*/ 404958 w 547998"/>
                <a:gd name="connsiteY2035" fmla="*/ 241085 h 513723"/>
                <a:gd name="connsiteX2036" fmla="*/ 478919 w 547998"/>
                <a:gd name="connsiteY2036" fmla="*/ 241015 h 513723"/>
                <a:gd name="connsiteX2037" fmla="*/ 477570 w 547998"/>
                <a:gd name="connsiteY2037" fmla="*/ 239462 h 513723"/>
                <a:gd name="connsiteX2038" fmla="*/ 448438 w 547998"/>
                <a:gd name="connsiteY2038" fmla="*/ 239462 h 513723"/>
                <a:gd name="connsiteX2039" fmla="*/ 448438 w 547998"/>
                <a:gd name="connsiteY2039" fmla="*/ 214388 h 513723"/>
                <a:gd name="connsiteX2040" fmla="*/ 461579 w 547998"/>
                <a:gd name="connsiteY2040" fmla="*/ 214388 h 513723"/>
                <a:gd name="connsiteX2041" fmla="*/ 462235 w 547998"/>
                <a:gd name="connsiteY2041" fmla="*/ 212468 h 513723"/>
                <a:gd name="connsiteX2042" fmla="*/ 445952 w 547998"/>
                <a:gd name="connsiteY2042" fmla="*/ 212468 h 513723"/>
                <a:gd name="connsiteX2043" fmla="*/ 446640 w 547998"/>
                <a:gd name="connsiteY2043" fmla="*/ 214322 h 513723"/>
                <a:gd name="connsiteX2044" fmla="*/ 446640 w 547998"/>
                <a:gd name="connsiteY2044" fmla="*/ 215544 h 513723"/>
                <a:gd name="connsiteX2045" fmla="*/ 447792 w 547998"/>
                <a:gd name="connsiteY2045" fmla="*/ 216922 h 513723"/>
                <a:gd name="connsiteX2046" fmla="*/ 447825 w 547998"/>
                <a:gd name="connsiteY2046" fmla="*/ 239481 h 513723"/>
                <a:gd name="connsiteX2047" fmla="*/ 419448 w 547998"/>
                <a:gd name="connsiteY2047" fmla="*/ 239481 h 513723"/>
                <a:gd name="connsiteX2048" fmla="*/ 419448 w 547998"/>
                <a:gd name="connsiteY2048" fmla="*/ 214388 h 513723"/>
                <a:gd name="connsiteX2049" fmla="*/ 432589 w 547998"/>
                <a:gd name="connsiteY2049" fmla="*/ 214388 h 513723"/>
                <a:gd name="connsiteX2050" fmla="*/ 433245 w 547998"/>
                <a:gd name="connsiteY2050" fmla="*/ 212468 h 513723"/>
                <a:gd name="connsiteX2051" fmla="*/ 416966 w 547998"/>
                <a:gd name="connsiteY2051" fmla="*/ 212468 h 513723"/>
                <a:gd name="connsiteX2052" fmla="*/ 417650 w 547998"/>
                <a:gd name="connsiteY2052" fmla="*/ 214322 h 513723"/>
                <a:gd name="connsiteX2053" fmla="*/ 417650 w 547998"/>
                <a:gd name="connsiteY2053" fmla="*/ 215544 h 513723"/>
                <a:gd name="connsiteX2054" fmla="*/ 418802 w 547998"/>
                <a:gd name="connsiteY2054" fmla="*/ 216922 h 513723"/>
                <a:gd name="connsiteX2055" fmla="*/ 418835 w 547998"/>
                <a:gd name="connsiteY2055" fmla="*/ 239481 h 513723"/>
                <a:gd name="connsiteX2056" fmla="*/ 405382 w 547998"/>
                <a:gd name="connsiteY2056" fmla="*/ 239481 h 513723"/>
                <a:gd name="connsiteX2057" fmla="*/ 380790 w 547998"/>
                <a:gd name="connsiteY2057" fmla="*/ 253839 h 513723"/>
                <a:gd name="connsiteX2058" fmla="*/ 380790 w 547998"/>
                <a:gd name="connsiteY2058" fmla="*/ 228992 h 513723"/>
                <a:gd name="connsiteX2059" fmla="*/ 348813 w 547998"/>
                <a:gd name="connsiteY2059" fmla="*/ 229596 h 513723"/>
                <a:gd name="connsiteX2060" fmla="*/ 335601 w 547998"/>
                <a:gd name="connsiteY2060" fmla="*/ 243185 h 513723"/>
                <a:gd name="connsiteX2061" fmla="*/ 348600 w 547998"/>
                <a:gd name="connsiteY2061" fmla="*/ 228652 h 513723"/>
                <a:gd name="connsiteX2062" fmla="*/ 380790 w 547998"/>
                <a:gd name="connsiteY2062" fmla="*/ 228596 h 513723"/>
                <a:gd name="connsiteX2063" fmla="*/ 380790 w 547998"/>
                <a:gd name="connsiteY2063" fmla="*/ 225873 h 513723"/>
                <a:gd name="connsiteX2064" fmla="*/ 377902 w 547998"/>
                <a:gd name="connsiteY2064" fmla="*/ 224207 h 513723"/>
                <a:gd name="connsiteX2065" fmla="*/ 371825 w 547998"/>
                <a:gd name="connsiteY2065" fmla="*/ 216436 h 513723"/>
                <a:gd name="connsiteX2066" fmla="*/ 366568 w 547998"/>
                <a:gd name="connsiteY2066" fmla="*/ 216436 h 513723"/>
                <a:gd name="connsiteX2067" fmla="*/ 369206 w 547998"/>
                <a:gd name="connsiteY2067" fmla="*/ 214511 h 513723"/>
                <a:gd name="connsiteX2068" fmla="*/ 372919 w 547998"/>
                <a:gd name="connsiteY2068" fmla="*/ 217215 h 513723"/>
                <a:gd name="connsiteX2069" fmla="*/ 369206 w 547998"/>
                <a:gd name="connsiteY2069" fmla="*/ 213869 h 513723"/>
                <a:gd name="connsiteX2070" fmla="*/ 366375 w 547998"/>
                <a:gd name="connsiteY2070" fmla="*/ 216431 h 513723"/>
                <a:gd name="connsiteX2071" fmla="*/ 365398 w 547998"/>
                <a:gd name="connsiteY2071" fmla="*/ 216431 h 513723"/>
                <a:gd name="connsiteX2072" fmla="*/ 369772 w 547998"/>
                <a:gd name="connsiteY2072" fmla="*/ 212586 h 513723"/>
                <a:gd name="connsiteX2073" fmla="*/ 360628 w 547998"/>
                <a:gd name="connsiteY2073" fmla="*/ 195722 h 513723"/>
                <a:gd name="connsiteX2074" fmla="*/ 348615 w 547998"/>
                <a:gd name="connsiteY2074" fmla="*/ 223830 h 513723"/>
                <a:gd name="connsiteX2075" fmla="*/ 338786 w 547998"/>
                <a:gd name="connsiteY2075" fmla="*/ 237985 h 513723"/>
                <a:gd name="connsiteX2076" fmla="*/ 332897 w 547998"/>
                <a:gd name="connsiteY2076" fmla="*/ 239165 h 513723"/>
                <a:gd name="connsiteX2077" fmla="*/ 296263 w 547998"/>
                <a:gd name="connsiteY2077" fmla="*/ 239245 h 513723"/>
                <a:gd name="connsiteX2078" fmla="*/ 293904 w 547998"/>
                <a:gd name="connsiteY2078" fmla="*/ 242675 h 513723"/>
                <a:gd name="connsiteX2079" fmla="*/ 290351 w 547998"/>
                <a:gd name="connsiteY2079" fmla="*/ 242119 h 513723"/>
                <a:gd name="connsiteX2080" fmla="*/ 286133 w 547998"/>
                <a:gd name="connsiteY2080" fmla="*/ 242119 h 513723"/>
                <a:gd name="connsiteX2081" fmla="*/ 287251 w 547998"/>
                <a:gd name="connsiteY2081" fmla="*/ 246710 h 513723"/>
                <a:gd name="connsiteX2082" fmla="*/ 290138 w 547998"/>
                <a:gd name="connsiteY2082" fmla="*/ 248611 h 513723"/>
                <a:gd name="connsiteX2083" fmla="*/ 290200 w 547998"/>
                <a:gd name="connsiteY2083" fmla="*/ 248597 h 513723"/>
                <a:gd name="connsiteX2084" fmla="*/ 292055 w 547998"/>
                <a:gd name="connsiteY2084" fmla="*/ 245653 h 513723"/>
                <a:gd name="connsiteX2085" fmla="*/ 294367 w 547998"/>
                <a:gd name="connsiteY2085" fmla="*/ 245653 h 513723"/>
                <a:gd name="connsiteX2086" fmla="*/ 294315 w 547998"/>
                <a:gd name="connsiteY2086" fmla="*/ 249899 h 513723"/>
                <a:gd name="connsiteX2087" fmla="*/ 338989 w 547998"/>
                <a:gd name="connsiteY2087" fmla="*/ 250008 h 513723"/>
                <a:gd name="connsiteX2088" fmla="*/ 337493 w 547998"/>
                <a:gd name="connsiteY2088" fmla="*/ 244756 h 513723"/>
                <a:gd name="connsiteX2089" fmla="*/ 349011 w 547998"/>
                <a:gd name="connsiteY2089" fmla="*/ 231601 h 513723"/>
                <a:gd name="connsiteX2090" fmla="*/ 379719 w 547998"/>
                <a:gd name="connsiteY2090" fmla="*/ 231601 h 513723"/>
                <a:gd name="connsiteX2091" fmla="*/ 380535 w 547998"/>
                <a:gd name="connsiteY2091" fmla="*/ 230988 h 513723"/>
                <a:gd name="connsiteX2092" fmla="*/ 380559 w 547998"/>
                <a:gd name="connsiteY2092" fmla="*/ 245143 h 513723"/>
                <a:gd name="connsiteX2093" fmla="*/ 373990 w 547998"/>
                <a:gd name="connsiteY2093" fmla="*/ 249715 h 513723"/>
                <a:gd name="connsiteX2094" fmla="*/ 347963 w 547998"/>
                <a:gd name="connsiteY2094" fmla="*/ 249715 h 513723"/>
                <a:gd name="connsiteX2095" fmla="*/ 343188 w 547998"/>
                <a:gd name="connsiteY2095" fmla="*/ 254259 h 513723"/>
                <a:gd name="connsiteX2096" fmla="*/ 278682 w 547998"/>
                <a:gd name="connsiteY2096" fmla="*/ 254259 h 513723"/>
                <a:gd name="connsiteX2097" fmla="*/ 279093 w 547998"/>
                <a:gd name="connsiteY2097" fmla="*/ 253018 h 513723"/>
                <a:gd name="connsiteX2098" fmla="*/ 277828 w 547998"/>
                <a:gd name="connsiteY2098" fmla="*/ 253075 h 513723"/>
                <a:gd name="connsiteX2099" fmla="*/ 270718 w 547998"/>
                <a:gd name="connsiteY2099" fmla="*/ 253075 h 513723"/>
                <a:gd name="connsiteX2100" fmla="*/ 269453 w 547998"/>
                <a:gd name="connsiteY2100" fmla="*/ 253018 h 513723"/>
                <a:gd name="connsiteX2101" fmla="*/ 269864 w 547998"/>
                <a:gd name="connsiteY2101" fmla="*/ 254259 h 513723"/>
                <a:gd name="connsiteX2102" fmla="*/ 205353 w 547998"/>
                <a:gd name="connsiteY2102" fmla="*/ 254259 h 513723"/>
                <a:gd name="connsiteX2103" fmla="*/ 200578 w 547998"/>
                <a:gd name="connsiteY2103" fmla="*/ 249715 h 513723"/>
                <a:gd name="connsiteX2104" fmla="*/ 174560 w 547998"/>
                <a:gd name="connsiteY2104" fmla="*/ 249715 h 513723"/>
                <a:gd name="connsiteX2105" fmla="*/ 167988 w 547998"/>
                <a:gd name="connsiteY2105" fmla="*/ 245115 h 513723"/>
                <a:gd name="connsiteX2106" fmla="*/ 168011 w 547998"/>
                <a:gd name="connsiteY2106" fmla="*/ 230960 h 513723"/>
                <a:gd name="connsiteX2107" fmla="*/ 168827 w 547998"/>
                <a:gd name="connsiteY2107" fmla="*/ 231573 h 513723"/>
                <a:gd name="connsiteX2108" fmla="*/ 199535 w 547998"/>
                <a:gd name="connsiteY2108" fmla="*/ 231573 h 513723"/>
                <a:gd name="connsiteX2109" fmla="*/ 211053 w 547998"/>
                <a:gd name="connsiteY2109" fmla="*/ 244728 h 513723"/>
                <a:gd name="connsiteX2110" fmla="*/ 209557 w 547998"/>
                <a:gd name="connsiteY2110" fmla="*/ 249980 h 513723"/>
                <a:gd name="connsiteX2111" fmla="*/ 254231 w 547998"/>
                <a:gd name="connsiteY2111" fmla="*/ 249871 h 513723"/>
                <a:gd name="connsiteX2112" fmla="*/ 254184 w 547998"/>
                <a:gd name="connsiteY2112" fmla="*/ 245624 h 513723"/>
                <a:gd name="connsiteX2113" fmla="*/ 257846 w 547998"/>
                <a:gd name="connsiteY2113" fmla="*/ 246785 h 513723"/>
                <a:gd name="connsiteX2114" fmla="*/ 258351 w 547998"/>
                <a:gd name="connsiteY2114" fmla="*/ 248564 h 513723"/>
                <a:gd name="connsiteX2115" fmla="*/ 261286 w 547998"/>
                <a:gd name="connsiteY2115" fmla="*/ 246739 h 513723"/>
                <a:gd name="connsiteX2116" fmla="*/ 261300 w 547998"/>
                <a:gd name="connsiteY2116" fmla="*/ 246677 h 513723"/>
                <a:gd name="connsiteX2117" fmla="*/ 262418 w 547998"/>
                <a:gd name="connsiteY2117" fmla="*/ 242086 h 513723"/>
                <a:gd name="connsiteX2118" fmla="*/ 258204 w 547998"/>
                <a:gd name="connsiteY2118" fmla="*/ 242086 h 513723"/>
                <a:gd name="connsiteX2119" fmla="*/ 256959 w 547998"/>
                <a:gd name="connsiteY2119" fmla="*/ 242642 h 513723"/>
                <a:gd name="connsiteX2120" fmla="*/ 254651 w 547998"/>
                <a:gd name="connsiteY2120" fmla="*/ 242642 h 513723"/>
                <a:gd name="connsiteX2121" fmla="*/ 252292 w 547998"/>
                <a:gd name="connsiteY2121" fmla="*/ 239212 h 513723"/>
                <a:gd name="connsiteX2122" fmla="*/ 215644 w 547998"/>
                <a:gd name="connsiteY2122" fmla="*/ 239151 h 513723"/>
                <a:gd name="connsiteX2123" fmla="*/ 209755 w 547998"/>
                <a:gd name="connsiteY2123" fmla="*/ 237971 h 513723"/>
                <a:gd name="connsiteX2124" fmla="*/ 199927 w 547998"/>
                <a:gd name="connsiteY2124" fmla="*/ 223816 h 513723"/>
                <a:gd name="connsiteX2125" fmla="*/ 187914 w 547998"/>
                <a:gd name="connsiteY2125" fmla="*/ 195708 h 513723"/>
                <a:gd name="connsiteX2126" fmla="*/ 178769 w 547998"/>
                <a:gd name="connsiteY2126" fmla="*/ 212572 h 513723"/>
                <a:gd name="connsiteX2127" fmla="*/ 183143 w 547998"/>
                <a:gd name="connsiteY2127" fmla="*/ 216417 h 513723"/>
                <a:gd name="connsiteX2128" fmla="*/ 182166 w 547998"/>
                <a:gd name="connsiteY2128" fmla="*/ 216417 h 513723"/>
                <a:gd name="connsiteX2129" fmla="*/ 366903 w 547998"/>
                <a:gd name="connsiteY2129" fmla="*/ 219687 h 513723"/>
                <a:gd name="connsiteX2130" fmla="*/ 366903 w 547998"/>
                <a:gd name="connsiteY2130" fmla="*/ 218309 h 513723"/>
                <a:gd name="connsiteX2131" fmla="*/ 370527 w 547998"/>
                <a:gd name="connsiteY2131" fmla="*/ 217215 h 513723"/>
                <a:gd name="connsiteX2132" fmla="*/ 371442 w 547998"/>
                <a:gd name="connsiteY2132" fmla="*/ 219687 h 513723"/>
                <a:gd name="connsiteX2133" fmla="*/ 372905 w 547998"/>
                <a:gd name="connsiteY2133" fmla="*/ 223122 h 513723"/>
                <a:gd name="connsiteX2134" fmla="*/ 371773 w 547998"/>
                <a:gd name="connsiteY2134" fmla="*/ 224005 h 513723"/>
                <a:gd name="connsiteX2135" fmla="*/ 369027 w 547998"/>
                <a:gd name="connsiteY2135" fmla="*/ 224915 h 513723"/>
                <a:gd name="connsiteX2136" fmla="*/ 365912 w 547998"/>
                <a:gd name="connsiteY2136" fmla="*/ 224005 h 513723"/>
                <a:gd name="connsiteX2137" fmla="*/ 365409 w 547998"/>
                <a:gd name="connsiteY2137" fmla="*/ 223315 h 513723"/>
                <a:gd name="connsiteX2138" fmla="*/ 365474 w 547998"/>
                <a:gd name="connsiteY2138" fmla="*/ 223122 h 513723"/>
                <a:gd name="connsiteX2139" fmla="*/ 359165 w 547998"/>
                <a:gd name="connsiteY2139" fmla="*/ 224005 h 513723"/>
                <a:gd name="connsiteX2140" fmla="*/ 357617 w 547998"/>
                <a:gd name="connsiteY2140" fmla="*/ 224316 h 513723"/>
                <a:gd name="connsiteX2141" fmla="*/ 353843 w 547998"/>
                <a:gd name="connsiteY2141" fmla="*/ 224316 h 513723"/>
                <a:gd name="connsiteX2142" fmla="*/ 352182 w 547998"/>
                <a:gd name="connsiteY2142" fmla="*/ 223122 h 513723"/>
                <a:gd name="connsiteX2143" fmla="*/ 353597 w 547998"/>
                <a:gd name="connsiteY2143" fmla="*/ 219687 h 513723"/>
                <a:gd name="connsiteX2144" fmla="*/ 353597 w 547998"/>
                <a:gd name="connsiteY2144" fmla="*/ 218309 h 513723"/>
                <a:gd name="connsiteX2145" fmla="*/ 357221 w 547998"/>
                <a:gd name="connsiteY2145" fmla="*/ 217215 h 513723"/>
                <a:gd name="connsiteX2146" fmla="*/ 358136 w 547998"/>
                <a:gd name="connsiteY2146" fmla="*/ 218309 h 513723"/>
                <a:gd name="connsiteX2147" fmla="*/ 358136 w 547998"/>
                <a:gd name="connsiteY2147" fmla="*/ 219687 h 513723"/>
                <a:gd name="connsiteX2148" fmla="*/ 359599 w 547998"/>
                <a:gd name="connsiteY2148" fmla="*/ 223122 h 513723"/>
                <a:gd name="connsiteX2149" fmla="*/ 359359 w 547998"/>
                <a:gd name="connsiteY2149" fmla="*/ 223942 h 513723"/>
                <a:gd name="connsiteX2150" fmla="*/ 359160 w 547998"/>
                <a:gd name="connsiteY2150" fmla="*/ 224009 h 513723"/>
                <a:gd name="connsiteX2151" fmla="*/ 353225 w 547998"/>
                <a:gd name="connsiteY2151" fmla="*/ 216460 h 513723"/>
                <a:gd name="connsiteX2152" fmla="*/ 355867 w 547998"/>
                <a:gd name="connsiteY2152" fmla="*/ 214535 h 513723"/>
                <a:gd name="connsiteX2153" fmla="*/ 358509 w 547998"/>
                <a:gd name="connsiteY2153" fmla="*/ 216460 h 513723"/>
                <a:gd name="connsiteX2154" fmla="*/ 355721 w 547998"/>
                <a:gd name="connsiteY2154" fmla="*/ 212614 h 513723"/>
                <a:gd name="connsiteX2155" fmla="*/ 359528 w 547998"/>
                <a:gd name="connsiteY2155" fmla="*/ 216460 h 513723"/>
                <a:gd name="connsiteX2156" fmla="*/ 358712 w 547998"/>
                <a:gd name="connsiteY2156" fmla="*/ 216460 h 513723"/>
                <a:gd name="connsiteX2157" fmla="*/ 355881 w 547998"/>
                <a:gd name="connsiteY2157" fmla="*/ 213898 h 513723"/>
                <a:gd name="connsiteX2158" fmla="*/ 353050 w 547998"/>
                <a:gd name="connsiteY2158" fmla="*/ 216460 h 513723"/>
                <a:gd name="connsiteX2159" fmla="*/ 351941 w 547998"/>
                <a:gd name="connsiteY2159" fmla="*/ 216460 h 513723"/>
                <a:gd name="connsiteX2160" fmla="*/ 291139 w 547998"/>
                <a:gd name="connsiteY2160" fmla="*/ 244931 h 513723"/>
                <a:gd name="connsiteX2161" fmla="*/ 294367 w 547998"/>
                <a:gd name="connsiteY2161" fmla="*/ 244931 h 513723"/>
                <a:gd name="connsiteX2162" fmla="*/ 291139 w 547998"/>
                <a:gd name="connsiteY2162" fmla="*/ 244931 h 513723"/>
                <a:gd name="connsiteX2163" fmla="*/ 360500 w 547998"/>
                <a:gd name="connsiteY2163" fmla="*/ 259454 h 513723"/>
                <a:gd name="connsiteX2164" fmla="*/ 360500 w 547998"/>
                <a:gd name="connsiteY2164" fmla="*/ 258935 h 513723"/>
                <a:gd name="connsiteX2165" fmla="*/ 356013 w 547998"/>
                <a:gd name="connsiteY2165" fmla="*/ 258935 h 513723"/>
                <a:gd name="connsiteX2166" fmla="*/ 356013 w 547998"/>
                <a:gd name="connsiteY2166" fmla="*/ 262668 h 513723"/>
                <a:gd name="connsiteX2167" fmla="*/ 351026 w 547998"/>
                <a:gd name="connsiteY2167" fmla="*/ 266239 h 513723"/>
                <a:gd name="connsiteX2168" fmla="*/ 351026 w 547998"/>
                <a:gd name="connsiteY2168" fmla="*/ 257605 h 513723"/>
                <a:gd name="connsiteX2169" fmla="*/ 349657 w 547998"/>
                <a:gd name="connsiteY2169" fmla="*/ 258728 h 513723"/>
                <a:gd name="connsiteX2170" fmla="*/ 349870 w 547998"/>
                <a:gd name="connsiteY2170" fmla="*/ 268858 h 513723"/>
                <a:gd name="connsiteX2171" fmla="*/ 354239 w 547998"/>
                <a:gd name="connsiteY2171" fmla="*/ 265593 h 513723"/>
                <a:gd name="connsiteX2172" fmla="*/ 354239 w 547998"/>
                <a:gd name="connsiteY2172" fmla="*/ 268386 h 513723"/>
                <a:gd name="connsiteX2173" fmla="*/ 344802 w 547998"/>
                <a:gd name="connsiteY2173" fmla="*/ 274841 h 513723"/>
                <a:gd name="connsiteX2174" fmla="*/ 334053 w 547998"/>
                <a:gd name="connsiteY2174" fmla="*/ 274841 h 513723"/>
                <a:gd name="connsiteX2175" fmla="*/ 334204 w 547998"/>
                <a:gd name="connsiteY2175" fmla="*/ 262460 h 513723"/>
                <a:gd name="connsiteX2176" fmla="*/ 340423 w 547998"/>
                <a:gd name="connsiteY2176" fmla="*/ 262460 h 513723"/>
                <a:gd name="connsiteX2177" fmla="*/ 340711 w 547998"/>
                <a:gd name="connsiteY2177" fmla="*/ 261625 h 513723"/>
                <a:gd name="connsiteX2178" fmla="*/ 333577 w 547998"/>
                <a:gd name="connsiteY2178" fmla="*/ 261625 h 513723"/>
                <a:gd name="connsiteX2179" fmla="*/ 333874 w 547998"/>
                <a:gd name="connsiteY2179" fmla="*/ 262432 h 513723"/>
                <a:gd name="connsiteX2180" fmla="*/ 333874 w 547998"/>
                <a:gd name="connsiteY2180" fmla="*/ 274841 h 513723"/>
                <a:gd name="connsiteX2181" fmla="*/ 323560 w 547998"/>
                <a:gd name="connsiteY2181" fmla="*/ 274841 h 513723"/>
                <a:gd name="connsiteX2182" fmla="*/ 323711 w 547998"/>
                <a:gd name="connsiteY2182" fmla="*/ 262460 h 513723"/>
                <a:gd name="connsiteX2183" fmla="*/ 329930 w 547998"/>
                <a:gd name="connsiteY2183" fmla="*/ 262460 h 513723"/>
                <a:gd name="connsiteX2184" fmla="*/ 330217 w 547998"/>
                <a:gd name="connsiteY2184" fmla="*/ 261625 h 513723"/>
                <a:gd name="connsiteX2185" fmla="*/ 323107 w 547998"/>
                <a:gd name="connsiteY2185" fmla="*/ 261625 h 513723"/>
                <a:gd name="connsiteX2186" fmla="*/ 323404 w 547998"/>
                <a:gd name="connsiteY2186" fmla="*/ 262432 h 513723"/>
                <a:gd name="connsiteX2187" fmla="*/ 323404 w 547998"/>
                <a:gd name="connsiteY2187" fmla="*/ 274841 h 513723"/>
                <a:gd name="connsiteX2188" fmla="*/ 313089 w 547998"/>
                <a:gd name="connsiteY2188" fmla="*/ 274841 h 513723"/>
                <a:gd name="connsiteX2189" fmla="*/ 313240 w 547998"/>
                <a:gd name="connsiteY2189" fmla="*/ 262460 h 513723"/>
                <a:gd name="connsiteX2190" fmla="*/ 319450 w 547998"/>
                <a:gd name="connsiteY2190" fmla="*/ 262460 h 513723"/>
                <a:gd name="connsiteX2191" fmla="*/ 319738 w 547998"/>
                <a:gd name="connsiteY2191" fmla="*/ 261625 h 513723"/>
                <a:gd name="connsiteX2192" fmla="*/ 312632 w 547998"/>
                <a:gd name="connsiteY2192" fmla="*/ 261625 h 513723"/>
                <a:gd name="connsiteX2193" fmla="*/ 312934 w 547998"/>
                <a:gd name="connsiteY2193" fmla="*/ 262432 h 513723"/>
                <a:gd name="connsiteX2194" fmla="*/ 312934 w 547998"/>
                <a:gd name="connsiteY2194" fmla="*/ 274841 h 513723"/>
                <a:gd name="connsiteX2195" fmla="*/ 302614 w 547998"/>
                <a:gd name="connsiteY2195" fmla="*/ 274841 h 513723"/>
                <a:gd name="connsiteX2196" fmla="*/ 302765 w 547998"/>
                <a:gd name="connsiteY2196" fmla="*/ 262460 h 513723"/>
                <a:gd name="connsiteX2197" fmla="*/ 308984 w 547998"/>
                <a:gd name="connsiteY2197" fmla="*/ 262460 h 513723"/>
                <a:gd name="connsiteX2198" fmla="*/ 309272 w 547998"/>
                <a:gd name="connsiteY2198" fmla="*/ 261625 h 513723"/>
                <a:gd name="connsiteX2199" fmla="*/ 302157 w 547998"/>
                <a:gd name="connsiteY2199" fmla="*/ 261625 h 513723"/>
                <a:gd name="connsiteX2200" fmla="*/ 302454 w 547998"/>
                <a:gd name="connsiteY2200" fmla="*/ 262432 h 513723"/>
                <a:gd name="connsiteX2201" fmla="*/ 302454 w 547998"/>
                <a:gd name="connsiteY2201" fmla="*/ 274841 h 513723"/>
                <a:gd name="connsiteX2202" fmla="*/ 296358 w 547998"/>
                <a:gd name="connsiteY2202" fmla="*/ 274841 h 513723"/>
                <a:gd name="connsiteX2203" fmla="*/ 296358 w 547998"/>
                <a:gd name="connsiteY2203" fmla="*/ 274157 h 513723"/>
                <a:gd name="connsiteX2204" fmla="*/ 290696 w 547998"/>
                <a:gd name="connsiteY2204" fmla="*/ 274157 h 513723"/>
                <a:gd name="connsiteX2205" fmla="*/ 290696 w 547998"/>
                <a:gd name="connsiteY2205" fmla="*/ 274874 h 513723"/>
                <a:gd name="connsiteX2206" fmla="*/ 281966 w 547998"/>
                <a:gd name="connsiteY2206" fmla="*/ 274874 h 513723"/>
                <a:gd name="connsiteX2207" fmla="*/ 282117 w 547998"/>
                <a:gd name="connsiteY2207" fmla="*/ 262493 h 513723"/>
                <a:gd name="connsiteX2208" fmla="*/ 288336 w 547998"/>
                <a:gd name="connsiteY2208" fmla="*/ 262493 h 513723"/>
                <a:gd name="connsiteX2209" fmla="*/ 288624 w 547998"/>
                <a:gd name="connsiteY2209" fmla="*/ 261658 h 513723"/>
                <a:gd name="connsiteX2210" fmla="*/ 281509 w 547998"/>
                <a:gd name="connsiteY2210" fmla="*/ 261658 h 513723"/>
                <a:gd name="connsiteX2211" fmla="*/ 281811 w 547998"/>
                <a:gd name="connsiteY2211" fmla="*/ 262465 h 513723"/>
                <a:gd name="connsiteX2212" fmla="*/ 281811 w 547998"/>
                <a:gd name="connsiteY2212" fmla="*/ 274874 h 513723"/>
                <a:gd name="connsiteX2213" fmla="*/ 266735 w 547998"/>
                <a:gd name="connsiteY2213" fmla="*/ 274874 h 513723"/>
                <a:gd name="connsiteX2214" fmla="*/ 266735 w 547998"/>
                <a:gd name="connsiteY2214" fmla="*/ 262465 h 513723"/>
                <a:gd name="connsiteX2215" fmla="*/ 267033 w 547998"/>
                <a:gd name="connsiteY2215" fmla="*/ 261658 h 513723"/>
                <a:gd name="connsiteX2216" fmla="*/ 259922 w 547998"/>
                <a:gd name="connsiteY2216" fmla="*/ 261658 h 513723"/>
                <a:gd name="connsiteX2217" fmla="*/ 260210 w 547998"/>
                <a:gd name="connsiteY2217" fmla="*/ 262493 h 513723"/>
                <a:gd name="connsiteX2218" fmla="*/ 266429 w 547998"/>
                <a:gd name="connsiteY2218" fmla="*/ 262493 h 513723"/>
                <a:gd name="connsiteX2219" fmla="*/ 266580 w 547998"/>
                <a:gd name="connsiteY2219" fmla="*/ 274874 h 513723"/>
                <a:gd name="connsiteX2220" fmla="*/ 257832 w 547998"/>
                <a:gd name="connsiteY2220" fmla="*/ 274874 h 513723"/>
                <a:gd name="connsiteX2221" fmla="*/ 257832 w 547998"/>
                <a:gd name="connsiteY2221" fmla="*/ 274157 h 513723"/>
                <a:gd name="connsiteX2222" fmla="*/ 252169 w 547998"/>
                <a:gd name="connsiteY2222" fmla="*/ 274157 h 513723"/>
                <a:gd name="connsiteX2223" fmla="*/ 252169 w 547998"/>
                <a:gd name="connsiteY2223" fmla="*/ 274874 h 513723"/>
                <a:gd name="connsiteX2224" fmla="*/ 246087 w 547998"/>
                <a:gd name="connsiteY2224" fmla="*/ 274874 h 513723"/>
                <a:gd name="connsiteX2225" fmla="*/ 246087 w 547998"/>
                <a:gd name="connsiteY2225" fmla="*/ 262465 h 513723"/>
                <a:gd name="connsiteX2226" fmla="*/ 246385 w 547998"/>
                <a:gd name="connsiteY2226" fmla="*/ 261658 h 513723"/>
                <a:gd name="connsiteX2227" fmla="*/ 239269 w 547998"/>
                <a:gd name="connsiteY2227" fmla="*/ 261658 h 513723"/>
                <a:gd name="connsiteX2228" fmla="*/ 239557 w 547998"/>
                <a:gd name="connsiteY2228" fmla="*/ 262493 h 513723"/>
                <a:gd name="connsiteX2229" fmla="*/ 245776 w 547998"/>
                <a:gd name="connsiteY2229" fmla="*/ 262493 h 513723"/>
                <a:gd name="connsiteX2230" fmla="*/ 245927 w 547998"/>
                <a:gd name="connsiteY2230" fmla="*/ 274874 h 513723"/>
                <a:gd name="connsiteX2231" fmla="*/ 235612 w 547998"/>
                <a:gd name="connsiteY2231" fmla="*/ 274874 h 513723"/>
                <a:gd name="connsiteX2232" fmla="*/ 235612 w 547998"/>
                <a:gd name="connsiteY2232" fmla="*/ 262465 h 513723"/>
                <a:gd name="connsiteX2233" fmla="*/ 235933 w 547998"/>
                <a:gd name="connsiteY2233" fmla="*/ 261639 h 513723"/>
                <a:gd name="connsiteX2234" fmla="*/ 228799 w 547998"/>
                <a:gd name="connsiteY2234" fmla="*/ 261639 h 513723"/>
                <a:gd name="connsiteX2235" fmla="*/ 229087 w 547998"/>
                <a:gd name="connsiteY2235" fmla="*/ 262474 h 513723"/>
                <a:gd name="connsiteX2236" fmla="*/ 235306 w 547998"/>
                <a:gd name="connsiteY2236" fmla="*/ 262474 h 513723"/>
                <a:gd name="connsiteX2237" fmla="*/ 235457 w 547998"/>
                <a:gd name="connsiteY2237" fmla="*/ 274855 h 513723"/>
                <a:gd name="connsiteX2238" fmla="*/ 225137 w 547998"/>
                <a:gd name="connsiteY2238" fmla="*/ 274855 h 513723"/>
                <a:gd name="connsiteX2239" fmla="*/ 225137 w 547998"/>
                <a:gd name="connsiteY2239" fmla="*/ 262446 h 513723"/>
                <a:gd name="connsiteX2240" fmla="*/ 225439 w 547998"/>
                <a:gd name="connsiteY2240" fmla="*/ 261639 h 513723"/>
                <a:gd name="connsiteX2241" fmla="*/ 218324 w 547998"/>
                <a:gd name="connsiteY2241" fmla="*/ 261639 h 513723"/>
                <a:gd name="connsiteX2242" fmla="*/ 218612 w 547998"/>
                <a:gd name="connsiteY2242" fmla="*/ 262474 h 513723"/>
                <a:gd name="connsiteX2243" fmla="*/ 224831 w 547998"/>
                <a:gd name="connsiteY2243" fmla="*/ 262474 h 513723"/>
                <a:gd name="connsiteX2244" fmla="*/ 224982 w 547998"/>
                <a:gd name="connsiteY2244" fmla="*/ 274855 h 513723"/>
                <a:gd name="connsiteX2245" fmla="*/ 214667 w 547998"/>
                <a:gd name="connsiteY2245" fmla="*/ 274855 h 513723"/>
                <a:gd name="connsiteX2246" fmla="*/ 214667 w 547998"/>
                <a:gd name="connsiteY2246" fmla="*/ 262446 h 513723"/>
                <a:gd name="connsiteX2247" fmla="*/ 214969 w 547998"/>
                <a:gd name="connsiteY2247" fmla="*/ 261639 h 513723"/>
                <a:gd name="connsiteX2248" fmla="*/ 207854 w 547998"/>
                <a:gd name="connsiteY2248" fmla="*/ 261639 h 513723"/>
                <a:gd name="connsiteX2249" fmla="*/ 208142 w 547998"/>
                <a:gd name="connsiteY2249" fmla="*/ 262474 h 513723"/>
                <a:gd name="connsiteX2250" fmla="*/ 214360 w 547998"/>
                <a:gd name="connsiteY2250" fmla="*/ 262474 h 513723"/>
                <a:gd name="connsiteX2251" fmla="*/ 214511 w 547998"/>
                <a:gd name="connsiteY2251" fmla="*/ 274855 h 513723"/>
                <a:gd name="connsiteX2252" fmla="*/ 203758 w 547998"/>
                <a:gd name="connsiteY2252" fmla="*/ 274855 h 513723"/>
                <a:gd name="connsiteX2253" fmla="*/ 194321 w 547998"/>
                <a:gd name="connsiteY2253" fmla="*/ 268400 h 513723"/>
                <a:gd name="connsiteX2254" fmla="*/ 194321 w 547998"/>
                <a:gd name="connsiteY2254" fmla="*/ 265607 h 513723"/>
                <a:gd name="connsiteX2255" fmla="*/ 198690 w 547998"/>
                <a:gd name="connsiteY2255" fmla="*/ 268872 h 513723"/>
                <a:gd name="connsiteX2256" fmla="*/ 198903 w 547998"/>
                <a:gd name="connsiteY2256" fmla="*/ 258742 h 513723"/>
                <a:gd name="connsiteX2257" fmla="*/ 197534 w 547998"/>
                <a:gd name="connsiteY2257" fmla="*/ 257619 h 513723"/>
                <a:gd name="connsiteX2258" fmla="*/ 197534 w 547998"/>
                <a:gd name="connsiteY2258" fmla="*/ 266254 h 513723"/>
                <a:gd name="connsiteX2259" fmla="*/ 192547 w 547998"/>
                <a:gd name="connsiteY2259" fmla="*/ 262682 h 513723"/>
                <a:gd name="connsiteX2260" fmla="*/ 192547 w 547998"/>
                <a:gd name="connsiteY2260" fmla="*/ 258949 h 513723"/>
                <a:gd name="connsiteX2261" fmla="*/ 188060 w 547998"/>
                <a:gd name="connsiteY2261" fmla="*/ 258949 h 513723"/>
                <a:gd name="connsiteX2262" fmla="*/ 188060 w 547998"/>
                <a:gd name="connsiteY2262" fmla="*/ 259468 h 513723"/>
                <a:gd name="connsiteX2263" fmla="*/ 178429 w 547998"/>
                <a:gd name="connsiteY2263" fmla="*/ 252575 h 513723"/>
                <a:gd name="connsiteX2264" fmla="*/ 200361 w 547998"/>
                <a:gd name="connsiteY2264" fmla="*/ 252575 h 513723"/>
                <a:gd name="connsiteX2265" fmla="*/ 204758 w 547998"/>
                <a:gd name="connsiteY2265" fmla="*/ 256472 h 513723"/>
                <a:gd name="connsiteX2266" fmla="*/ 251301 w 547998"/>
                <a:gd name="connsiteY2266" fmla="*/ 256472 h 513723"/>
                <a:gd name="connsiteX2267" fmla="*/ 251773 w 547998"/>
                <a:gd name="connsiteY2267" fmla="*/ 257156 h 513723"/>
                <a:gd name="connsiteX2268" fmla="*/ 251962 w 547998"/>
                <a:gd name="connsiteY2268" fmla="*/ 257156 h 513723"/>
                <a:gd name="connsiteX2269" fmla="*/ 251754 w 547998"/>
                <a:gd name="connsiteY2269" fmla="*/ 256472 h 513723"/>
                <a:gd name="connsiteX2270" fmla="*/ 258483 w 547998"/>
                <a:gd name="connsiteY2270" fmla="*/ 256472 h 513723"/>
                <a:gd name="connsiteX2271" fmla="*/ 258275 w 547998"/>
                <a:gd name="connsiteY2271" fmla="*/ 257156 h 513723"/>
                <a:gd name="connsiteX2272" fmla="*/ 258464 w 547998"/>
                <a:gd name="connsiteY2272" fmla="*/ 257156 h 513723"/>
                <a:gd name="connsiteX2273" fmla="*/ 258936 w 547998"/>
                <a:gd name="connsiteY2273" fmla="*/ 256472 h 513723"/>
                <a:gd name="connsiteX2274" fmla="*/ 289667 w 547998"/>
                <a:gd name="connsiteY2274" fmla="*/ 256472 h 513723"/>
                <a:gd name="connsiteX2275" fmla="*/ 290139 w 547998"/>
                <a:gd name="connsiteY2275" fmla="*/ 257156 h 513723"/>
                <a:gd name="connsiteX2276" fmla="*/ 290328 w 547998"/>
                <a:gd name="connsiteY2276" fmla="*/ 257156 h 513723"/>
                <a:gd name="connsiteX2277" fmla="*/ 290125 w 547998"/>
                <a:gd name="connsiteY2277" fmla="*/ 256472 h 513723"/>
                <a:gd name="connsiteX2278" fmla="*/ 296801 w 547998"/>
                <a:gd name="connsiteY2278" fmla="*/ 256472 h 513723"/>
                <a:gd name="connsiteX2279" fmla="*/ 296594 w 547998"/>
                <a:gd name="connsiteY2279" fmla="*/ 257156 h 513723"/>
                <a:gd name="connsiteX2280" fmla="*/ 296782 w 547998"/>
                <a:gd name="connsiteY2280" fmla="*/ 257156 h 513723"/>
                <a:gd name="connsiteX2281" fmla="*/ 297254 w 547998"/>
                <a:gd name="connsiteY2281" fmla="*/ 256472 h 513723"/>
                <a:gd name="connsiteX2282" fmla="*/ 343816 w 547998"/>
                <a:gd name="connsiteY2282" fmla="*/ 256472 h 513723"/>
                <a:gd name="connsiteX2283" fmla="*/ 348195 w 547998"/>
                <a:gd name="connsiteY2283" fmla="*/ 252594 h 513723"/>
                <a:gd name="connsiteX2284" fmla="*/ 370126 w 547998"/>
                <a:gd name="connsiteY2284" fmla="*/ 252594 h 513723"/>
                <a:gd name="connsiteX2285" fmla="*/ 251537 w 547998"/>
                <a:gd name="connsiteY2285" fmla="*/ 255755 h 513723"/>
                <a:gd name="connsiteX2286" fmla="*/ 258681 w 547998"/>
                <a:gd name="connsiteY2286" fmla="*/ 255755 h 513723"/>
                <a:gd name="connsiteX2287" fmla="*/ 258582 w 547998"/>
                <a:gd name="connsiteY2287" fmla="*/ 256085 h 513723"/>
                <a:gd name="connsiteX2288" fmla="*/ 251613 w 547998"/>
                <a:gd name="connsiteY2288" fmla="*/ 256010 h 513723"/>
                <a:gd name="connsiteX2289" fmla="*/ 289860 w 547998"/>
                <a:gd name="connsiteY2289" fmla="*/ 255755 h 513723"/>
                <a:gd name="connsiteX2290" fmla="*/ 297004 w 547998"/>
                <a:gd name="connsiteY2290" fmla="*/ 255755 h 513723"/>
                <a:gd name="connsiteX2291" fmla="*/ 296929 w 547998"/>
                <a:gd name="connsiteY2291" fmla="*/ 256010 h 513723"/>
                <a:gd name="connsiteX2292" fmla="*/ 289964 w 547998"/>
                <a:gd name="connsiteY2292" fmla="*/ 256085 h 513723"/>
                <a:gd name="connsiteX2293" fmla="*/ 275526 w 547998"/>
                <a:gd name="connsiteY2293" fmla="*/ 254170 h 513723"/>
                <a:gd name="connsiteX2294" fmla="*/ 273016 w 547998"/>
                <a:gd name="connsiteY2294" fmla="*/ 254170 h 513723"/>
                <a:gd name="connsiteX2295" fmla="*/ 275526 w 547998"/>
                <a:gd name="connsiteY2295" fmla="*/ 254170 h 513723"/>
                <a:gd name="connsiteX2296" fmla="*/ 200356 w 547998"/>
                <a:gd name="connsiteY2296" fmla="*/ 250466 h 513723"/>
                <a:gd name="connsiteX2297" fmla="*/ 205131 w 547998"/>
                <a:gd name="connsiteY2297" fmla="*/ 255009 h 513723"/>
                <a:gd name="connsiteX2298" fmla="*/ 343415 w 547998"/>
                <a:gd name="connsiteY2298" fmla="*/ 255009 h 513723"/>
                <a:gd name="connsiteX2299" fmla="*/ 348190 w 547998"/>
                <a:gd name="connsiteY2299" fmla="*/ 250466 h 513723"/>
                <a:gd name="connsiteX2300" fmla="*/ 373033 w 547998"/>
                <a:gd name="connsiteY2300" fmla="*/ 250466 h 513723"/>
                <a:gd name="connsiteX2301" fmla="*/ 371730 w 547998"/>
                <a:gd name="connsiteY2301" fmla="*/ 251409 h 513723"/>
                <a:gd name="connsiteX2302" fmla="*/ 348096 w 547998"/>
                <a:gd name="connsiteY2302" fmla="*/ 251409 h 513723"/>
                <a:gd name="connsiteX2303" fmla="*/ 343410 w 547998"/>
                <a:gd name="connsiteY2303" fmla="*/ 255524 h 513723"/>
                <a:gd name="connsiteX2304" fmla="*/ 297523 w 547998"/>
                <a:gd name="connsiteY2304" fmla="*/ 256024 h 513723"/>
                <a:gd name="connsiteX2305" fmla="*/ 297995 w 547998"/>
                <a:gd name="connsiteY2305" fmla="*/ 255311 h 513723"/>
                <a:gd name="connsiteX2306" fmla="*/ 288874 w 547998"/>
                <a:gd name="connsiteY2306" fmla="*/ 255311 h 513723"/>
                <a:gd name="connsiteX2307" fmla="*/ 289398 w 547998"/>
                <a:gd name="connsiteY2307" fmla="*/ 256114 h 513723"/>
                <a:gd name="connsiteX2308" fmla="*/ 274271 w 547998"/>
                <a:gd name="connsiteY2308" fmla="*/ 256279 h 513723"/>
                <a:gd name="connsiteX2309" fmla="*/ 259143 w 547998"/>
                <a:gd name="connsiteY2309" fmla="*/ 256114 h 513723"/>
                <a:gd name="connsiteX2310" fmla="*/ 259667 w 547998"/>
                <a:gd name="connsiteY2310" fmla="*/ 255311 h 513723"/>
                <a:gd name="connsiteX2311" fmla="*/ 250560 w 547998"/>
                <a:gd name="connsiteY2311" fmla="*/ 255311 h 513723"/>
                <a:gd name="connsiteX2312" fmla="*/ 251032 w 547998"/>
                <a:gd name="connsiteY2312" fmla="*/ 256024 h 513723"/>
                <a:gd name="connsiteX2313" fmla="*/ 205145 w 547998"/>
                <a:gd name="connsiteY2313" fmla="*/ 255524 h 513723"/>
                <a:gd name="connsiteX2314" fmla="*/ 200460 w 547998"/>
                <a:gd name="connsiteY2314" fmla="*/ 251409 h 513723"/>
                <a:gd name="connsiteX2315" fmla="*/ 176816 w 547998"/>
                <a:gd name="connsiteY2315" fmla="*/ 251409 h 513723"/>
                <a:gd name="connsiteX2316" fmla="*/ 175513 w 547998"/>
                <a:gd name="connsiteY2316" fmla="*/ 250466 h 513723"/>
                <a:gd name="connsiteX2317" fmla="*/ 255807 w 547998"/>
                <a:gd name="connsiteY2317" fmla="*/ 243553 h 513723"/>
                <a:gd name="connsiteX2318" fmla="*/ 257421 w 547998"/>
                <a:gd name="connsiteY2318" fmla="*/ 244931 h 513723"/>
                <a:gd name="connsiteX2319" fmla="*/ 254194 w 547998"/>
                <a:gd name="connsiteY2319" fmla="*/ 244931 h 513723"/>
                <a:gd name="connsiteX2320" fmla="*/ 255807 w 547998"/>
                <a:gd name="connsiteY2320" fmla="*/ 243553 h 513723"/>
                <a:gd name="connsiteX2321" fmla="*/ 192797 w 547998"/>
                <a:gd name="connsiteY2321" fmla="*/ 212591 h 513723"/>
                <a:gd name="connsiteX2322" fmla="*/ 196605 w 547998"/>
                <a:gd name="connsiteY2322" fmla="*/ 216436 h 513723"/>
                <a:gd name="connsiteX2323" fmla="*/ 195491 w 547998"/>
                <a:gd name="connsiteY2323" fmla="*/ 216436 h 513723"/>
                <a:gd name="connsiteX2324" fmla="*/ 192660 w 547998"/>
                <a:gd name="connsiteY2324" fmla="*/ 213874 h 513723"/>
                <a:gd name="connsiteX2325" fmla="*/ 189829 w 547998"/>
                <a:gd name="connsiteY2325" fmla="*/ 216436 h 513723"/>
                <a:gd name="connsiteX2326" fmla="*/ 189013 w 547998"/>
                <a:gd name="connsiteY2326" fmla="*/ 216436 h 513723"/>
                <a:gd name="connsiteX2327" fmla="*/ 195289 w 547998"/>
                <a:gd name="connsiteY2327" fmla="*/ 216436 h 513723"/>
                <a:gd name="connsiteX2328" fmla="*/ 190009 w 547998"/>
                <a:gd name="connsiteY2328" fmla="*/ 216436 h 513723"/>
                <a:gd name="connsiteX2329" fmla="*/ 192651 w 547998"/>
                <a:gd name="connsiteY2329" fmla="*/ 214511 h 513723"/>
                <a:gd name="connsiteX2330" fmla="*/ 190377 w 547998"/>
                <a:gd name="connsiteY2330" fmla="*/ 219687 h 513723"/>
                <a:gd name="connsiteX2331" fmla="*/ 190377 w 547998"/>
                <a:gd name="connsiteY2331" fmla="*/ 218309 h 513723"/>
                <a:gd name="connsiteX2332" fmla="*/ 194000 w 547998"/>
                <a:gd name="connsiteY2332" fmla="*/ 217215 h 513723"/>
                <a:gd name="connsiteX2333" fmla="*/ 194916 w 547998"/>
                <a:gd name="connsiteY2333" fmla="*/ 219687 h 513723"/>
                <a:gd name="connsiteX2334" fmla="*/ 196331 w 547998"/>
                <a:gd name="connsiteY2334" fmla="*/ 223122 h 513723"/>
                <a:gd name="connsiteX2335" fmla="*/ 195524 w 547998"/>
                <a:gd name="connsiteY2335" fmla="*/ 224005 h 513723"/>
                <a:gd name="connsiteX2336" fmla="*/ 192778 w 547998"/>
                <a:gd name="connsiteY2336" fmla="*/ 224915 h 513723"/>
                <a:gd name="connsiteX2337" fmla="*/ 190032 w 547998"/>
                <a:gd name="connsiteY2337" fmla="*/ 224005 h 513723"/>
                <a:gd name="connsiteX2338" fmla="*/ 188900 w 547998"/>
                <a:gd name="connsiteY2338" fmla="*/ 223122 h 513723"/>
                <a:gd name="connsiteX2339" fmla="*/ 190362 w 547998"/>
                <a:gd name="connsiteY2339" fmla="*/ 219687 h 513723"/>
                <a:gd name="connsiteX2340" fmla="*/ 182596 w 547998"/>
                <a:gd name="connsiteY2340" fmla="*/ 224005 h 513723"/>
                <a:gd name="connsiteX2341" fmla="*/ 179482 w 547998"/>
                <a:gd name="connsiteY2341" fmla="*/ 224910 h 513723"/>
                <a:gd name="connsiteX2342" fmla="*/ 176736 w 547998"/>
                <a:gd name="connsiteY2342" fmla="*/ 224000 h 513723"/>
                <a:gd name="connsiteX2343" fmla="*/ 175603 w 547998"/>
                <a:gd name="connsiteY2343" fmla="*/ 223117 h 513723"/>
                <a:gd name="connsiteX2344" fmla="*/ 177066 w 547998"/>
                <a:gd name="connsiteY2344" fmla="*/ 219682 h 513723"/>
                <a:gd name="connsiteX2345" fmla="*/ 177066 w 547998"/>
                <a:gd name="connsiteY2345" fmla="*/ 218305 h 513723"/>
                <a:gd name="connsiteX2346" fmla="*/ 180690 w 547998"/>
                <a:gd name="connsiteY2346" fmla="*/ 217210 h 513723"/>
                <a:gd name="connsiteX2347" fmla="*/ 181605 w 547998"/>
                <a:gd name="connsiteY2347" fmla="*/ 218305 h 513723"/>
                <a:gd name="connsiteX2348" fmla="*/ 181605 w 547998"/>
                <a:gd name="connsiteY2348" fmla="*/ 219682 h 513723"/>
                <a:gd name="connsiteX2349" fmla="*/ 183021 w 547998"/>
                <a:gd name="connsiteY2349" fmla="*/ 223117 h 513723"/>
                <a:gd name="connsiteX2350" fmla="*/ 182781 w 547998"/>
                <a:gd name="connsiteY2350" fmla="*/ 223937 h 513723"/>
                <a:gd name="connsiteX2351" fmla="*/ 182582 w 547998"/>
                <a:gd name="connsiteY2351" fmla="*/ 224005 h 513723"/>
                <a:gd name="connsiteX2352" fmla="*/ 205461 w 547998"/>
                <a:gd name="connsiteY2352" fmla="*/ 243147 h 513723"/>
                <a:gd name="connsiteX2353" fmla="*/ 205664 w 547998"/>
                <a:gd name="connsiteY2353" fmla="*/ 250720 h 513723"/>
                <a:gd name="connsiteX2354" fmla="*/ 206419 w 547998"/>
                <a:gd name="connsiteY2354" fmla="*/ 243246 h 513723"/>
                <a:gd name="connsiteX2355" fmla="*/ 205476 w 547998"/>
                <a:gd name="connsiteY2355" fmla="*/ 243147 h 513723"/>
                <a:gd name="connsiteX2356" fmla="*/ 202295 w 547998"/>
                <a:gd name="connsiteY2356" fmla="*/ 240788 h 513723"/>
                <a:gd name="connsiteX2357" fmla="*/ 202498 w 547998"/>
                <a:gd name="connsiteY2357" fmla="*/ 248366 h 513723"/>
                <a:gd name="connsiteX2358" fmla="*/ 203253 w 547998"/>
                <a:gd name="connsiteY2358" fmla="*/ 240892 h 513723"/>
                <a:gd name="connsiteX2359" fmla="*/ 202310 w 547998"/>
                <a:gd name="connsiteY2359" fmla="*/ 240793 h 513723"/>
                <a:gd name="connsiteX2360" fmla="*/ 458050 w 547998"/>
                <a:gd name="connsiteY2360" fmla="*/ 216257 h 513723"/>
                <a:gd name="connsiteX2361" fmla="*/ 454530 w 547998"/>
                <a:gd name="connsiteY2361" fmla="*/ 216257 h 513723"/>
                <a:gd name="connsiteX2362" fmla="*/ 454530 w 547998"/>
                <a:gd name="connsiteY2362" fmla="*/ 225694 h 513723"/>
                <a:gd name="connsiteX2363" fmla="*/ 458050 w 547998"/>
                <a:gd name="connsiteY2363" fmla="*/ 225694 h 513723"/>
                <a:gd name="connsiteX2364" fmla="*/ 355475 w 547998"/>
                <a:gd name="connsiteY2364" fmla="*/ 242071 h 513723"/>
                <a:gd name="connsiteX2365" fmla="*/ 356862 w 547998"/>
                <a:gd name="connsiteY2365" fmla="*/ 242071 h 513723"/>
                <a:gd name="connsiteX2366" fmla="*/ 356862 w 547998"/>
                <a:gd name="connsiteY2366" fmla="*/ 239915 h 513723"/>
                <a:gd name="connsiteX2367" fmla="*/ 355475 w 547998"/>
                <a:gd name="connsiteY2367" fmla="*/ 239915 h 513723"/>
                <a:gd name="connsiteX2368" fmla="*/ 454530 w 547998"/>
                <a:gd name="connsiteY2368" fmla="*/ 235853 h 513723"/>
                <a:gd name="connsiteX2369" fmla="*/ 458050 w 547998"/>
                <a:gd name="connsiteY2369" fmla="*/ 235853 h 513723"/>
                <a:gd name="connsiteX2370" fmla="*/ 458050 w 547998"/>
                <a:gd name="connsiteY2370" fmla="*/ 226416 h 513723"/>
                <a:gd name="connsiteX2371" fmla="*/ 454530 w 547998"/>
                <a:gd name="connsiteY2371" fmla="*/ 226416 h 513723"/>
                <a:gd name="connsiteX2372" fmla="*/ 453775 w 547998"/>
                <a:gd name="connsiteY2372" fmla="*/ 216210 h 513723"/>
                <a:gd name="connsiteX2373" fmla="*/ 450255 w 547998"/>
                <a:gd name="connsiteY2373" fmla="*/ 216210 h 513723"/>
                <a:gd name="connsiteX2374" fmla="*/ 450255 w 547998"/>
                <a:gd name="connsiteY2374" fmla="*/ 225647 h 513723"/>
                <a:gd name="connsiteX2375" fmla="*/ 453775 w 547998"/>
                <a:gd name="connsiteY2375" fmla="*/ 225647 h 513723"/>
                <a:gd name="connsiteX2376" fmla="*/ 94771 w 547998"/>
                <a:gd name="connsiteY2376" fmla="*/ 235871 h 513723"/>
                <a:gd name="connsiteX2377" fmla="*/ 98291 w 547998"/>
                <a:gd name="connsiteY2377" fmla="*/ 235871 h 513723"/>
                <a:gd name="connsiteX2378" fmla="*/ 98291 w 547998"/>
                <a:gd name="connsiteY2378" fmla="*/ 226435 h 513723"/>
                <a:gd name="connsiteX2379" fmla="*/ 94771 w 547998"/>
                <a:gd name="connsiteY2379" fmla="*/ 226435 h 513723"/>
                <a:gd name="connsiteX2380" fmla="*/ 90496 w 547998"/>
                <a:gd name="connsiteY2380" fmla="*/ 235871 h 513723"/>
                <a:gd name="connsiteX2381" fmla="*/ 94016 w 547998"/>
                <a:gd name="connsiteY2381" fmla="*/ 235871 h 513723"/>
                <a:gd name="connsiteX2382" fmla="*/ 94016 w 547998"/>
                <a:gd name="connsiteY2382" fmla="*/ 226435 h 513723"/>
                <a:gd name="connsiteX2383" fmla="*/ 90496 w 547998"/>
                <a:gd name="connsiteY2383" fmla="*/ 226435 h 513723"/>
                <a:gd name="connsiteX2384" fmla="*/ 94016 w 547998"/>
                <a:gd name="connsiteY2384" fmla="*/ 216229 h 513723"/>
                <a:gd name="connsiteX2385" fmla="*/ 90496 w 547998"/>
                <a:gd name="connsiteY2385" fmla="*/ 216229 h 513723"/>
                <a:gd name="connsiteX2386" fmla="*/ 90496 w 547998"/>
                <a:gd name="connsiteY2386" fmla="*/ 225665 h 513723"/>
                <a:gd name="connsiteX2387" fmla="*/ 94016 w 547998"/>
                <a:gd name="connsiteY2387" fmla="*/ 225665 h 513723"/>
                <a:gd name="connsiteX2388" fmla="*/ 450259 w 547998"/>
                <a:gd name="connsiteY2388" fmla="*/ 235871 h 513723"/>
                <a:gd name="connsiteX2389" fmla="*/ 453779 w 547998"/>
                <a:gd name="connsiteY2389" fmla="*/ 235871 h 513723"/>
                <a:gd name="connsiteX2390" fmla="*/ 453779 w 547998"/>
                <a:gd name="connsiteY2390" fmla="*/ 226435 h 513723"/>
                <a:gd name="connsiteX2391" fmla="*/ 450259 w 547998"/>
                <a:gd name="connsiteY2391" fmla="*/ 226435 h 513723"/>
                <a:gd name="connsiteX2392" fmla="*/ 371037 w 547998"/>
                <a:gd name="connsiteY2392" fmla="*/ 242071 h 513723"/>
                <a:gd name="connsiteX2393" fmla="*/ 372424 w 547998"/>
                <a:gd name="connsiteY2393" fmla="*/ 242071 h 513723"/>
                <a:gd name="connsiteX2394" fmla="*/ 372424 w 547998"/>
                <a:gd name="connsiteY2394" fmla="*/ 239915 h 513723"/>
                <a:gd name="connsiteX2395" fmla="*/ 371037 w 547998"/>
                <a:gd name="connsiteY2395" fmla="*/ 239915 h 513723"/>
                <a:gd name="connsiteX2396" fmla="*/ 369069 w 547998"/>
                <a:gd name="connsiteY2396" fmla="*/ 242071 h 513723"/>
                <a:gd name="connsiteX2397" fmla="*/ 370456 w 547998"/>
                <a:gd name="connsiteY2397" fmla="*/ 242071 h 513723"/>
                <a:gd name="connsiteX2398" fmla="*/ 370456 w 547998"/>
                <a:gd name="connsiteY2398" fmla="*/ 239915 h 513723"/>
                <a:gd name="connsiteX2399" fmla="*/ 369069 w 547998"/>
                <a:gd name="connsiteY2399" fmla="*/ 239915 h 513723"/>
                <a:gd name="connsiteX2400" fmla="*/ 421269 w 547998"/>
                <a:gd name="connsiteY2400" fmla="*/ 235853 h 513723"/>
                <a:gd name="connsiteX2401" fmla="*/ 424789 w 547998"/>
                <a:gd name="connsiteY2401" fmla="*/ 235853 h 513723"/>
                <a:gd name="connsiteX2402" fmla="*/ 424789 w 547998"/>
                <a:gd name="connsiteY2402" fmla="*/ 226416 h 513723"/>
                <a:gd name="connsiteX2403" fmla="*/ 421269 w 547998"/>
                <a:gd name="connsiteY2403" fmla="*/ 226416 h 513723"/>
                <a:gd name="connsiteX2404" fmla="*/ 372424 w 547998"/>
                <a:gd name="connsiteY2404" fmla="*/ 237301 h 513723"/>
                <a:gd name="connsiteX2405" fmla="*/ 372863 w 547998"/>
                <a:gd name="connsiteY2405" fmla="*/ 236905 h 513723"/>
                <a:gd name="connsiteX2406" fmla="*/ 368616 w 547998"/>
                <a:gd name="connsiteY2406" fmla="*/ 236905 h 513723"/>
                <a:gd name="connsiteX2407" fmla="*/ 368616 w 547998"/>
                <a:gd name="connsiteY2407" fmla="*/ 237301 h 513723"/>
                <a:gd name="connsiteX2408" fmla="*/ 369055 w 547998"/>
                <a:gd name="connsiteY2408" fmla="*/ 237301 h 513723"/>
                <a:gd name="connsiteX2409" fmla="*/ 369055 w 547998"/>
                <a:gd name="connsiteY2409" fmla="*/ 239457 h 513723"/>
                <a:gd name="connsiteX2410" fmla="*/ 370442 w 547998"/>
                <a:gd name="connsiteY2410" fmla="*/ 239457 h 513723"/>
                <a:gd name="connsiteX2411" fmla="*/ 370442 w 547998"/>
                <a:gd name="connsiteY2411" fmla="*/ 237301 h 513723"/>
                <a:gd name="connsiteX2412" fmla="*/ 371023 w 547998"/>
                <a:gd name="connsiteY2412" fmla="*/ 237301 h 513723"/>
                <a:gd name="connsiteX2413" fmla="*/ 371023 w 547998"/>
                <a:gd name="connsiteY2413" fmla="*/ 239457 h 513723"/>
                <a:gd name="connsiteX2414" fmla="*/ 372410 w 547998"/>
                <a:gd name="connsiteY2414" fmla="*/ 239457 h 513723"/>
                <a:gd name="connsiteX2415" fmla="*/ 424799 w 547998"/>
                <a:gd name="connsiteY2415" fmla="*/ 216210 h 513723"/>
                <a:gd name="connsiteX2416" fmla="*/ 421279 w 547998"/>
                <a:gd name="connsiteY2416" fmla="*/ 216210 h 513723"/>
                <a:gd name="connsiteX2417" fmla="*/ 421279 w 547998"/>
                <a:gd name="connsiteY2417" fmla="*/ 225647 h 513723"/>
                <a:gd name="connsiteX2418" fmla="*/ 424799 w 547998"/>
                <a:gd name="connsiteY2418" fmla="*/ 225647 h 513723"/>
                <a:gd name="connsiteX2419" fmla="*/ 429074 w 547998"/>
                <a:gd name="connsiteY2419" fmla="*/ 216210 h 513723"/>
                <a:gd name="connsiteX2420" fmla="*/ 425554 w 547998"/>
                <a:gd name="connsiteY2420" fmla="*/ 216210 h 513723"/>
                <a:gd name="connsiteX2421" fmla="*/ 425554 w 547998"/>
                <a:gd name="connsiteY2421" fmla="*/ 225647 h 513723"/>
                <a:gd name="connsiteX2422" fmla="*/ 429074 w 547998"/>
                <a:gd name="connsiteY2422" fmla="*/ 225647 h 513723"/>
                <a:gd name="connsiteX2423" fmla="*/ 425554 w 547998"/>
                <a:gd name="connsiteY2423" fmla="*/ 235853 h 513723"/>
                <a:gd name="connsiteX2424" fmla="*/ 429074 w 547998"/>
                <a:gd name="connsiteY2424" fmla="*/ 235853 h 513723"/>
                <a:gd name="connsiteX2425" fmla="*/ 429074 w 547998"/>
                <a:gd name="connsiteY2425" fmla="*/ 226416 h 513723"/>
                <a:gd name="connsiteX2426" fmla="*/ 425554 w 547998"/>
                <a:gd name="connsiteY2426" fmla="*/ 226416 h 513723"/>
                <a:gd name="connsiteX2427" fmla="*/ 342849 w 547998"/>
                <a:gd name="connsiteY2427" fmla="*/ 250725 h 513723"/>
                <a:gd name="connsiteX2428" fmla="*/ 343052 w 547998"/>
                <a:gd name="connsiteY2428" fmla="*/ 243152 h 513723"/>
                <a:gd name="connsiteX2429" fmla="*/ 342108 w 547998"/>
                <a:gd name="connsiteY2429" fmla="*/ 243251 h 513723"/>
                <a:gd name="connsiteX2430" fmla="*/ 342863 w 547998"/>
                <a:gd name="connsiteY2430" fmla="*/ 250725 h 513723"/>
                <a:gd name="connsiteX2431" fmla="*/ 243884 w 547998"/>
                <a:gd name="connsiteY2431" fmla="*/ 258860 h 513723"/>
                <a:gd name="connsiteX2432" fmla="*/ 241874 w 547998"/>
                <a:gd name="connsiteY2432" fmla="*/ 258831 h 513723"/>
                <a:gd name="connsiteX2433" fmla="*/ 239269 w 547998"/>
                <a:gd name="connsiteY2433" fmla="*/ 261021 h 513723"/>
                <a:gd name="connsiteX2434" fmla="*/ 246385 w 547998"/>
                <a:gd name="connsiteY2434" fmla="*/ 261021 h 513723"/>
                <a:gd name="connsiteX2435" fmla="*/ 243884 w 547998"/>
                <a:gd name="connsiteY2435" fmla="*/ 258860 h 513723"/>
                <a:gd name="connsiteX2436" fmla="*/ 233409 w 547998"/>
                <a:gd name="connsiteY2436" fmla="*/ 258860 h 513723"/>
                <a:gd name="connsiteX2437" fmla="*/ 231399 w 547998"/>
                <a:gd name="connsiteY2437" fmla="*/ 258831 h 513723"/>
                <a:gd name="connsiteX2438" fmla="*/ 228794 w 547998"/>
                <a:gd name="connsiteY2438" fmla="*/ 261021 h 513723"/>
                <a:gd name="connsiteX2439" fmla="*/ 235933 w 547998"/>
                <a:gd name="connsiteY2439" fmla="*/ 261021 h 513723"/>
                <a:gd name="connsiteX2440" fmla="*/ 233432 w 547998"/>
                <a:gd name="connsiteY2440" fmla="*/ 258860 h 513723"/>
                <a:gd name="connsiteX2441" fmla="*/ 258289 w 547998"/>
                <a:gd name="connsiteY2441" fmla="*/ 257345 h 513723"/>
                <a:gd name="connsiteX2442" fmla="*/ 251924 w 547998"/>
                <a:gd name="connsiteY2442" fmla="*/ 257345 h 513723"/>
                <a:gd name="connsiteX2443" fmla="*/ 251924 w 547998"/>
                <a:gd name="connsiteY2443" fmla="*/ 257699 h 513723"/>
                <a:gd name="connsiteX2444" fmla="*/ 258270 w 547998"/>
                <a:gd name="connsiteY2444" fmla="*/ 257699 h 513723"/>
                <a:gd name="connsiteX2445" fmla="*/ 253316 w 547998"/>
                <a:gd name="connsiteY2445" fmla="*/ 260799 h 513723"/>
                <a:gd name="connsiteX2446" fmla="*/ 255227 w 547998"/>
                <a:gd name="connsiteY2446" fmla="*/ 258558 h 513723"/>
                <a:gd name="connsiteX2447" fmla="*/ 257138 w 547998"/>
                <a:gd name="connsiteY2447" fmla="*/ 260799 h 513723"/>
                <a:gd name="connsiteX2448" fmla="*/ 258327 w 547998"/>
                <a:gd name="connsiteY2448" fmla="*/ 258006 h 513723"/>
                <a:gd name="connsiteX2449" fmla="*/ 251863 w 547998"/>
                <a:gd name="connsiteY2449" fmla="*/ 258006 h 513723"/>
                <a:gd name="connsiteX2450" fmla="*/ 253316 w 547998"/>
                <a:gd name="connsiteY2450" fmla="*/ 260799 h 513723"/>
                <a:gd name="connsiteX2451" fmla="*/ 253123 w 547998"/>
                <a:gd name="connsiteY2451" fmla="*/ 272543 h 513723"/>
                <a:gd name="connsiteX2452" fmla="*/ 256794 w 547998"/>
                <a:gd name="connsiteY2452" fmla="*/ 272543 h 513723"/>
                <a:gd name="connsiteX2453" fmla="*/ 256794 w 547998"/>
                <a:gd name="connsiteY2453" fmla="*/ 272317 h 513723"/>
                <a:gd name="connsiteX2454" fmla="*/ 253123 w 547998"/>
                <a:gd name="connsiteY2454" fmla="*/ 272317 h 513723"/>
                <a:gd name="connsiteX2455" fmla="*/ 265457 w 547998"/>
                <a:gd name="connsiteY2455" fmla="*/ 264361 h 513723"/>
                <a:gd name="connsiteX2456" fmla="*/ 261682 w 547998"/>
                <a:gd name="connsiteY2456" fmla="*/ 264361 h 513723"/>
                <a:gd name="connsiteX2457" fmla="*/ 261682 w 547998"/>
                <a:gd name="connsiteY2457" fmla="*/ 272491 h 513723"/>
                <a:gd name="connsiteX2458" fmla="*/ 265457 w 547998"/>
                <a:gd name="connsiteY2458" fmla="*/ 272491 h 513723"/>
                <a:gd name="connsiteX2459" fmla="*/ 244809 w 547998"/>
                <a:gd name="connsiteY2459" fmla="*/ 264361 h 513723"/>
                <a:gd name="connsiteX2460" fmla="*/ 241034 w 547998"/>
                <a:gd name="connsiteY2460" fmla="*/ 264361 h 513723"/>
                <a:gd name="connsiteX2461" fmla="*/ 241034 w 547998"/>
                <a:gd name="connsiteY2461" fmla="*/ 272491 h 513723"/>
                <a:gd name="connsiteX2462" fmla="*/ 244809 w 547998"/>
                <a:gd name="connsiteY2462" fmla="*/ 272491 h 513723"/>
                <a:gd name="connsiteX2463" fmla="*/ 223863 w 547998"/>
                <a:gd name="connsiteY2463" fmla="*/ 264361 h 513723"/>
                <a:gd name="connsiteX2464" fmla="*/ 220089 w 547998"/>
                <a:gd name="connsiteY2464" fmla="*/ 264361 h 513723"/>
                <a:gd name="connsiteX2465" fmla="*/ 220089 w 547998"/>
                <a:gd name="connsiteY2465" fmla="*/ 272491 h 513723"/>
                <a:gd name="connsiteX2466" fmla="*/ 223863 w 547998"/>
                <a:gd name="connsiteY2466" fmla="*/ 272491 h 513723"/>
                <a:gd name="connsiteX2467" fmla="*/ 201191 w 547998"/>
                <a:gd name="connsiteY2467" fmla="*/ 258053 h 513723"/>
                <a:gd name="connsiteX2468" fmla="*/ 202508 w 547998"/>
                <a:gd name="connsiteY2468" fmla="*/ 258053 h 513723"/>
                <a:gd name="connsiteX2469" fmla="*/ 203584 w 547998"/>
                <a:gd name="connsiteY2469" fmla="*/ 256667 h 513723"/>
                <a:gd name="connsiteX2470" fmla="*/ 203881 w 547998"/>
                <a:gd name="connsiteY2470" fmla="*/ 256666 h 513723"/>
                <a:gd name="connsiteX2471" fmla="*/ 201191 w 547998"/>
                <a:gd name="connsiteY2471" fmla="*/ 258053 h 513723"/>
                <a:gd name="connsiteX2472" fmla="*/ 190136 w 547998"/>
                <a:gd name="connsiteY2472" fmla="*/ 253278 h 513723"/>
                <a:gd name="connsiteX2473" fmla="*/ 189626 w 547998"/>
                <a:gd name="connsiteY2473" fmla="*/ 253320 h 513723"/>
                <a:gd name="connsiteX2474" fmla="*/ 192037 w 547998"/>
                <a:gd name="connsiteY2474" fmla="*/ 255453 h 513723"/>
                <a:gd name="connsiteX2475" fmla="*/ 192882 w 547998"/>
                <a:gd name="connsiteY2475" fmla="*/ 255453 h 513723"/>
                <a:gd name="connsiteX2476" fmla="*/ 190141 w 547998"/>
                <a:gd name="connsiteY2476" fmla="*/ 253278 h 513723"/>
                <a:gd name="connsiteX2477" fmla="*/ 213398 w 547998"/>
                <a:gd name="connsiteY2477" fmla="*/ 264361 h 513723"/>
                <a:gd name="connsiteX2478" fmla="*/ 209623 w 547998"/>
                <a:gd name="connsiteY2478" fmla="*/ 264361 h 513723"/>
                <a:gd name="connsiteX2479" fmla="*/ 209623 w 547998"/>
                <a:gd name="connsiteY2479" fmla="*/ 272491 h 513723"/>
                <a:gd name="connsiteX2480" fmla="*/ 213398 w 547998"/>
                <a:gd name="connsiteY2480" fmla="*/ 272491 h 513723"/>
                <a:gd name="connsiteX2481" fmla="*/ 264565 w 547998"/>
                <a:gd name="connsiteY2481" fmla="*/ 258864 h 513723"/>
                <a:gd name="connsiteX2482" fmla="*/ 262555 w 547998"/>
                <a:gd name="connsiteY2482" fmla="*/ 258836 h 513723"/>
                <a:gd name="connsiteX2483" fmla="*/ 259950 w 547998"/>
                <a:gd name="connsiteY2483" fmla="*/ 261025 h 513723"/>
                <a:gd name="connsiteX2484" fmla="*/ 267066 w 547998"/>
                <a:gd name="connsiteY2484" fmla="*/ 261025 h 513723"/>
                <a:gd name="connsiteX2485" fmla="*/ 264565 w 547998"/>
                <a:gd name="connsiteY2485" fmla="*/ 258864 h 513723"/>
                <a:gd name="connsiteX2486" fmla="*/ 222972 w 547998"/>
                <a:gd name="connsiteY2486" fmla="*/ 258864 h 513723"/>
                <a:gd name="connsiteX2487" fmla="*/ 220962 w 547998"/>
                <a:gd name="connsiteY2487" fmla="*/ 258836 h 513723"/>
                <a:gd name="connsiteX2488" fmla="*/ 218357 w 547998"/>
                <a:gd name="connsiteY2488" fmla="*/ 261025 h 513723"/>
                <a:gd name="connsiteX2489" fmla="*/ 225472 w 547998"/>
                <a:gd name="connsiteY2489" fmla="*/ 261025 h 513723"/>
                <a:gd name="connsiteX2490" fmla="*/ 222972 w 547998"/>
                <a:gd name="connsiteY2490" fmla="*/ 258864 h 513723"/>
                <a:gd name="connsiteX2491" fmla="*/ 234348 w 547998"/>
                <a:gd name="connsiteY2491" fmla="*/ 264361 h 513723"/>
                <a:gd name="connsiteX2492" fmla="*/ 230573 w 547998"/>
                <a:gd name="connsiteY2492" fmla="*/ 264361 h 513723"/>
                <a:gd name="connsiteX2493" fmla="*/ 230573 w 547998"/>
                <a:gd name="connsiteY2493" fmla="*/ 272491 h 513723"/>
                <a:gd name="connsiteX2494" fmla="*/ 234348 w 547998"/>
                <a:gd name="connsiteY2494" fmla="*/ 272491 h 513723"/>
                <a:gd name="connsiteX2495" fmla="*/ 212497 w 547998"/>
                <a:gd name="connsiteY2495" fmla="*/ 258864 h 513723"/>
                <a:gd name="connsiteX2496" fmla="*/ 210491 w 547998"/>
                <a:gd name="connsiteY2496" fmla="*/ 258836 h 513723"/>
                <a:gd name="connsiteX2497" fmla="*/ 207887 w 547998"/>
                <a:gd name="connsiteY2497" fmla="*/ 261025 h 513723"/>
                <a:gd name="connsiteX2498" fmla="*/ 215002 w 547998"/>
                <a:gd name="connsiteY2498" fmla="*/ 261025 h 513723"/>
                <a:gd name="connsiteX2499" fmla="*/ 212501 w 547998"/>
                <a:gd name="connsiteY2499" fmla="*/ 258864 h 513723"/>
                <a:gd name="connsiteX2500" fmla="*/ 338125 w 547998"/>
                <a:gd name="connsiteY2500" fmla="*/ 258836 h 513723"/>
                <a:gd name="connsiteX2501" fmla="*/ 336115 w 547998"/>
                <a:gd name="connsiteY2501" fmla="*/ 258864 h 513723"/>
                <a:gd name="connsiteX2502" fmla="*/ 333615 w 547998"/>
                <a:gd name="connsiteY2502" fmla="*/ 261025 h 513723"/>
                <a:gd name="connsiteX2503" fmla="*/ 340683 w 547998"/>
                <a:gd name="connsiteY2503" fmla="*/ 261025 h 513723"/>
                <a:gd name="connsiteX2504" fmla="*/ 338078 w 547998"/>
                <a:gd name="connsiteY2504" fmla="*/ 258836 h 513723"/>
                <a:gd name="connsiteX2505" fmla="*/ 324697 w 547998"/>
                <a:gd name="connsiteY2505" fmla="*/ 272491 h 513723"/>
                <a:gd name="connsiteX2506" fmla="*/ 328472 w 547998"/>
                <a:gd name="connsiteY2506" fmla="*/ 272491 h 513723"/>
                <a:gd name="connsiteX2507" fmla="*/ 328472 w 547998"/>
                <a:gd name="connsiteY2507" fmla="*/ 264361 h 513723"/>
                <a:gd name="connsiteX2508" fmla="*/ 324697 w 547998"/>
                <a:gd name="connsiteY2508" fmla="*/ 264361 h 513723"/>
                <a:gd name="connsiteX2509" fmla="*/ 317147 w 547998"/>
                <a:gd name="connsiteY2509" fmla="*/ 258836 h 513723"/>
                <a:gd name="connsiteX2510" fmla="*/ 315142 w 547998"/>
                <a:gd name="connsiteY2510" fmla="*/ 258864 h 513723"/>
                <a:gd name="connsiteX2511" fmla="*/ 312641 w 547998"/>
                <a:gd name="connsiteY2511" fmla="*/ 261025 h 513723"/>
                <a:gd name="connsiteX2512" fmla="*/ 319757 w 547998"/>
                <a:gd name="connsiteY2512" fmla="*/ 261025 h 513723"/>
                <a:gd name="connsiteX2513" fmla="*/ 317152 w 547998"/>
                <a:gd name="connsiteY2513" fmla="*/ 258836 h 513723"/>
                <a:gd name="connsiteX2514" fmla="*/ 327627 w 547998"/>
                <a:gd name="connsiteY2514" fmla="*/ 258836 h 513723"/>
                <a:gd name="connsiteX2515" fmla="*/ 325617 w 547998"/>
                <a:gd name="connsiteY2515" fmla="*/ 258864 h 513723"/>
                <a:gd name="connsiteX2516" fmla="*/ 323116 w 547998"/>
                <a:gd name="connsiteY2516" fmla="*/ 261025 h 513723"/>
                <a:gd name="connsiteX2517" fmla="*/ 330232 w 547998"/>
                <a:gd name="connsiteY2517" fmla="*/ 261025 h 513723"/>
                <a:gd name="connsiteX2518" fmla="*/ 327627 w 547998"/>
                <a:gd name="connsiteY2518" fmla="*/ 258836 h 513723"/>
                <a:gd name="connsiteX2519" fmla="*/ 335176 w 547998"/>
                <a:gd name="connsiteY2519" fmla="*/ 272491 h 513723"/>
                <a:gd name="connsiteX2520" fmla="*/ 338951 w 547998"/>
                <a:gd name="connsiteY2520" fmla="*/ 272491 h 513723"/>
                <a:gd name="connsiteX2521" fmla="*/ 338951 w 547998"/>
                <a:gd name="connsiteY2521" fmla="*/ 264361 h 513723"/>
                <a:gd name="connsiteX2522" fmla="*/ 335176 w 547998"/>
                <a:gd name="connsiteY2522" fmla="*/ 264361 h 513723"/>
                <a:gd name="connsiteX2523" fmla="*/ 345784 w 547998"/>
                <a:gd name="connsiteY2523" fmla="*/ 261719 h 513723"/>
                <a:gd name="connsiteX2524" fmla="*/ 346911 w 547998"/>
                <a:gd name="connsiteY2524" fmla="*/ 269193 h 513723"/>
                <a:gd name="connsiteX2525" fmla="*/ 347213 w 547998"/>
                <a:gd name="connsiteY2525" fmla="*/ 269193 h 513723"/>
                <a:gd name="connsiteX2526" fmla="*/ 347213 w 547998"/>
                <a:gd name="connsiteY2526" fmla="*/ 261615 h 513723"/>
                <a:gd name="connsiteX2527" fmla="*/ 345798 w 547998"/>
                <a:gd name="connsiteY2527" fmla="*/ 261719 h 513723"/>
                <a:gd name="connsiteX2528" fmla="*/ 274285 w 547998"/>
                <a:gd name="connsiteY2528" fmla="*/ 260686 h 513723"/>
                <a:gd name="connsiteX2529" fmla="*/ 280537 w 547998"/>
                <a:gd name="connsiteY2529" fmla="*/ 260266 h 513723"/>
                <a:gd name="connsiteX2530" fmla="*/ 268019 w 547998"/>
                <a:gd name="connsiteY2530" fmla="*/ 260266 h 513723"/>
                <a:gd name="connsiteX2531" fmla="*/ 314241 w 547998"/>
                <a:gd name="connsiteY2531" fmla="*/ 272482 h 513723"/>
                <a:gd name="connsiteX2532" fmla="*/ 318015 w 547998"/>
                <a:gd name="connsiteY2532" fmla="*/ 272482 h 513723"/>
                <a:gd name="connsiteX2533" fmla="*/ 318015 w 547998"/>
                <a:gd name="connsiteY2533" fmla="*/ 264361 h 513723"/>
                <a:gd name="connsiteX2534" fmla="*/ 314241 w 547998"/>
                <a:gd name="connsiteY2534" fmla="*/ 264361 h 513723"/>
                <a:gd name="connsiteX2535" fmla="*/ 344698 w 547998"/>
                <a:gd name="connsiteY2535" fmla="*/ 256656 h 513723"/>
                <a:gd name="connsiteX2536" fmla="*/ 346073 w 547998"/>
                <a:gd name="connsiteY2536" fmla="*/ 257747 h 513723"/>
                <a:gd name="connsiteX2537" fmla="*/ 346071 w 547998"/>
                <a:gd name="connsiteY2537" fmla="*/ 258043 h 513723"/>
                <a:gd name="connsiteX2538" fmla="*/ 347393 w 547998"/>
                <a:gd name="connsiteY2538" fmla="*/ 258043 h 513723"/>
                <a:gd name="connsiteX2539" fmla="*/ 344703 w 547998"/>
                <a:gd name="connsiteY2539" fmla="*/ 256656 h 513723"/>
                <a:gd name="connsiteX2540" fmla="*/ 296636 w 547998"/>
                <a:gd name="connsiteY2540" fmla="*/ 257340 h 513723"/>
                <a:gd name="connsiteX2541" fmla="*/ 290276 w 547998"/>
                <a:gd name="connsiteY2541" fmla="*/ 257340 h 513723"/>
                <a:gd name="connsiteX2542" fmla="*/ 290276 w 547998"/>
                <a:gd name="connsiteY2542" fmla="*/ 257694 h 513723"/>
                <a:gd name="connsiteX2543" fmla="*/ 296622 w 547998"/>
                <a:gd name="connsiteY2543" fmla="*/ 257694 h 513723"/>
                <a:gd name="connsiteX2544" fmla="*/ 286034 w 547998"/>
                <a:gd name="connsiteY2544" fmla="*/ 258827 h 513723"/>
                <a:gd name="connsiteX2545" fmla="*/ 284024 w 547998"/>
                <a:gd name="connsiteY2545" fmla="*/ 258855 h 513723"/>
                <a:gd name="connsiteX2546" fmla="*/ 281523 w 547998"/>
                <a:gd name="connsiteY2546" fmla="*/ 261016 h 513723"/>
                <a:gd name="connsiteX2547" fmla="*/ 288638 w 547998"/>
                <a:gd name="connsiteY2547" fmla="*/ 261016 h 513723"/>
                <a:gd name="connsiteX2548" fmla="*/ 286034 w 547998"/>
                <a:gd name="connsiteY2548" fmla="*/ 258827 h 513723"/>
                <a:gd name="connsiteX2549" fmla="*/ 283118 w 547998"/>
                <a:gd name="connsiteY2549" fmla="*/ 272487 h 513723"/>
                <a:gd name="connsiteX2550" fmla="*/ 286893 w 547998"/>
                <a:gd name="connsiteY2550" fmla="*/ 272487 h 513723"/>
                <a:gd name="connsiteX2551" fmla="*/ 286893 w 547998"/>
                <a:gd name="connsiteY2551" fmla="*/ 264361 h 513723"/>
                <a:gd name="connsiteX2552" fmla="*/ 283118 w 547998"/>
                <a:gd name="connsiteY2552" fmla="*/ 264361 h 513723"/>
                <a:gd name="connsiteX2553" fmla="*/ 291436 w 547998"/>
                <a:gd name="connsiteY2553" fmla="*/ 260794 h 513723"/>
                <a:gd name="connsiteX2554" fmla="*/ 293324 w 547998"/>
                <a:gd name="connsiteY2554" fmla="*/ 258553 h 513723"/>
                <a:gd name="connsiteX2555" fmla="*/ 295235 w 547998"/>
                <a:gd name="connsiteY2555" fmla="*/ 260794 h 513723"/>
                <a:gd name="connsiteX2556" fmla="*/ 296688 w 547998"/>
                <a:gd name="connsiteY2556" fmla="*/ 258001 h 513723"/>
                <a:gd name="connsiteX2557" fmla="*/ 290224 w 547998"/>
                <a:gd name="connsiteY2557" fmla="*/ 258001 h 513723"/>
                <a:gd name="connsiteX2558" fmla="*/ 291413 w 547998"/>
                <a:gd name="connsiteY2558" fmla="*/ 260794 h 513723"/>
                <a:gd name="connsiteX2559" fmla="*/ 303742 w 547998"/>
                <a:gd name="connsiteY2559" fmla="*/ 272487 h 513723"/>
                <a:gd name="connsiteX2560" fmla="*/ 307517 w 547998"/>
                <a:gd name="connsiteY2560" fmla="*/ 272487 h 513723"/>
                <a:gd name="connsiteX2561" fmla="*/ 307517 w 547998"/>
                <a:gd name="connsiteY2561" fmla="*/ 264361 h 513723"/>
                <a:gd name="connsiteX2562" fmla="*/ 303742 w 547998"/>
                <a:gd name="connsiteY2562" fmla="*/ 264361 h 513723"/>
                <a:gd name="connsiteX2563" fmla="*/ 291757 w 547998"/>
                <a:gd name="connsiteY2563" fmla="*/ 272539 h 513723"/>
                <a:gd name="connsiteX2564" fmla="*/ 295428 w 547998"/>
                <a:gd name="connsiteY2564" fmla="*/ 272539 h 513723"/>
                <a:gd name="connsiteX2565" fmla="*/ 295428 w 547998"/>
                <a:gd name="connsiteY2565" fmla="*/ 272317 h 513723"/>
                <a:gd name="connsiteX2566" fmla="*/ 291757 w 547998"/>
                <a:gd name="connsiteY2566" fmla="*/ 272317 h 513723"/>
                <a:gd name="connsiteX2567" fmla="*/ 306649 w 547998"/>
                <a:gd name="connsiteY2567" fmla="*/ 258831 h 513723"/>
                <a:gd name="connsiteX2568" fmla="*/ 304639 w 547998"/>
                <a:gd name="connsiteY2568" fmla="*/ 258860 h 513723"/>
                <a:gd name="connsiteX2569" fmla="*/ 302138 w 547998"/>
                <a:gd name="connsiteY2569" fmla="*/ 261021 h 513723"/>
                <a:gd name="connsiteX2570" fmla="*/ 309253 w 547998"/>
                <a:gd name="connsiteY2570" fmla="*/ 261021 h 513723"/>
                <a:gd name="connsiteX2571" fmla="*/ 306649 w 547998"/>
                <a:gd name="connsiteY2571" fmla="*/ 258831 h 513723"/>
                <a:gd name="connsiteX2572" fmla="*/ 201309 w 547998"/>
                <a:gd name="connsiteY2572" fmla="*/ 261615 h 513723"/>
                <a:gd name="connsiteX2573" fmla="*/ 201309 w 547998"/>
                <a:gd name="connsiteY2573" fmla="*/ 269188 h 513723"/>
                <a:gd name="connsiteX2574" fmla="*/ 201611 w 547998"/>
                <a:gd name="connsiteY2574" fmla="*/ 269188 h 513723"/>
                <a:gd name="connsiteX2575" fmla="*/ 202734 w 547998"/>
                <a:gd name="connsiteY2575" fmla="*/ 261714 h 513723"/>
                <a:gd name="connsiteX2576" fmla="*/ 201319 w 547998"/>
                <a:gd name="connsiteY2576" fmla="*/ 261611 h 513723"/>
                <a:gd name="connsiteX2577" fmla="*/ 16370 w 547998"/>
                <a:gd name="connsiteY2577" fmla="*/ 208613 h 513723"/>
                <a:gd name="connsiteX2578" fmla="*/ 18040 w 547998"/>
                <a:gd name="connsiteY2578" fmla="*/ 209528 h 513723"/>
                <a:gd name="connsiteX2579" fmla="*/ 14633 w 547998"/>
                <a:gd name="connsiteY2579" fmla="*/ 199336 h 513723"/>
                <a:gd name="connsiteX2580" fmla="*/ 14718 w 547998"/>
                <a:gd name="connsiteY2580" fmla="*/ 164774 h 513723"/>
                <a:gd name="connsiteX2581" fmla="*/ 18493 w 547998"/>
                <a:gd name="connsiteY2581" fmla="*/ 209340 h 513723"/>
                <a:gd name="connsiteX2582" fmla="*/ 18304 w 547998"/>
                <a:gd name="connsiteY2582" fmla="*/ 209509 h 513723"/>
                <a:gd name="connsiteX2583" fmla="*/ 20022 w 547998"/>
                <a:gd name="connsiteY2583" fmla="*/ 207792 h 513723"/>
                <a:gd name="connsiteX2584" fmla="*/ 13940 w 547998"/>
                <a:gd name="connsiteY2584" fmla="*/ 155059 h 513723"/>
                <a:gd name="connsiteX2585" fmla="*/ 16370 w 547998"/>
                <a:gd name="connsiteY2585" fmla="*/ 208613 h 513723"/>
                <a:gd name="connsiteX2586" fmla="*/ 28685 w 547998"/>
                <a:gd name="connsiteY2586" fmla="*/ 227959 h 513723"/>
                <a:gd name="connsiteX2587" fmla="*/ 18705 w 547998"/>
                <a:gd name="connsiteY2587" fmla="*/ 244610 h 513723"/>
                <a:gd name="connsiteX2588" fmla="*/ 20446 w 547998"/>
                <a:gd name="connsiteY2588" fmla="*/ 244610 h 513723"/>
                <a:gd name="connsiteX2589" fmla="*/ 34630 w 547998"/>
                <a:gd name="connsiteY2589" fmla="*/ 228265 h 513723"/>
                <a:gd name="connsiteX2590" fmla="*/ 37305 w 547998"/>
                <a:gd name="connsiteY2590" fmla="*/ 199303 h 513723"/>
                <a:gd name="connsiteX2591" fmla="*/ 17412 w 547998"/>
                <a:gd name="connsiteY2591" fmla="*/ 242199 h 513723"/>
                <a:gd name="connsiteX2592" fmla="*/ 18474 w 547998"/>
                <a:gd name="connsiteY2592" fmla="*/ 244487 h 513723"/>
                <a:gd name="connsiteX2593" fmla="*/ 27911 w 547998"/>
                <a:gd name="connsiteY2593" fmla="*/ 227501 h 513723"/>
                <a:gd name="connsiteX2594" fmla="*/ 33922 w 547998"/>
                <a:gd name="connsiteY2594" fmla="*/ 207367 h 513723"/>
                <a:gd name="connsiteX2595" fmla="*/ 28656 w 547998"/>
                <a:gd name="connsiteY2595" fmla="*/ 227973 h 513723"/>
                <a:gd name="connsiteX2596" fmla="*/ 90973 w 547998"/>
                <a:gd name="connsiteY2596" fmla="*/ 62119 h 513723"/>
                <a:gd name="connsiteX2597" fmla="*/ 123346 w 547998"/>
                <a:gd name="connsiteY2597" fmla="*/ 38527 h 513723"/>
                <a:gd name="connsiteX2598" fmla="*/ 99754 w 547998"/>
                <a:gd name="connsiteY2598" fmla="*/ 59534 h 513723"/>
                <a:gd name="connsiteX2599" fmla="*/ 92530 w 547998"/>
                <a:gd name="connsiteY2599" fmla="*/ 63591 h 513723"/>
                <a:gd name="connsiteX2600" fmla="*/ 130367 w 547998"/>
                <a:gd name="connsiteY2600" fmla="*/ 33341 h 513723"/>
                <a:gd name="connsiteX2601" fmla="*/ 106983 w 547998"/>
                <a:gd name="connsiteY2601" fmla="*/ 39598 h 513723"/>
                <a:gd name="connsiteX2602" fmla="*/ 91237 w 547998"/>
                <a:gd name="connsiteY2602" fmla="*/ 59831 h 513723"/>
                <a:gd name="connsiteX2603" fmla="*/ 90954 w 547998"/>
                <a:gd name="connsiteY2603" fmla="*/ 62138 h 513723"/>
                <a:gd name="connsiteX2604" fmla="*/ 15747 w 547998"/>
                <a:gd name="connsiteY2604" fmla="*/ 287741 h 513723"/>
                <a:gd name="connsiteX2605" fmla="*/ 17719 w 547998"/>
                <a:gd name="connsiteY2605" fmla="*/ 287954 h 513723"/>
                <a:gd name="connsiteX2606" fmla="*/ 12057 w 547998"/>
                <a:gd name="connsiteY2606" fmla="*/ 279097 h 513723"/>
                <a:gd name="connsiteX2607" fmla="*/ 5300 w 547998"/>
                <a:gd name="connsiteY2607" fmla="*/ 244124 h 513723"/>
                <a:gd name="connsiteX2608" fmla="*/ 18181 w 547998"/>
                <a:gd name="connsiteY2608" fmla="*/ 287576 h 513723"/>
                <a:gd name="connsiteX2609" fmla="*/ 17993 w 547998"/>
                <a:gd name="connsiteY2609" fmla="*/ 287840 h 513723"/>
                <a:gd name="connsiteX2610" fmla="*/ 19498 w 547998"/>
                <a:gd name="connsiteY2610" fmla="*/ 285373 h 513723"/>
                <a:gd name="connsiteX2611" fmla="*/ 2511 w 547998"/>
                <a:gd name="connsiteY2611" fmla="*/ 234640 h 513723"/>
                <a:gd name="connsiteX2612" fmla="*/ 15723 w 547998"/>
                <a:gd name="connsiteY2612" fmla="*/ 287751 h 513723"/>
                <a:gd name="connsiteX2613" fmla="*/ 143121 w 547998"/>
                <a:gd name="connsiteY2613" fmla="*/ 459413 h 513723"/>
                <a:gd name="connsiteX2614" fmla="*/ 144985 w 547998"/>
                <a:gd name="connsiteY2614" fmla="*/ 458795 h 513723"/>
                <a:gd name="connsiteX2615" fmla="*/ 144792 w 547998"/>
                <a:gd name="connsiteY2615" fmla="*/ 458880 h 513723"/>
                <a:gd name="connsiteX2616" fmla="*/ 122912 w 547998"/>
                <a:gd name="connsiteY2616" fmla="*/ 427072 h 513723"/>
                <a:gd name="connsiteX2617" fmla="*/ 145136 w 547998"/>
                <a:gd name="connsiteY2617" fmla="*/ 458554 h 513723"/>
                <a:gd name="connsiteX2618" fmla="*/ 145561 w 547998"/>
                <a:gd name="connsiteY2618" fmla="*/ 456322 h 513723"/>
                <a:gd name="connsiteX2619" fmla="*/ 118118 w 547998"/>
                <a:gd name="connsiteY2619" fmla="*/ 420179 h 513723"/>
                <a:gd name="connsiteX2620" fmla="*/ 143126 w 547998"/>
                <a:gd name="connsiteY2620" fmla="*/ 459413 h 513723"/>
                <a:gd name="connsiteX2621" fmla="*/ 107171 w 547998"/>
                <a:gd name="connsiteY2621" fmla="*/ 434287 h 513723"/>
                <a:gd name="connsiteX2622" fmla="*/ 79932 w 547998"/>
                <a:gd name="connsiteY2622" fmla="*/ 431329 h 513723"/>
                <a:gd name="connsiteX2623" fmla="*/ 98716 w 547998"/>
                <a:gd name="connsiteY2623" fmla="*/ 452090 h 513723"/>
                <a:gd name="connsiteX2624" fmla="*/ 122492 w 547998"/>
                <a:gd name="connsiteY2624" fmla="*/ 455647 h 513723"/>
                <a:gd name="connsiteX2625" fmla="*/ 114235 w 547998"/>
                <a:gd name="connsiteY2625" fmla="*/ 452670 h 513723"/>
                <a:gd name="connsiteX2626" fmla="*/ 87878 w 547998"/>
                <a:gd name="connsiteY2626" fmla="*/ 435429 h 513723"/>
                <a:gd name="connsiteX2627" fmla="*/ 105246 w 547998"/>
                <a:gd name="connsiteY2627" fmla="*/ 447187 h 513723"/>
                <a:gd name="connsiteX2628" fmla="*/ 124469 w 547998"/>
                <a:gd name="connsiteY2628" fmla="*/ 454265 h 513723"/>
                <a:gd name="connsiteX2629" fmla="*/ 124309 w 547998"/>
                <a:gd name="connsiteY2629" fmla="*/ 451807 h 513723"/>
                <a:gd name="connsiteX2630" fmla="*/ 107167 w 547998"/>
                <a:gd name="connsiteY2630" fmla="*/ 434273 h 513723"/>
                <a:gd name="connsiteX2631" fmla="*/ 76355 w 547998"/>
                <a:gd name="connsiteY2631" fmla="*/ 409322 h 513723"/>
                <a:gd name="connsiteX2632" fmla="*/ 46185 w 547998"/>
                <a:gd name="connsiteY2632" fmla="*/ 382832 h 513723"/>
                <a:gd name="connsiteX2633" fmla="*/ 76582 w 547998"/>
                <a:gd name="connsiteY2633" fmla="*/ 408784 h 513723"/>
                <a:gd name="connsiteX2634" fmla="*/ 76539 w 547998"/>
                <a:gd name="connsiteY2634" fmla="*/ 409076 h 513723"/>
                <a:gd name="connsiteX2635" fmla="*/ 76770 w 547998"/>
                <a:gd name="connsiteY2635" fmla="*/ 406302 h 513723"/>
                <a:gd name="connsiteX2636" fmla="*/ 63898 w 547998"/>
                <a:gd name="connsiteY2636" fmla="*/ 384286 h 513723"/>
                <a:gd name="connsiteX2637" fmla="*/ 39617 w 547998"/>
                <a:gd name="connsiteY2637" fmla="*/ 377142 h 513723"/>
                <a:gd name="connsiteX2638" fmla="*/ 53518 w 547998"/>
                <a:gd name="connsiteY2638" fmla="*/ 402971 h 513723"/>
                <a:gd name="connsiteX2639" fmla="*/ 74562 w 547998"/>
                <a:gd name="connsiteY2639" fmla="*/ 410313 h 513723"/>
                <a:gd name="connsiteX2640" fmla="*/ 76379 w 547998"/>
                <a:gd name="connsiteY2640" fmla="*/ 409326 h 513723"/>
                <a:gd name="connsiteX2641" fmla="*/ 41698 w 547998"/>
                <a:gd name="connsiteY2641" fmla="*/ 356050 h 513723"/>
                <a:gd name="connsiteX2642" fmla="*/ 14864 w 547998"/>
                <a:gd name="connsiteY2642" fmla="*/ 320898 h 513723"/>
                <a:gd name="connsiteX2643" fmla="*/ 42005 w 547998"/>
                <a:gd name="connsiteY2643" fmla="*/ 355461 h 513723"/>
                <a:gd name="connsiteX2644" fmla="*/ 41915 w 547998"/>
                <a:gd name="connsiteY2644" fmla="*/ 355786 h 513723"/>
                <a:gd name="connsiteX2645" fmla="*/ 42604 w 547998"/>
                <a:gd name="connsiteY2645" fmla="*/ 352662 h 513723"/>
                <a:gd name="connsiteX2646" fmla="*/ 32884 w 547998"/>
                <a:gd name="connsiteY2646" fmla="*/ 325456 h 513723"/>
                <a:gd name="connsiteX2647" fmla="*/ 8976 w 547998"/>
                <a:gd name="connsiteY2647" fmla="*/ 313320 h 513723"/>
                <a:gd name="connsiteX2648" fmla="*/ 19102 w 547998"/>
                <a:gd name="connsiteY2648" fmla="*/ 345066 h 513723"/>
                <a:gd name="connsiteX2649" fmla="*/ 39646 w 547998"/>
                <a:gd name="connsiteY2649" fmla="*/ 356871 h 513723"/>
                <a:gd name="connsiteX2650" fmla="*/ 41684 w 547998"/>
                <a:gd name="connsiteY2650" fmla="*/ 356046 h 513723"/>
                <a:gd name="connsiteX2651" fmla="*/ 27736 w 547998"/>
                <a:gd name="connsiteY2651" fmla="*/ 176796 h 513723"/>
                <a:gd name="connsiteX2652" fmla="*/ 48285 w 547998"/>
                <a:gd name="connsiteY2652" fmla="*/ 145277 h 513723"/>
                <a:gd name="connsiteX2653" fmla="*/ 27996 w 547998"/>
                <a:gd name="connsiteY2653" fmla="*/ 177198 h 513723"/>
                <a:gd name="connsiteX2654" fmla="*/ 29609 w 547998"/>
                <a:gd name="connsiteY2654" fmla="*/ 177476 h 513723"/>
                <a:gd name="connsiteX2655" fmla="*/ 45440 w 547998"/>
                <a:gd name="connsiteY2655" fmla="*/ 164736 h 513723"/>
                <a:gd name="connsiteX2656" fmla="*/ 52725 w 547998"/>
                <a:gd name="connsiteY2656" fmla="*/ 138398 h 513723"/>
                <a:gd name="connsiteX2657" fmla="*/ 34267 w 547998"/>
                <a:gd name="connsiteY2657" fmla="*/ 151982 h 513723"/>
                <a:gd name="connsiteX2658" fmla="*/ 27189 w 547998"/>
                <a:gd name="connsiteY2658" fmla="*/ 174739 h 513723"/>
                <a:gd name="connsiteX2659" fmla="*/ 27793 w 547998"/>
                <a:gd name="connsiteY2659" fmla="*/ 177032 h 513723"/>
                <a:gd name="connsiteX2660" fmla="*/ 103670 w 547998"/>
                <a:gd name="connsiteY2660" fmla="*/ 167279 h 513723"/>
                <a:gd name="connsiteX2661" fmla="*/ 94517 w 547998"/>
                <a:gd name="connsiteY2661" fmla="*/ 167279 h 513723"/>
                <a:gd name="connsiteX2662" fmla="*/ 83858 w 547998"/>
                <a:gd name="connsiteY2662" fmla="*/ 180864 h 513723"/>
                <a:gd name="connsiteX2663" fmla="*/ 68499 w 547998"/>
                <a:gd name="connsiteY2663" fmla="*/ 192476 h 513723"/>
                <a:gd name="connsiteX2664" fmla="*/ 75756 w 547998"/>
                <a:gd name="connsiteY2664" fmla="*/ 192476 h 513723"/>
                <a:gd name="connsiteX2665" fmla="*/ 143452 w 547998"/>
                <a:gd name="connsiteY2665" fmla="*/ 192716 h 513723"/>
                <a:gd name="connsiteX2666" fmla="*/ 170521 w 547998"/>
                <a:gd name="connsiteY2666" fmla="*/ 219201 h 513723"/>
                <a:gd name="connsiteX2667" fmla="*/ 168403 w 547998"/>
                <a:gd name="connsiteY2667" fmla="*/ 219201 h 513723"/>
                <a:gd name="connsiteX2668" fmla="*/ 168403 w 547998"/>
                <a:gd name="connsiteY2668" fmla="*/ 218861 h 513723"/>
                <a:gd name="connsiteX2669" fmla="*/ 169648 w 547998"/>
                <a:gd name="connsiteY2669" fmla="*/ 218861 h 513723"/>
                <a:gd name="connsiteX2670" fmla="*/ 143452 w 547998"/>
                <a:gd name="connsiteY2670" fmla="*/ 194349 h 513723"/>
                <a:gd name="connsiteX2671" fmla="*/ 76110 w 547998"/>
                <a:gd name="connsiteY2671" fmla="*/ 194264 h 513723"/>
                <a:gd name="connsiteX2672" fmla="*/ 70023 w 547998"/>
                <a:gd name="connsiteY2672" fmla="*/ 193236 h 513723"/>
                <a:gd name="connsiteX2673" fmla="*/ 75765 w 547998"/>
                <a:gd name="connsiteY2673" fmla="*/ 197076 h 513723"/>
                <a:gd name="connsiteX2674" fmla="*/ 143452 w 547998"/>
                <a:gd name="connsiteY2674" fmla="*/ 197138 h 513723"/>
                <a:gd name="connsiteX2675" fmla="*/ 167775 w 547998"/>
                <a:gd name="connsiteY2675" fmla="*/ 218843 h 513723"/>
                <a:gd name="connsiteX2676" fmla="*/ 167775 w 547998"/>
                <a:gd name="connsiteY2676" fmla="*/ 220560 h 513723"/>
                <a:gd name="connsiteX2677" fmla="*/ 171022 w 547998"/>
                <a:gd name="connsiteY2677" fmla="*/ 220088 h 513723"/>
                <a:gd name="connsiteX2678" fmla="*/ 173579 w 547998"/>
                <a:gd name="connsiteY2678" fmla="*/ 219692 h 513723"/>
                <a:gd name="connsiteX2679" fmla="*/ 146684 w 547998"/>
                <a:gd name="connsiteY2679" fmla="*/ 193127 h 513723"/>
                <a:gd name="connsiteX2680" fmla="*/ 140078 w 547998"/>
                <a:gd name="connsiteY2680" fmla="*/ 184771 h 513723"/>
                <a:gd name="connsiteX2681" fmla="*/ 121676 w 547998"/>
                <a:gd name="connsiteY2681" fmla="*/ 130037 h 513723"/>
                <a:gd name="connsiteX2682" fmla="*/ 99476 w 547998"/>
                <a:gd name="connsiteY2682" fmla="*/ 160957 h 513723"/>
                <a:gd name="connsiteX2683" fmla="*/ 105737 w 547998"/>
                <a:gd name="connsiteY2683" fmla="*/ 167279 h 513723"/>
                <a:gd name="connsiteX2684" fmla="*/ 104029 w 547998"/>
                <a:gd name="connsiteY2684" fmla="*/ 167279 h 513723"/>
                <a:gd name="connsiteX2685" fmla="*/ 99051 w 547998"/>
                <a:gd name="connsiteY2685" fmla="*/ 162802 h 513723"/>
                <a:gd name="connsiteX2686" fmla="*/ 92558 w 547998"/>
                <a:gd name="connsiteY2686" fmla="*/ 168652 h 513723"/>
                <a:gd name="connsiteX2687" fmla="*/ 99051 w 547998"/>
                <a:gd name="connsiteY2687" fmla="*/ 163934 h 513723"/>
                <a:gd name="connsiteX2688" fmla="*/ 122605 w 547998"/>
                <a:gd name="connsiteY2688" fmla="*/ 160556 h 513723"/>
                <a:gd name="connsiteX2689" fmla="*/ 129268 w 547998"/>
                <a:gd name="connsiteY2689" fmla="*/ 167279 h 513723"/>
                <a:gd name="connsiteX2690" fmla="*/ 127329 w 547998"/>
                <a:gd name="connsiteY2690" fmla="*/ 167279 h 513723"/>
                <a:gd name="connsiteX2691" fmla="*/ 122346 w 547998"/>
                <a:gd name="connsiteY2691" fmla="*/ 162802 h 513723"/>
                <a:gd name="connsiteX2692" fmla="*/ 117368 w 547998"/>
                <a:gd name="connsiteY2692" fmla="*/ 167289 h 513723"/>
                <a:gd name="connsiteX2693" fmla="*/ 115952 w 547998"/>
                <a:gd name="connsiteY2693" fmla="*/ 167289 h 513723"/>
                <a:gd name="connsiteX2694" fmla="*/ 126965 w 547998"/>
                <a:gd name="connsiteY2694" fmla="*/ 167279 h 513723"/>
                <a:gd name="connsiteX2695" fmla="*/ 117727 w 547998"/>
                <a:gd name="connsiteY2695" fmla="*/ 167279 h 513723"/>
                <a:gd name="connsiteX2696" fmla="*/ 122346 w 547998"/>
                <a:gd name="connsiteY2696" fmla="*/ 163915 h 513723"/>
                <a:gd name="connsiteX2697" fmla="*/ 115816 w 547998"/>
                <a:gd name="connsiteY2697" fmla="*/ 178976 h 513723"/>
                <a:gd name="connsiteX2698" fmla="*/ 118373 w 547998"/>
                <a:gd name="connsiteY2698" fmla="*/ 172970 h 513723"/>
                <a:gd name="connsiteX2699" fmla="*/ 119973 w 547998"/>
                <a:gd name="connsiteY2699" fmla="*/ 168643 h 513723"/>
                <a:gd name="connsiteX2700" fmla="*/ 124691 w 547998"/>
                <a:gd name="connsiteY2700" fmla="*/ 168643 h 513723"/>
                <a:gd name="connsiteX2701" fmla="*/ 126291 w 547998"/>
                <a:gd name="connsiteY2701" fmla="*/ 172970 h 513723"/>
                <a:gd name="connsiteX2702" fmla="*/ 128796 w 547998"/>
                <a:gd name="connsiteY2702" fmla="*/ 178976 h 513723"/>
                <a:gd name="connsiteX2703" fmla="*/ 128370 w 547998"/>
                <a:gd name="connsiteY2703" fmla="*/ 180409 h 513723"/>
                <a:gd name="connsiteX2704" fmla="*/ 128027 w 547998"/>
                <a:gd name="connsiteY2704" fmla="*/ 180524 h 513723"/>
                <a:gd name="connsiteX2705" fmla="*/ 122577 w 547998"/>
                <a:gd name="connsiteY2705" fmla="*/ 182119 h 513723"/>
                <a:gd name="connsiteX2706" fmla="*/ 117774 w 547998"/>
                <a:gd name="connsiteY2706" fmla="*/ 180524 h 513723"/>
                <a:gd name="connsiteX2707" fmla="*/ 115792 w 547998"/>
                <a:gd name="connsiteY2707" fmla="*/ 178976 h 513723"/>
                <a:gd name="connsiteX2708" fmla="*/ 105529 w 547998"/>
                <a:gd name="connsiteY2708" fmla="*/ 178976 h 513723"/>
                <a:gd name="connsiteX2709" fmla="*/ 104114 w 547998"/>
                <a:gd name="connsiteY2709" fmla="*/ 180524 h 513723"/>
                <a:gd name="connsiteX2710" fmla="*/ 99310 w 547998"/>
                <a:gd name="connsiteY2710" fmla="*/ 182119 h 513723"/>
                <a:gd name="connsiteX2711" fmla="*/ 94502 w 547998"/>
                <a:gd name="connsiteY2711" fmla="*/ 180524 h 513723"/>
                <a:gd name="connsiteX2712" fmla="*/ 92521 w 547998"/>
                <a:gd name="connsiteY2712" fmla="*/ 178976 h 513723"/>
                <a:gd name="connsiteX2713" fmla="*/ 95078 w 547998"/>
                <a:gd name="connsiteY2713" fmla="*/ 172970 h 513723"/>
                <a:gd name="connsiteX2714" fmla="*/ 96678 w 547998"/>
                <a:gd name="connsiteY2714" fmla="*/ 168643 h 513723"/>
                <a:gd name="connsiteX2715" fmla="*/ 101396 w 547998"/>
                <a:gd name="connsiteY2715" fmla="*/ 168643 h 513723"/>
                <a:gd name="connsiteX2716" fmla="*/ 102996 w 547998"/>
                <a:gd name="connsiteY2716" fmla="*/ 172970 h 513723"/>
                <a:gd name="connsiteX2717" fmla="*/ 105501 w 547998"/>
                <a:gd name="connsiteY2717" fmla="*/ 178976 h 513723"/>
                <a:gd name="connsiteX2718" fmla="*/ 96819 w 547998"/>
                <a:gd name="connsiteY2718" fmla="*/ 176763 h 513723"/>
                <a:gd name="connsiteX2719" fmla="*/ 101226 w 547998"/>
                <a:gd name="connsiteY2719" fmla="*/ 176763 h 513723"/>
                <a:gd name="connsiteX2720" fmla="*/ 101226 w 547998"/>
                <a:gd name="connsiteY2720" fmla="*/ 170568 h 513723"/>
                <a:gd name="connsiteX2721" fmla="*/ 96819 w 547998"/>
                <a:gd name="connsiteY2721" fmla="*/ 170568 h 513723"/>
                <a:gd name="connsiteX2722" fmla="*/ 124498 w 547998"/>
                <a:gd name="connsiteY2722" fmla="*/ 170573 h 513723"/>
                <a:gd name="connsiteX2723" fmla="*/ 120142 w 547998"/>
                <a:gd name="connsiteY2723" fmla="*/ 170573 h 513723"/>
                <a:gd name="connsiteX2724" fmla="*/ 120142 w 547998"/>
                <a:gd name="connsiteY2724" fmla="*/ 176763 h 513723"/>
                <a:gd name="connsiteX2725" fmla="*/ 124549 w 547998"/>
                <a:gd name="connsiteY2725" fmla="*/ 176763 h 513723"/>
                <a:gd name="connsiteX2726" fmla="*/ 35649 w 547998"/>
                <a:gd name="connsiteY2726" fmla="*/ 144933 h 513723"/>
                <a:gd name="connsiteX2727" fmla="*/ 40368 w 547998"/>
                <a:gd name="connsiteY2727" fmla="*/ 103590 h 513723"/>
                <a:gd name="connsiteX2728" fmla="*/ 36163 w 547998"/>
                <a:gd name="connsiteY2728" fmla="*/ 144768 h 513723"/>
                <a:gd name="connsiteX2729" fmla="*/ 35932 w 547998"/>
                <a:gd name="connsiteY2729" fmla="*/ 144919 h 513723"/>
                <a:gd name="connsiteX2730" fmla="*/ 38060 w 547998"/>
                <a:gd name="connsiteY2730" fmla="*/ 143357 h 513723"/>
                <a:gd name="connsiteX2731" fmla="*/ 41330 w 547998"/>
                <a:gd name="connsiteY2731" fmla="*/ 94606 h 513723"/>
                <a:gd name="connsiteX2732" fmla="*/ 29241 w 547998"/>
                <a:gd name="connsiteY2732" fmla="*/ 122246 h 513723"/>
                <a:gd name="connsiteX2733" fmla="*/ 34064 w 547998"/>
                <a:gd name="connsiteY2733" fmla="*/ 144060 h 513723"/>
                <a:gd name="connsiteX2734" fmla="*/ 35659 w 547998"/>
                <a:gd name="connsiteY2734" fmla="*/ 144928 h 513723"/>
                <a:gd name="connsiteX2735" fmla="*/ 58807 w 547998"/>
                <a:gd name="connsiteY2735" fmla="*/ 354956 h 513723"/>
                <a:gd name="connsiteX2736" fmla="*/ 59279 w 547998"/>
                <a:gd name="connsiteY2736" fmla="*/ 376774 h 513723"/>
                <a:gd name="connsiteX2737" fmla="*/ 60577 w 547998"/>
                <a:gd name="connsiteY2737" fmla="*/ 375122 h 513723"/>
                <a:gd name="connsiteX2738" fmla="*/ 63408 w 547998"/>
                <a:gd name="connsiteY2738" fmla="*/ 349562 h 513723"/>
                <a:gd name="connsiteX2739" fmla="*/ 51569 w 547998"/>
                <a:gd name="connsiteY2739" fmla="*/ 325461 h 513723"/>
                <a:gd name="connsiteX2740" fmla="*/ 57175 w 547998"/>
                <a:gd name="connsiteY2740" fmla="*/ 376184 h 513723"/>
                <a:gd name="connsiteX2741" fmla="*/ 59062 w 547998"/>
                <a:gd name="connsiteY2741" fmla="*/ 376892 h 513723"/>
                <a:gd name="connsiteX2742" fmla="*/ 58854 w 547998"/>
                <a:gd name="connsiteY2742" fmla="*/ 376835 h 513723"/>
                <a:gd name="connsiteX2743" fmla="*/ 58029 w 547998"/>
                <a:gd name="connsiteY2743" fmla="*/ 355310 h 513723"/>
                <a:gd name="connsiteX2744" fmla="*/ 52904 w 547998"/>
                <a:gd name="connsiteY2744" fmla="*/ 334643 h 513723"/>
                <a:gd name="connsiteX2745" fmla="*/ 58812 w 547998"/>
                <a:gd name="connsiteY2745" fmla="*/ 354960 h 513723"/>
                <a:gd name="connsiteX2746" fmla="*/ 96843 w 547998"/>
                <a:gd name="connsiteY2746" fmla="*/ 206329 h 513723"/>
                <a:gd name="connsiteX2747" fmla="*/ 92214 w 547998"/>
                <a:gd name="connsiteY2747" fmla="*/ 206258 h 513723"/>
                <a:gd name="connsiteX2748" fmla="*/ 86207 w 547998"/>
                <a:gd name="connsiteY2748" fmla="*/ 211312 h 513723"/>
                <a:gd name="connsiteX2749" fmla="*/ 102590 w 547998"/>
                <a:gd name="connsiteY2749" fmla="*/ 211312 h 513723"/>
                <a:gd name="connsiteX2750" fmla="*/ 96829 w 547998"/>
                <a:gd name="connsiteY2750" fmla="*/ 206329 h 513723"/>
                <a:gd name="connsiteX2751" fmla="*/ 63092 w 547998"/>
                <a:gd name="connsiteY2751" fmla="*/ 87778 h 513723"/>
                <a:gd name="connsiteX2752" fmla="*/ 79847 w 547998"/>
                <a:gd name="connsiteY2752" fmla="*/ 52008 h 513723"/>
                <a:gd name="connsiteX2753" fmla="*/ 65630 w 547998"/>
                <a:gd name="connsiteY2753" fmla="*/ 78568 h 513723"/>
                <a:gd name="connsiteX2754" fmla="*/ 63299 w 547998"/>
                <a:gd name="connsiteY2754" fmla="*/ 87882 h 513723"/>
                <a:gd name="connsiteX2755" fmla="*/ 65356 w 547998"/>
                <a:gd name="connsiteY2755" fmla="*/ 87302 h 513723"/>
                <a:gd name="connsiteX2756" fmla="*/ 83442 w 547998"/>
                <a:gd name="connsiteY2756" fmla="*/ 44213 h 513723"/>
                <a:gd name="connsiteX2757" fmla="*/ 65696 w 547998"/>
                <a:gd name="connsiteY2757" fmla="*/ 64578 h 513723"/>
                <a:gd name="connsiteX2758" fmla="*/ 62205 w 547998"/>
                <a:gd name="connsiteY2758" fmla="*/ 86358 h 513723"/>
                <a:gd name="connsiteX2759" fmla="*/ 63092 w 547998"/>
                <a:gd name="connsiteY2759" fmla="*/ 87773 h 513723"/>
                <a:gd name="connsiteX2760" fmla="*/ 31077 w 547998"/>
                <a:gd name="connsiteY2760" fmla="*/ 316698 h 513723"/>
                <a:gd name="connsiteX2761" fmla="*/ 32676 w 547998"/>
                <a:gd name="connsiteY2761" fmla="*/ 315665 h 513723"/>
                <a:gd name="connsiteX2762" fmla="*/ 39943 w 547998"/>
                <a:gd name="connsiteY2762" fmla="*/ 291695 h 513723"/>
                <a:gd name="connsiteX2763" fmla="*/ 32096 w 547998"/>
                <a:gd name="connsiteY2763" fmla="*/ 262361 h 513723"/>
                <a:gd name="connsiteX2764" fmla="*/ 22928 w 547998"/>
                <a:gd name="connsiteY2764" fmla="*/ 289176 h 513723"/>
                <a:gd name="connsiteX2765" fmla="*/ 29029 w 547998"/>
                <a:gd name="connsiteY2765" fmla="*/ 315127 h 513723"/>
                <a:gd name="connsiteX2766" fmla="*/ 30827 w 547998"/>
                <a:gd name="connsiteY2766" fmla="*/ 316698 h 513723"/>
                <a:gd name="connsiteX2767" fmla="*/ 33082 w 547998"/>
                <a:gd name="connsiteY2767" fmla="*/ 306054 h 513723"/>
                <a:gd name="connsiteX2768" fmla="*/ 31865 w 547998"/>
                <a:gd name="connsiteY2768" fmla="*/ 272081 h 513723"/>
                <a:gd name="connsiteX2769" fmla="*/ 31082 w 547998"/>
                <a:gd name="connsiteY2769" fmla="*/ 316703 h 513723"/>
                <a:gd name="connsiteX2770" fmla="*/ 452038 w 547998"/>
                <a:gd name="connsiteY2770" fmla="*/ 414611 h 513723"/>
                <a:gd name="connsiteX2771" fmla="*/ 453751 w 547998"/>
                <a:gd name="connsiteY2771" fmla="*/ 405344 h 513723"/>
                <a:gd name="connsiteX2772" fmla="*/ 451392 w 547998"/>
                <a:gd name="connsiteY2772" fmla="*/ 405688 h 513723"/>
                <a:gd name="connsiteX2773" fmla="*/ 451359 w 547998"/>
                <a:gd name="connsiteY2773" fmla="*/ 401574 h 513723"/>
                <a:gd name="connsiteX2774" fmla="*/ 442483 w 547998"/>
                <a:gd name="connsiteY2774" fmla="*/ 401314 h 513723"/>
                <a:gd name="connsiteX2775" fmla="*/ 441205 w 547998"/>
                <a:gd name="connsiteY2775" fmla="*/ 401678 h 513723"/>
                <a:gd name="connsiteX2776" fmla="*/ 438138 w 547998"/>
                <a:gd name="connsiteY2776" fmla="*/ 408284 h 513723"/>
                <a:gd name="connsiteX2777" fmla="*/ 436840 w 547998"/>
                <a:gd name="connsiteY2777" fmla="*/ 411450 h 513723"/>
                <a:gd name="connsiteX2778" fmla="*/ 433976 w 547998"/>
                <a:gd name="connsiteY2778" fmla="*/ 414031 h 513723"/>
                <a:gd name="connsiteX2779" fmla="*/ 434037 w 547998"/>
                <a:gd name="connsiteY2779" fmla="*/ 416753 h 513723"/>
                <a:gd name="connsiteX2780" fmla="*/ 435038 w 547998"/>
                <a:gd name="connsiteY2780" fmla="*/ 419650 h 513723"/>
                <a:gd name="connsiteX2781" fmla="*/ 432542 w 547998"/>
                <a:gd name="connsiteY2781" fmla="*/ 418773 h 513723"/>
                <a:gd name="connsiteX2782" fmla="*/ 431872 w 547998"/>
                <a:gd name="connsiteY2782" fmla="*/ 423284 h 513723"/>
                <a:gd name="connsiteX2783" fmla="*/ 433287 w 547998"/>
                <a:gd name="connsiteY2783" fmla="*/ 427058 h 513723"/>
                <a:gd name="connsiteX2784" fmla="*/ 432277 w 547998"/>
                <a:gd name="connsiteY2784" fmla="*/ 427530 h 513723"/>
                <a:gd name="connsiteX2785" fmla="*/ 431136 w 547998"/>
                <a:gd name="connsiteY2785" fmla="*/ 430701 h 513723"/>
                <a:gd name="connsiteX2786" fmla="*/ 429347 w 547998"/>
                <a:gd name="connsiteY2786" fmla="*/ 434990 h 513723"/>
                <a:gd name="connsiteX2787" fmla="*/ 430154 w 547998"/>
                <a:gd name="connsiteY2787" fmla="*/ 435816 h 513723"/>
                <a:gd name="connsiteX2788" fmla="*/ 443890 w 547998"/>
                <a:gd name="connsiteY2788" fmla="*/ 410907 h 513723"/>
                <a:gd name="connsiteX2789" fmla="*/ 443630 w 547998"/>
                <a:gd name="connsiteY2789" fmla="*/ 412365 h 513723"/>
                <a:gd name="connsiteX2790" fmla="*/ 431277 w 547998"/>
                <a:gd name="connsiteY2790" fmla="*/ 436670 h 513723"/>
                <a:gd name="connsiteX2791" fmla="*/ 432400 w 547998"/>
                <a:gd name="connsiteY2791" fmla="*/ 436670 h 513723"/>
                <a:gd name="connsiteX2792" fmla="*/ 441502 w 547998"/>
                <a:gd name="connsiteY2792" fmla="*/ 430583 h 513723"/>
                <a:gd name="connsiteX2793" fmla="*/ 440436 w 547998"/>
                <a:gd name="connsiteY2793" fmla="*/ 429300 h 513723"/>
                <a:gd name="connsiteX2794" fmla="*/ 445088 w 547998"/>
                <a:gd name="connsiteY2794" fmla="*/ 428087 h 513723"/>
                <a:gd name="connsiteX2795" fmla="*/ 450359 w 547998"/>
                <a:gd name="connsiteY2795" fmla="*/ 422897 h 513723"/>
                <a:gd name="connsiteX2796" fmla="*/ 449311 w 547998"/>
                <a:gd name="connsiteY2796" fmla="*/ 420839 h 513723"/>
                <a:gd name="connsiteX2797" fmla="*/ 447537 w 547998"/>
                <a:gd name="connsiteY2797" fmla="*/ 420108 h 513723"/>
                <a:gd name="connsiteX2798" fmla="*/ 452081 w 547998"/>
                <a:gd name="connsiteY2798" fmla="*/ 414564 h 513723"/>
                <a:gd name="connsiteX2799" fmla="*/ 407213 w 547998"/>
                <a:gd name="connsiteY2799" fmla="*/ 311178 h 513723"/>
                <a:gd name="connsiteX2800" fmla="*/ 403759 w 547998"/>
                <a:gd name="connsiteY2800" fmla="*/ 311258 h 513723"/>
                <a:gd name="connsiteX2801" fmla="*/ 403759 w 547998"/>
                <a:gd name="connsiteY2801" fmla="*/ 311560 h 513723"/>
                <a:gd name="connsiteX2802" fmla="*/ 407199 w 547998"/>
                <a:gd name="connsiteY2802" fmla="*/ 311480 h 513723"/>
                <a:gd name="connsiteX2803" fmla="*/ 407199 w 547998"/>
                <a:gd name="connsiteY2803" fmla="*/ 311178 h 513723"/>
                <a:gd name="connsiteX2804" fmla="*/ 155720 w 547998"/>
                <a:gd name="connsiteY2804" fmla="*/ 467434 h 513723"/>
                <a:gd name="connsiteX2805" fmla="*/ 127659 w 547998"/>
                <a:gd name="connsiteY2805" fmla="*/ 469237 h 513723"/>
                <a:gd name="connsiteX2806" fmla="*/ 151652 w 547998"/>
                <a:gd name="connsiteY2806" fmla="*/ 484973 h 513723"/>
                <a:gd name="connsiteX2807" fmla="*/ 176386 w 547998"/>
                <a:gd name="connsiteY2807" fmla="*/ 484279 h 513723"/>
                <a:gd name="connsiteX2808" fmla="*/ 167365 w 547998"/>
                <a:gd name="connsiteY2808" fmla="*/ 482934 h 513723"/>
                <a:gd name="connsiteX2809" fmla="*/ 136648 w 547998"/>
                <a:gd name="connsiteY2809" fmla="*/ 471638 h 513723"/>
                <a:gd name="connsiteX2810" fmla="*/ 156989 w 547998"/>
                <a:gd name="connsiteY2810" fmla="*/ 479447 h 513723"/>
                <a:gd name="connsiteX2811" fmla="*/ 178033 w 547998"/>
                <a:gd name="connsiteY2811" fmla="*/ 482717 h 513723"/>
                <a:gd name="connsiteX2812" fmla="*/ 177259 w 547998"/>
                <a:gd name="connsiteY2812" fmla="*/ 480514 h 513723"/>
                <a:gd name="connsiteX2813" fmla="*/ 155720 w 547998"/>
                <a:gd name="connsiteY2813" fmla="*/ 467434 h 513723"/>
                <a:gd name="connsiteX2814" fmla="*/ 489262 w 547998"/>
                <a:gd name="connsiteY2814" fmla="*/ 401414 h 513723"/>
                <a:gd name="connsiteX2815" fmla="*/ 484280 w 547998"/>
                <a:gd name="connsiteY2815" fmla="*/ 401362 h 513723"/>
                <a:gd name="connsiteX2816" fmla="*/ 480977 w 547998"/>
                <a:gd name="connsiteY2816" fmla="*/ 401975 h 513723"/>
                <a:gd name="connsiteX2817" fmla="*/ 480929 w 547998"/>
                <a:gd name="connsiteY2817" fmla="*/ 398233 h 513723"/>
                <a:gd name="connsiteX2818" fmla="*/ 471299 w 547998"/>
                <a:gd name="connsiteY2818" fmla="*/ 406212 h 513723"/>
                <a:gd name="connsiteX2819" fmla="*/ 469884 w 547998"/>
                <a:gd name="connsiteY2819" fmla="*/ 408024 h 513723"/>
                <a:gd name="connsiteX2820" fmla="*/ 467671 w 547998"/>
                <a:gd name="connsiteY2820" fmla="*/ 403994 h 513723"/>
                <a:gd name="connsiteX2821" fmla="*/ 461678 w 547998"/>
                <a:gd name="connsiteY2821" fmla="*/ 416343 h 513723"/>
                <a:gd name="connsiteX2822" fmla="*/ 461008 w 547998"/>
                <a:gd name="connsiteY2822" fmla="*/ 414536 h 513723"/>
                <a:gd name="connsiteX2823" fmla="*/ 460164 w 547998"/>
                <a:gd name="connsiteY2823" fmla="*/ 415139 h 513723"/>
                <a:gd name="connsiteX2824" fmla="*/ 452977 w 547998"/>
                <a:gd name="connsiteY2824" fmla="*/ 423996 h 513723"/>
                <a:gd name="connsiteX2825" fmla="*/ 469232 w 547998"/>
                <a:gd name="connsiteY2825" fmla="*/ 417499 h 513723"/>
                <a:gd name="connsiteX2826" fmla="*/ 476980 w 547998"/>
                <a:gd name="connsiteY2826" fmla="*/ 413979 h 513723"/>
                <a:gd name="connsiteX2827" fmla="*/ 455275 w 547998"/>
                <a:gd name="connsiteY2827" fmla="*/ 424539 h 513723"/>
                <a:gd name="connsiteX2828" fmla="*/ 453039 w 547998"/>
                <a:gd name="connsiteY2828" fmla="*/ 425633 h 513723"/>
                <a:gd name="connsiteX2829" fmla="*/ 453114 w 547998"/>
                <a:gd name="connsiteY2829" fmla="*/ 427002 h 513723"/>
                <a:gd name="connsiteX2830" fmla="*/ 454846 w 547998"/>
                <a:gd name="connsiteY2830" fmla="*/ 427945 h 513723"/>
                <a:gd name="connsiteX2831" fmla="*/ 456804 w 547998"/>
                <a:gd name="connsiteY2831" fmla="*/ 427403 h 513723"/>
                <a:gd name="connsiteX2832" fmla="*/ 459489 w 547998"/>
                <a:gd name="connsiteY2832" fmla="*/ 427667 h 513723"/>
                <a:gd name="connsiteX2833" fmla="*/ 462037 w 547998"/>
                <a:gd name="connsiteY2833" fmla="*/ 430418 h 513723"/>
                <a:gd name="connsiteX2834" fmla="*/ 466198 w 547998"/>
                <a:gd name="connsiteY2834" fmla="*/ 429238 h 513723"/>
                <a:gd name="connsiteX2835" fmla="*/ 467902 w 547998"/>
                <a:gd name="connsiteY2835" fmla="*/ 430267 h 513723"/>
                <a:gd name="connsiteX2836" fmla="*/ 473517 w 547998"/>
                <a:gd name="connsiteY2836" fmla="*/ 427365 h 513723"/>
                <a:gd name="connsiteX2837" fmla="*/ 473644 w 547998"/>
                <a:gd name="connsiteY2837" fmla="*/ 425581 h 513723"/>
                <a:gd name="connsiteX2838" fmla="*/ 476711 w 547998"/>
                <a:gd name="connsiteY2838" fmla="*/ 425685 h 513723"/>
                <a:gd name="connsiteX2839" fmla="*/ 482902 w 547998"/>
                <a:gd name="connsiteY2839" fmla="*/ 424213 h 513723"/>
                <a:gd name="connsiteX2840" fmla="*/ 484426 w 547998"/>
                <a:gd name="connsiteY2840" fmla="*/ 419641 h 513723"/>
                <a:gd name="connsiteX2841" fmla="*/ 484520 w 547998"/>
                <a:gd name="connsiteY2841" fmla="*/ 416267 h 513723"/>
                <a:gd name="connsiteX2842" fmla="*/ 488767 w 547998"/>
                <a:gd name="connsiteY2842" fmla="*/ 412568 h 513723"/>
                <a:gd name="connsiteX2843" fmla="*/ 489276 w 547998"/>
                <a:gd name="connsiteY2843" fmla="*/ 401423 h 513723"/>
                <a:gd name="connsiteX2844" fmla="*/ 515700 w 547998"/>
                <a:gd name="connsiteY2844" fmla="*/ 352177 h 513723"/>
                <a:gd name="connsiteX2845" fmla="*/ 512647 w 547998"/>
                <a:gd name="connsiteY2845" fmla="*/ 353295 h 513723"/>
                <a:gd name="connsiteX2846" fmla="*/ 511901 w 547998"/>
                <a:gd name="connsiteY2846" fmla="*/ 349345 h 513723"/>
                <a:gd name="connsiteX2847" fmla="*/ 508471 w 547998"/>
                <a:gd name="connsiteY2847" fmla="*/ 349315 h 513723"/>
                <a:gd name="connsiteX2848" fmla="*/ 508278 w 547998"/>
                <a:gd name="connsiteY2848" fmla="*/ 349529 h 513723"/>
                <a:gd name="connsiteX2849" fmla="*/ 502988 w 547998"/>
                <a:gd name="connsiteY2849" fmla="*/ 361326 h 513723"/>
                <a:gd name="connsiteX2850" fmla="*/ 498888 w 547998"/>
                <a:gd name="connsiteY2850" fmla="*/ 358381 h 513723"/>
                <a:gd name="connsiteX2851" fmla="*/ 496675 w 547998"/>
                <a:gd name="connsiteY2851" fmla="*/ 371093 h 513723"/>
                <a:gd name="connsiteX2852" fmla="*/ 495670 w 547998"/>
                <a:gd name="connsiteY2852" fmla="*/ 369314 h 513723"/>
                <a:gd name="connsiteX2853" fmla="*/ 492683 w 547998"/>
                <a:gd name="connsiteY2853" fmla="*/ 374452 h 513723"/>
                <a:gd name="connsiteX2854" fmla="*/ 490041 w 547998"/>
                <a:gd name="connsiteY2854" fmla="*/ 380681 h 513723"/>
                <a:gd name="connsiteX2855" fmla="*/ 506126 w 547998"/>
                <a:gd name="connsiteY2855" fmla="*/ 369706 h 513723"/>
                <a:gd name="connsiteX2856" fmla="*/ 510901 w 547998"/>
                <a:gd name="connsiteY2856" fmla="*/ 366681 h 513723"/>
                <a:gd name="connsiteX2857" fmla="*/ 502205 w 547998"/>
                <a:gd name="connsiteY2857" fmla="*/ 373358 h 513723"/>
                <a:gd name="connsiteX2858" fmla="*/ 490763 w 547998"/>
                <a:gd name="connsiteY2858" fmla="*/ 381926 h 513723"/>
                <a:gd name="connsiteX2859" fmla="*/ 490881 w 547998"/>
                <a:gd name="connsiteY2859" fmla="*/ 383785 h 513723"/>
                <a:gd name="connsiteX2860" fmla="*/ 494471 w 547998"/>
                <a:gd name="connsiteY2860" fmla="*/ 383493 h 513723"/>
                <a:gd name="connsiteX2861" fmla="*/ 497081 w 547998"/>
                <a:gd name="connsiteY2861" fmla="*/ 383266 h 513723"/>
                <a:gd name="connsiteX2862" fmla="*/ 497680 w 547998"/>
                <a:gd name="connsiteY2862" fmla="*/ 382011 h 513723"/>
                <a:gd name="connsiteX2863" fmla="*/ 500133 w 547998"/>
                <a:gd name="connsiteY2863" fmla="*/ 385644 h 513723"/>
                <a:gd name="connsiteX2864" fmla="*/ 503720 w 547998"/>
                <a:gd name="connsiteY2864" fmla="*/ 386352 h 513723"/>
                <a:gd name="connsiteX2865" fmla="*/ 503639 w 547998"/>
                <a:gd name="connsiteY2865" fmla="*/ 381893 h 513723"/>
                <a:gd name="connsiteX2866" fmla="*/ 505649 w 547998"/>
                <a:gd name="connsiteY2866" fmla="*/ 384488 h 513723"/>
                <a:gd name="connsiteX2867" fmla="*/ 510207 w 547998"/>
                <a:gd name="connsiteY2867" fmla="*/ 383960 h 513723"/>
                <a:gd name="connsiteX2868" fmla="*/ 510080 w 547998"/>
                <a:gd name="connsiteY2868" fmla="*/ 378798 h 513723"/>
                <a:gd name="connsiteX2869" fmla="*/ 517743 w 547998"/>
                <a:gd name="connsiteY2869" fmla="*/ 377038 h 513723"/>
                <a:gd name="connsiteX2870" fmla="*/ 518554 w 547998"/>
                <a:gd name="connsiteY2870" fmla="*/ 370791 h 513723"/>
                <a:gd name="connsiteX2871" fmla="*/ 518554 w 547998"/>
                <a:gd name="connsiteY2871" fmla="*/ 370791 h 513723"/>
                <a:gd name="connsiteX2872" fmla="*/ 519224 w 547998"/>
                <a:gd name="connsiteY2872" fmla="*/ 367422 h 513723"/>
                <a:gd name="connsiteX2873" fmla="*/ 522112 w 547998"/>
                <a:gd name="connsiteY2873" fmla="*/ 363477 h 513723"/>
                <a:gd name="connsiteX2874" fmla="*/ 515709 w 547998"/>
                <a:gd name="connsiteY2874" fmla="*/ 352181 h 513723"/>
                <a:gd name="connsiteX2875" fmla="*/ 546379 w 547998"/>
                <a:gd name="connsiteY2875" fmla="*/ 249093 h 513723"/>
                <a:gd name="connsiteX2876" fmla="*/ 540217 w 547998"/>
                <a:gd name="connsiteY2876" fmla="*/ 237617 h 513723"/>
                <a:gd name="connsiteX2877" fmla="*/ 537961 w 547998"/>
                <a:gd name="connsiteY2877" fmla="*/ 240047 h 513723"/>
                <a:gd name="connsiteX2878" fmla="*/ 536640 w 547998"/>
                <a:gd name="connsiteY2878" fmla="*/ 236622 h 513723"/>
                <a:gd name="connsiteX2879" fmla="*/ 533734 w 547998"/>
                <a:gd name="connsiteY2879" fmla="*/ 238424 h 513723"/>
                <a:gd name="connsiteX2880" fmla="*/ 531676 w 547998"/>
                <a:gd name="connsiteY2880" fmla="*/ 252145 h 513723"/>
                <a:gd name="connsiteX2881" fmla="*/ 528600 w 547998"/>
                <a:gd name="connsiteY2881" fmla="*/ 249682 h 513723"/>
                <a:gd name="connsiteX2882" fmla="*/ 527501 w 547998"/>
                <a:gd name="connsiteY2882" fmla="*/ 253316 h 513723"/>
                <a:gd name="connsiteX2883" fmla="*/ 528657 w 547998"/>
                <a:gd name="connsiteY2883" fmla="*/ 264456 h 513723"/>
                <a:gd name="connsiteX2884" fmla="*/ 527468 w 547998"/>
                <a:gd name="connsiteY2884" fmla="*/ 263262 h 513723"/>
                <a:gd name="connsiteX2885" fmla="*/ 526010 w 547998"/>
                <a:gd name="connsiteY2885" fmla="*/ 271283 h 513723"/>
                <a:gd name="connsiteX2886" fmla="*/ 525599 w 547998"/>
                <a:gd name="connsiteY2886" fmla="*/ 276997 h 513723"/>
                <a:gd name="connsiteX2887" fmla="*/ 539084 w 547998"/>
                <a:gd name="connsiteY2887" fmla="*/ 253485 h 513723"/>
                <a:gd name="connsiteX2888" fmla="*/ 531459 w 547998"/>
                <a:gd name="connsiteY2888" fmla="*/ 268037 h 513723"/>
                <a:gd name="connsiteX2889" fmla="*/ 526382 w 547998"/>
                <a:gd name="connsiteY2889" fmla="*/ 277880 h 513723"/>
                <a:gd name="connsiteX2890" fmla="*/ 526901 w 547998"/>
                <a:gd name="connsiteY2890" fmla="*/ 279602 h 513723"/>
                <a:gd name="connsiteX2891" fmla="*/ 529671 w 547998"/>
                <a:gd name="connsiteY2891" fmla="*/ 277417 h 513723"/>
                <a:gd name="connsiteX2892" fmla="*/ 531667 w 547998"/>
                <a:gd name="connsiteY2892" fmla="*/ 275827 h 513723"/>
                <a:gd name="connsiteX2893" fmla="*/ 534607 w 547998"/>
                <a:gd name="connsiteY2893" fmla="*/ 276483 h 513723"/>
                <a:gd name="connsiteX2894" fmla="*/ 537584 w 547998"/>
                <a:gd name="connsiteY2894" fmla="*/ 275280 h 513723"/>
                <a:gd name="connsiteX2895" fmla="*/ 536527 w 547998"/>
                <a:gd name="connsiteY2895" fmla="*/ 271142 h 513723"/>
                <a:gd name="connsiteX2896" fmla="*/ 538697 w 547998"/>
                <a:gd name="connsiteY2896" fmla="*/ 272557 h 513723"/>
                <a:gd name="connsiteX2897" fmla="*/ 541552 w 547998"/>
                <a:gd name="connsiteY2897" fmla="*/ 266622 h 513723"/>
                <a:gd name="connsiteX2898" fmla="*/ 540929 w 547998"/>
                <a:gd name="connsiteY2898" fmla="*/ 265046 h 513723"/>
                <a:gd name="connsiteX2899" fmla="*/ 546643 w 547998"/>
                <a:gd name="connsiteY2899" fmla="*/ 259742 h 513723"/>
                <a:gd name="connsiteX2900" fmla="*/ 546030 w 547998"/>
                <a:gd name="connsiteY2900" fmla="*/ 253745 h 513723"/>
                <a:gd name="connsiteX2901" fmla="*/ 546379 w 547998"/>
                <a:gd name="connsiteY2901" fmla="*/ 249130 h 513723"/>
                <a:gd name="connsiteX2902" fmla="*/ 537055 w 547998"/>
                <a:gd name="connsiteY2902" fmla="*/ 299523 h 513723"/>
                <a:gd name="connsiteX2903" fmla="*/ 534168 w 547998"/>
                <a:gd name="connsiteY2903" fmla="*/ 300977 h 513723"/>
                <a:gd name="connsiteX2904" fmla="*/ 533653 w 547998"/>
                <a:gd name="connsiteY2904" fmla="*/ 297065 h 513723"/>
                <a:gd name="connsiteX2905" fmla="*/ 530492 w 547998"/>
                <a:gd name="connsiteY2905" fmla="*/ 297299 h 513723"/>
                <a:gd name="connsiteX2906" fmla="*/ 530261 w 547998"/>
                <a:gd name="connsiteY2906" fmla="*/ 297622 h 513723"/>
                <a:gd name="connsiteX2907" fmla="*/ 524830 w 547998"/>
                <a:gd name="connsiteY2907" fmla="*/ 310041 h 513723"/>
                <a:gd name="connsiteX2908" fmla="*/ 522310 w 547998"/>
                <a:gd name="connsiteY2908" fmla="*/ 306346 h 513723"/>
                <a:gd name="connsiteX2909" fmla="*/ 518677 w 547998"/>
                <a:gd name="connsiteY2909" fmla="*/ 320502 h 513723"/>
                <a:gd name="connsiteX2910" fmla="*/ 517781 w 547998"/>
                <a:gd name="connsiteY2910" fmla="*/ 318836 h 513723"/>
                <a:gd name="connsiteX2911" fmla="*/ 513605 w 547998"/>
                <a:gd name="connsiteY2911" fmla="*/ 327084 h 513723"/>
                <a:gd name="connsiteX2912" fmla="*/ 512354 w 547998"/>
                <a:gd name="connsiteY2912" fmla="*/ 330991 h 513723"/>
                <a:gd name="connsiteX2913" fmla="*/ 531742 w 547998"/>
                <a:gd name="connsiteY2913" fmla="*/ 314693 h 513723"/>
                <a:gd name="connsiteX2914" fmla="*/ 512869 w 547998"/>
                <a:gd name="connsiteY2914" fmla="*/ 332184 h 513723"/>
                <a:gd name="connsiteX2915" fmla="*/ 513005 w 547998"/>
                <a:gd name="connsiteY2915" fmla="*/ 334072 h 513723"/>
                <a:gd name="connsiteX2916" fmla="*/ 516332 w 547998"/>
                <a:gd name="connsiteY2916" fmla="*/ 333246 h 513723"/>
                <a:gd name="connsiteX2917" fmla="*/ 518776 w 547998"/>
                <a:gd name="connsiteY2917" fmla="*/ 332661 h 513723"/>
                <a:gd name="connsiteX2918" fmla="*/ 519338 w 547998"/>
                <a:gd name="connsiteY2918" fmla="*/ 331312 h 513723"/>
                <a:gd name="connsiteX2919" fmla="*/ 521569 w 547998"/>
                <a:gd name="connsiteY2919" fmla="*/ 334614 h 513723"/>
                <a:gd name="connsiteX2920" fmla="*/ 524872 w 547998"/>
                <a:gd name="connsiteY2920" fmla="*/ 334817 h 513723"/>
                <a:gd name="connsiteX2921" fmla="*/ 524872 w 547998"/>
                <a:gd name="connsiteY2921" fmla="*/ 330391 h 513723"/>
                <a:gd name="connsiteX2922" fmla="*/ 526680 w 547998"/>
                <a:gd name="connsiteY2922" fmla="*/ 332699 h 513723"/>
                <a:gd name="connsiteX2923" fmla="*/ 528595 w 547998"/>
                <a:gd name="connsiteY2923" fmla="*/ 333369 h 513723"/>
                <a:gd name="connsiteX2924" fmla="*/ 530903 w 547998"/>
                <a:gd name="connsiteY2924" fmla="*/ 331585 h 513723"/>
                <a:gd name="connsiteX2925" fmla="*/ 530903 w 547998"/>
                <a:gd name="connsiteY2925" fmla="*/ 326518 h 513723"/>
                <a:gd name="connsiteX2926" fmla="*/ 538037 w 547998"/>
                <a:gd name="connsiteY2926" fmla="*/ 323922 h 513723"/>
                <a:gd name="connsiteX2927" fmla="*/ 538948 w 547998"/>
                <a:gd name="connsiteY2927" fmla="*/ 317788 h 513723"/>
                <a:gd name="connsiteX2928" fmla="*/ 539108 w 547998"/>
                <a:gd name="connsiteY2928" fmla="*/ 315146 h 513723"/>
                <a:gd name="connsiteX2929" fmla="*/ 542505 w 547998"/>
                <a:gd name="connsiteY2929" fmla="*/ 310253 h 513723"/>
                <a:gd name="connsiteX2930" fmla="*/ 537027 w 547998"/>
                <a:gd name="connsiteY2930" fmla="*/ 299519 h 513723"/>
                <a:gd name="connsiteX2931" fmla="*/ 408756 w 547998"/>
                <a:gd name="connsiteY2931" fmla="*/ 474399 h 513723"/>
                <a:gd name="connsiteX2932" fmla="*/ 403419 w 547998"/>
                <a:gd name="connsiteY2932" fmla="*/ 472601 h 513723"/>
                <a:gd name="connsiteX2933" fmla="*/ 399645 w 547998"/>
                <a:gd name="connsiteY2933" fmla="*/ 471978 h 513723"/>
                <a:gd name="connsiteX2934" fmla="*/ 401060 w 547998"/>
                <a:gd name="connsiteY2934" fmla="*/ 468736 h 513723"/>
                <a:gd name="connsiteX2935" fmla="*/ 397224 w 547998"/>
                <a:gd name="connsiteY2935" fmla="*/ 467170 h 513723"/>
                <a:gd name="connsiteX2936" fmla="*/ 385362 w 547998"/>
                <a:gd name="connsiteY2936" fmla="*/ 472907 h 513723"/>
                <a:gd name="connsiteX2937" fmla="*/ 384635 w 547998"/>
                <a:gd name="connsiteY2937" fmla="*/ 468708 h 513723"/>
                <a:gd name="connsiteX2938" fmla="*/ 373783 w 547998"/>
                <a:gd name="connsiteY2938" fmla="*/ 476371 h 513723"/>
                <a:gd name="connsiteX2939" fmla="*/ 373901 w 547998"/>
                <a:gd name="connsiteY2939" fmla="*/ 475592 h 513723"/>
                <a:gd name="connsiteX2940" fmla="*/ 373740 w 547998"/>
                <a:gd name="connsiteY2940" fmla="*/ 474649 h 513723"/>
                <a:gd name="connsiteX2941" fmla="*/ 370352 w 547998"/>
                <a:gd name="connsiteY2941" fmla="*/ 475682 h 513723"/>
                <a:gd name="connsiteX2942" fmla="*/ 371018 w 547998"/>
                <a:gd name="connsiteY2942" fmla="*/ 475139 h 513723"/>
                <a:gd name="connsiteX2943" fmla="*/ 365450 w 547998"/>
                <a:gd name="connsiteY2943" fmla="*/ 480679 h 513723"/>
                <a:gd name="connsiteX2944" fmla="*/ 387108 w 547998"/>
                <a:gd name="connsiteY2944" fmla="*/ 479221 h 513723"/>
                <a:gd name="connsiteX2945" fmla="*/ 390132 w 547998"/>
                <a:gd name="connsiteY2945" fmla="*/ 479504 h 513723"/>
                <a:gd name="connsiteX2946" fmla="*/ 377779 w 547998"/>
                <a:gd name="connsiteY2946" fmla="*/ 479627 h 513723"/>
                <a:gd name="connsiteX2947" fmla="*/ 367918 w 547998"/>
                <a:gd name="connsiteY2947" fmla="*/ 480910 h 513723"/>
                <a:gd name="connsiteX2948" fmla="*/ 365875 w 547998"/>
                <a:gd name="connsiteY2948" fmla="*/ 481995 h 513723"/>
                <a:gd name="connsiteX2949" fmla="*/ 368276 w 547998"/>
                <a:gd name="connsiteY2949" fmla="*/ 483529 h 513723"/>
                <a:gd name="connsiteX2950" fmla="*/ 370036 w 547998"/>
                <a:gd name="connsiteY2950" fmla="*/ 483010 h 513723"/>
                <a:gd name="connsiteX2951" fmla="*/ 372707 w 547998"/>
                <a:gd name="connsiteY2951" fmla="*/ 483298 h 513723"/>
                <a:gd name="connsiteX2952" fmla="*/ 373311 w 547998"/>
                <a:gd name="connsiteY2952" fmla="*/ 482670 h 513723"/>
                <a:gd name="connsiteX2953" fmla="*/ 374335 w 547998"/>
                <a:gd name="connsiteY2953" fmla="*/ 483807 h 513723"/>
                <a:gd name="connsiteX2954" fmla="*/ 379218 w 547998"/>
                <a:gd name="connsiteY2954" fmla="*/ 486751 h 513723"/>
                <a:gd name="connsiteX2955" fmla="*/ 379044 w 547998"/>
                <a:gd name="connsiteY2955" fmla="*/ 484628 h 513723"/>
                <a:gd name="connsiteX2956" fmla="*/ 383975 w 547998"/>
                <a:gd name="connsiteY2956" fmla="*/ 488530 h 513723"/>
                <a:gd name="connsiteX2957" fmla="*/ 391562 w 547998"/>
                <a:gd name="connsiteY2957" fmla="*/ 491243 h 513723"/>
                <a:gd name="connsiteX2958" fmla="*/ 395809 w 547998"/>
                <a:gd name="connsiteY2958" fmla="*/ 487374 h 513723"/>
                <a:gd name="connsiteX2959" fmla="*/ 397403 w 547998"/>
                <a:gd name="connsiteY2959" fmla="*/ 485548 h 513723"/>
                <a:gd name="connsiteX2960" fmla="*/ 410058 w 547998"/>
                <a:gd name="connsiteY2960" fmla="*/ 478999 h 513723"/>
                <a:gd name="connsiteX2961" fmla="*/ 408761 w 547998"/>
                <a:gd name="connsiteY2961" fmla="*/ 474427 h 513723"/>
                <a:gd name="connsiteX2962" fmla="*/ 213757 w 547998"/>
                <a:gd name="connsiteY2962" fmla="*/ 500581 h 513723"/>
                <a:gd name="connsiteX2963" fmla="*/ 248366 w 547998"/>
                <a:gd name="connsiteY2963" fmla="*/ 501053 h 513723"/>
                <a:gd name="connsiteX2964" fmla="*/ 247040 w 547998"/>
                <a:gd name="connsiteY2964" fmla="*/ 498755 h 513723"/>
                <a:gd name="connsiteX2965" fmla="*/ 221235 w 547998"/>
                <a:gd name="connsiteY2965" fmla="*/ 489398 h 513723"/>
                <a:gd name="connsiteX2966" fmla="*/ 191981 w 547998"/>
                <a:gd name="connsiteY2966" fmla="*/ 498472 h 513723"/>
                <a:gd name="connsiteX2967" fmla="*/ 220995 w 547998"/>
                <a:gd name="connsiteY2967" fmla="*/ 510207 h 513723"/>
                <a:gd name="connsiteX2968" fmla="*/ 247007 w 547998"/>
                <a:gd name="connsiteY2968" fmla="*/ 503224 h 513723"/>
                <a:gd name="connsiteX2969" fmla="*/ 248343 w 547998"/>
                <a:gd name="connsiteY2969" fmla="*/ 501336 h 513723"/>
                <a:gd name="connsiteX2970" fmla="*/ 237151 w 547998"/>
                <a:gd name="connsiteY2970" fmla="*/ 503950 h 513723"/>
                <a:gd name="connsiteX2971" fmla="*/ 202045 w 547998"/>
                <a:gd name="connsiteY2971" fmla="*/ 498906 h 513723"/>
                <a:gd name="connsiteX2972" fmla="*/ 213780 w 547998"/>
                <a:gd name="connsiteY2972" fmla="*/ 500543 h 513723"/>
                <a:gd name="connsiteX2973" fmla="*/ 204909 w 547998"/>
                <a:gd name="connsiteY2973" fmla="*/ 484218 h 513723"/>
                <a:gd name="connsiteX2974" fmla="*/ 191226 w 547998"/>
                <a:gd name="connsiteY2974" fmla="*/ 469685 h 513723"/>
                <a:gd name="connsiteX2975" fmla="*/ 175452 w 547998"/>
                <a:gd name="connsiteY2975" fmla="*/ 459215 h 513723"/>
                <a:gd name="connsiteX2976" fmla="*/ 199002 w 547998"/>
                <a:gd name="connsiteY2976" fmla="*/ 475404 h 513723"/>
                <a:gd name="connsiteX2977" fmla="*/ 204839 w 547998"/>
                <a:gd name="connsiteY2977" fmla="*/ 481679 h 513723"/>
                <a:gd name="connsiteX2978" fmla="*/ 169049 w 547998"/>
                <a:gd name="connsiteY2978" fmla="*/ 453784 h 513723"/>
                <a:gd name="connsiteX2979" fmla="*/ 183950 w 547998"/>
                <a:gd name="connsiteY2979" fmla="*/ 477918 h 513723"/>
                <a:gd name="connsiteX2980" fmla="*/ 203296 w 547998"/>
                <a:gd name="connsiteY2980" fmla="*/ 485289 h 513723"/>
                <a:gd name="connsiteX2981" fmla="*/ 204938 w 547998"/>
                <a:gd name="connsiteY2981" fmla="*/ 484213 h 513723"/>
                <a:gd name="connsiteX2982" fmla="*/ 254132 w 547998"/>
                <a:gd name="connsiteY2982" fmla="*/ 477253 h 513723"/>
                <a:gd name="connsiteX2983" fmla="*/ 233333 w 547998"/>
                <a:gd name="connsiteY2983" fmla="*/ 474196 h 513723"/>
                <a:gd name="connsiteX2984" fmla="*/ 247677 w 547998"/>
                <a:gd name="connsiteY2984" fmla="*/ 492126 h 513723"/>
                <a:gd name="connsiteX2985" fmla="*/ 265834 w 547998"/>
                <a:gd name="connsiteY2985" fmla="*/ 495613 h 513723"/>
                <a:gd name="connsiteX2986" fmla="*/ 267344 w 547998"/>
                <a:gd name="connsiteY2986" fmla="*/ 494504 h 513723"/>
                <a:gd name="connsiteX2987" fmla="*/ 267188 w 547998"/>
                <a:gd name="connsiteY2987" fmla="*/ 494636 h 513723"/>
                <a:gd name="connsiteX2988" fmla="*/ 239401 w 547998"/>
                <a:gd name="connsiteY2988" fmla="*/ 477810 h 513723"/>
                <a:gd name="connsiteX2989" fmla="*/ 267410 w 547998"/>
                <a:gd name="connsiteY2989" fmla="*/ 494263 h 513723"/>
                <a:gd name="connsiteX2990" fmla="*/ 267217 w 547998"/>
                <a:gd name="connsiteY2990" fmla="*/ 492414 h 513723"/>
                <a:gd name="connsiteX2991" fmla="*/ 254128 w 547998"/>
                <a:gd name="connsiteY2991" fmla="*/ 477234 h 513723"/>
                <a:gd name="connsiteX2992" fmla="*/ 365856 w 547998"/>
                <a:gd name="connsiteY2992" fmla="*/ 478527 h 513723"/>
                <a:gd name="connsiteX2993" fmla="*/ 364398 w 547998"/>
                <a:gd name="connsiteY2993" fmla="*/ 474403 h 513723"/>
                <a:gd name="connsiteX2994" fmla="*/ 370386 w 547998"/>
                <a:gd name="connsiteY2994" fmla="*/ 472044 h 513723"/>
                <a:gd name="connsiteX2995" fmla="*/ 375052 w 547998"/>
                <a:gd name="connsiteY2995" fmla="*/ 464655 h 513723"/>
                <a:gd name="connsiteX2996" fmla="*/ 374108 w 547998"/>
                <a:gd name="connsiteY2996" fmla="*/ 463876 h 513723"/>
                <a:gd name="connsiteX2997" fmla="*/ 374217 w 547998"/>
                <a:gd name="connsiteY2997" fmla="*/ 459918 h 513723"/>
                <a:gd name="connsiteX2998" fmla="*/ 367139 w 547998"/>
                <a:gd name="connsiteY2998" fmla="*/ 454619 h 513723"/>
                <a:gd name="connsiteX2999" fmla="*/ 365917 w 547998"/>
                <a:gd name="connsiteY2999" fmla="*/ 454147 h 513723"/>
                <a:gd name="connsiteX3000" fmla="*/ 362940 w 547998"/>
                <a:gd name="connsiteY3000" fmla="*/ 453491 h 513723"/>
                <a:gd name="connsiteX3001" fmla="*/ 358250 w 547998"/>
                <a:gd name="connsiteY3001" fmla="*/ 461390 h 513723"/>
                <a:gd name="connsiteX3002" fmla="*/ 356895 w 547998"/>
                <a:gd name="connsiteY3002" fmla="*/ 459502 h 513723"/>
                <a:gd name="connsiteX3003" fmla="*/ 350129 w 547998"/>
                <a:gd name="connsiteY3003" fmla="*/ 459422 h 513723"/>
                <a:gd name="connsiteX3004" fmla="*/ 346175 w 547998"/>
                <a:gd name="connsiteY3004" fmla="*/ 464773 h 513723"/>
                <a:gd name="connsiteX3005" fmla="*/ 347067 w 547998"/>
                <a:gd name="connsiteY3005" fmla="*/ 466283 h 513723"/>
                <a:gd name="connsiteX3006" fmla="*/ 345732 w 547998"/>
                <a:gd name="connsiteY3006" fmla="*/ 467123 h 513723"/>
                <a:gd name="connsiteX3007" fmla="*/ 342773 w 547998"/>
                <a:gd name="connsiteY3007" fmla="*/ 466934 h 513723"/>
                <a:gd name="connsiteX3008" fmla="*/ 341244 w 547998"/>
                <a:gd name="connsiteY3008" fmla="*/ 471454 h 513723"/>
                <a:gd name="connsiteX3009" fmla="*/ 343575 w 547998"/>
                <a:gd name="connsiteY3009" fmla="*/ 474795 h 513723"/>
                <a:gd name="connsiteX3010" fmla="*/ 341929 w 547998"/>
                <a:gd name="connsiteY3010" fmla="*/ 475418 h 513723"/>
                <a:gd name="connsiteX3011" fmla="*/ 340249 w 547998"/>
                <a:gd name="connsiteY3011" fmla="*/ 478645 h 513723"/>
                <a:gd name="connsiteX3012" fmla="*/ 338423 w 547998"/>
                <a:gd name="connsiteY3012" fmla="*/ 480768 h 513723"/>
                <a:gd name="connsiteX3013" fmla="*/ 338932 w 547998"/>
                <a:gd name="connsiteY3013" fmla="*/ 483675 h 513723"/>
                <a:gd name="connsiteX3014" fmla="*/ 339933 w 547998"/>
                <a:gd name="connsiteY3014" fmla="*/ 483354 h 513723"/>
                <a:gd name="connsiteX3015" fmla="*/ 350313 w 547998"/>
                <a:gd name="connsiteY3015" fmla="*/ 474389 h 513723"/>
                <a:gd name="connsiteX3016" fmla="*/ 353409 w 547998"/>
                <a:gd name="connsiteY3016" fmla="*/ 473828 h 513723"/>
                <a:gd name="connsiteX3017" fmla="*/ 364733 w 547998"/>
                <a:gd name="connsiteY3017" fmla="*/ 463971 h 513723"/>
                <a:gd name="connsiteX3018" fmla="*/ 353163 w 547998"/>
                <a:gd name="connsiteY3018" fmla="*/ 474823 h 513723"/>
                <a:gd name="connsiteX3019" fmla="*/ 351181 w 547998"/>
                <a:gd name="connsiteY3019" fmla="*/ 474734 h 513723"/>
                <a:gd name="connsiteX3020" fmla="*/ 340801 w 547998"/>
                <a:gd name="connsiteY3020" fmla="*/ 484241 h 513723"/>
                <a:gd name="connsiteX3021" fmla="*/ 341343 w 547998"/>
                <a:gd name="connsiteY3021" fmla="*/ 484288 h 513723"/>
                <a:gd name="connsiteX3022" fmla="*/ 350780 w 547998"/>
                <a:gd name="connsiteY3022" fmla="*/ 481070 h 513723"/>
                <a:gd name="connsiteX3023" fmla="*/ 354744 w 547998"/>
                <a:gd name="connsiteY3023" fmla="*/ 480377 h 513723"/>
                <a:gd name="connsiteX3024" fmla="*/ 354230 w 547998"/>
                <a:gd name="connsiteY3024" fmla="*/ 478612 h 513723"/>
                <a:gd name="connsiteX3025" fmla="*/ 357249 w 547998"/>
                <a:gd name="connsiteY3025" fmla="*/ 479556 h 513723"/>
                <a:gd name="connsiteX3026" fmla="*/ 365827 w 547998"/>
                <a:gd name="connsiteY3026" fmla="*/ 478551 h 513723"/>
                <a:gd name="connsiteX3027" fmla="*/ 347124 w 547998"/>
                <a:gd name="connsiteY3027" fmla="*/ 496783 h 513723"/>
                <a:gd name="connsiteX3028" fmla="*/ 341117 w 547998"/>
                <a:gd name="connsiteY3028" fmla="*/ 494282 h 513723"/>
                <a:gd name="connsiteX3029" fmla="*/ 336823 w 547998"/>
                <a:gd name="connsiteY3029" fmla="*/ 493225 h 513723"/>
                <a:gd name="connsiteX3030" fmla="*/ 338159 w 547998"/>
                <a:gd name="connsiteY3030" fmla="*/ 491531 h 513723"/>
                <a:gd name="connsiteX3031" fmla="*/ 334355 w 547998"/>
                <a:gd name="connsiteY3031" fmla="*/ 487686 h 513723"/>
                <a:gd name="connsiteX3032" fmla="*/ 320398 w 547998"/>
                <a:gd name="connsiteY3032" fmla="*/ 492876 h 513723"/>
                <a:gd name="connsiteX3033" fmla="*/ 319823 w 547998"/>
                <a:gd name="connsiteY3033" fmla="*/ 488158 h 513723"/>
                <a:gd name="connsiteX3034" fmla="*/ 306880 w 547998"/>
                <a:gd name="connsiteY3034" fmla="*/ 495570 h 513723"/>
                <a:gd name="connsiteX3035" fmla="*/ 307064 w 547998"/>
                <a:gd name="connsiteY3035" fmla="*/ 494721 h 513723"/>
                <a:gd name="connsiteX3036" fmla="*/ 302992 w 547998"/>
                <a:gd name="connsiteY3036" fmla="*/ 494461 h 513723"/>
                <a:gd name="connsiteX3037" fmla="*/ 301548 w 547998"/>
                <a:gd name="connsiteY3037" fmla="*/ 495174 h 513723"/>
                <a:gd name="connsiteX3038" fmla="*/ 297155 w 547998"/>
                <a:gd name="connsiteY3038" fmla="*/ 499477 h 513723"/>
                <a:gd name="connsiteX3039" fmla="*/ 321984 w 547998"/>
                <a:gd name="connsiteY3039" fmla="*/ 499982 h 513723"/>
                <a:gd name="connsiteX3040" fmla="*/ 325433 w 547998"/>
                <a:gd name="connsiteY3040" fmla="*/ 500586 h 513723"/>
                <a:gd name="connsiteX3041" fmla="*/ 311277 w 547998"/>
                <a:gd name="connsiteY3041" fmla="*/ 499529 h 513723"/>
                <a:gd name="connsiteX3042" fmla="*/ 297787 w 547998"/>
                <a:gd name="connsiteY3042" fmla="*/ 500624 h 513723"/>
                <a:gd name="connsiteX3043" fmla="*/ 297887 w 547998"/>
                <a:gd name="connsiteY3043" fmla="*/ 502185 h 513723"/>
                <a:gd name="connsiteX3044" fmla="*/ 302199 w 547998"/>
                <a:gd name="connsiteY3044" fmla="*/ 502516 h 513723"/>
                <a:gd name="connsiteX3045" fmla="*/ 305243 w 547998"/>
                <a:gd name="connsiteY3045" fmla="*/ 503091 h 513723"/>
                <a:gd name="connsiteX3046" fmla="*/ 305974 w 547998"/>
                <a:gd name="connsiteY3046" fmla="*/ 502454 h 513723"/>
                <a:gd name="connsiteX3047" fmla="*/ 308630 w 547998"/>
                <a:gd name="connsiteY3047" fmla="*/ 505649 h 513723"/>
                <a:gd name="connsiteX3048" fmla="*/ 312547 w 547998"/>
                <a:gd name="connsiteY3048" fmla="*/ 506220 h 513723"/>
                <a:gd name="connsiteX3049" fmla="*/ 312424 w 547998"/>
                <a:gd name="connsiteY3049" fmla="*/ 505167 h 513723"/>
                <a:gd name="connsiteX3050" fmla="*/ 317831 w 547998"/>
                <a:gd name="connsiteY3050" fmla="*/ 509952 h 513723"/>
                <a:gd name="connsiteX3051" fmla="*/ 330873 w 547998"/>
                <a:gd name="connsiteY3051" fmla="*/ 512170 h 513723"/>
                <a:gd name="connsiteX3052" fmla="*/ 333421 w 547998"/>
                <a:gd name="connsiteY3052" fmla="*/ 507956 h 513723"/>
                <a:gd name="connsiteX3053" fmla="*/ 348336 w 547998"/>
                <a:gd name="connsiteY3053" fmla="*/ 501950 h 513723"/>
                <a:gd name="connsiteX3054" fmla="*/ 347204 w 547998"/>
                <a:gd name="connsiteY3054" fmla="*/ 496802 h 513723"/>
                <a:gd name="connsiteX3055" fmla="*/ 347138 w 547998"/>
                <a:gd name="connsiteY3055" fmla="*/ 496759 h 513723"/>
                <a:gd name="connsiteX3056" fmla="*/ 301949 w 547998"/>
                <a:gd name="connsiteY3056" fmla="*/ 492796 h 513723"/>
                <a:gd name="connsiteX3057" fmla="*/ 300925 w 547998"/>
                <a:gd name="connsiteY3057" fmla="*/ 489021 h 513723"/>
                <a:gd name="connsiteX3058" fmla="*/ 306196 w 547998"/>
                <a:gd name="connsiteY3058" fmla="*/ 487723 h 513723"/>
                <a:gd name="connsiteX3059" fmla="*/ 309555 w 547998"/>
                <a:gd name="connsiteY3059" fmla="*/ 485723 h 513723"/>
                <a:gd name="connsiteX3060" fmla="*/ 309853 w 547998"/>
                <a:gd name="connsiteY3060" fmla="*/ 481118 h 513723"/>
                <a:gd name="connsiteX3061" fmla="*/ 310164 w 547998"/>
                <a:gd name="connsiteY3061" fmla="*/ 477697 h 513723"/>
                <a:gd name="connsiteX3062" fmla="*/ 304365 w 547998"/>
                <a:gd name="connsiteY3062" fmla="*/ 472190 h 513723"/>
                <a:gd name="connsiteX3063" fmla="*/ 303341 w 547998"/>
                <a:gd name="connsiteY3063" fmla="*/ 471643 h 513723"/>
                <a:gd name="connsiteX3064" fmla="*/ 298047 w 547998"/>
                <a:gd name="connsiteY3064" fmla="*/ 474474 h 513723"/>
                <a:gd name="connsiteX3065" fmla="*/ 296367 w 547998"/>
                <a:gd name="connsiteY3065" fmla="*/ 476942 h 513723"/>
                <a:gd name="connsiteX3066" fmla="*/ 295306 w 547998"/>
                <a:gd name="connsiteY3066" fmla="*/ 475144 h 513723"/>
                <a:gd name="connsiteX3067" fmla="*/ 291281 w 547998"/>
                <a:gd name="connsiteY3067" fmla="*/ 474361 h 513723"/>
                <a:gd name="connsiteX3068" fmla="*/ 286072 w 547998"/>
                <a:gd name="connsiteY3068" fmla="*/ 476739 h 513723"/>
                <a:gd name="connsiteX3069" fmla="*/ 285821 w 547998"/>
                <a:gd name="connsiteY3069" fmla="*/ 478343 h 513723"/>
                <a:gd name="connsiteX3070" fmla="*/ 286888 w 547998"/>
                <a:gd name="connsiteY3070" fmla="*/ 480948 h 513723"/>
                <a:gd name="connsiteX3071" fmla="*/ 282783 w 547998"/>
                <a:gd name="connsiteY3071" fmla="*/ 479782 h 513723"/>
                <a:gd name="connsiteX3072" fmla="*/ 281226 w 547998"/>
                <a:gd name="connsiteY3072" fmla="*/ 483505 h 513723"/>
                <a:gd name="connsiteX3073" fmla="*/ 283042 w 547998"/>
                <a:gd name="connsiteY3073" fmla="*/ 486699 h 513723"/>
                <a:gd name="connsiteX3074" fmla="*/ 281598 w 547998"/>
                <a:gd name="connsiteY3074" fmla="*/ 487030 h 513723"/>
                <a:gd name="connsiteX3075" fmla="*/ 279980 w 547998"/>
                <a:gd name="connsiteY3075" fmla="*/ 489615 h 513723"/>
                <a:gd name="connsiteX3076" fmla="*/ 277970 w 547998"/>
                <a:gd name="connsiteY3076" fmla="*/ 493230 h 513723"/>
                <a:gd name="connsiteX3077" fmla="*/ 281155 w 547998"/>
                <a:gd name="connsiteY3077" fmla="*/ 492225 h 513723"/>
                <a:gd name="connsiteX3078" fmla="*/ 289709 w 547998"/>
                <a:gd name="connsiteY3078" fmla="*/ 486761 h 513723"/>
                <a:gd name="connsiteX3079" fmla="*/ 291550 w 547998"/>
                <a:gd name="connsiteY3079" fmla="*/ 487119 h 513723"/>
                <a:gd name="connsiteX3080" fmla="*/ 301053 w 547998"/>
                <a:gd name="connsiteY3080" fmla="*/ 480872 h 513723"/>
                <a:gd name="connsiteX3081" fmla="*/ 301817 w 547998"/>
                <a:gd name="connsiteY3081" fmla="*/ 480023 h 513723"/>
                <a:gd name="connsiteX3082" fmla="*/ 294461 w 547998"/>
                <a:gd name="connsiteY3082" fmla="*/ 486190 h 513723"/>
                <a:gd name="connsiteX3083" fmla="*/ 291295 w 547998"/>
                <a:gd name="connsiteY3083" fmla="*/ 487936 h 513723"/>
                <a:gd name="connsiteX3084" fmla="*/ 289601 w 547998"/>
                <a:gd name="connsiteY3084" fmla="*/ 487605 h 513723"/>
                <a:gd name="connsiteX3085" fmla="*/ 280112 w 547998"/>
                <a:gd name="connsiteY3085" fmla="*/ 494593 h 513723"/>
                <a:gd name="connsiteX3086" fmla="*/ 288912 w 547998"/>
                <a:gd name="connsiteY3086" fmla="*/ 493055 h 513723"/>
                <a:gd name="connsiteX3087" fmla="*/ 292253 w 547998"/>
                <a:gd name="connsiteY3087" fmla="*/ 492036 h 513723"/>
                <a:gd name="connsiteX3088" fmla="*/ 292003 w 547998"/>
                <a:gd name="connsiteY3088" fmla="*/ 491361 h 513723"/>
                <a:gd name="connsiteX3089" fmla="*/ 301954 w 547998"/>
                <a:gd name="connsiteY3089" fmla="*/ 492777 h 513723"/>
                <a:gd name="connsiteX3090" fmla="*/ 53084 w 547998"/>
                <a:gd name="connsiteY3090" fmla="*/ 114201 h 513723"/>
                <a:gd name="connsiteX3091" fmla="*/ 80923 w 547998"/>
                <a:gd name="connsiteY3091" fmla="*/ 88882 h 513723"/>
                <a:gd name="connsiteX3092" fmla="*/ 61082 w 547998"/>
                <a:gd name="connsiteY3092" fmla="*/ 110776 h 513723"/>
                <a:gd name="connsiteX3093" fmla="*/ 54740 w 547998"/>
                <a:gd name="connsiteY3093" fmla="*/ 115334 h 513723"/>
                <a:gd name="connsiteX3094" fmla="*/ 86967 w 547998"/>
                <a:gd name="connsiteY3094" fmla="*/ 83329 h 513723"/>
                <a:gd name="connsiteX3095" fmla="*/ 65673 w 547998"/>
                <a:gd name="connsiteY3095" fmla="*/ 91822 h 513723"/>
                <a:gd name="connsiteX3096" fmla="*/ 53107 w 547998"/>
                <a:gd name="connsiteY3096" fmla="*/ 112064 h 513723"/>
                <a:gd name="connsiteX3097" fmla="*/ 53107 w 547998"/>
                <a:gd name="connsiteY3097" fmla="*/ 114423 h 513723"/>
                <a:gd name="connsiteX3098" fmla="*/ 141347 w 547998"/>
                <a:gd name="connsiteY3098" fmla="*/ 209703 h 513723"/>
                <a:gd name="connsiteX3099" fmla="*/ 143395 w 547998"/>
                <a:gd name="connsiteY3099" fmla="*/ 209703 h 513723"/>
                <a:gd name="connsiteX3100" fmla="*/ 144617 w 547998"/>
                <a:gd name="connsiteY3100" fmla="*/ 210802 h 513723"/>
                <a:gd name="connsiteX3101" fmla="*/ 144777 w 547998"/>
                <a:gd name="connsiteY3101" fmla="*/ 210566 h 513723"/>
                <a:gd name="connsiteX3102" fmla="*/ 143485 w 547998"/>
                <a:gd name="connsiteY3102" fmla="*/ 209401 h 513723"/>
                <a:gd name="connsiteX3103" fmla="*/ 141347 w 547998"/>
                <a:gd name="connsiteY3103" fmla="*/ 209401 h 513723"/>
                <a:gd name="connsiteX3104" fmla="*/ 141347 w 547998"/>
                <a:gd name="connsiteY3104" fmla="*/ 204513 h 513723"/>
                <a:gd name="connsiteX3105" fmla="*/ 143395 w 547998"/>
                <a:gd name="connsiteY3105" fmla="*/ 204513 h 513723"/>
                <a:gd name="connsiteX3106" fmla="*/ 144617 w 547998"/>
                <a:gd name="connsiteY3106" fmla="*/ 205631 h 513723"/>
                <a:gd name="connsiteX3107" fmla="*/ 144777 w 547998"/>
                <a:gd name="connsiteY3107" fmla="*/ 205395 h 513723"/>
                <a:gd name="connsiteX3108" fmla="*/ 143485 w 547998"/>
                <a:gd name="connsiteY3108" fmla="*/ 204211 h 513723"/>
                <a:gd name="connsiteX3109" fmla="*/ 141347 w 547998"/>
                <a:gd name="connsiteY3109" fmla="*/ 204211 h 513723"/>
                <a:gd name="connsiteX3110" fmla="*/ 141347 w 547998"/>
                <a:gd name="connsiteY3110" fmla="*/ 207103 h 513723"/>
                <a:gd name="connsiteX3111" fmla="*/ 143395 w 547998"/>
                <a:gd name="connsiteY3111" fmla="*/ 207103 h 513723"/>
                <a:gd name="connsiteX3112" fmla="*/ 144617 w 547998"/>
                <a:gd name="connsiteY3112" fmla="*/ 208221 h 513723"/>
                <a:gd name="connsiteX3113" fmla="*/ 144777 w 547998"/>
                <a:gd name="connsiteY3113" fmla="*/ 207985 h 513723"/>
                <a:gd name="connsiteX3114" fmla="*/ 143485 w 547998"/>
                <a:gd name="connsiteY3114" fmla="*/ 206801 h 513723"/>
                <a:gd name="connsiteX3115" fmla="*/ 141347 w 547998"/>
                <a:gd name="connsiteY3115" fmla="*/ 206801 h 513723"/>
                <a:gd name="connsiteX3116" fmla="*/ 141347 w 547998"/>
                <a:gd name="connsiteY3116" fmla="*/ 212293 h 513723"/>
                <a:gd name="connsiteX3117" fmla="*/ 143400 w 547998"/>
                <a:gd name="connsiteY3117" fmla="*/ 212293 h 513723"/>
                <a:gd name="connsiteX3118" fmla="*/ 144726 w 547998"/>
                <a:gd name="connsiteY3118" fmla="*/ 213265 h 513723"/>
                <a:gd name="connsiteX3119" fmla="*/ 144862 w 547998"/>
                <a:gd name="connsiteY3119" fmla="*/ 213011 h 513723"/>
                <a:gd name="connsiteX3120" fmla="*/ 143475 w 547998"/>
                <a:gd name="connsiteY3120" fmla="*/ 211996 h 513723"/>
                <a:gd name="connsiteX3121" fmla="*/ 141342 w 547998"/>
                <a:gd name="connsiteY3121" fmla="*/ 211996 h 513723"/>
                <a:gd name="connsiteX3122" fmla="*/ 141347 w 547998"/>
                <a:gd name="connsiteY3122" fmla="*/ 220060 h 513723"/>
                <a:gd name="connsiteX3123" fmla="*/ 143400 w 547998"/>
                <a:gd name="connsiteY3123" fmla="*/ 220060 h 513723"/>
                <a:gd name="connsiteX3124" fmla="*/ 144626 w 547998"/>
                <a:gd name="connsiteY3124" fmla="*/ 221004 h 513723"/>
                <a:gd name="connsiteX3125" fmla="*/ 144768 w 547998"/>
                <a:gd name="connsiteY3125" fmla="*/ 220754 h 513723"/>
                <a:gd name="connsiteX3126" fmla="*/ 143475 w 547998"/>
                <a:gd name="connsiteY3126" fmla="*/ 219777 h 513723"/>
                <a:gd name="connsiteX3127" fmla="*/ 141342 w 547998"/>
                <a:gd name="connsiteY3127" fmla="*/ 219777 h 513723"/>
                <a:gd name="connsiteX3128" fmla="*/ 141347 w 547998"/>
                <a:gd name="connsiteY3128" fmla="*/ 214870 h 513723"/>
                <a:gd name="connsiteX3129" fmla="*/ 143400 w 547998"/>
                <a:gd name="connsiteY3129" fmla="*/ 214870 h 513723"/>
                <a:gd name="connsiteX3130" fmla="*/ 144721 w 547998"/>
                <a:gd name="connsiteY3130" fmla="*/ 215846 h 513723"/>
                <a:gd name="connsiteX3131" fmla="*/ 144862 w 547998"/>
                <a:gd name="connsiteY3131" fmla="*/ 215592 h 513723"/>
                <a:gd name="connsiteX3132" fmla="*/ 143475 w 547998"/>
                <a:gd name="connsiteY3132" fmla="*/ 214568 h 513723"/>
                <a:gd name="connsiteX3133" fmla="*/ 141342 w 547998"/>
                <a:gd name="connsiteY3133" fmla="*/ 214568 h 513723"/>
                <a:gd name="connsiteX3134" fmla="*/ 141347 w 547998"/>
                <a:gd name="connsiteY3134" fmla="*/ 217460 h 513723"/>
                <a:gd name="connsiteX3135" fmla="*/ 143404 w 547998"/>
                <a:gd name="connsiteY3135" fmla="*/ 217460 h 513723"/>
                <a:gd name="connsiteX3136" fmla="*/ 144631 w 547998"/>
                <a:gd name="connsiteY3136" fmla="*/ 218314 h 513723"/>
                <a:gd name="connsiteX3137" fmla="*/ 144768 w 547998"/>
                <a:gd name="connsiteY3137" fmla="*/ 218055 h 513723"/>
                <a:gd name="connsiteX3138" fmla="*/ 143475 w 547998"/>
                <a:gd name="connsiteY3138" fmla="*/ 217158 h 513723"/>
                <a:gd name="connsiteX3139" fmla="*/ 141347 w 547998"/>
                <a:gd name="connsiteY3139" fmla="*/ 217158 h 513723"/>
                <a:gd name="connsiteX3140" fmla="*/ 119487 w 547998"/>
                <a:gd name="connsiteY3140" fmla="*/ 235862 h 513723"/>
                <a:gd name="connsiteX3141" fmla="*/ 123007 w 547998"/>
                <a:gd name="connsiteY3141" fmla="*/ 235862 h 513723"/>
                <a:gd name="connsiteX3142" fmla="*/ 123007 w 547998"/>
                <a:gd name="connsiteY3142" fmla="*/ 226425 h 513723"/>
                <a:gd name="connsiteX3143" fmla="*/ 119482 w 547998"/>
                <a:gd name="connsiteY3143" fmla="*/ 226425 h 513723"/>
                <a:gd name="connsiteX3144" fmla="*/ 144782 w 547998"/>
                <a:gd name="connsiteY3144" fmla="*/ 200214 h 513723"/>
                <a:gd name="connsiteX3145" fmla="*/ 143489 w 547998"/>
                <a:gd name="connsiteY3145" fmla="*/ 199030 h 513723"/>
                <a:gd name="connsiteX3146" fmla="*/ 141352 w 547998"/>
                <a:gd name="connsiteY3146" fmla="*/ 199030 h 513723"/>
                <a:gd name="connsiteX3147" fmla="*/ 141352 w 547998"/>
                <a:gd name="connsiteY3147" fmla="*/ 199332 h 513723"/>
                <a:gd name="connsiteX3148" fmla="*/ 143400 w 547998"/>
                <a:gd name="connsiteY3148" fmla="*/ 199332 h 513723"/>
                <a:gd name="connsiteX3149" fmla="*/ 144622 w 547998"/>
                <a:gd name="connsiteY3149" fmla="*/ 200450 h 513723"/>
                <a:gd name="connsiteX3150" fmla="*/ 141352 w 547998"/>
                <a:gd name="connsiteY3150" fmla="*/ 222636 h 513723"/>
                <a:gd name="connsiteX3151" fmla="*/ 143404 w 547998"/>
                <a:gd name="connsiteY3151" fmla="*/ 222636 h 513723"/>
                <a:gd name="connsiteX3152" fmla="*/ 144631 w 547998"/>
                <a:gd name="connsiteY3152" fmla="*/ 223542 h 513723"/>
                <a:gd name="connsiteX3153" fmla="*/ 144773 w 547998"/>
                <a:gd name="connsiteY3153" fmla="*/ 223287 h 513723"/>
                <a:gd name="connsiteX3154" fmla="*/ 143485 w 547998"/>
                <a:gd name="connsiteY3154" fmla="*/ 222344 h 513723"/>
                <a:gd name="connsiteX3155" fmla="*/ 141352 w 547998"/>
                <a:gd name="connsiteY3155" fmla="*/ 222344 h 513723"/>
                <a:gd name="connsiteX3156" fmla="*/ 123761 w 547998"/>
                <a:gd name="connsiteY3156" fmla="*/ 235848 h 513723"/>
                <a:gd name="connsiteX3157" fmla="*/ 127281 w 547998"/>
                <a:gd name="connsiteY3157" fmla="*/ 235848 h 513723"/>
                <a:gd name="connsiteX3158" fmla="*/ 127281 w 547998"/>
                <a:gd name="connsiteY3158" fmla="*/ 226411 h 513723"/>
                <a:gd name="connsiteX3159" fmla="*/ 123761 w 547998"/>
                <a:gd name="connsiteY3159" fmla="*/ 226411 h 513723"/>
                <a:gd name="connsiteX3160" fmla="*/ 123007 w 547998"/>
                <a:gd name="connsiteY3160" fmla="*/ 216205 h 513723"/>
                <a:gd name="connsiteX3161" fmla="*/ 119482 w 547998"/>
                <a:gd name="connsiteY3161" fmla="*/ 216205 h 513723"/>
                <a:gd name="connsiteX3162" fmla="*/ 119482 w 547998"/>
                <a:gd name="connsiteY3162" fmla="*/ 225642 h 513723"/>
                <a:gd name="connsiteX3163" fmla="*/ 123002 w 547998"/>
                <a:gd name="connsiteY3163" fmla="*/ 225642 h 513723"/>
                <a:gd name="connsiteX3164" fmla="*/ 127281 w 547998"/>
                <a:gd name="connsiteY3164" fmla="*/ 216205 h 513723"/>
                <a:gd name="connsiteX3165" fmla="*/ 123761 w 547998"/>
                <a:gd name="connsiteY3165" fmla="*/ 216205 h 513723"/>
                <a:gd name="connsiteX3166" fmla="*/ 123761 w 547998"/>
                <a:gd name="connsiteY3166" fmla="*/ 225642 h 513723"/>
                <a:gd name="connsiteX3167" fmla="*/ 127281 w 547998"/>
                <a:gd name="connsiteY3167" fmla="*/ 225642 h 513723"/>
                <a:gd name="connsiteX3168" fmla="*/ 141352 w 547998"/>
                <a:gd name="connsiteY3168" fmla="*/ 201913 h 513723"/>
                <a:gd name="connsiteX3169" fmla="*/ 143400 w 547998"/>
                <a:gd name="connsiteY3169" fmla="*/ 201913 h 513723"/>
                <a:gd name="connsiteX3170" fmla="*/ 144622 w 547998"/>
                <a:gd name="connsiteY3170" fmla="*/ 203031 h 513723"/>
                <a:gd name="connsiteX3171" fmla="*/ 144782 w 547998"/>
                <a:gd name="connsiteY3171" fmla="*/ 202795 h 513723"/>
                <a:gd name="connsiteX3172" fmla="*/ 143489 w 547998"/>
                <a:gd name="connsiteY3172" fmla="*/ 201611 h 513723"/>
                <a:gd name="connsiteX3173" fmla="*/ 141352 w 547998"/>
                <a:gd name="connsiteY3173" fmla="*/ 201611 h 513723"/>
                <a:gd name="connsiteX3174" fmla="*/ 125819 w 547998"/>
                <a:gd name="connsiteY3174" fmla="*/ 206329 h 513723"/>
                <a:gd name="connsiteX3175" fmla="*/ 121190 w 547998"/>
                <a:gd name="connsiteY3175" fmla="*/ 206258 h 513723"/>
                <a:gd name="connsiteX3176" fmla="*/ 115188 w 547998"/>
                <a:gd name="connsiteY3176" fmla="*/ 211312 h 513723"/>
                <a:gd name="connsiteX3177" fmla="*/ 131585 w 547998"/>
                <a:gd name="connsiteY3177" fmla="*/ 211312 h 513723"/>
                <a:gd name="connsiteX3178" fmla="*/ 125819 w 547998"/>
                <a:gd name="connsiteY3178" fmla="*/ 206329 h 513723"/>
                <a:gd name="connsiteX3179" fmla="*/ 150199 w 547998"/>
                <a:gd name="connsiteY3179" fmla="*/ 236744 h 513723"/>
                <a:gd name="connsiteX3180" fmla="*/ 150199 w 547998"/>
                <a:gd name="connsiteY3180" fmla="*/ 221013 h 513723"/>
                <a:gd name="connsiteX3181" fmla="*/ 148080 w 547998"/>
                <a:gd name="connsiteY3181" fmla="*/ 219343 h 513723"/>
                <a:gd name="connsiteX3182" fmla="*/ 148080 w 547998"/>
                <a:gd name="connsiteY3182" fmla="*/ 235357 h 513723"/>
                <a:gd name="connsiteX3183" fmla="*/ 150199 w 547998"/>
                <a:gd name="connsiteY3183" fmla="*/ 236773 h 513723"/>
                <a:gd name="connsiteX3184" fmla="*/ 156885 w 547998"/>
                <a:gd name="connsiteY3184" fmla="*/ 241203 h 513723"/>
                <a:gd name="connsiteX3185" fmla="*/ 156885 w 547998"/>
                <a:gd name="connsiteY3185" fmla="*/ 226293 h 513723"/>
                <a:gd name="connsiteX3186" fmla="*/ 154965 w 547998"/>
                <a:gd name="connsiteY3186" fmla="*/ 224778 h 513723"/>
                <a:gd name="connsiteX3187" fmla="*/ 154965 w 547998"/>
                <a:gd name="connsiteY3187" fmla="*/ 239920 h 513723"/>
                <a:gd name="connsiteX3188" fmla="*/ 156885 w 547998"/>
                <a:gd name="connsiteY3188" fmla="*/ 241194 h 513723"/>
                <a:gd name="connsiteX3189" fmla="*/ 156522 w 547998"/>
                <a:gd name="connsiteY3189" fmla="*/ 218479 h 513723"/>
                <a:gd name="connsiteX3190" fmla="*/ 155385 w 547998"/>
                <a:gd name="connsiteY3190" fmla="*/ 217451 h 513723"/>
                <a:gd name="connsiteX3191" fmla="*/ 153908 w 547998"/>
                <a:gd name="connsiteY3191" fmla="*/ 220117 h 513723"/>
                <a:gd name="connsiteX3192" fmla="*/ 157942 w 547998"/>
                <a:gd name="connsiteY3192" fmla="*/ 223419 h 513723"/>
                <a:gd name="connsiteX3193" fmla="*/ 156526 w 547998"/>
                <a:gd name="connsiteY3193" fmla="*/ 218465 h 513723"/>
                <a:gd name="connsiteX3194" fmla="*/ 157470 w 547998"/>
                <a:gd name="connsiteY3194" fmla="*/ 244973 h 513723"/>
                <a:gd name="connsiteX3195" fmla="*/ 157763 w 547998"/>
                <a:gd name="connsiteY3195" fmla="*/ 225529 h 513723"/>
                <a:gd name="connsiteX3196" fmla="*/ 157933 w 547998"/>
                <a:gd name="connsiteY3196" fmla="*/ 224273 h 513723"/>
                <a:gd name="connsiteX3197" fmla="*/ 153927 w 547998"/>
                <a:gd name="connsiteY3197" fmla="*/ 221013 h 513723"/>
                <a:gd name="connsiteX3198" fmla="*/ 157324 w 547998"/>
                <a:gd name="connsiteY3198" fmla="*/ 225227 h 513723"/>
                <a:gd name="connsiteX3199" fmla="*/ 157475 w 547998"/>
                <a:gd name="connsiteY3199" fmla="*/ 244978 h 513723"/>
                <a:gd name="connsiteX3200" fmla="*/ 162665 w 547998"/>
                <a:gd name="connsiteY3200" fmla="*/ 223745 h 513723"/>
                <a:gd name="connsiteX3201" fmla="*/ 161721 w 547998"/>
                <a:gd name="connsiteY3201" fmla="*/ 222877 h 513723"/>
                <a:gd name="connsiteX3202" fmla="*/ 160476 w 547998"/>
                <a:gd name="connsiteY3202" fmla="*/ 225529 h 513723"/>
                <a:gd name="connsiteX3203" fmla="*/ 163906 w 547998"/>
                <a:gd name="connsiteY3203" fmla="*/ 228360 h 513723"/>
                <a:gd name="connsiteX3204" fmla="*/ 162684 w 547998"/>
                <a:gd name="connsiteY3204" fmla="*/ 223769 h 513723"/>
                <a:gd name="connsiteX3205" fmla="*/ 149793 w 547998"/>
                <a:gd name="connsiteY3205" fmla="*/ 212770 h 513723"/>
                <a:gd name="connsiteX3206" fmla="*/ 148538 w 547998"/>
                <a:gd name="connsiteY3206" fmla="*/ 211642 h 513723"/>
                <a:gd name="connsiteX3207" fmla="*/ 146905 w 547998"/>
                <a:gd name="connsiteY3207" fmla="*/ 214407 h 513723"/>
                <a:gd name="connsiteX3208" fmla="*/ 151360 w 547998"/>
                <a:gd name="connsiteY3208" fmla="*/ 218064 h 513723"/>
                <a:gd name="connsiteX3209" fmla="*/ 149793 w 547998"/>
                <a:gd name="connsiteY3209" fmla="*/ 212770 h 513723"/>
                <a:gd name="connsiteX3210" fmla="*/ 160504 w 547998"/>
                <a:gd name="connsiteY3210" fmla="*/ 226402 h 513723"/>
                <a:gd name="connsiteX3211" fmla="*/ 163406 w 547998"/>
                <a:gd name="connsiteY3211" fmla="*/ 230129 h 513723"/>
                <a:gd name="connsiteX3212" fmla="*/ 163529 w 547998"/>
                <a:gd name="connsiteY3212" fmla="*/ 248842 h 513723"/>
                <a:gd name="connsiteX3213" fmla="*/ 163552 w 547998"/>
                <a:gd name="connsiteY3213" fmla="*/ 232054 h 513723"/>
                <a:gd name="connsiteX3214" fmla="*/ 163916 w 547998"/>
                <a:gd name="connsiteY3214" fmla="*/ 229171 h 513723"/>
                <a:gd name="connsiteX3215" fmla="*/ 160504 w 547998"/>
                <a:gd name="connsiteY3215" fmla="*/ 226402 h 513723"/>
                <a:gd name="connsiteX3216" fmla="*/ 161415 w 547998"/>
                <a:gd name="connsiteY3216" fmla="*/ 244204 h 513723"/>
                <a:gd name="connsiteX3217" fmla="*/ 163109 w 547998"/>
                <a:gd name="connsiteY3217" fmla="*/ 245322 h 513723"/>
                <a:gd name="connsiteX3218" fmla="*/ 163028 w 547998"/>
                <a:gd name="connsiteY3218" fmla="*/ 231167 h 513723"/>
                <a:gd name="connsiteX3219" fmla="*/ 161382 w 547998"/>
                <a:gd name="connsiteY3219" fmla="*/ 229874 h 513723"/>
                <a:gd name="connsiteX3220" fmla="*/ 161410 w 547998"/>
                <a:gd name="connsiteY3220" fmla="*/ 244218 h 513723"/>
                <a:gd name="connsiteX3221" fmla="*/ 141338 w 547998"/>
                <a:gd name="connsiteY3221" fmla="*/ 230440 h 513723"/>
                <a:gd name="connsiteX3222" fmla="*/ 143395 w 547998"/>
                <a:gd name="connsiteY3222" fmla="*/ 230440 h 513723"/>
                <a:gd name="connsiteX3223" fmla="*/ 144721 w 547998"/>
                <a:gd name="connsiteY3223" fmla="*/ 231337 h 513723"/>
                <a:gd name="connsiteX3224" fmla="*/ 144853 w 547998"/>
                <a:gd name="connsiteY3224" fmla="*/ 231077 h 513723"/>
                <a:gd name="connsiteX3225" fmla="*/ 143466 w 547998"/>
                <a:gd name="connsiteY3225" fmla="*/ 230134 h 513723"/>
                <a:gd name="connsiteX3226" fmla="*/ 141338 w 547998"/>
                <a:gd name="connsiteY3226" fmla="*/ 230134 h 513723"/>
                <a:gd name="connsiteX3227" fmla="*/ 141338 w 547998"/>
                <a:gd name="connsiteY3227" fmla="*/ 225250 h 513723"/>
                <a:gd name="connsiteX3228" fmla="*/ 143395 w 547998"/>
                <a:gd name="connsiteY3228" fmla="*/ 225250 h 513723"/>
                <a:gd name="connsiteX3229" fmla="*/ 144716 w 547998"/>
                <a:gd name="connsiteY3229" fmla="*/ 226194 h 513723"/>
                <a:gd name="connsiteX3230" fmla="*/ 144853 w 547998"/>
                <a:gd name="connsiteY3230" fmla="*/ 225939 h 513723"/>
                <a:gd name="connsiteX3231" fmla="*/ 143466 w 547998"/>
                <a:gd name="connsiteY3231" fmla="*/ 224948 h 513723"/>
                <a:gd name="connsiteX3232" fmla="*/ 141338 w 547998"/>
                <a:gd name="connsiteY3232" fmla="*/ 224948 h 513723"/>
                <a:gd name="connsiteX3233" fmla="*/ 141338 w 547998"/>
                <a:gd name="connsiteY3233" fmla="*/ 233021 h 513723"/>
                <a:gd name="connsiteX3234" fmla="*/ 143395 w 547998"/>
                <a:gd name="connsiteY3234" fmla="*/ 233021 h 513723"/>
                <a:gd name="connsiteX3235" fmla="*/ 144721 w 547998"/>
                <a:gd name="connsiteY3235" fmla="*/ 233894 h 513723"/>
                <a:gd name="connsiteX3236" fmla="*/ 144848 w 547998"/>
                <a:gd name="connsiteY3236" fmla="*/ 233630 h 513723"/>
                <a:gd name="connsiteX3237" fmla="*/ 143466 w 547998"/>
                <a:gd name="connsiteY3237" fmla="*/ 232720 h 513723"/>
                <a:gd name="connsiteX3238" fmla="*/ 141338 w 547998"/>
                <a:gd name="connsiteY3238" fmla="*/ 232720 h 513723"/>
                <a:gd name="connsiteX3239" fmla="*/ 141338 w 547998"/>
                <a:gd name="connsiteY3239" fmla="*/ 227831 h 513723"/>
                <a:gd name="connsiteX3240" fmla="*/ 143395 w 547998"/>
                <a:gd name="connsiteY3240" fmla="*/ 227831 h 513723"/>
                <a:gd name="connsiteX3241" fmla="*/ 144622 w 547998"/>
                <a:gd name="connsiteY3241" fmla="*/ 228695 h 513723"/>
                <a:gd name="connsiteX3242" fmla="*/ 144759 w 547998"/>
                <a:gd name="connsiteY3242" fmla="*/ 228435 h 513723"/>
                <a:gd name="connsiteX3243" fmla="*/ 143470 w 547998"/>
                <a:gd name="connsiteY3243" fmla="*/ 227524 h 513723"/>
                <a:gd name="connsiteX3244" fmla="*/ 141342 w 547998"/>
                <a:gd name="connsiteY3244" fmla="*/ 227524 h 513723"/>
                <a:gd name="connsiteX3245" fmla="*/ 150845 w 547998"/>
                <a:gd name="connsiteY3245" fmla="*/ 240812 h 513723"/>
                <a:gd name="connsiteX3246" fmla="*/ 150845 w 547998"/>
                <a:gd name="connsiteY3246" fmla="*/ 222094 h 513723"/>
                <a:gd name="connsiteX3247" fmla="*/ 151157 w 547998"/>
                <a:gd name="connsiteY3247" fmla="*/ 221244 h 513723"/>
                <a:gd name="connsiteX3248" fmla="*/ 151346 w 547998"/>
                <a:gd name="connsiteY3248" fmla="*/ 218956 h 513723"/>
                <a:gd name="connsiteX3249" fmla="*/ 146924 w 547998"/>
                <a:gd name="connsiteY3249" fmla="*/ 215360 h 513723"/>
                <a:gd name="connsiteX3250" fmla="*/ 150671 w 547998"/>
                <a:gd name="connsiteY3250" fmla="*/ 219942 h 513723"/>
                <a:gd name="connsiteX3251" fmla="*/ 150671 w 547998"/>
                <a:gd name="connsiteY3251" fmla="*/ 240703 h 513723"/>
                <a:gd name="connsiteX3252" fmla="*/ 150836 w 547998"/>
                <a:gd name="connsiteY3252" fmla="*/ 240807 h 513723"/>
                <a:gd name="connsiteX3253" fmla="*/ 140578 w 547998"/>
                <a:gd name="connsiteY3253" fmla="*/ 183459 h 513723"/>
                <a:gd name="connsiteX3254" fmla="*/ 165841 w 547998"/>
                <a:gd name="connsiteY3254" fmla="*/ 210684 h 513723"/>
                <a:gd name="connsiteX3255" fmla="*/ 161986 w 547998"/>
                <a:gd name="connsiteY3255" fmla="*/ 202465 h 513723"/>
                <a:gd name="connsiteX3256" fmla="*/ 161986 w 547998"/>
                <a:gd name="connsiteY3256" fmla="*/ 196680 h 513723"/>
                <a:gd name="connsiteX3257" fmla="*/ 162849 w 547998"/>
                <a:gd name="connsiteY3257" fmla="*/ 197100 h 513723"/>
                <a:gd name="connsiteX3258" fmla="*/ 161207 w 547998"/>
                <a:gd name="connsiteY3258" fmla="*/ 193471 h 513723"/>
                <a:gd name="connsiteX3259" fmla="*/ 159357 w 547998"/>
                <a:gd name="connsiteY3259" fmla="*/ 194887 h 513723"/>
                <a:gd name="connsiteX3260" fmla="*/ 160957 w 547998"/>
                <a:gd name="connsiteY3260" fmla="*/ 194642 h 513723"/>
                <a:gd name="connsiteX3261" fmla="*/ 161457 w 547998"/>
                <a:gd name="connsiteY3261" fmla="*/ 195901 h 513723"/>
                <a:gd name="connsiteX3262" fmla="*/ 161457 w 547998"/>
                <a:gd name="connsiteY3262" fmla="*/ 204196 h 513723"/>
                <a:gd name="connsiteX3263" fmla="*/ 158829 w 547998"/>
                <a:gd name="connsiteY3263" fmla="*/ 200974 h 513723"/>
                <a:gd name="connsiteX3264" fmla="*/ 158829 w 547998"/>
                <a:gd name="connsiteY3264" fmla="*/ 195736 h 513723"/>
                <a:gd name="connsiteX3265" fmla="*/ 158046 w 547998"/>
                <a:gd name="connsiteY3265" fmla="*/ 194071 h 513723"/>
                <a:gd name="connsiteX3266" fmla="*/ 159022 w 547998"/>
                <a:gd name="connsiteY3266" fmla="*/ 194071 h 513723"/>
                <a:gd name="connsiteX3267" fmla="*/ 161382 w 547998"/>
                <a:gd name="connsiteY3267" fmla="*/ 191801 h 513723"/>
                <a:gd name="connsiteX3268" fmla="*/ 164368 w 547998"/>
                <a:gd name="connsiteY3268" fmla="*/ 197727 h 513723"/>
                <a:gd name="connsiteX3269" fmla="*/ 161707 w 547998"/>
                <a:gd name="connsiteY3269" fmla="*/ 190829 h 513723"/>
                <a:gd name="connsiteX3270" fmla="*/ 159405 w 547998"/>
                <a:gd name="connsiteY3270" fmla="*/ 190829 h 513723"/>
                <a:gd name="connsiteX3271" fmla="*/ 158796 w 547998"/>
                <a:gd name="connsiteY3271" fmla="*/ 191570 h 513723"/>
                <a:gd name="connsiteX3272" fmla="*/ 156144 w 547998"/>
                <a:gd name="connsiteY3272" fmla="*/ 184709 h 513723"/>
                <a:gd name="connsiteX3273" fmla="*/ 153837 w 547998"/>
                <a:gd name="connsiteY3273" fmla="*/ 184709 h 513723"/>
                <a:gd name="connsiteX3274" fmla="*/ 153705 w 547998"/>
                <a:gd name="connsiteY3274" fmla="*/ 184870 h 513723"/>
                <a:gd name="connsiteX3275" fmla="*/ 150477 w 547998"/>
                <a:gd name="connsiteY3275" fmla="*/ 177995 h 513723"/>
                <a:gd name="connsiteX3276" fmla="*/ 150793 w 547998"/>
                <a:gd name="connsiteY3276" fmla="*/ 177698 h 513723"/>
                <a:gd name="connsiteX3277" fmla="*/ 153780 w 547998"/>
                <a:gd name="connsiteY3277" fmla="*/ 183624 h 513723"/>
                <a:gd name="connsiteX3278" fmla="*/ 151119 w 547998"/>
                <a:gd name="connsiteY3278" fmla="*/ 176726 h 513723"/>
                <a:gd name="connsiteX3279" fmla="*/ 149888 w 547998"/>
                <a:gd name="connsiteY3279" fmla="*/ 176726 h 513723"/>
                <a:gd name="connsiteX3280" fmla="*/ 135208 w 547998"/>
                <a:gd name="connsiteY3280" fmla="*/ 145466 h 513723"/>
                <a:gd name="connsiteX3281" fmla="*/ 123077 w 547998"/>
                <a:gd name="connsiteY3281" fmla="*/ 130032 h 513723"/>
                <a:gd name="connsiteX3282" fmla="*/ 155838 w 547998"/>
                <a:gd name="connsiteY3282" fmla="*/ 185677 h 513723"/>
                <a:gd name="connsiteX3283" fmla="*/ 158810 w 547998"/>
                <a:gd name="connsiteY3283" fmla="*/ 191575 h 513723"/>
                <a:gd name="connsiteX3284" fmla="*/ 157574 w 547998"/>
                <a:gd name="connsiteY3284" fmla="*/ 193080 h 513723"/>
                <a:gd name="connsiteX3285" fmla="*/ 156385 w 547998"/>
                <a:gd name="connsiteY3285" fmla="*/ 190546 h 513723"/>
                <a:gd name="connsiteX3286" fmla="*/ 157291 w 547998"/>
                <a:gd name="connsiteY3286" fmla="*/ 190985 h 513723"/>
                <a:gd name="connsiteX3287" fmla="*/ 155649 w 547998"/>
                <a:gd name="connsiteY3287" fmla="*/ 187333 h 513723"/>
                <a:gd name="connsiteX3288" fmla="*/ 155083 w 547998"/>
                <a:gd name="connsiteY3288" fmla="*/ 187772 h 513723"/>
                <a:gd name="connsiteX3289" fmla="*/ 154639 w 547998"/>
                <a:gd name="connsiteY3289" fmla="*/ 186828 h 513723"/>
                <a:gd name="connsiteX3290" fmla="*/ 154422 w 547998"/>
                <a:gd name="connsiteY3290" fmla="*/ 188663 h 513723"/>
                <a:gd name="connsiteX3291" fmla="*/ 155389 w 547998"/>
                <a:gd name="connsiteY3291" fmla="*/ 188512 h 513723"/>
                <a:gd name="connsiteX3292" fmla="*/ 156154 w 547998"/>
                <a:gd name="connsiteY3292" fmla="*/ 190428 h 513723"/>
                <a:gd name="connsiteX3293" fmla="*/ 156206 w 547998"/>
                <a:gd name="connsiteY3293" fmla="*/ 198836 h 513723"/>
                <a:gd name="connsiteX3294" fmla="*/ 154422 w 547998"/>
                <a:gd name="connsiteY3294" fmla="*/ 196387 h 513723"/>
                <a:gd name="connsiteX3295" fmla="*/ 149798 w 547998"/>
                <a:gd name="connsiteY3295" fmla="*/ 180642 h 513723"/>
                <a:gd name="connsiteX3296" fmla="*/ 150034 w 547998"/>
                <a:gd name="connsiteY3296" fmla="*/ 180604 h 513723"/>
                <a:gd name="connsiteX3297" fmla="*/ 152256 w 547998"/>
                <a:gd name="connsiteY3297" fmla="*/ 185747 h 513723"/>
                <a:gd name="connsiteX3298" fmla="*/ 152256 w 547998"/>
                <a:gd name="connsiteY3298" fmla="*/ 194604 h 513723"/>
                <a:gd name="connsiteX3299" fmla="*/ 149803 w 547998"/>
                <a:gd name="connsiteY3299" fmla="*/ 191589 h 513723"/>
                <a:gd name="connsiteX3300" fmla="*/ 141347 w 547998"/>
                <a:gd name="connsiteY3300" fmla="*/ 235593 h 513723"/>
                <a:gd name="connsiteX3301" fmla="*/ 143404 w 547998"/>
                <a:gd name="connsiteY3301" fmla="*/ 235593 h 513723"/>
                <a:gd name="connsiteX3302" fmla="*/ 144730 w 547998"/>
                <a:gd name="connsiteY3302" fmla="*/ 236438 h 513723"/>
                <a:gd name="connsiteX3303" fmla="*/ 144858 w 547998"/>
                <a:gd name="connsiteY3303" fmla="*/ 236173 h 513723"/>
                <a:gd name="connsiteX3304" fmla="*/ 143475 w 547998"/>
                <a:gd name="connsiteY3304" fmla="*/ 235291 h 513723"/>
                <a:gd name="connsiteX3305" fmla="*/ 141347 w 547998"/>
                <a:gd name="connsiteY3305" fmla="*/ 235291 h 513723"/>
                <a:gd name="connsiteX3306" fmla="*/ 141347 w 547998"/>
                <a:gd name="connsiteY3306" fmla="*/ 238183 h 513723"/>
                <a:gd name="connsiteX3307" fmla="*/ 143404 w 547998"/>
                <a:gd name="connsiteY3307" fmla="*/ 238183 h 513723"/>
                <a:gd name="connsiteX3308" fmla="*/ 144730 w 547998"/>
                <a:gd name="connsiteY3308" fmla="*/ 239004 h 513723"/>
                <a:gd name="connsiteX3309" fmla="*/ 144853 w 547998"/>
                <a:gd name="connsiteY3309" fmla="*/ 238740 h 513723"/>
                <a:gd name="connsiteX3310" fmla="*/ 143499 w 547998"/>
                <a:gd name="connsiteY3310" fmla="*/ 237900 h 513723"/>
                <a:gd name="connsiteX3311" fmla="*/ 141342 w 547998"/>
                <a:gd name="connsiteY3311" fmla="*/ 237900 h 513723"/>
                <a:gd name="connsiteX3312" fmla="*/ 448589 w 547998"/>
                <a:gd name="connsiteY3312" fmla="*/ 449627 h 513723"/>
                <a:gd name="connsiteX3313" fmla="*/ 443729 w 547998"/>
                <a:gd name="connsiteY3313" fmla="*/ 448079 h 513723"/>
                <a:gd name="connsiteX3314" fmla="*/ 440370 w 547998"/>
                <a:gd name="connsiteY3314" fmla="*/ 447607 h 513723"/>
                <a:gd name="connsiteX3315" fmla="*/ 441200 w 547998"/>
                <a:gd name="connsiteY3315" fmla="*/ 444521 h 513723"/>
                <a:gd name="connsiteX3316" fmla="*/ 433547 w 547998"/>
                <a:gd name="connsiteY3316" fmla="*/ 445238 h 513723"/>
                <a:gd name="connsiteX3317" fmla="*/ 428139 w 547998"/>
                <a:gd name="connsiteY3317" fmla="*/ 446687 h 513723"/>
                <a:gd name="connsiteX3318" fmla="*/ 426936 w 547998"/>
                <a:gd name="connsiteY3318" fmla="*/ 444936 h 513723"/>
                <a:gd name="connsiteX3319" fmla="*/ 418443 w 547998"/>
                <a:gd name="connsiteY3319" fmla="*/ 452439 h 513723"/>
                <a:gd name="connsiteX3320" fmla="*/ 418443 w 547998"/>
                <a:gd name="connsiteY3320" fmla="*/ 451703 h 513723"/>
                <a:gd name="connsiteX3321" fmla="*/ 418183 w 547998"/>
                <a:gd name="connsiteY3321" fmla="*/ 450806 h 513723"/>
                <a:gd name="connsiteX3322" fmla="*/ 415881 w 547998"/>
                <a:gd name="connsiteY3322" fmla="*/ 451339 h 513723"/>
                <a:gd name="connsiteX3323" fmla="*/ 411743 w 547998"/>
                <a:gd name="connsiteY3323" fmla="*/ 456700 h 513723"/>
                <a:gd name="connsiteX3324" fmla="*/ 427399 w 547998"/>
                <a:gd name="connsiteY3324" fmla="*/ 454756 h 513723"/>
                <a:gd name="connsiteX3325" fmla="*/ 433028 w 547998"/>
                <a:gd name="connsiteY3325" fmla="*/ 454930 h 513723"/>
                <a:gd name="connsiteX3326" fmla="*/ 420953 w 547998"/>
                <a:gd name="connsiteY3326" fmla="*/ 455463 h 513723"/>
                <a:gd name="connsiteX3327" fmla="*/ 412276 w 547998"/>
                <a:gd name="connsiteY3327" fmla="*/ 457926 h 513723"/>
                <a:gd name="connsiteX3328" fmla="*/ 412748 w 547998"/>
                <a:gd name="connsiteY3328" fmla="*/ 458894 h 513723"/>
                <a:gd name="connsiteX3329" fmla="*/ 414545 w 547998"/>
                <a:gd name="connsiteY3329" fmla="*/ 459299 h 513723"/>
                <a:gd name="connsiteX3330" fmla="*/ 416008 w 547998"/>
                <a:gd name="connsiteY3330" fmla="*/ 458766 h 513723"/>
                <a:gd name="connsiteX3331" fmla="*/ 418367 w 547998"/>
                <a:gd name="connsiteY3331" fmla="*/ 458964 h 513723"/>
                <a:gd name="connsiteX3332" fmla="*/ 418811 w 547998"/>
                <a:gd name="connsiteY3332" fmla="*/ 458356 h 513723"/>
                <a:gd name="connsiteX3333" fmla="*/ 424473 w 547998"/>
                <a:gd name="connsiteY3333" fmla="*/ 462036 h 513723"/>
                <a:gd name="connsiteX3334" fmla="*/ 424053 w 547998"/>
                <a:gd name="connsiteY3334" fmla="*/ 460040 h 513723"/>
                <a:gd name="connsiteX3335" fmla="*/ 428824 w 547998"/>
                <a:gd name="connsiteY3335" fmla="*/ 463579 h 513723"/>
                <a:gd name="connsiteX3336" fmla="*/ 438879 w 547998"/>
                <a:gd name="connsiteY3336" fmla="*/ 464221 h 513723"/>
                <a:gd name="connsiteX3337" fmla="*/ 440120 w 547998"/>
                <a:gd name="connsiteY3337" fmla="*/ 460413 h 513723"/>
                <a:gd name="connsiteX3338" fmla="*/ 448396 w 547998"/>
                <a:gd name="connsiteY3338" fmla="*/ 456799 h 513723"/>
                <a:gd name="connsiteX3339" fmla="*/ 449735 w 547998"/>
                <a:gd name="connsiteY3339" fmla="*/ 450855 h 513723"/>
                <a:gd name="connsiteX3340" fmla="*/ 448589 w 547998"/>
                <a:gd name="connsiteY3340" fmla="*/ 449646 h 513723"/>
                <a:gd name="connsiteX3341" fmla="*/ 424671 w 547998"/>
                <a:gd name="connsiteY3341" fmla="*/ 269703 h 513723"/>
                <a:gd name="connsiteX3342" fmla="*/ 421151 w 547998"/>
                <a:gd name="connsiteY3342" fmla="*/ 269703 h 513723"/>
                <a:gd name="connsiteX3343" fmla="*/ 421151 w 547998"/>
                <a:gd name="connsiteY3343" fmla="*/ 279140 h 513723"/>
                <a:gd name="connsiteX3344" fmla="*/ 424671 w 547998"/>
                <a:gd name="connsiteY3344" fmla="*/ 279140 h 513723"/>
                <a:gd name="connsiteX3345" fmla="*/ 374311 w 547998"/>
                <a:gd name="connsiteY3345" fmla="*/ 302850 h 513723"/>
                <a:gd name="connsiteX3346" fmla="*/ 372424 w 547998"/>
                <a:gd name="connsiteY3346" fmla="*/ 300580 h 513723"/>
                <a:gd name="connsiteX3347" fmla="*/ 370805 w 547998"/>
                <a:gd name="connsiteY3347" fmla="*/ 300580 h 513723"/>
                <a:gd name="connsiteX3348" fmla="*/ 368918 w 547998"/>
                <a:gd name="connsiteY3348" fmla="*/ 305417 h 513723"/>
                <a:gd name="connsiteX3349" fmla="*/ 371013 w 547998"/>
                <a:gd name="connsiteY3349" fmla="*/ 301260 h 513723"/>
                <a:gd name="connsiteX3350" fmla="*/ 372679 w 547998"/>
                <a:gd name="connsiteY3350" fmla="*/ 302850 h 513723"/>
                <a:gd name="connsiteX3351" fmla="*/ 366483 w 547998"/>
                <a:gd name="connsiteY3351" fmla="*/ 274884 h 513723"/>
                <a:gd name="connsiteX3352" fmla="*/ 364955 w 547998"/>
                <a:gd name="connsiteY3352" fmla="*/ 274884 h 513723"/>
                <a:gd name="connsiteX3353" fmla="*/ 363190 w 547998"/>
                <a:gd name="connsiteY3353" fmla="*/ 279456 h 513723"/>
                <a:gd name="connsiteX3354" fmla="*/ 365172 w 547998"/>
                <a:gd name="connsiteY3354" fmla="*/ 275525 h 513723"/>
                <a:gd name="connsiteX3355" fmla="*/ 366748 w 547998"/>
                <a:gd name="connsiteY3355" fmla="*/ 277030 h 513723"/>
                <a:gd name="connsiteX3356" fmla="*/ 368248 w 547998"/>
                <a:gd name="connsiteY3356" fmla="*/ 277030 h 513723"/>
                <a:gd name="connsiteX3357" fmla="*/ 358339 w 547998"/>
                <a:gd name="connsiteY3357" fmla="*/ 281881 h 513723"/>
                <a:gd name="connsiteX3358" fmla="*/ 359085 w 547998"/>
                <a:gd name="connsiteY3358" fmla="*/ 281518 h 513723"/>
                <a:gd name="connsiteX3359" fmla="*/ 359590 w 547998"/>
                <a:gd name="connsiteY3359" fmla="*/ 280244 h 513723"/>
                <a:gd name="connsiteX3360" fmla="*/ 360651 w 547998"/>
                <a:gd name="connsiteY3360" fmla="*/ 280409 h 513723"/>
                <a:gd name="connsiteX3361" fmla="*/ 359425 w 547998"/>
                <a:gd name="connsiteY3361" fmla="*/ 279465 h 513723"/>
                <a:gd name="connsiteX3362" fmla="*/ 362378 w 547998"/>
                <a:gd name="connsiteY3362" fmla="*/ 304931 h 513723"/>
                <a:gd name="connsiteX3363" fmla="*/ 360750 w 547998"/>
                <a:gd name="connsiteY3363" fmla="*/ 302949 h 513723"/>
                <a:gd name="connsiteX3364" fmla="*/ 359335 w 547998"/>
                <a:gd name="connsiteY3364" fmla="*/ 302949 h 513723"/>
                <a:gd name="connsiteX3365" fmla="*/ 357707 w 547998"/>
                <a:gd name="connsiteY3365" fmla="*/ 307172 h 513723"/>
                <a:gd name="connsiteX3366" fmla="*/ 359538 w 547998"/>
                <a:gd name="connsiteY3366" fmla="*/ 303543 h 513723"/>
                <a:gd name="connsiteX3367" fmla="*/ 360991 w 547998"/>
                <a:gd name="connsiteY3367" fmla="*/ 304935 h 513723"/>
                <a:gd name="connsiteX3368" fmla="*/ 359340 w 547998"/>
                <a:gd name="connsiteY3368" fmla="*/ 306455 h 513723"/>
                <a:gd name="connsiteX3369" fmla="*/ 359811 w 547998"/>
                <a:gd name="connsiteY3369" fmla="*/ 305280 h 513723"/>
                <a:gd name="connsiteX3370" fmla="*/ 360793 w 547998"/>
                <a:gd name="connsiteY3370" fmla="*/ 305436 h 513723"/>
                <a:gd name="connsiteX3371" fmla="*/ 359660 w 547998"/>
                <a:gd name="connsiteY3371" fmla="*/ 304558 h 513723"/>
                <a:gd name="connsiteX3372" fmla="*/ 358655 w 547998"/>
                <a:gd name="connsiteY3372" fmla="*/ 306794 h 513723"/>
                <a:gd name="connsiteX3373" fmla="*/ 358514 w 547998"/>
                <a:gd name="connsiteY3373" fmla="*/ 297749 h 513723"/>
                <a:gd name="connsiteX3374" fmla="*/ 359349 w 547998"/>
                <a:gd name="connsiteY3374" fmla="*/ 298528 h 513723"/>
                <a:gd name="connsiteX3375" fmla="*/ 361331 w 547998"/>
                <a:gd name="connsiteY3375" fmla="*/ 298056 h 513723"/>
                <a:gd name="connsiteX3376" fmla="*/ 362166 w 547998"/>
                <a:gd name="connsiteY3376" fmla="*/ 296829 h 513723"/>
                <a:gd name="connsiteX3377" fmla="*/ 362166 w 547998"/>
                <a:gd name="connsiteY3377" fmla="*/ 296414 h 513723"/>
                <a:gd name="connsiteX3378" fmla="*/ 358519 w 547998"/>
                <a:gd name="connsiteY3378" fmla="*/ 297358 h 513723"/>
                <a:gd name="connsiteX3379" fmla="*/ 362161 w 547998"/>
                <a:gd name="connsiteY3379" fmla="*/ 280848 h 513723"/>
                <a:gd name="connsiteX3380" fmla="*/ 358514 w 547998"/>
                <a:gd name="connsiteY3380" fmla="*/ 282438 h 513723"/>
                <a:gd name="connsiteX3381" fmla="*/ 358514 w 547998"/>
                <a:gd name="connsiteY3381" fmla="*/ 296121 h 513723"/>
                <a:gd name="connsiteX3382" fmla="*/ 362161 w 547998"/>
                <a:gd name="connsiteY3382" fmla="*/ 295121 h 513723"/>
                <a:gd name="connsiteX3383" fmla="*/ 364355 w 547998"/>
                <a:gd name="connsiteY3383" fmla="*/ 296263 h 513723"/>
                <a:gd name="connsiteX3384" fmla="*/ 366181 w 547998"/>
                <a:gd name="connsiteY3384" fmla="*/ 298551 h 513723"/>
                <a:gd name="connsiteX3385" fmla="*/ 368007 w 547998"/>
                <a:gd name="connsiteY3385" fmla="*/ 295333 h 513723"/>
                <a:gd name="connsiteX3386" fmla="*/ 368007 w 547998"/>
                <a:gd name="connsiteY3386" fmla="*/ 294895 h 513723"/>
                <a:gd name="connsiteX3387" fmla="*/ 364360 w 547998"/>
                <a:gd name="connsiteY3387" fmla="*/ 295838 h 513723"/>
                <a:gd name="connsiteX3388" fmla="*/ 371032 w 547998"/>
                <a:gd name="connsiteY3388" fmla="*/ 295692 h 513723"/>
                <a:gd name="connsiteX3389" fmla="*/ 373014 w 547998"/>
                <a:gd name="connsiteY3389" fmla="*/ 295220 h 513723"/>
                <a:gd name="connsiteX3390" fmla="*/ 373693 w 547998"/>
                <a:gd name="connsiteY3390" fmla="*/ 293899 h 513723"/>
                <a:gd name="connsiteX3391" fmla="*/ 373849 w 547998"/>
                <a:gd name="connsiteY3391" fmla="*/ 293389 h 513723"/>
                <a:gd name="connsiteX3392" fmla="*/ 370202 w 547998"/>
                <a:gd name="connsiteY3392" fmla="*/ 294333 h 513723"/>
                <a:gd name="connsiteX3393" fmla="*/ 370202 w 547998"/>
                <a:gd name="connsiteY3393" fmla="*/ 294805 h 513723"/>
                <a:gd name="connsiteX3394" fmla="*/ 371037 w 547998"/>
                <a:gd name="connsiteY3394" fmla="*/ 295720 h 513723"/>
                <a:gd name="connsiteX3395" fmla="*/ 364964 w 547998"/>
                <a:gd name="connsiteY3395" fmla="*/ 305553 h 513723"/>
                <a:gd name="connsiteX3396" fmla="*/ 365469 w 547998"/>
                <a:gd name="connsiteY3396" fmla="*/ 304280 h 513723"/>
                <a:gd name="connsiteX3397" fmla="*/ 366531 w 547998"/>
                <a:gd name="connsiteY3397" fmla="*/ 304445 h 513723"/>
                <a:gd name="connsiteX3398" fmla="*/ 365304 w 547998"/>
                <a:gd name="connsiteY3398" fmla="*/ 303501 h 513723"/>
                <a:gd name="connsiteX3399" fmla="*/ 364214 w 547998"/>
                <a:gd name="connsiteY3399" fmla="*/ 305922 h 513723"/>
                <a:gd name="connsiteX3400" fmla="*/ 370834 w 547998"/>
                <a:gd name="connsiteY3400" fmla="*/ 304610 h 513723"/>
                <a:gd name="connsiteX3401" fmla="*/ 371372 w 547998"/>
                <a:gd name="connsiteY3401" fmla="*/ 303265 h 513723"/>
                <a:gd name="connsiteX3402" fmla="*/ 372495 w 547998"/>
                <a:gd name="connsiteY3402" fmla="*/ 303440 h 513723"/>
                <a:gd name="connsiteX3403" fmla="*/ 371197 w 547998"/>
                <a:gd name="connsiteY3403" fmla="*/ 302430 h 513723"/>
                <a:gd name="connsiteX3404" fmla="*/ 370046 w 547998"/>
                <a:gd name="connsiteY3404" fmla="*/ 304992 h 513723"/>
                <a:gd name="connsiteX3405" fmla="*/ 371240 w 547998"/>
                <a:gd name="connsiteY3405" fmla="*/ 274478 h 513723"/>
                <a:gd name="connsiteX3406" fmla="*/ 372301 w 547998"/>
                <a:gd name="connsiteY3406" fmla="*/ 274643 h 513723"/>
                <a:gd name="connsiteX3407" fmla="*/ 371074 w 547998"/>
                <a:gd name="connsiteY3407" fmla="*/ 273699 h 513723"/>
                <a:gd name="connsiteX3408" fmla="*/ 369984 w 547998"/>
                <a:gd name="connsiteY3408" fmla="*/ 276120 h 513723"/>
                <a:gd name="connsiteX3409" fmla="*/ 370735 w 547998"/>
                <a:gd name="connsiteY3409" fmla="*/ 275756 h 513723"/>
                <a:gd name="connsiteX3410" fmla="*/ 373854 w 547998"/>
                <a:gd name="connsiteY3410" fmla="*/ 275775 h 513723"/>
                <a:gd name="connsiteX3411" fmla="*/ 370206 w 547998"/>
                <a:gd name="connsiteY3411" fmla="*/ 277365 h 513723"/>
                <a:gd name="connsiteX3412" fmla="*/ 370206 w 547998"/>
                <a:gd name="connsiteY3412" fmla="*/ 292960 h 513723"/>
                <a:gd name="connsiteX3413" fmla="*/ 373854 w 547998"/>
                <a:gd name="connsiteY3413" fmla="*/ 291960 h 513723"/>
                <a:gd name="connsiteX3414" fmla="*/ 368248 w 547998"/>
                <a:gd name="connsiteY3414" fmla="*/ 303883 h 513723"/>
                <a:gd name="connsiteX3415" fmla="*/ 366483 w 547998"/>
                <a:gd name="connsiteY3415" fmla="*/ 301732 h 513723"/>
                <a:gd name="connsiteX3416" fmla="*/ 364955 w 547998"/>
                <a:gd name="connsiteY3416" fmla="*/ 301732 h 513723"/>
                <a:gd name="connsiteX3417" fmla="*/ 363190 w 547998"/>
                <a:gd name="connsiteY3417" fmla="*/ 306304 h 513723"/>
                <a:gd name="connsiteX3418" fmla="*/ 365172 w 547998"/>
                <a:gd name="connsiteY3418" fmla="*/ 302373 h 513723"/>
                <a:gd name="connsiteX3419" fmla="*/ 366748 w 547998"/>
                <a:gd name="connsiteY3419" fmla="*/ 303878 h 513723"/>
                <a:gd name="connsiteX3420" fmla="*/ 372254 w 547998"/>
                <a:gd name="connsiteY3420" fmla="*/ 271944 h 513723"/>
                <a:gd name="connsiteX3421" fmla="*/ 370730 w 547998"/>
                <a:gd name="connsiteY3421" fmla="*/ 271944 h 513723"/>
                <a:gd name="connsiteX3422" fmla="*/ 368965 w 547998"/>
                <a:gd name="connsiteY3422" fmla="*/ 276516 h 513723"/>
                <a:gd name="connsiteX3423" fmla="*/ 370947 w 547998"/>
                <a:gd name="connsiteY3423" fmla="*/ 272586 h 513723"/>
                <a:gd name="connsiteX3424" fmla="*/ 372523 w 547998"/>
                <a:gd name="connsiteY3424" fmla="*/ 274091 h 513723"/>
                <a:gd name="connsiteX3425" fmla="*/ 374023 w 547998"/>
                <a:gd name="connsiteY3425" fmla="*/ 274091 h 513723"/>
                <a:gd name="connsiteX3426" fmla="*/ 364233 w 547998"/>
                <a:gd name="connsiteY3426" fmla="*/ 279050 h 513723"/>
                <a:gd name="connsiteX3427" fmla="*/ 364983 w 547998"/>
                <a:gd name="connsiteY3427" fmla="*/ 278687 h 513723"/>
                <a:gd name="connsiteX3428" fmla="*/ 365488 w 547998"/>
                <a:gd name="connsiteY3428" fmla="*/ 277413 h 513723"/>
                <a:gd name="connsiteX3429" fmla="*/ 366549 w 547998"/>
                <a:gd name="connsiteY3429" fmla="*/ 277578 h 513723"/>
                <a:gd name="connsiteX3430" fmla="*/ 365323 w 547998"/>
                <a:gd name="connsiteY3430" fmla="*/ 276634 h 513723"/>
                <a:gd name="connsiteX3431" fmla="*/ 348039 w 547998"/>
                <a:gd name="connsiteY3431" fmla="*/ 286519 h 513723"/>
                <a:gd name="connsiteX3432" fmla="*/ 348600 w 547998"/>
                <a:gd name="connsiteY3432" fmla="*/ 286246 h 513723"/>
                <a:gd name="connsiteX3433" fmla="*/ 348983 w 547998"/>
                <a:gd name="connsiteY3433" fmla="*/ 285302 h 513723"/>
                <a:gd name="connsiteX3434" fmla="*/ 349780 w 547998"/>
                <a:gd name="connsiteY3434" fmla="*/ 285425 h 513723"/>
                <a:gd name="connsiteX3435" fmla="*/ 348836 w 547998"/>
                <a:gd name="connsiteY3435" fmla="*/ 284707 h 513723"/>
                <a:gd name="connsiteX3436" fmla="*/ 348157 w 547998"/>
                <a:gd name="connsiteY3436" fmla="*/ 300387 h 513723"/>
                <a:gd name="connsiteX3437" fmla="*/ 349318 w 547998"/>
                <a:gd name="connsiteY3437" fmla="*/ 302340 h 513723"/>
                <a:gd name="connsiteX3438" fmla="*/ 350478 w 547998"/>
                <a:gd name="connsiteY3438" fmla="*/ 299792 h 513723"/>
                <a:gd name="connsiteX3439" fmla="*/ 350478 w 547998"/>
                <a:gd name="connsiteY3439" fmla="*/ 299434 h 513723"/>
                <a:gd name="connsiteX3440" fmla="*/ 348157 w 547998"/>
                <a:gd name="connsiteY3440" fmla="*/ 300038 h 513723"/>
                <a:gd name="connsiteX3441" fmla="*/ 348464 w 547998"/>
                <a:gd name="connsiteY3441" fmla="*/ 307804 h 513723"/>
                <a:gd name="connsiteX3442" fmla="*/ 348846 w 547998"/>
                <a:gd name="connsiteY3442" fmla="*/ 306861 h 513723"/>
                <a:gd name="connsiteX3443" fmla="*/ 349643 w 547998"/>
                <a:gd name="connsiteY3443" fmla="*/ 306983 h 513723"/>
                <a:gd name="connsiteX3444" fmla="*/ 348700 w 547998"/>
                <a:gd name="connsiteY3444" fmla="*/ 306266 h 513723"/>
                <a:gd name="connsiteX3445" fmla="*/ 347879 w 547998"/>
                <a:gd name="connsiteY3445" fmla="*/ 308087 h 513723"/>
                <a:gd name="connsiteX3446" fmla="*/ 360618 w 547998"/>
                <a:gd name="connsiteY3446" fmla="*/ 277719 h 513723"/>
                <a:gd name="connsiteX3447" fmla="*/ 359085 w 547998"/>
                <a:gd name="connsiteY3447" fmla="*/ 277719 h 513723"/>
                <a:gd name="connsiteX3448" fmla="*/ 357320 w 547998"/>
                <a:gd name="connsiteY3448" fmla="*/ 282292 h 513723"/>
                <a:gd name="connsiteX3449" fmla="*/ 359302 w 547998"/>
                <a:gd name="connsiteY3449" fmla="*/ 278361 h 513723"/>
                <a:gd name="connsiteX3450" fmla="*/ 360878 w 547998"/>
                <a:gd name="connsiteY3450" fmla="*/ 279866 h 513723"/>
                <a:gd name="connsiteX3451" fmla="*/ 362388 w 547998"/>
                <a:gd name="connsiteY3451" fmla="*/ 279866 h 513723"/>
                <a:gd name="connsiteX3452" fmla="*/ 428875 w 547998"/>
                <a:gd name="connsiteY3452" fmla="*/ 268282 h 513723"/>
                <a:gd name="connsiteX3453" fmla="*/ 421142 w 547998"/>
                <a:gd name="connsiteY3453" fmla="*/ 268311 h 513723"/>
                <a:gd name="connsiteX3454" fmla="*/ 428875 w 547998"/>
                <a:gd name="connsiteY3454" fmla="*/ 268282 h 513723"/>
                <a:gd name="connsiteX3455" fmla="*/ 349756 w 547998"/>
                <a:gd name="connsiteY3455" fmla="*/ 283391 h 513723"/>
                <a:gd name="connsiteX3456" fmla="*/ 348605 w 547998"/>
                <a:gd name="connsiteY3456" fmla="*/ 283391 h 513723"/>
                <a:gd name="connsiteX3457" fmla="*/ 347275 w 547998"/>
                <a:gd name="connsiteY3457" fmla="*/ 286831 h 513723"/>
                <a:gd name="connsiteX3458" fmla="*/ 348766 w 547998"/>
                <a:gd name="connsiteY3458" fmla="*/ 283872 h 513723"/>
                <a:gd name="connsiteX3459" fmla="*/ 349955 w 547998"/>
                <a:gd name="connsiteY3459" fmla="*/ 285005 h 513723"/>
                <a:gd name="connsiteX3460" fmla="*/ 351063 w 547998"/>
                <a:gd name="connsiteY3460" fmla="*/ 285005 h 513723"/>
                <a:gd name="connsiteX3461" fmla="*/ 420533 w 547998"/>
                <a:gd name="connsiteY3461" fmla="*/ 333001 h 513723"/>
                <a:gd name="connsiteX3462" fmla="*/ 420684 w 547998"/>
                <a:gd name="connsiteY3462" fmla="*/ 307917 h 513723"/>
                <a:gd name="connsiteX3463" fmla="*/ 417150 w 547998"/>
                <a:gd name="connsiteY3463" fmla="*/ 297844 h 513723"/>
                <a:gd name="connsiteX3464" fmla="*/ 413621 w 547998"/>
                <a:gd name="connsiteY3464" fmla="*/ 308455 h 513723"/>
                <a:gd name="connsiteX3465" fmla="*/ 413833 w 547998"/>
                <a:gd name="connsiteY3465" fmla="*/ 335218 h 513723"/>
                <a:gd name="connsiteX3466" fmla="*/ 420533 w 547998"/>
                <a:gd name="connsiteY3466" fmla="*/ 335978 h 513723"/>
                <a:gd name="connsiteX3467" fmla="*/ 350478 w 547998"/>
                <a:gd name="connsiteY3467" fmla="*/ 285953 h 513723"/>
                <a:gd name="connsiteX3468" fmla="*/ 348157 w 547998"/>
                <a:gd name="connsiteY3468" fmla="*/ 286963 h 513723"/>
                <a:gd name="connsiteX3469" fmla="*/ 348157 w 547998"/>
                <a:gd name="connsiteY3469" fmla="*/ 298995 h 513723"/>
                <a:gd name="connsiteX3470" fmla="*/ 350478 w 547998"/>
                <a:gd name="connsiteY3470" fmla="*/ 298363 h 513723"/>
                <a:gd name="connsiteX3471" fmla="*/ 356320 w 547998"/>
                <a:gd name="connsiteY3471" fmla="*/ 297938 h 513723"/>
                <a:gd name="connsiteX3472" fmla="*/ 352672 w 547998"/>
                <a:gd name="connsiteY3472" fmla="*/ 298882 h 513723"/>
                <a:gd name="connsiteX3473" fmla="*/ 352828 w 547998"/>
                <a:gd name="connsiteY3473" fmla="*/ 299212 h 513723"/>
                <a:gd name="connsiteX3474" fmla="*/ 354498 w 547998"/>
                <a:gd name="connsiteY3474" fmla="*/ 301189 h 513723"/>
                <a:gd name="connsiteX3475" fmla="*/ 356169 w 547998"/>
                <a:gd name="connsiteY3475" fmla="*/ 298358 h 513723"/>
                <a:gd name="connsiteX3476" fmla="*/ 356325 w 547998"/>
                <a:gd name="connsiteY3476" fmla="*/ 297933 h 513723"/>
                <a:gd name="connsiteX3477" fmla="*/ 353423 w 547998"/>
                <a:gd name="connsiteY3477" fmla="*/ 307262 h 513723"/>
                <a:gd name="connsiteX3478" fmla="*/ 353866 w 547998"/>
                <a:gd name="connsiteY3478" fmla="*/ 306143 h 513723"/>
                <a:gd name="connsiteX3479" fmla="*/ 354810 w 547998"/>
                <a:gd name="connsiteY3479" fmla="*/ 306290 h 513723"/>
                <a:gd name="connsiteX3480" fmla="*/ 353734 w 547998"/>
                <a:gd name="connsiteY3480" fmla="*/ 305454 h 513723"/>
                <a:gd name="connsiteX3481" fmla="*/ 352790 w 547998"/>
                <a:gd name="connsiteY3481" fmla="*/ 307582 h 513723"/>
                <a:gd name="connsiteX3482" fmla="*/ 356315 w 547998"/>
                <a:gd name="connsiteY3482" fmla="*/ 305813 h 513723"/>
                <a:gd name="connsiteX3483" fmla="*/ 354763 w 547998"/>
                <a:gd name="connsiteY3483" fmla="*/ 303926 h 513723"/>
                <a:gd name="connsiteX3484" fmla="*/ 353423 w 547998"/>
                <a:gd name="connsiteY3484" fmla="*/ 303926 h 513723"/>
                <a:gd name="connsiteX3485" fmla="*/ 351875 w 547998"/>
                <a:gd name="connsiteY3485" fmla="*/ 307941 h 513723"/>
                <a:gd name="connsiteX3486" fmla="*/ 353616 w 547998"/>
                <a:gd name="connsiteY3486" fmla="*/ 304487 h 513723"/>
                <a:gd name="connsiteX3487" fmla="*/ 354999 w 547998"/>
                <a:gd name="connsiteY3487" fmla="*/ 305808 h 513723"/>
                <a:gd name="connsiteX3488" fmla="*/ 356315 w 547998"/>
                <a:gd name="connsiteY3488" fmla="*/ 283396 h 513723"/>
                <a:gd name="connsiteX3489" fmla="*/ 352668 w 547998"/>
                <a:gd name="connsiteY3489" fmla="*/ 284986 h 513723"/>
                <a:gd name="connsiteX3490" fmla="*/ 352668 w 547998"/>
                <a:gd name="connsiteY3490" fmla="*/ 297726 h 513723"/>
                <a:gd name="connsiteX3491" fmla="*/ 356315 w 547998"/>
                <a:gd name="connsiteY3491" fmla="*/ 296725 h 513723"/>
                <a:gd name="connsiteX3492" fmla="*/ 350941 w 547998"/>
                <a:gd name="connsiteY3492" fmla="*/ 306568 h 513723"/>
                <a:gd name="connsiteX3493" fmla="*/ 349610 w 547998"/>
                <a:gd name="connsiteY3493" fmla="*/ 304950 h 513723"/>
                <a:gd name="connsiteX3494" fmla="*/ 348459 w 547998"/>
                <a:gd name="connsiteY3494" fmla="*/ 304950 h 513723"/>
                <a:gd name="connsiteX3495" fmla="*/ 347133 w 547998"/>
                <a:gd name="connsiteY3495" fmla="*/ 308389 h 513723"/>
                <a:gd name="connsiteX3496" fmla="*/ 348624 w 547998"/>
                <a:gd name="connsiteY3496" fmla="*/ 305431 h 513723"/>
                <a:gd name="connsiteX3497" fmla="*/ 349808 w 547998"/>
                <a:gd name="connsiteY3497" fmla="*/ 306563 h 513723"/>
                <a:gd name="connsiteX3498" fmla="*/ 354961 w 547998"/>
                <a:gd name="connsiteY3498" fmla="*/ 280683 h 513723"/>
                <a:gd name="connsiteX3499" fmla="*/ 353621 w 547998"/>
                <a:gd name="connsiteY3499" fmla="*/ 280683 h 513723"/>
                <a:gd name="connsiteX3500" fmla="*/ 352068 w 547998"/>
                <a:gd name="connsiteY3500" fmla="*/ 284698 h 513723"/>
                <a:gd name="connsiteX3501" fmla="*/ 353810 w 547998"/>
                <a:gd name="connsiteY3501" fmla="*/ 281244 h 513723"/>
                <a:gd name="connsiteX3502" fmla="*/ 355192 w 547998"/>
                <a:gd name="connsiteY3502" fmla="*/ 282565 h 513723"/>
                <a:gd name="connsiteX3503" fmla="*/ 356509 w 547998"/>
                <a:gd name="connsiteY3503" fmla="*/ 282565 h 513723"/>
                <a:gd name="connsiteX3504" fmla="*/ 354994 w 547998"/>
                <a:gd name="connsiteY3504" fmla="*/ 283042 h 513723"/>
                <a:gd name="connsiteX3505" fmla="*/ 353913 w 547998"/>
                <a:gd name="connsiteY3505" fmla="*/ 282207 h 513723"/>
                <a:gd name="connsiteX3506" fmla="*/ 352970 w 547998"/>
                <a:gd name="connsiteY3506" fmla="*/ 284335 h 513723"/>
                <a:gd name="connsiteX3507" fmla="*/ 353626 w 547998"/>
                <a:gd name="connsiteY3507" fmla="*/ 284018 h 513723"/>
                <a:gd name="connsiteX3508" fmla="*/ 354069 w 547998"/>
                <a:gd name="connsiteY3508" fmla="*/ 282900 h 513723"/>
                <a:gd name="connsiteX3509" fmla="*/ 367998 w 547998"/>
                <a:gd name="connsiteY3509" fmla="*/ 278323 h 513723"/>
                <a:gd name="connsiteX3510" fmla="*/ 364351 w 547998"/>
                <a:gd name="connsiteY3510" fmla="*/ 279913 h 513723"/>
                <a:gd name="connsiteX3511" fmla="*/ 364351 w 547998"/>
                <a:gd name="connsiteY3511" fmla="*/ 294541 h 513723"/>
                <a:gd name="connsiteX3512" fmla="*/ 367998 w 547998"/>
                <a:gd name="connsiteY3512" fmla="*/ 293540 h 513723"/>
                <a:gd name="connsiteX3513" fmla="*/ 395785 w 547998"/>
                <a:gd name="connsiteY3513" fmla="*/ 299141 h 513723"/>
                <a:gd name="connsiteX3514" fmla="*/ 393553 w 547998"/>
                <a:gd name="connsiteY3514" fmla="*/ 296428 h 513723"/>
                <a:gd name="connsiteX3515" fmla="*/ 391642 w 547998"/>
                <a:gd name="connsiteY3515" fmla="*/ 296428 h 513723"/>
                <a:gd name="connsiteX3516" fmla="*/ 389410 w 547998"/>
                <a:gd name="connsiteY3516" fmla="*/ 302208 h 513723"/>
                <a:gd name="connsiteX3517" fmla="*/ 391916 w 547998"/>
                <a:gd name="connsiteY3517" fmla="*/ 297240 h 513723"/>
                <a:gd name="connsiteX3518" fmla="*/ 393907 w 547998"/>
                <a:gd name="connsiteY3518" fmla="*/ 299127 h 513723"/>
                <a:gd name="connsiteX3519" fmla="*/ 378657 w 547998"/>
                <a:gd name="connsiteY3519" fmla="*/ 268641 h 513723"/>
                <a:gd name="connsiteX3520" fmla="*/ 376888 w 547998"/>
                <a:gd name="connsiteY3520" fmla="*/ 268641 h 513723"/>
                <a:gd name="connsiteX3521" fmla="*/ 374840 w 547998"/>
                <a:gd name="connsiteY3521" fmla="*/ 273940 h 513723"/>
                <a:gd name="connsiteX3522" fmla="*/ 377138 w 547998"/>
                <a:gd name="connsiteY3522" fmla="*/ 269387 h 513723"/>
                <a:gd name="connsiteX3523" fmla="*/ 378964 w 547998"/>
                <a:gd name="connsiteY3523" fmla="*/ 271132 h 513723"/>
                <a:gd name="connsiteX3524" fmla="*/ 380700 w 547998"/>
                <a:gd name="connsiteY3524" fmla="*/ 271132 h 513723"/>
                <a:gd name="connsiteX3525" fmla="*/ 391642 w 547998"/>
                <a:gd name="connsiteY3525" fmla="*/ 301208 h 513723"/>
                <a:gd name="connsiteX3526" fmla="*/ 392284 w 547998"/>
                <a:gd name="connsiteY3526" fmla="*/ 299599 h 513723"/>
                <a:gd name="connsiteX3527" fmla="*/ 393624 w 547998"/>
                <a:gd name="connsiteY3527" fmla="*/ 299806 h 513723"/>
                <a:gd name="connsiteX3528" fmla="*/ 392076 w 547998"/>
                <a:gd name="connsiteY3528" fmla="*/ 298603 h 513723"/>
                <a:gd name="connsiteX3529" fmla="*/ 390698 w 547998"/>
                <a:gd name="connsiteY3529" fmla="*/ 301665 h 513723"/>
                <a:gd name="connsiteX3530" fmla="*/ 398248 w 547998"/>
                <a:gd name="connsiteY3530" fmla="*/ 300646 h 513723"/>
                <a:gd name="connsiteX3531" fmla="*/ 398984 w 547998"/>
                <a:gd name="connsiteY3531" fmla="*/ 298806 h 513723"/>
                <a:gd name="connsiteX3532" fmla="*/ 400522 w 547998"/>
                <a:gd name="connsiteY3532" fmla="*/ 299047 h 513723"/>
                <a:gd name="connsiteX3533" fmla="*/ 398748 w 547998"/>
                <a:gd name="connsiteY3533" fmla="*/ 297664 h 513723"/>
                <a:gd name="connsiteX3534" fmla="*/ 397172 w 547998"/>
                <a:gd name="connsiteY3534" fmla="*/ 301175 h 513723"/>
                <a:gd name="connsiteX3535" fmla="*/ 391826 w 547998"/>
                <a:gd name="connsiteY3535" fmla="*/ 290638 h 513723"/>
                <a:gd name="connsiteX3536" fmla="*/ 394016 w 547998"/>
                <a:gd name="connsiteY3536" fmla="*/ 290105 h 513723"/>
                <a:gd name="connsiteX3537" fmla="*/ 394766 w 547998"/>
                <a:gd name="connsiteY3537" fmla="*/ 288520 h 513723"/>
                <a:gd name="connsiteX3538" fmla="*/ 394936 w 547998"/>
                <a:gd name="connsiteY3538" fmla="*/ 287911 h 513723"/>
                <a:gd name="connsiteX3539" fmla="*/ 390906 w 547998"/>
                <a:gd name="connsiteY3539" fmla="*/ 288954 h 513723"/>
                <a:gd name="connsiteX3540" fmla="*/ 390906 w 547998"/>
                <a:gd name="connsiteY3540" fmla="*/ 289501 h 513723"/>
                <a:gd name="connsiteX3541" fmla="*/ 391826 w 547998"/>
                <a:gd name="connsiteY3541" fmla="*/ 290634 h 513723"/>
                <a:gd name="connsiteX3542" fmla="*/ 394936 w 547998"/>
                <a:gd name="connsiteY3542" fmla="*/ 266570 h 513723"/>
                <a:gd name="connsiteX3543" fmla="*/ 390906 w 547998"/>
                <a:gd name="connsiteY3543" fmla="*/ 268325 h 513723"/>
                <a:gd name="connsiteX3544" fmla="*/ 390906 w 547998"/>
                <a:gd name="connsiteY3544" fmla="*/ 287265 h 513723"/>
                <a:gd name="connsiteX3545" fmla="*/ 394936 w 547998"/>
                <a:gd name="connsiteY3545" fmla="*/ 286165 h 513723"/>
                <a:gd name="connsiteX3546" fmla="*/ 392105 w 547998"/>
                <a:gd name="connsiteY3546" fmla="*/ 264857 h 513723"/>
                <a:gd name="connsiteX3547" fmla="*/ 393360 w 547998"/>
                <a:gd name="connsiteY3547" fmla="*/ 265050 h 513723"/>
                <a:gd name="connsiteX3548" fmla="*/ 391906 w 547998"/>
                <a:gd name="connsiteY3548" fmla="*/ 263923 h 513723"/>
                <a:gd name="connsiteX3549" fmla="*/ 390614 w 547998"/>
                <a:gd name="connsiteY3549" fmla="*/ 266791 h 513723"/>
                <a:gd name="connsiteX3550" fmla="*/ 391496 w 547998"/>
                <a:gd name="connsiteY3550" fmla="*/ 266362 h 513723"/>
                <a:gd name="connsiteX3551" fmla="*/ 407204 w 547998"/>
                <a:gd name="connsiteY3551" fmla="*/ 326697 h 513723"/>
                <a:gd name="connsiteX3552" fmla="*/ 405118 w 547998"/>
                <a:gd name="connsiteY3552" fmla="*/ 326697 h 513723"/>
                <a:gd name="connsiteX3553" fmla="*/ 403764 w 547998"/>
                <a:gd name="connsiteY3553" fmla="*/ 326626 h 513723"/>
                <a:gd name="connsiteX3554" fmla="*/ 403764 w 547998"/>
                <a:gd name="connsiteY3554" fmla="*/ 326928 h 513723"/>
                <a:gd name="connsiteX3555" fmla="*/ 405123 w 547998"/>
                <a:gd name="connsiteY3555" fmla="*/ 326999 h 513723"/>
                <a:gd name="connsiteX3556" fmla="*/ 407213 w 547998"/>
                <a:gd name="connsiteY3556" fmla="*/ 326999 h 513723"/>
                <a:gd name="connsiteX3557" fmla="*/ 407204 w 547998"/>
                <a:gd name="connsiteY3557" fmla="*/ 332175 h 513723"/>
                <a:gd name="connsiteX3558" fmla="*/ 407204 w 547998"/>
                <a:gd name="connsiteY3558" fmla="*/ 331873 h 513723"/>
                <a:gd name="connsiteX3559" fmla="*/ 403769 w 547998"/>
                <a:gd name="connsiteY3559" fmla="*/ 331731 h 513723"/>
                <a:gd name="connsiteX3560" fmla="*/ 403745 w 547998"/>
                <a:gd name="connsiteY3560" fmla="*/ 332029 h 513723"/>
                <a:gd name="connsiteX3561" fmla="*/ 407204 w 547998"/>
                <a:gd name="connsiteY3561" fmla="*/ 332175 h 513723"/>
                <a:gd name="connsiteX3562" fmla="*/ 407204 w 547998"/>
                <a:gd name="connsiteY3562" fmla="*/ 305978 h 513723"/>
                <a:gd name="connsiteX3563" fmla="*/ 403745 w 547998"/>
                <a:gd name="connsiteY3563" fmla="*/ 306115 h 513723"/>
                <a:gd name="connsiteX3564" fmla="*/ 403745 w 547998"/>
                <a:gd name="connsiteY3564" fmla="*/ 306417 h 513723"/>
                <a:gd name="connsiteX3565" fmla="*/ 407180 w 547998"/>
                <a:gd name="connsiteY3565" fmla="*/ 306280 h 513723"/>
                <a:gd name="connsiteX3566" fmla="*/ 407180 w 547998"/>
                <a:gd name="connsiteY3566" fmla="*/ 305978 h 513723"/>
                <a:gd name="connsiteX3567" fmla="*/ 407180 w 547998"/>
                <a:gd name="connsiteY3567" fmla="*/ 321516 h 513723"/>
                <a:gd name="connsiteX3568" fmla="*/ 405043 w 547998"/>
                <a:gd name="connsiteY3568" fmla="*/ 321549 h 513723"/>
                <a:gd name="connsiteX3569" fmla="*/ 403740 w 547998"/>
                <a:gd name="connsiteY3569" fmla="*/ 321511 h 513723"/>
                <a:gd name="connsiteX3570" fmla="*/ 403740 w 547998"/>
                <a:gd name="connsiteY3570" fmla="*/ 321813 h 513723"/>
                <a:gd name="connsiteX3571" fmla="*/ 407194 w 547998"/>
                <a:gd name="connsiteY3571" fmla="*/ 321813 h 513723"/>
                <a:gd name="connsiteX3572" fmla="*/ 407194 w 547998"/>
                <a:gd name="connsiteY3572" fmla="*/ 321511 h 513723"/>
                <a:gd name="connsiteX3573" fmla="*/ 407194 w 547998"/>
                <a:gd name="connsiteY3573" fmla="*/ 308564 h 513723"/>
                <a:gd name="connsiteX3574" fmla="*/ 403736 w 547998"/>
                <a:gd name="connsiteY3574" fmla="*/ 308672 h 513723"/>
                <a:gd name="connsiteX3575" fmla="*/ 403736 w 547998"/>
                <a:gd name="connsiteY3575" fmla="*/ 308974 h 513723"/>
                <a:gd name="connsiteX3576" fmla="*/ 407175 w 547998"/>
                <a:gd name="connsiteY3576" fmla="*/ 308866 h 513723"/>
                <a:gd name="connsiteX3577" fmla="*/ 407175 w 547998"/>
                <a:gd name="connsiteY3577" fmla="*/ 308602 h 513723"/>
                <a:gd name="connsiteX3578" fmla="*/ 407175 w 547998"/>
                <a:gd name="connsiteY3578" fmla="*/ 324139 h 513723"/>
                <a:gd name="connsiteX3579" fmla="*/ 403731 w 547998"/>
                <a:gd name="connsiteY3579" fmla="*/ 324102 h 513723"/>
                <a:gd name="connsiteX3580" fmla="*/ 403731 w 547998"/>
                <a:gd name="connsiteY3580" fmla="*/ 324404 h 513723"/>
                <a:gd name="connsiteX3581" fmla="*/ 405090 w 547998"/>
                <a:gd name="connsiteY3581" fmla="*/ 324441 h 513723"/>
                <a:gd name="connsiteX3582" fmla="*/ 407213 w 547998"/>
                <a:gd name="connsiteY3582" fmla="*/ 324441 h 513723"/>
                <a:gd name="connsiteX3583" fmla="*/ 393298 w 547998"/>
                <a:gd name="connsiteY3583" fmla="*/ 261889 h 513723"/>
                <a:gd name="connsiteX3584" fmla="*/ 391491 w 547998"/>
                <a:gd name="connsiteY3584" fmla="*/ 261889 h 513723"/>
                <a:gd name="connsiteX3585" fmla="*/ 389401 w 547998"/>
                <a:gd name="connsiteY3585" fmla="*/ 267301 h 513723"/>
                <a:gd name="connsiteX3586" fmla="*/ 391760 w 547998"/>
                <a:gd name="connsiteY3586" fmla="*/ 262649 h 513723"/>
                <a:gd name="connsiteX3587" fmla="*/ 393648 w 547998"/>
                <a:gd name="connsiteY3587" fmla="*/ 264432 h 513723"/>
                <a:gd name="connsiteX3588" fmla="*/ 395426 w 547998"/>
                <a:gd name="connsiteY3588" fmla="*/ 264432 h 513723"/>
                <a:gd name="connsiteX3589" fmla="*/ 407213 w 547998"/>
                <a:gd name="connsiteY3589" fmla="*/ 329306 h 513723"/>
                <a:gd name="connsiteX3590" fmla="*/ 405127 w 547998"/>
                <a:gd name="connsiteY3590" fmla="*/ 329306 h 513723"/>
                <a:gd name="connsiteX3591" fmla="*/ 403773 w 547998"/>
                <a:gd name="connsiteY3591" fmla="*/ 329207 h 513723"/>
                <a:gd name="connsiteX3592" fmla="*/ 403773 w 547998"/>
                <a:gd name="connsiteY3592" fmla="*/ 329504 h 513723"/>
                <a:gd name="connsiteX3593" fmla="*/ 405137 w 547998"/>
                <a:gd name="connsiteY3593" fmla="*/ 329608 h 513723"/>
                <a:gd name="connsiteX3594" fmla="*/ 407213 w 547998"/>
                <a:gd name="connsiteY3594" fmla="*/ 329608 h 513723"/>
                <a:gd name="connsiteX3595" fmla="*/ 403018 w 547998"/>
                <a:gd name="connsiteY3595" fmla="*/ 298259 h 513723"/>
                <a:gd name="connsiteX3596" fmla="*/ 400461 w 547998"/>
                <a:gd name="connsiteY3596" fmla="*/ 295149 h 513723"/>
                <a:gd name="connsiteX3597" fmla="*/ 398248 w 547998"/>
                <a:gd name="connsiteY3597" fmla="*/ 295149 h 513723"/>
                <a:gd name="connsiteX3598" fmla="*/ 395691 w 547998"/>
                <a:gd name="connsiteY3598" fmla="*/ 301755 h 513723"/>
                <a:gd name="connsiteX3599" fmla="*/ 398559 w 547998"/>
                <a:gd name="connsiteY3599" fmla="*/ 296065 h 513723"/>
                <a:gd name="connsiteX3600" fmla="*/ 400843 w 547998"/>
                <a:gd name="connsiteY3600" fmla="*/ 298245 h 513723"/>
                <a:gd name="connsiteX3601" fmla="*/ 380771 w 547998"/>
                <a:gd name="connsiteY3601" fmla="*/ 301845 h 513723"/>
                <a:gd name="connsiteX3602" fmla="*/ 378799 w 547998"/>
                <a:gd name="connsiteY3602" fmla="*/ 299443 h 513723"/>
                <a:gd name="connsiteX3603" fmla="*/ 377090 w 547998"/>
                <a:gd name="connsiteY3603" fmla="*/ 299443 h 513723"/>
                <a:gd name="connsiteX3604" fmla="*/ 375118 w 547998"/>
                <a:gd name="connsiteY3604" fmla="*/ 304563 h 513723"/>
                <a:gd name="connsiteX3605" fmla="*/ 377336 w 547998"/>
                <a:gd name="connsiteY3605" fmla="*/ 300165 h 513723"/>
                <a:gd name="connsiteX3606" fmla="*/ 379101 w 547998"/>
                <a:gd name="connsiteY3606" fmla="*/ 301845 h 513723"/>
                <a:gd name="connsiteX3607" fmla="*/ 377086 w 547998"/>
                <a:gd name="connsiteY3607" fmla="*/ 303690 h 513723"/>
                <a:gd name="connsiteX3608" fmla="*/ 377652 w 547998"/>
                <a:gd name="connsiteY3608" fmla="*/ 302274 h 513723"/>
                <a:gd name="connsiteX3609" fmla="*/ 378841 w 547998"/>
                <a:gd name="connsiteY3609" fmla="*/ 302458 h 513723"/>
                <a:gd name="connsiteX3610" fmla="*/ 377468 w 547998"/>
                <a:gd name="connsiteY3610" fmla="*/ 301392 h 513723"/>
                <a:gd name="connsiteX3611" fmla="*/ 376246 w 547998"/>
                <a:gd name="connsiteY3611" fmla="*/ 304105 h 513723"/>
                <a:gd name="connsiteX3612" fmla="*/ 384489 w 547998"/>
                <a:gd name="connsiteY3612" fmla="*/ 269472 h 513723"/>
                <a:gd name="connsiteX3613" fmla="*/ 385291 w 547998"/>
                <a:gd name="connsiteY3613" fmla="*/ 269080 h 513723"/>
                <a:gd name="connsiteX3614" fmla="*/ 385838 w 547998"/>
                <a:gd name="connsiteY3614" fmla="*/ 267712 h 513723"/>
                <a:gd name="connsiteX3615" fmla="*/ 386980 w 547998"/>
                <a:gd name="connsiteY3615" fmla="*/ 267891 h 513723"/>
                <a:gd name="connsiteX3616" fmla="*/ 385659 w 547998"/>
                <a:gd name="connsiteY3616" fmla="*/ 266862 h 513723"/>
                <a:gd name="connsiteX3617" fmla="*/ 386924 w 547998"/>
                <a:gd name="connsiteY3617" fmla="*/ 264998 h 513723"/>
                <a:gd name="connsiteX3618" fmla="*/ 385282 w 547998"/>
                <a:gd name="connsiteY3618" fmla="*/ 264998 h 513723"/>
                <a:gd name="connsiteX3619" fmla="*/ 383394 w 547998"/>
                <a:gd name="connsiteY3619" fmla="*/ 269920 h 513723"/>
                <a:gd name="connsiteX3620" fmla="*/ 385527 w 547998"/>
                <a:gd name="connsiteY3620" fmla="*/ 265673 h 513723"/>
                <a:gd name="connsiteX3621" fmla="*/ 387226 w 547998"/>
                <a:gd name="connsiteY3621" fmla="*/ 267292 h 513723"/>
                <a:gd name="connsiteX3622" fmla="*/ 388811 w 547998"/>
                <a:gd name="connsiteY3622" fmla="*/ 267292 h 513723"/>
                <a:gd name="connsiteX3623" fmla="*/ 380714 w 547998"/>
                <a:gd name="connsiteY3623" fmla="*/ 272774 h 513723"/>
                <a:gd name="connsiteX3624" fmla="*/ 376048 w 547998"/>
                <a:gd name="connsiteY3624" fmla="*/ 274803 h 513723"/>
                <a:gd name="connsiteX3625" fmla="*/ 376048 w 547998"/>
                <a:gd name="connsiteY3625" fmla="*/ 291346 h 513723"/>
                <a:gd name="connsiteX3626" fmla="*/ 380714 w 547998"/>
                <a:gd name="connsiteY3626" fmla="*/ 290068 h 513723"/>
                <a:gd name="connsiteX3627" fmla="*/ 377487 w 547998"/>
                <a:gd name="connsiteY3627" fmla="*/ 271548 h 513723"/>
                <a:gd name="connsiteX3628" fmla="*/ 378718 w 547998"/>
                <a:gd name="connsiteY3628" fmla="*/ 271741 h 513723"/>
                <a:gd name="connsiteX3629" fmla="*/ 377303 w 547998"/>
                <a:gd name="connsiteY3629" fmla="*/ 270637 h 513723"/>
                <a:gd name="connsiteX3630" fmla="*/ 376043 w 547998"/>
                <a:gd name="connsiteY3630" fmla="*/ 273444 h 513723"/>
                <a:gd name="connsiteX3631" fmla="*/ 376911 w 547998"/>
                <a:gd name="connsiteY3631" fmla="*/ 273025 h 513723"/>
                <a:gd name="connsiteX3632" fmla="*/ 377114 w 547998"/>
                <a:gd name="connsiteY3632" fmla="*/ 294196 h 513723"/>
                <a:gd name="connsiteX3633" fmla="*/ 379648 w 547998"/>
                <a:gd name="connsiteY3633" fmla="*/ 293578 h 513723"/>
                <a:gd name="connsiteX3634" fmla="*/ 380714 w 547998"/>
                <a:gd name="connsiteY3634" fmla="*/ 292082 h 513723"/>
                <a:gd name="connsiteX3635" fmla="*/ 380714 w 547998"/>
                <a:gd name="connsiteY3635" fmla="*/ 291615 h 513723"/>
                <a:gd name="connsiteX3636" fmla="*/ 376048 w 547998"/>
                <a:gd name="connsiteY3636" fmla="*/ 292828 h 513723"/>
                <a:gd name="connsiteX3637" fmla="*/ 376048 w 547998"/>
                <a:gd name="connsiteY3637" fmla="*/ 293300 h 513723"/>
                <a:gd name="connsiteX3638" fmla="*/ 377114 w 547998"/>
                <a:gd name="connsiteY3638" fmla="*/ 294243 h 513723"/>
                <a:gd name="connsiteX3639" fmla="*/ 400607 w 547998"/>
                <a:gd name="connsiteY3639" fmla="*/ 261554 h 513723"/>
                <a:gd name="connsiteX3640" fmla="*/ 398833 w 547998"/>
                <a:gd name="connsiteY3640" fmla="*/ 260171 h 513723"/>
                <a:gd name="connsiteX3641" fmla="*/ 397257 w 547998"/>
                <a:gd name="connsiteY3641" fmla="*/ 263682 h 513723"/>
                <a:gd name="connsiteX3642" fmla="*/ 398342 w 547998"/>
                <a:gd name="connsiteY3642" fmla="*/ 263154 h 513723"/>
                <a:gd name="connsiteX3643" fmla="*/ 399078 w 547998"/>
                <a:gd name="connsiteY3643" fmla="*/ 261313 h 513723"/>
                <a:gd name="connsiteX3644" fmla="*/ 400551 w 547998"/>
                <a:gd name="connsiteY3644" fmla="*/ 257661 h 513723"/>
                <a:gd name="connsiteX3645" fmla="*/ 398338 w 547998"/>
                <a:gd name="connsiteY3645" fmla="*/ 257661 h 513723"/>
                <a:gd name="connsiteX3646" fmla="*/ 395780 w 547998"/>
                <a:gd name="connsiteY3646" fmla="*/ 264267 h 513723"/>
                <a:gd name="connsiteX3647" fmla="*/ 398649 w 547998"/>
                <a:gd name="connsiteY3647" fmla="*/ 258572 h 513723"/>
                <a:gd name="connsiteX3648" fmla="*/ 400933 w 547998"/>
                <a:gd name="connsiteY3648" fmla="*/ 260752 h 513723"/>
                <a:gd name="connsiteX3649" fmla="*/ 403103 w 547998"/>
                <a:gd name="connsiteY3649" fmla="*/ 260752 h 513723"/>
                <a:gd name="connsiteX3650" fmla="*/ 397111 w 547998"/>
                <a:gd name="connsiteY3650" fmla="*/ 287921 h 513723"/>
                <a:gd name="connsiteX3651" fmla="*/ 398168 w 547998"/>
                <a:gd name="connsiteY3651" fmla="*/ 289091 h 513723"/>
                <a:gd name="connsiteX3652" fmla="*/ 399423 w 547998"/>
                <a:gd name="connsiteY3652" fmla="*/ 291073 h 513723"/>
                <a:gd name="connsiteX3653" fmla="*/ 401730 w 547998"/>
                <a:gd name="connsiteY3653" fmla="*/ 286741 h 513723"/>
                <a:gd name="connsiteX3654" fmla="*/ 401730 w 547998"/>
                <a:gd name="connsiteY3654" fmla="*/ 286142 h 513723"/>
                <a:gd name="connsiteX3655" fmla="*/ 397111 w 547998"/>
                <a:gd name="connsiteY3655" fmla="*/ 287340 h 513723"/>
                <a:gd name="connsiteX3656" fmla="*/ 384664 w 547998"/>
                <a:gd name="connsiteY3656" fmla="*/ 291091 h 513723"/>
                <a:gd name="connsiteX3657" fmla="*/ 385607 w 547998"/>
                <a:gd name="connsiteY3657" fmla="*/ 292153 h 513723"/>
                <a:gd name="connsiteX3658" fmla="*/ 387797 w 547998"/>
                <a:gd name="connsiteY3658" fmla="*/ 291620 h 513723"/>
                <a:gd name="connsiteX3659" fmla="*/ 388740 w 547998"/>
                <a:gd name="connsiteY3659" fmla="*/ 290063 h 513723"/>
                <a:gd name="connsiteX3660" fmla="*/ 388740 w 547998"/>
                <a:gd name="connsiteY3660" fmla="*/ 289525 h 513723"/>
                <a:gd name="connsiteX3661" fmla="*/ 384711 w 547998"/>
                <a:gd name="connsiteY3661" fmla="*/ 290568 h 513723"/>
                <a:gd name="connsiteX3662" fmla="*/ 397116 w 547998"/>
                <a:gd name="connsiteY3662" fmla="*/ 285576 h 513723"/>
                <a:gd name="connsiteX3663" fmla="*/ 401735 w 547998"/>
                <a:gd name="connsiteY3663" fmla="*/ 284311 h 513723"/>
                <a:gd name="connsiteX3664" fmla="*/ 401735 w 547998"/>
                <a:gd name="connsiteY3664" fmla="*/ 263621 h 513723"/>
                <a:gd name="connsiteX3665" fmla="*/ 397116 w 547998"/>
                <a:gd name="connsiteY3665" fmla="*/ 265631 h 513723"/>
                <a:gd name="connsiteX3666" fmla="*/ 388811 w 547998"/>
                <a:gd name="connsiteY3666" fmla="*/ 300509 h 513723"/>
                <a:gd name="connsiteX3667" fmla="*/ 386556 w 547998"/>
                <a:gd name="connsiteY3667" fmla="*/ 297763 h 513723"/>
                <a:gd name="connsiteX3668" fmla="*/ 384612 w 547998"/>
                <a:gd name="connsiteY3668" fmla="*/ 297763 h 513723"/>
                <a:gd name="connsiteX3669" fmla="*/ 382356 w 547998"/>
                <a:gd name="connsiteY3669" fmla="*/ 303610 h 513723"/>
                <a:gd name="connsiteX3670" fmla="*/ 384890 w 547998"/>
                <a:gd name="connsiteY3670" fmla="*/ 298589 h 513723"/>
                <a:gd name="connsiteX3671" fmla="*/ 386905 w 547998"/>
                <a:gd name="connsiteY3671" fmla="*/ 300509 h 513723"/>
                <a:gd name="connsiteX3672" fmla="*/ 388688 w 547998"/>
                <a:gd name="connsiteY3672" fmla="*/ 269297 h 513723"/>
                <a:gd name="connsiteX3673" fmla="*/ 384659 w 547998"/>
                <a:gd name="connsiteY3673" fmla="*/ 271052 h 513723"/>
                <a:gd name="connsiteX3674" fmla="*/ 384659 w 547998"/>
                <a:gd name="connsiteY3674" fmla="*/ 288982 h 513723"/>
                <a:gd name="connsiteX3675" fmla="*/ 388688 w 547998"/>
                <a:gd name="connsiteY3675" fmla="*/ 287883 h 513723"/>
                <a:gd name="connsiteX3676" fmla="*/ 384602 w 547998"/>
                <a:gd name="connsiteY3676" fmla="*/ 302614 h 513723"/>
                <a:gd name="connsiteX3677" fmla="*/ 385249 w 547998"/>
                <a:gd name="connsiteY3677" fmla="*/ 300991 h 513723"/>
                <a:gd name="connsiteX3678" fmla="*/ 386608 w 547998"/>
                <a:gd name="connsiteY3678" fmla="*/ 301203 h 513723"/>
                <a:gd name="connsiteX3679" fmla="*/ 385041 w 547998"/>
                <a:gd name="connsiteY3679" fmla="*/ 299981 h 513723"/>
                <a:gd name="connsiteX3680" fmla="*/ 383626 w 547998"/>
                <a:gd name="connsiteY3680" fmla="*/ 303076 h 513723"/>
                <a:gd name="connsiteX3681" fmla="*/ 380790 w 547998"/>
                <a:gd name="connsiteY3681" fmla="*/ 220560 h 513723"/>
                <a:gd name="connsiteX3682" fmla="*/ 380790 w 547998"/>
                <a:gd name="connsiteY3682" fmla="*/ 218843 h 513723"/>
                <a:gd name="connsiteX3683" fmla="*/ 405113 w 547998"/>
                <a:gd name="connsiteY3683" fmla="*/ 197138 h 513723"/>
                <a:gd name="connsiteX3684" fmla="*/ 472800 w 547998"/>
                <a:gd name="connsiteY3684" fmla="*/ 197076 h 513723"/>
                <a:gd name="connsiteX3685" fmla="*/ 478542 w 547998"/>
                <a:gd name="connsiteY3685" fmla="*/ 193236 h 513723"/>
                <a:gd name="connsiteX3686" fmla="*/ 472455 w 547998"/>
                <a:gd name="connsiteY3686" fmla="*/ 194264 h 513723"/>
                <a:gd name="connsiteX3687" fmla="*/ 405113 w 547998"/>
                <a:gd name="connsiteY3687" fmla="*/ 194349 h 513723"/>
                <a:gd name="connsiteX3688" fmla="*/ 378902 w 547998"/>
                <a:gd name="connsiteY3688" fmla="*/ 218843 h 513723"/>
                <a:gd name="connsiteX3689" fmla="*/ 380148 w 547998"/>
                <a:gd name="connsiteY3689" fmla="*/ 218843 h 513723"/>
                <a:gd name="connsiteX3690" fmla="*/ 380148 w 547998"/>
                <a:gd name="connsiteY3690" fmla="*/ 219182 h 513723"/>
                <a:gd name="connsiteX3691" fmla="*/ 378029 w 547998"/>
                <a:gd name="connsiteY3691" fmla="*/ 219182 h 513723"/>
                <a:gd name="connsiteX3692" fmla="*/ 405099 w 547998"/>
                <a:gd name="connsiteY3692" fmla="*/ 192698 h 513723"/>
                <a:gd name="connsiteX3693" fmla="*/ 480042 w 547998"/>
                <a:gd name="connsiteY3693" fmla="*/ 192462 h 513723"/>
                <a:gd name="connsiteX3694" fmla="*/ 464684 w 547998"/>
                <a:gd name="connsiteY3694" fmla="*/ 180850 h 513723"/>
                <a:gd name="connsiteX3695" fmla="*/ 454025 w 547998"/>
                <a:gd name="connsiteY3695" fmla="*/ 167265 h 513723"/>
                <a:gd name="connsiteX3696" fmla="*/ 444871 w 547998"/>
                <a:gd name="connsiteY3696" fmla="*/ 167265 h 513723"/>
                <a:gd name="connsiteX3697" fmla="*/ 449490 w 547998"/>
                <a:gd name="connsiteY3697" fmla="*/ 163901 h 513723"/>
                <a:gd name="connsiteX3698" fmla="*/ 455983 w 547998"/>
                <a:gd name="connsiteY3698" fmla="*/ 168619 h 513723"/>
                <a:gd name="connsiteX3699" fmla="*/ 449495 w 547998"/>
                <a:gd name="connsiteY3699" fmla="*/ 162802 h 513723"/>
                <a:gd name="connsiteX3700" fmla="*/ 444517 w 547998"/>
                <a:gd name="connsiteY3700" fmla="*/ 167289 h 513723"/>
                <a:gd name="connsiteX3701" fmla="*/ 442809 w 547998"/>
                <a:gd name="connsiteY3701" fmla="*/ 167289 h 513723"/>
                <a:gd name="connsiteX3702" fmla="*/ 449075 w 547998"/>
                <a:gd name="connsiteY3702" fmla="*/ 160966 h 513723"/>
                <a:gd name="connsiteX3703" fmla="*/ 426842 w 547998"/>
                <a:gd name="connsiteY3703" fmla="*/ 130027 h 513723"/>
                <a:gd name="connsiteX3704" fmla="*/ 408440 w 547998"/>
                <a:gd name="connsiteY3704" fmla="*/ 184761 h 513723"/>
                <a:gd name="connsiteX3705" fmla="*/ 401834 w 547998"/>
                <a:gd name="connsiteY3705" fmla="*/ 193118 h 513723"/>
                <a:gd name="connsiteX3706" fmla="*/ 374939 w 547998"/>
                <a:gd name="connsiteY3706" fmla="*/ 219682 h 513723"/>
                <a:gd name="connsiteX3707" fmla="*/ 380747 w 547998"/>
                <a:gd name="connsiteY3707" fmla="*/ 220555 h 513723"/>
                <a:gd name="connsiteX3708" fmla="*/ 442955 w 547998"/>
                <a:gd name="connsiteY3708" fmla="*/ 178972 h 513723"/>
                <a:gd name="connsiteX3709" fmla="*/ 445461 w 547998"/>
                <a:gd name="connsiteY3709" fmla="*/ 172965 h 513723"/>
                <a:gd name="connsiteX3710" fmla="*/ 447060 w 547998"/>
                <a:gd name="connsiteY3710" fmla="*/ 168638 h 513723"/>
                <a:gd name="connsiteX3711" fmla="*/ 451779 w 547998"/>
                <a:gd name="connsiteY3711" fmla="*/ 168638 h 513723"/>
                <a:gd name="connsiteX3712" fmla="*/ 453378 w 547998"/>
                <a:gd name="connsiteY3712" fmla="*/ 172965 h 513723"/>
                <a:gd name="connsiteX3713" fmla="*/ 455936 w 547998"/>
                <a:gd name="connsiteY3713" fmla="*/ 178972 h 513723"/>
                <a:gd name="connsiteX3714" fmla="*/ 453954 w 547998"/>
                <a:gd name="connsiteY3714" fmla="*/ 180519 h 513723"/>
                <a:gd name="connsiteX3715" fmla="*/ 449146 w 547998"/>
                <a:gd name="connsiteY3715" fmla="*/ 182114 h 513723"/>
                <a:gd name="connsiteX3716" fmla="*/ 444343 w 547998"/>
                <a:gd name="connsiteY3716" fmla="*/ 180519 h 513723"/>
                <a:gd name="connsiteX3717" fmla="*/ 442927 w 547998"/>
                <a:gd name="connsiteY3717" fmla="*/ 178972 h 513723"/>
                <a:gd name="connsiteX3718" fmla="*/ 431895 w 547998"/>
                <a:gd name="connsiteY3718" fmla="*/ 180519 h 513723"/>
                <a:gd name="connsiteX3719" fmla="*/ 429187 w 547998"/>
                <a:gd name="connsiteY3719" fmla="*/ 181062 h 513723"/>
                <a:gd name="connsiteX3720" fmla="*/ 422581 w 547998"/>
                <a:gd name="connsiteY3720" fmla="*/ 181062 h 513723"/>
                <a:gd name="connsiteX3721" fmla="*/ 420444 w 547998"/>
                <a:gd name="connsiteY3721" fmla="*/ 180519 h 513723"/>
                <a:gd name="connsiteX3722" fmla="*/ 419559 w 547998"/>
                <a:gd name="connsiteY3722" fmla="*/ 179314 h 513723"/>
                <a:gd name="connsiteX3723" fmla="*/ 419674 w 547998"/>
                <a:gd name="connsiteY3723" fmla="*/ 178972 h 513723"/>
                <a:gd name="connsiteX3724" fmla="*/ 422180 w 547998"/>
                <a:gd name="connsiteY3724" fmla="*/ 172965 h 513723"/>
                <a:gd name="connsiteX3725" fmla="*/ 422180 w 547998"/>
                <a:gd name="connsiteY3725" fmla="*/ 170559 h 513723"/>
                <a:gd name="connsiteX3726" fmla="*/ 423780 w 547998"/>
                <a:gd name="connsiteY3726" fmla="*/ 168638 h 513723"/>
                <a:gd name="connsiteX3727" fmla="*/ 428498 w 547998"/>
                <a:gd name="connsiteY3727" fmla="*/ 168638 h 513723"/>
                <a:gd name="connsiteX3728" fmla="*/ 430098 w 547998"/>
                <a:gd name="connsiteY3728" fmla="*/ 170559 h 513723"/>
                <a:gd name="connsiteX3729" fmla="*/ 430098 w 547998"/>
                <a:gd name="connsiteY3729" fmla="*/ 172965 h 513723"/>
                <a:gd name="connsiteX3730" fmla="*/ 432655 w 547998"/>
                <a:gd name="connsiteY3730" fmla="*/ 178972 h 513723"/>
                <a:gd name="connsiteX3731" fmla="*/ 432228 w 547998"/>
                <a:gd name="connsiteY3731" fmla="*/ 180404 h 513723"/>
                <a:gd name="connsiteX3732" fmla="*/ 431886 w 547998"/>
                <a:gd name="connsiteY3732" fmla="*/ 180519 h 513723"/>
                <a:gd name="connsiteX3733" fmla="*/ 421505 w 547998"/>
                <a:gd name="connsiteY3733" fmla="*/ 167275 h 513723"/>
                <a:gd name="connsiteX3734" fmla="*/ 426125 w 547998"/>
                <a:gd name="connsiteY3734" fmla="*/ 163910 h 513723"/>
                <a:gd name="connsiteX3735" fmla="*/ 430744 w 547998"/>
                <a:gd name="connsiteY3735" fmla="*/ 167275 h 513723"/>
                <a:gd name="connsiteX3736" fmla="*/ 425865 w 547998"/>
                <a:gd name="connsiteY3736" fmla="*/ 160551 h 513723"/>
                <a:gd name="connsiteX3737" fmla="*/ 432528 w 547998"/>
                <a:gd name="connsiteY3737" fmla="*/ 167275 h 513723"/>
                <a:gd name="connsiteX3738" fmla="*/ 431112 w 547998"/>
                <a:gd name="connsiteY3738" fmla="*/ 167275 h 513723"/>
                <a:gd name="connsiteX3739" fmla="*/ 426195 w 547998"/>
                <a:gd name="connsiteY3739" fmla="*/ 162802 h 513723"/>
                <a:gd name="connsiteX3740" fmla="*/ 421217 w 547998"/>
                <a:gd name="connsiteY3740" fmla="*/ 167289 h 513723"/>
                <a:gd name="connsiteX3741" fmla="*/ 419273 w 547998"/>
                <a:gd name="connsiteY3741" fmla="*/ 167289 h 513723"/>
                <a:gd name="connsiteX3742" fmla="*/ 320865 w 547998"/>
                <a:gd name="connsiteY3742" fmla="*/ 105708 h 513723"/>
                <a:gd name="connsiteX3743" fmla="*/ 318690 w 547998"/>
                <a:gd name="connsiteY3743" fmla="*/ 104264 h 513723"/>
                <a:gd name="connsiteX3744" fmla="*/ 317676 w 547998"/>
                <a:gd name="connsiteY3744" fmla="*/ 106709 h 513723"/>
                <a:gd name="connsiteX3745" fmla="*/ 318015 w 547998"/>
                <a:gd name="connsiteY3745" fmla="*/ 109856 h 513723"/>
                <a:gd name="connsiteX3746" fmla="*/ 320847 w 547998"/>
                <a:gd name="connsiteY3746" fmla="*/ 105704 h 513723"/>
                <a:gd name="connsiteX3747" fmla="*/ 272883 w 547998"/>
                <a:gd name="connsiteY3747" fmla="*/ 38669 h 513723"/>
                <a:gd name="connsiteX3748" fmla="*/ 293173 w 547998"/>
                <a:gd name="connsiteY3748" fmla="*/ 50752 h 513723"/>
                <a:gd name="connsiteX3749" fmla="*/ 304497 w 547998"/>
                <a:gd name="connsiteY3749" fmla="*/ 61213 h 513723"/>
                <a:gd name="connsiteX3750" fmla="*/ 299892 w 547998"/>
                <a:gd name="connsiteY3750" fmla="*/ 63313 h 513723"/>
                <a:gd name="connsiteX3751" fmla="*/ 297240 w 547998"/>
                <a:gd name="connsiteY3751" fmla="*/ 63204 h 513723"/>
                <a:gd name="connsiteX3752" fmla="*/ 299000 w 547998"/>
                <a:gd name="connsiteY3752" fmla="*/ 66578 h 513723"/>
                <a:gd name="connsiteX3753" fmla="*/ 295546 w 547998"/>
                <a:gd name="connsiteY3753" fmla="*/ 64601 h 513723"/>
                <a:gd name="connsiteX3754" fmla="*/ 296924 w 547998"/>
                <a:gd name="connsiteY3754" fmla="*/ 70093 h 513723"/>
                <a:gd name="connsiteX3755" fmla="*/ 296344 w 547998"/>
                <a:gd name="connsiteY3755" fmla="*/ 72363 h 513723"/>
                <a:gd name="connsiteX3756" fmla="*/ 297009 w 547998"/>
                <a:gd name="connsiteY3756" fmla="*/ 75260 h 513723"/>
                <a:gd name="connsiteX3757" fmla="*/ 297920 w 547998"/>
                <a:gd name="connsiteY3757" fmla="*/ 71839 h 513723"/>
                <a:gd name="connsiteX3758" fmla="*/ 310188 w 547998"/>
                <a:gd name="connsiteY3758" fmla="*/ 62874 h 513723"/>
                <a:gd name="connsiteX3759" fmla="*/ 303530 w 547998"/>
                <a:gd name="connsiteY3759" fmla="*/ 57415 h 513723"/>
                <a:gd name="connsiteX3760" fmla="*/ 307040 w 547998"/>
                <a:gd name="connsiteY3760" fmla="*/ 54197 h 513723"/>
                <a:gd name="connsiteX3761" fmla="*/ 307082 w 547998"/>
                <a:gd name="connsiteY3761" fmla="*/ 53371 h 513723"/>
                <a:gd name="connsiteX3762" fmla="*/ 306753 w 547998"/>
                <a:gd name="connsiteY3762" fmla="*/ 53187 h 513723"/>
                <a:gd name="connsiteX3763" fmla="*/ 282217 w 547998"/>
                <a:gd name="connsiteY3763" fmla="*/ 39792 h 513723"/>
                <a:gd name="connsiteX3764" fmla="*/ 273082 w 547998"/>
                <a:gd name="connsiteY3764" fmla="*/ 36819 h 513723"/>
                <a:gd name="connsiteX3765" fmla="*/ 267679 w 547998"/>
                <a:gd name="connsiteY3765" fmla="*/ 37734 h 513723"/>
                <a:gd name="connsiteX3766" fmla="*/ 323696 w 547998"/>
                <a:gd name="connsiteY3766" fmla="*/ 56853 h 513723"/>
                <a:gd name="connsiteX3767" fmla="*/ 322474 w 547998"/>
                <a:gd name="connsiteY3767" fmla="*/ 68871 h 513723"/>
                <a:gd name="connsiteX3768" fmla="*/ 323277 w 547998"/>
                <a:gd name="connsiteY3768" fmla="*/ 69225 h 513723"/>
                <a:gd name="connsiteX3769" fmla="*/ 323588 w 547998"/>
                <a:gd name="connsiteY3769" fmla="*/ 101122 h 513723"/>
                <a:gd name="connsiteX3770" fmla="*/ 325136 w 547998"/>
                <a:gd name="connsiteY3770" fmla="*/ 100740 h 513723"/>
                <a:gd name="connsiteX3771" fmla="*/ 325711 w 547998"/>
                <a:gd name="connsiteY3771" fmla="*/ 70962 h 513723"/>
                <a:gd name="connsiteX3772" fmla="*/ 329307 w 547998"/>
                <a:gd name="connsiteY3772" fmla="*/ 74099 h 513723"/>
                <a:gd name="connsiteX3773" fmla="*/ 329080 w 547998"/>
                <a:gd name="connsiteY3773" fmla="*/ 69711 h 513723"/>
                <a:gd name="connsiteX3774" fmla="*/ 329052 w 547998"/>
                <a:gd name="connsiteY3774" fmla="*/ 69154 h 513723"/>
                <a:gd name="connsiteX3775" fmla="*/ 330114 w 547998"/>
                <a:gd name="connsiteY3775" fmla="*/ 68838 h 513723"/>
                <a:gd name="connsiteX3776" fmla="*/ 327754 w 547998"/>
                <a:gd name="connsiteY3776" fmla="*/ 56665 h 513723"/>
                <a:gd name="connsiteX3777" fmla="*/ 329779 w 547998"/>
                <a:gd name="connsiteY3777" fmla="*/ 52819 h 513723"/>
                <a:gd name="connsiteX3778" fmla="*/ 333048 w 547998"/>
                <a:gd name="connsiteY3778" fmla="*/ 50866 h 513723"/>
                <a:gd name="connsiteX3779" fmla="*/ 326443 w 547998"/>
                <a:gd name="connsiteY3779" fmla="*/ 6394 h 513723"/>
                <a:gd name="connsiteX3780" fmla="*/ 325612 w 547998"/>
                <a:gd name="connsiteY3780" fmla="*/ 4649 h 513723"/>
                <a:gd name="connsiteX3781" fmla="*/ 321998 w 547998"/>
                <a:gd name="connsiteY3781" fmla="*/ 16643 h 513723"/>
                <a:gd name="connsiteX3782" fmla="*/ 318322 w 547998"/>
                <a:gd name="connsiteY3782" fmla="*/ 50734 h 513723"/>
                <a:gd name="connsiteX3783" fmla="*/ 323692 w 547998"/>
                <a:gd name="connsiteY3783" fmla="*/ 56868 h 513723"/>
                <a:gd name="connsiteX3784" fmla="*/ 323692 w 547998"/>
                <a:gd name="connsiteY3784" fmla="*/ 17063 h 513723"/>
                <a:gd name="connsiteX3785" fmla="*/ 325579 w 547998"/>
                <a:gd name="connsiteY3785" fmla="*/ 9910 h 513723"/>
                <a:gd name="connsiteX3786" fmla="*/ 325909 w 547998"/>
                <a:gd name="connsiteY3786" fmla="*/ 53937 h 513723"/>
                <a:gd name="connsiteX3787" fmla="*/ 325975 w 547998"/>
                <a:gd name="connsiteY3787" fmla="*/ 65465 h 513723"/>
                <a:gd name="connsiteX3788" fmla="*/ 325924 w 547998"/>
                <a:gd name="connsiteY3788" fmla="*/ 67446 h 513723"/>
                <a:gd name="connsiteX3789" fmla="*/ 324121 w 547998"/>
                <a:gd name="connsiteY3789" fmla="*/ 67182 h 513723"/>
                <a:gd name="connsiteX3790" fmla="*/ 324848 w 547998"/>
                <a:gd name="connsiteY3790" fmla="*/ 58547 h 513723"/>
                <a:gd name="connsiteX3791" fmla="*/ 323980 w 547998"/>
                <a:gd name="connsiteY3791" fmla="*/ 52998 h 513723"/>
                <a:gd name="connsiteX3792" fmla="*/ 320021 w 547998"/>
                <a:gd name="connsiteY3792" fmla="*/ 49549 h 513723"/>
                <a:gd name="connsiteX3793" fmla="*/ 323696 w 547998"/>
                <a:gd name="connsiteY3793" fmla="*/ 17049 h 513723"/>
                <a:gd name="connsiteX3794" fmla="*/ 294499 w 547998"/>
                <a:gd name="connsiteY3794" fmla="*/ 97838 h 513723"/>
                <a:gd name="connsiteX3795" fmla="*/ 294895 w 547998"/>
                <a:gd name="connsiteY3795" fmla="*/ 97951 h 513723"/>
                <a:gd name="connsiteX3796" fmla="*/ 293791 w 547998"/>
                <a:gd name="connsiteY3796" fmla="*/ 95233 h 513723"/>
                <a:gd name="connsiteX3797" fmla="*/ 288308 w 547998"/>
                <a:gd name="connsiteY3797" fmla="*/ 97366 h 513723"/>
                <a:gd name="connsiteX3798" fmla="*/ 289115 w 547998"/>
                <a:gd name="connsiteY3798" fmla="*/ 98310 h 513723"/>
                <a:gd name="connsiteX3799" fmla="*/ 294499 w 547998"/>
                <a:gd name="connsiteY3799" fmla="*/ 97838 h 513723"/>
                <a:gd name="connsiteX3800" fmla="*/ 294569 w 547998"/>
                <a:gd name="connsiteY3800" fmla="*/ 62846 h 513723"/>
                <a:gd name="connsiteX3801" fmla="*/ 289587 w 547998"/>
                <a:gd name="connsiteY3801" fmla="*/ 61010 h 513723"/>
                <a:gd name="connsiteX3802" fmla="*/ 279716 w 547998"/>
                <a:gd name="connsiteY3802" fmla="*/ 65101 h 513723"/>
                <a:gd name="connsiteX3803" fmla="*/ 290096 w 547998"/>
                <a:gd name="connsiteY3803" fmla="*/ 64228 h 513723"/>
                <a:gd name="connsiteX3804" fmla="*/ 294593 w 547998"/>
                <a:gd name="connsiteY3804" fmla="*/ 62851 h 513723"/>
                <a:gd name="connsiteX3805" fmla="*/ 292083 w 547998"/>
                <a:gd name="connsiteY3805" fmla="*/ 100197 h 513723"/>
                <a:gd name="connsiteX3806" fmla="*/ 294008 w 547998"/>
                <a:gd name="connsiteY3806" fmla="*/ 99470 h 513723"/>
                <a:gd name="connsiteX3807" fmla="*/ 289323 w 547998"/>
                <a:gd name="connsiteY3807" fmla="*/ 99631 h 513723"/>
                <a:gd name="connsiteX3808" fmla="*/ 299689 w 547998"/>
                <a:gd name="connsiteY3808" fmla="*/ 88448 h 513723"/>
                <a:gd name="connsiteX3809" fmla="*/ 292215 w 547998"/>
                <a:gd name="connsiteY3809" fmla="*/ 75576 h 513723"/>
                <a:gd name="connsiteX3810" fmla="*/ 290479 w 547998"/>
                <a:gd name="connsiteY3810" fmla="*/ 77280 h 513723"/>
                <a:gd name="connsiteX3811" fmla="*/ 291578 w 547998"/>
                <a:gd name="connsiteY3811" fmla="*/ 74595 h 513723"/>
                <a:gd name="connsiteX3812" fmla="*/ 279588 w 547998"/>
                <a:gd name="connsiteY3812" fmla="*/ 75411 h 513723"/>
                <a:gd name="connsiteX3813" fmla="*/ 285166 w 547998"/>
                <a:gd name="connsiteY3813" fmla="*/ 74873 h 513723"/>
                <a:gd name="connsiteX3814" fmla="*/ 285505 w 547998"/>
                <a:gd name="connsiteY3814" fmla="*/ 75388 h 513723"/>
                <a:gd name="connsiteX3815" fmla="*/ 278899 w 547998"/>
                <a:gd name="connsiteY3815" fmla="*/ 76841 h 513723"/>
                <a:gd name="connsiteX3816" fmla="*/ 278555 w 547998"/>
                <a:gd name="connsiteY3816" fmla="*/ 76973 h 513723"/>
                <a:gd name="connsiteX3817" fmla="*/ 283552 w 547998"/>
                <a:gd name="connsiteY3817" fmla="*/ 78044 h 513723"/>
                <a:gd name="connsiteX3818" fmla="*/ 284141 w 547998"/>
                <a:gd name="connsiteY3818" fmla="*/ 79669 h 513723"/>
                <a:gd name="connsiteX3819" fmla="*/ 284991 w 547998"/>
                <a:gd name="connsiteY3819" fmla="*/ 79738 h 513723"/>
                <a:gd name="connsiteX3820" fmla="*/ 286808 w 547998"/>
                <a:gd name="connsiteY3820" fmla="*/ 78101 h 513723"/>
                <a:gd name="connsiteX3821" fmla="*/ 286808 w 547998"/>
                <a:gd name="connsiteY3821" fmla="*/ 79771 h 513723"/>
                <a:gd name="connsiteX3822" fmla="*/ 287223 w 547998"/>
                <a:gd name="connsiteY3822" fmla="*/ 79823 h 513723"/>
                <a:gd name="connsiteX3823" fmla="*/ 289936 w 547998"/>
                <a:gd name="connsiteY3823" fmla="*/ 82890 h 513723"/>
                <a:gd name="connsiteX3824" fmla="*/ 292191 w 547998"/>
                <a:gd name="connsiteY3824" fmla="*/ 86537 h 513723"/>
                <a:gd name="connsiteX3825" fmla="*/ 291455 w 547998"/>
                <a:gd name="connsiteY3825" fmla="*/ 90468 h 513723"/>
                <a:gd name="connsiteX3826" fmla="*/ 295706 w 547998"/>
                <a:gd name="connsiteY3826" fmla="*/ 92186 h 513723"/>
                <a:gd name="connsiteX3827" fmla="*/ 295763 w 547998"/>
                <a:gd name="connsiteY3827" fmla="*/ 92331 h 513723"/>
                <a:gd name="connsiteX3828" fmla="*/ 299703 w 547998"/>
                <a:gd name="connsiteY3828" fmla="*/ 88453 h 513723"/>
                <a:gd name="connsiteX3829" fmla="*/ 387127 w 547998"/>
                <a:gd name="connsiteY3829" fmla="*/ 244195 h 513723"/>
                <a:gd name="connsiteX3830" fmla="*/ 387155 w 547998"/>
                <a:gd name="connsiteY3830" fmla="*/ 229851 h 513723"/>
                <a:gd name="connsiteX3831" fmla="*/ 385513 w 547998"/>
                <a:gd name="connsiteY3831" fmla="*/ 231144 h 513723"/>
                <a:gd name="connsiteX3832" fmla="*/ 385433 w 547998"/>
                <a:gd name="connsiteY3832" fmla="*/ 245299 h 513723"/>
                <a:gd name="connsiteX3833" fmla="*/ 387127 w 547998"/>
                <a:gd name="connsiteY3833" fmla="*/ 244181 h 513723"/>
                <a:gd name="connsiteX3834" fmla="*/ 386815 w 547998"/>
                <a:gd name="connsiteY3834" fmla="*/ 222872 h 513723"/>
                <a:gd name="connsiteX3835" fmla="*/ 385871 w 547998"/>
                <a:gd name="connsiteY3835" fmla="*/ 223740 h 513723"/>
                <a:gd name="connsiteX3836" fmla="*/ 384649 w 547998"/>
                <a:gd name="connsiteY3836" fmla="*/ 228331 h 513723"/>
                <a:gd name="connsiteX3837" fmla="*/ 388080 w 547998"/>
                <a:gd name="connsiteY3837" fmla="*/ 225500 h 513723"/>
                <a:gd name="connsiteX3838" fmla="*/ 386834 w 547998"/>
                <a:gd name="connsiteY3838" fmla="*/ 222849 h 513723"/>
                <a:gd name="connsiteX3839" fmla="*/ 330831 w 547998"/>
                <a:gd name="connsiteY3839" fmla="*/ 103727 h 513723"/>
                <a:gd name="connsiteX3840" fmla="*/ 327660 w 547998"/>
                <a:gd name="connsiteY3840" fmla="*/ 101990 h 513723"/>
                <a:gd name="connsiteX3841" fmla="*/ 324532 w 547998"/>
                <a:gd name="connsiteY3841" fmla="*/ 101990 h 513723"/>
                <a:gd name="connsiteX3842" fmla="*/ 320648 w 547998"/>
                <a:gd name="connsiteY3842" fmla="*/ 101297 h 513723"/>
                <a:gd name="connsiteX3843" fmla="*/ 320290 w 547998"/>
                <a:gd name="connsiteY3843" fmla="*/ 101377 h 513723"/>
                <a:gd name="connsiteX3844" fmla="*/ 320762 w 547998"/>
                <a:gd name="connsiteY3844" fmla="*/ 103264 h 513723"/>
                <a:gd name="connsiteX3845" fmla="*/ 324536 w 547998"/>
                <a:gd name="connsiteY3845" fmla="*/ 104958 h 513723"/>
                <a:gd name="connsiteX3846" fmla="*/ 329368 w 547998"/>
                <a:gd name="connsiteY3846" fmla="*/ 105156 h 513723"/>
                <a:gd name="connsiteX3847" fmla="*/ 332199 w 547998"/>
                <a:gd name="connsiteY3847" fmla="*/ 107865 h 513723"/>
                <a:gd name="connsiteX3848" fmla="*/ 332695 w 547998"/>
                <a:gd name="connsiteY3848" fmla="*/ 109969 h 513723"/>
                <a:gd name="connsiteX3849" fmla="*/ 333265 w 547998"/>
                <a:gd name="connsiteY3849" fmla="*/ 105845 h 513723"/>
                <a:gd name="connsiteX3850" fmla="*/ 330854 w 547998"/>
                <a:gd name="connsiteY3850" fmla="*/ 103727 h 513723"/>
                <a:gd name="connsiteX3851" fmla="*/ 388061 w 547998"/>
                <a:gd name="connsiteY3851" fmla="*/ 226406 h 513723"/>
                <a:gd name="connsiteX3852" fmla="*/ 384782 w 547998"/>
                <a:gd name="connsiteY3852" fmla="*/ 230389 h 513723"/>
                <a:gd name="connsiteX3853" fmla="*/ 384904 w 547998"/>
                <a:gd name="connsiteY3853" fmla="*/ 248932 h 513723"/>
                <a:gd name="connsiteX3854" fmla="*/ 385036 w 547998"/>
                <a:gd name="connsiteY3854" fmla="*/ 248847 h 513723"/>
                <a:gd name="connsiteX3855" fmla="*/ 385159 w 547998"/>
                <a:gd name="connsiteY3855" fmla="*/ 230134 h 513723"/>
                <a:gd name="connsiteX3856" fmla="*/ 388061 w 547998"/>
                <a:gd name="connsiteY3856" fmla="*/ 226406 h 513723"/>
                <a:gd name="connsiteX3857" fmla="*/ 212063 w 547998"/>
                <a:gd name="connsiteY3857" fmla="*/ 48049 h 513723"/>
                <a:gd name="connsiteX3858" fmla="*/ 211690 w 547998"/>
                <a:gd name="connsiteY3858" fmla="*/ 56594 h 513723"/>
                <a:gd name="connsiteX3859" fmla="*/ 226789 w 547998"/>
                <a:gd name="connsiteY3859" fmla="*/ 44222 h 513723"/>
                <a:gd name="connsiteX3860" fmla="*/ 213922 w 547998"/>
                <a:gd name="connsiteY3860" fmla="*/ 56235 h 513723"/>
                <a:gd name="connsiteX3861" fmla="*/ 212652 w 547998"/>
                <a:gd name="connsiteY3861" fmla="*/ 59368 h 513723"/>
                <a:gd name="connsiteX3862" fmla="*/ 212723 w 547998"/>
                <a:gd name="connsiteY3862" fmla="*/ 59269 h 513723"/>
                <a:gd name="connsiteX3863" fmla="*/ 223977 w 547998"/>
                <a:gd name="connsiteY3863" fmla="*/ 49724 h 513723"/>
                <a:gd name="connsiteX3864" fmla="*/ 215450 w 547998"/>
                <a:gd name="connsiteY3864" fmla="*/ 63525 h 513723"/>
                <a:gd name="connsiteX3865" fmla="*/ 219499 w 547998"/>
                <a:gd name="connsiteY3865" fmla="*/ 71212 h 513723"/>
                <a:gd name="connsiteX3866" fmla="*/ 222722 w 547998"/>
                <a:gd name="connsiteY3866" fmla="*/ 75458 h 513723"/>
                <a:gd name="connsiteX3867" fmla="*/ 225170 w 547998"/>
                <a:gd name="connsiteY3867" fmla="*/ 73637 h 513723"/>
                <a:gd name="connsiteX3868" fmla="*/ 237863 w 547998"/>
                <a:gd name="connsiteY3868" fmla="*/ 44383 h 513723"/>
                <a:gd name="connsiteX3869" fmla="*/ 234706 w 547998"/>
                <a:gd name="connsiteY3869" fmla="*/ 81885 h 513723"/>
                <a:gd name="connsiteX3870" fmla="*/ 239175 w 547998"/>
                <a:gd name="connsiteY3870" fmla="*/ 91392 h 513723"/>
                <a:gd name="connsiteX3871" fmla="*/ 233801 w 547998"/>
                <a:gd name="connsiteY3871" fmla="*/ 103981 h 513723"/>
                <a:gd name="connsiteX3872" fmla="*/ 242539 w 547998"/>
                <a:gd name="connsiteY3872" fmla="*/ 96739 h 513723"/>
                <a:gd name="connsiteX3873" fmla="*/ 239415 w 547998"/>
                <a:gd name="connsiteY3873" fmla="*/ 104864 h 513723"/>
                <a:gd name="connsiteX3874" fmla="*/ 236509 w 547998"/>
                <a:gd name="connsiteY3874" fmla="*/ 107303 h 513723"/>
                <a:gd name="connsiteX3875" fmla="*/ 230026 w 547998"/>
                <a:gd name="connsiteY3875" fmla="*/ 118627 h 513723"/>
                <a:gd name="connsiteX3876" fmla="*/ 229983 w 547998"/>
                <a:gd name="connsiteY3876" fmla="*/ 122213 h 513723"/>
                <a:gd name="connsiteX3877" fmla="*/ 224033 w 547998"/>
                <a:gd name="connsiteY3877" fmla="*/ 128876 h 513723"/>
                <a:gd name="connsiteX3878" fmla="*/ 222778 w 547998"/>
                <a:gd name="connsiteY3878" fmla="*/ 129234 h 513723"/>
                <a:gd name="connsiteX3879" fmla="*/ 228134 w 547998"/>
                <a:gd name="connsiteY3879" fmla="*/ 128225 h 513723"/>
                <a:gd name="connsiteX3880" fmla="*/ 234268 w 547998"/>
                <a:gd name="connsiteY3880" fmla="*/ 122836 h 513723"/>
                <a:gd name="connsiteX3881" fmla="*/ 234305 w 547998"/>
                <a:gd name="connsiteY3881" fmla="*/ 123454 h 513723"/>
                <a:gd name="connsiteX3882" fmla="*/ 246932 w 547998"/>
                <a:gd name="connsiteY3882" fmla="*/ 144216 h 513723"/>
                <a:gd name="connsiteX3883" fmla="*/ 245833 w 547998"/>
                <a:gd name="connsiteY3883" fmla="*/ 124360 h 513723"/>
                <a:gd name="connsiteX3884" fmla="*/ 256548 w 547998"/>
                <a:gd name="connsiteY3884" fmla="*/ 112456 h 513723"/>
                <a:gd name="connsiteX3885" fmla="*/ 266929 w 547998"/>
                <a:gd name="connsiteY3885" fmla="*/ 118802 h 513723"/>
                <a:gd name="connsiteX3886" fmla="*/ 261021 w 547998"/>
                <a:gd name="connsiteY3886" fmla="*/ 109922 h 513723"/>
                <a:gd name="connsiteX3887" fmla="*/ 259606 w 547998"/>
                <a:gd name="connsiteY3887" fmla="*/ 102344 h 513723"/>
                <a:gd name="connsiteX3888" fmla="*/ 260549 w 547998"/>
                <a:gd name="connsiteY3888" fmla="*/ 96479 h 513723"/>
                <a:gd name="connsiteX3889" fmla="*/ 264654 w 547998"/>
                <a:gd name="connsiteY3889" fmla="*/ 85938 h 513723"/>
                <a:gd name="connsiteX3890" fmla="*/ 263083 w 547998"/>
                <a:gd name="connsiteY3890" fmla="*/ 95917 h 513723"/>
                <a:gd name="connsiteX3891" fmla="*/ 264546 w 547998"/>
                <a:gd name="connsiteY3891" fmla="*/ 93605 h 513723"/>
                <a:gd name="connsiteX3892" fmla="*/ 264966 w 547998"/>
                <a:gd name="connsiteY3892" fmla="*/ 99362 h 513723"/>
                <a:gd name="connsiteX3893" fmla="*/ 269401 w 547998"/>
                <a:gd name="connsiteY3893" fmla="*/ 105255 h 513723"/>
                <a:gd name="connsiteX3894" fmla="*/ 271977 w 547998"/>
                <a:gd name="connsiteY3894" fmla="*/ 106643 h 513723"/>
                <a:gd name="connsiteX3895" fmla="*/ 271977 w 547998"/>
                <a:gd name="connsiteY3895" fmla="*/ 108417 h 513723"/>
                <a:gd name="connsiteX3896" fmla="*/ 274431 w 547998"/>
                <a:gd name="connsiteY3896" fmla="*/ 118325 h 513723"/>
                <a:gd name="connsiteX3897" fmla="*/ 274761 w 547998"/>
                <a:gd name="connsiteY3897" fmla="*/ 116726 h 513723"/>
                <a:gd name="connsiteX3898" fmla="*/ 276469 w 547998"/>
                <a:gd name="connsiteY3898" fmla="*/ 108072 h 513723"/>
                <a:gd name="connsiteX3899" fmla="*/ 282905 w 547998"/>
                <a:gd name="connsiteY3899" fmla="*/ 109710 h 513723"/>
                <a:gd name="connsiteX3900" fmla="*/ 293286 w 547998"/>
                <a:gd name="connsiteY3900" fmla="*/ 108733 h 513723"/>
                <a:gd name="connsiteX3901" fmla="*/ 290568 w 547998"/>
                <a:gd name="connsiteY3901" fmla="*/ 109205 h 513723"/>
                <a:gd name="connsiteX3902" fmla="*/ 272732 w 547998"/>
                <a:gd name="connsiteY3902" fmla="*/ 88604 h 513723"/>
                <a:gd name="connsiteX3903" fmla="*/ 274039 w 547998"/>
                <a:gd name="connsiteY3903" fmla="*/ 82682 h 513723"/>
                <a:gd name="connsiteX3904" fmla="*/ 273535 w 547998"/>
                <a:gd name="connsiteY3904" fmla="*/ 78804 h 513723"/>
                <a:gd name="connsiteX3905" fmla="*/ 275795 w 547998"/>
                <a:gd name="connsiteY3905" fmla="*/ 70980 h 513723"/>
                <a:gd name="connsiteX3906" fmla="*/ 279683 w 547998"/>
                <a:gd name="connsiteY3906" fmla="*/ 68508 h 513723"/>
                <a:gd name="connsiteX3907" fmla="*/ 274492 w 547998"/>
                <a:gd name="connsiteY3907" fmla="*/ 70301 h 513723"/>
                <a:gd name="connsiteX3908" fmla="*/ 267594 w 547998"/>
                <a:gd name="connsiteY3908" fmla="*/ 78190 h 513723"/>
                <a:gd name="connsiteX3909" fmla="*/ 257431 w 547998"/>
                <a:gd name="connsiteY3909" fmla="*/ 80837 h 513723"/>
                <a:gd name="connsiteX3910" fmla="*/ 259228 w 547998"/>
                <a:gd name="connsiteY3910" fmla="*/ 80422 h 513723"/>
                <a:gd name="connsiteX3911" fmla="*/ 267679 w 547998"/>
                <a:gd name="connsiteY3911" fmla="*/ 74500 h 513723"/>
                <a:gd name="connsiteX3912" fmla="*/ 277163 w 547998"/>
                <a:gd name="connsiteY3912" fmla="*/ 63455 h 513723"/>
                <a:gd name="connsiteX3913" fmla="*/ 283066 w 547998"/>
                <a:gd name="connsiteY3913" fmla="*/ 61176 h 513723"/>
                <a:gd name="connsiteX3914" fmla="*/ 286694 w 547998"/>
                <a:gd name="connsiteY3914" fmla="*/ 60940 h 513723"/>
                <a:gd name="connsiteX3915" fmla="*/ 287893 w 547998"/>
                <a:gd name="connsiteY3915" fmla="*/ 60119 h 513723"/>
                <a:gd name="connsiteX3916" fmla="*/ 281509 w 547998"/>
                <a:gd name="connsiteY3916" fmla="*/ 58788 h 513723"/>
                <a:gd name="connsiteX3917" fmla="*/ 252990 w 547998"/>
                <a:gd name="connsiteY3917" fmla="*/ 70075 h 513723"/>
                <a:gd name="connsiteX3918" fmla="*/ 273681 w 547998"/>
                <a:gd name="connsiteY3918" fmla="*/ 61907 h 513723"/>
                <a:gd name="connsiteX3919" fmla="*/ 247758 w 547998"/>
                <a:gd name="connsiteY3919" fmla="*/ 78370 h 513723"/>
                <a:gd name="connsiteX3920" fmla="*/ 242445 w 547998"/>
                <a:gd name="connsiteY3920" fmla="*/ 89288 h 513723"/>
                <a:gd name="connsiteX3921" fmla="*/ 274908 w 547998"/>
                <a:gd name="connsiteY3921" fmla="*/ 54881 h 513723"/>
                <a:gd name="connsiteX3922" fmla="*/ 270005 w 547998"/>
                <a:gd name="connsiteY3922" fmla="*/ 51923 h 513723"/>
                <a:gd name="connsiteX3923" fmla="*/ 257525 w 547998"/>
                <a:gd name="connsiteY3923" fmla="*/ 42566 h 513723"/>
                <a:gd name="connsiteX3924" fmla="*/ 263145 w 547998"/>
                <a:gd name="connsiteY3924" fmla="*/ 39239 h 513723"/>
                <a:gd name="connsiteX3925" fmla="*/ 243020 w 547998"/>
                <a:gd name="connsiteY3925" fmla="*/ 51979 h 513723"/>
                <a:gd name="connsiteX3926" fmla="*/ 242789 w 547998"/>
                <a:gd name="connsiteY3926" fmla="*/ 43047 h 513723"/>
                <a:gd name="connsiteX3927" fmla="*/ 261224 w 547998"/>
                <a:gd name="connsiteY3927" fmla="*/ 34365 h 513723"/>
                <a:gd name="connsiteX3928" fmla="*/ 244634 w 547998"/>
                <a:gd name="connsiteY3928" fmla="*/ 39084 h 513723"/>
                <a:gd name="connsiteX3929" fmla="*/ 259842 w 547998"/>
                <a:gd name="connsiteY3929" fmla="*/ 32006 h 513723"/>
                <a:gd name="connsiteX3930" fmla="*/ 270222 w 547998"/>
                <a:gd name="connsiteY3930" fmla="*/ 7121 h 513723"/>
                <a:gd name="connsiteX3931" fmla="*/ 268632 w 547998"/>
                <a:gd name="connsiteY3931" fmla="*/ 666 h 513723"/>
                <a:gd name="connsiteX3932" fmla="*/ 254821 w 547998"/>
                <a:gd name="connsiteY3932" fmla="*/ 27561 h 513723"/>
                <a:gd name="connsiteX3933" fmla="*/ 248999 w 547998"/>
                <a:gd name="connsiteY3933" fmla="*/ 14722 h 513723"/>
                <a:gd name="connsiteX3934" fmla="*/ 252240 w 547998"/>
                <a:gd name="connsiteY3934" fmla="*/ 27670 h 513723"/>
                <a:gd name="connsiteX3935" fmla="*/ 241520 w 547998"/>
                <a:gd name="connsiteY3935" fmla="*/ 4469 h 513723"/>
                <a:gd name="connsiteX3936" fmla="*/ 251339 w 547998"/>
                <a:gd name="connsiteY3936" fmla="*/ 1350 h 513723"/>
                <a:gd name="connsiteX3937" fmla="*/ 251419 w 547998"/>
                <a:gd name="connsiteY3937" fmla="*/ 8565 h 513723"/>
                <a:gd name="connsiteX3938" fmla="*/ 255628 w 547998"/>
                <a:gd name="connsiteY3938" fmla="*/ 567 h 513723"/>
                <a:gd name="connsiteX3939" fmla="*/ 261111 w 547998"/>
                <a:gd name="connsiteY3939" fmla="*/ 15 h 513723"/>
                <a:gd name="connsiteX3940" fmla="*/ 235631 w 547998"/>
                <a:gd name="connsiteY3940" fmla="*/ 5847 h 513723"/>
                <a:gd name="connsiteX3941" fmla="*/ 235655 w 547998"/>
                <a:gd name="connsiteY3941" fmla="*/ 7480 h 513723"/>
                <a:gd name="connsiteX3942" fmla="*/ 246507 w 547998"/>
                <a:gd name="connsiteY3942" fmla="*/ 26632 h 513723"/>
                <a:gd name="connsiteX3943" fmla="*/ 231923 w 547998"/>
                <a:gd name="connsiteY3943" fmla="*/ 9952 h 513723"/>
                <a:gd name="connsiteX3944" fmla="*/ 227030 w 547998"/>
                <a:gd name="connsiteY3944" fmla="*/ 11736 h 513723"/>
                <a:gd name="connsiteX3945" fmla="*/ 227973 w 547998"/>
                <a:gd name="connsiteY3945" fmla="*/ 13198 h 513723"/>
                <a:gd name="connsiteX3946" fmla="*/ 243167 w 547998"/>
                <a:gd name="connsiteY3946" fmla="*/ 28071 h 513723"/>
                <a:gd name="connsiteX3947" fmla="*/ 226180 w 547998"/>
                <a:gd name="connsiteY3947" fmla="*/ 15072 h 513723"/>
                <a:gd name="connsiteX3948" fmla="*/ 221344 w 547998"/>
                <a:gd name="connsiteY3948" fmla="*/ 17648 h 513723"/>
                <a:gd name="connsiteX3949" fmla="*/ 236915 w 547998"/>
                <a:gd name="connsiteY3949" fmla="*/ 30265 h 513723"/>
                <a:gd name="connsiteX3950" fmla="*/ 221032 w 547998"/>
                <a:gd name="connsiteY3950" fmla="*/ 21300 h 513723"/>
                <a:gd name="connsiteX3951" fmla="*/ 215965 w 547998"/>
                <a:gd name="connsiteY3951" fmla="*/ 26150 h 513723"/>
                <a:gd name="connsiteX3952" fmla="*/ 228403 w 547998"/>
                <a:gd name="connsiteY3952" fmla="*/ 30397 h 513723"/>
                <a:gd name="connsiteX3953" fmla="*/ 215016 w 547998"/>
                <a:gd name="connsiteY3953" fmla="*/ 28212 h 513723"/>
                <a:gd name="connsiteX3954" fmla="*/ 214450 w 547998"/>
                <a:gd name="connsiteY3954" fmla="*/ 35554 h 513723"/>
                <a:gd name="connsiteX3955" fmla="*/ 234820 w 547998"/>
                <a:gd name="connsiteY3955" fmla="*/ 34611 h 513723"/>
                <a:gd name="connsiteX3956" fmla="*/ 213922 w 547998"/>
                <a:gd name="connsiteY3956" fmla="*/ 37635 h 513723"/>
                <a:gd name="connsiteX3957" fmla="*/ 210925 w 547998"/>
                <a:gd name="connsiteY3957" fmla="*/ 45831 h 513723"/>
                <a:gd name="connsiteX3958" fmla="*/ 225255 w 547998"/>
                <a:gd name="connsiteY3958" fmla="*/ 39697 h 513723"/>
                <a:gd name="connsiteX3959" fmla="*/ 212044 w 547998"/>
                <a:gd name="connsiteY3959" fmla="*/ 48006 h 513723"/>
                <a:gd name="connsiteX3960" fmla="*/ 257676 w 547998"/>
                <a:gd name="connsiteY3960" fmla="*/ 75270 h 513723"/>
                <a:gd name="connsiteX3961" fmla="*/ 259091 w 547998"/>
                <a:gd name="connsiteY3961" fmla="*/ 74600 h 513723"/>
                <a:gd name="connsiteX3962" fmla="*/ 265943 w 547998"/>
                <a:gd name="connsiteY3962" fmla="*/ 69961 h 513723"/>
                <a:gd name="connsiteX3963" fmla="*/ 259776 w 547998"/>
                <a:gd name="connsiteY3963" fmla="*/ 76713 h 513723"/>
                <a:gd name="connsiteX3964" fmla="*/ 255817 w 547998"/>
                <a:gd name="connsiteY3964" fmla="*/ 78554 h 513723"/>
                <a:gd name="connsiteX3965" fmla="*/ 251844 w 547998"/>
                <a:gd name="connsiteY3965" fmla="*/ 81592 h 513723"/>
                <a:gd name="connsiteX3966" fmla="*/ 257681 w 547998"/>
                <a:gd name="connsiteY3966" fmla="*/ 75279 h 513723"/>
                <a:gd name="connsiteX3967" fmla="*/ 249051 w 547998"/>
                <a:gd name="connsiteY3967" fmla="*/ 97215 h 513723"/>
                <a:gd name="connsiteX3968" fmla="*/ 260847 w 547998"/>
                <a:gd name="connsiteY3968" fmla="*/ 84537 h 513723"/>
                <a:gd name="connsiteX3969" fmla="*/ 253948 w 547998"/>
                <a:gd name="connsiteY3969" fmla="*/ 96304 h 513723"/>
                <a:gd name="connsiteX3970" fmla="*/ 252174 w 547998"/>
                <a:gd name="connsiteY3970" fmla="*/ 100910 h 513723"/>
                <a:gd name="connsiteX3971" fmla="*/ 241322 w 547998"/>
                <a:gd name="connsiteY3971" fmla="*/ 111960 h 513723"/>
                <a:gd name="connsiteX3972" fmla="*/ 249051 w 547998"/>
                <a:gd name="connsiteY3972" fmla="*/ 97215 h 513723"/>
                <a:gd name="connsiteX3973" fmla="*/ 325372 w 547998"/>
                <a:gd name="connsiteY3973" fmla="*/ 110186 h 513723"/>
                <a:gd name="connsiteX3974" fmla="*/ 332449 w 547998"/>
                <a:gd name="connsiteY3974" fmla="*/ 113560 h 513723"/>
                <a:gd name="connsiteX3975" fmla="*/ 332756 w 547998"/>
                <a:gd name="connsiteY3975" fmla="*/ 111956 h 513723"/>
                <a:gd name="connsiteX3976" fmla="*/ 331628 w 547998"/>
                <a:gd name="connsiteY3976" fmla="*/ 110540 h 513723"/>
                <a:gd name="connsiteX3977" fmla="*/ 328693 w 547998"/>
                <a:gd name="connsiteY3977" fmla="*/ 108539 h 513723"/>
                <a:gd name="connsiteX3978" fmla="*/ 327396 w 547998"/>
                <a:gd name="connsiteY3978" fmla="*/ 107761 h 513723"/>
                <a:gd name="connsiteX3979" fmla="*/ 325324 w 547998"/>
                <a:gd name="connsiteY3979" fmla="*/ 108138 h 513723"/>
                <a:gd name="connsiteX3980" fmla="*/ 321342 w 547998"/>
                <a:gd name="connsiteY3980" fmla="*/ 109318 h 513723"/>
                <a:gd name="connsiteX3981" fmla="*/ 320054 w 547998"/>
                <a:gd name="connsiteY3981" fmla="*/ 110049 h 513723"/>
                <a:gd name="connsiteX3982" fmla="*/ 319308 w 547998"/>
                <a:gd name="connsiteY3982" fmla="*/ 114258 h 513723"/>
                <a:gd name="connsiteX3983" fmla="*/ 325372 w 547998"/>
                <a:gd name="connsiteY3983" fmla="*/ 110196 h 513723"/>
                <a:gd name="connsiteX3984" fmla="*/ 319148 w 547998"/>
                <a:gd name="connsiteY3984" fmla="*/ 120482 h 513723"/>
                <a:gd name="connsiteX3985" fmla="*/ 321318 w 547998"/>
                <a:gd name="connsiteY3985" fmla="*/ 124469 h 513723"/>
                <a:gd name="connsiteX3986" fmla="*/ 323824 w 547998"/>
                <a:gd name="connsiteY3986" fmla="*/ 127111 h 513723"/>
                <a:gd name="connsiteX3987" fmla="*/ 323871 w 547998"/>
                <a:gd name="connsiteY3987" fmla="*/ 133245 h 513723"/>
                <a:gd name="connsiteX3988" fmla="*/ 323961 w 547998"/>
                <a:gd name="connsiteY3988" fmla="*/ 145938 h 513723"/>
                <a:gd name="connsiteX3989" fmla="*/ 325154 w 547998"/>
                <a:gd name="connsiteY3989" fmla="*/ 142611 h 513723"/>
                <a:gd name="connsiteX3990" fmla="*/ 325154 w 547998"/>
                <a:gd name="connsiteY3990" fmla="*/ 123473 h 513723"/>
                <a:gd name="connsiteX3991" fmla="*/ 329212 w 547998"/>
                <a:gd name="connsiteY3991" fmla="*/ 125313 h 513723"/>
                <a:gd name="connsiteX3992" fmla="*/ 329495 w 547998"/>
                <a:gd name="connsiteY3992" fmla="*/ 147467 h 513723"/>
                <a:gd name="connsiteX3993" fmla="*/ 335964 w 547998"/>
                <a:gd name="connsiteY3993" fmla="*/ 141158 h 513723"/>
                <a:gd name="connsiteX3994" fmla="*/ 333497 w 547998"/>
                <a:gd name="connsiteY3994" fmla="*/ 128041 h 513723"/>
                <a:gd name="connsiteX3995" fmla="*/ 330401 w 547998"/>
                <a:gd name="connsiteY3995" fmla="*/ 122152 h 513723"/>
                <a:gd name="connsiteX3996" fmla="*/ 328240 w 547998"/>
                <a:gd name="connsiteY3996" fmla="*/ 120302 h 513723"/>
                <a:gd name="connsiteX3997" fmla="*/ 324145 w 547998"/>
                <a:gd name="connsiteY3997" fmla="*/ 117868 h 513723"/>
                <a:gd name="connsiteX3998" fmla="*/ 321748 w 547998"/>
                <a:gd name="connsiteY3998" fmla="*/ 118302 h 513723"/>
                <a:gd name="connsiteX3999" fmla="*/ 320568 w 547998"/>
                <a:gd name="connsiteY3999" fmla="*/ 117198 h 513723"/>
                <a:gd name="connsiteX4000" fmla="*/ 324503 w 547998"/>
                <a:gd name="connsiteY4000" fmla="*/ 114947 h 513723"/>
                <a:gd name="connsiteX4001" fmla="*/ 329274 w 547998"/>
                <a:gd name="connsiteY4001" fmla="*/ 116179 h 513723"/>
                <a:gd name="connsiteX4002" fmla="*/ 330307 w 547998"/>
                <a:gd name="connsiteY4002" fmla="*/ 116018 h 513723"/>
                <a:gd name="connsiteX4003" fmla="*/ 323371 w 547998"/>
                <a:gd name="connsiteY4003" fmla="*/ 112588 h 513723"/>
                <a:gd name="connsiteX4004" fmla="*/ 320540 w 547998"/>
                <a:gd name="connsiteY4004" fmla="*/ 115173 h 513723"/>
                <a:gd name="connsiteX4005" fmla="*/ 319456 w 547998"/>
                <a:gd name="connsiteY4005" fmla="*/ 115550 h 513723"/>
                <a:gd name="connsiteX4006" fmla="*/ 319247 w 547998"/>
                <a:gd name="connsiteY4006" fmla="*/ 115405 h 513723"/>
                <a:gd name="connsiteX4007" fmla="*/ 319162 w 547998"/>
                <a:gd name="connsiteY4007" fmla="*/ 120482 h 513723"/>
                <a:gd name="connsiteX4008" fmla="*/ 359693 w 547998"/>
                <a:gd name="connsiteY4008" fmla="*/ 197199 h 513723"/>
                <a:gd name="connsiteX4009" fmla="*/ 351672 w 547998"/>
                <a:gd name="connsiteY4009" fmla="*/ 210354 h 513723"/>
                <a:gd name="connsiteX4010" fmla="*/ 338536 w 547998"/>
                <a:gd name="connsiteY4010" fmla="*/ 237598 h 513723"/>
                <a:gd name="connsiteX4011" fmla="*/ 347907 w 547998"/>
                <a:gd name="connsiteY4011" fmla="*/ 224061 h 513723"/>
                <a:gd name="connsiteX4012" fmla="*/ 274290 w 547998"/>
                <a:gd name="connsiteY4012" fmla="*/ 235348 h 513723"/>
                <a:gd name="connsiteX4013" fmla="*/ 274290 w 547998"/>
                <a:gd name="connsiteY4013" fmla="*/ 235820 h 513723"/>
                <a:gd name="connsiteX4014" fmla="*/ 279890 w 547998"/>
                <a:gd name="connsiteY4014" fmla="*/ 237089 h 513723"/>
                <a:gd name="connsiteX4015" fmla="*/ 274290 w 547998"/>
                <a:gd name="connsiteY4015" fmla="*/ 235343 h 513723"/>
                <a:gd name="connsiteX4016" fmla="*/ 255741 w 547998"/>
                <a:gd name="connsiteY4016" fmla="*/ 238613 h 513723"/>
                <a:gd name="connsiteX4017" fmla="*/ 257157 w 547998"/>
                <a:gd name="connsiteY4017" fmla="*/ 240552 h 513723"/>
                <a:gd name="connsiteX4018" fmla="*/ 257582 w 547998"/>
                <a:gd name="connsiteY4018" fmla="*/ 240552 h 513723"/>
                <a:gd name="connsiteX4019" fmla="*/ 256023 w 547998"/>
                <a:gd name="connsiteY4019" fmla="*/ 238620 h 513723"/>
                <a:gd name="connsiteX4020" fmla="*/ 255732 w 547998"/>
                <a:gd name="connsiteY4020" fmla="*/ 238613 h 513723"/>
                <a:gd name="connsiteX4021" fmla="*/ 264716 w 547998"/>
                <a:gd name="connsiteY4021" fmla="*/ 234994 h 513723"/>
                <a:gd name="connsiteX4022" fmla="*/ 264128 w 547998"/>
                <a:gd name="connsiteY4022" fmla="*/ 234209 h 513723"/>
                <a:gd name="connsiteX4023" fmla="*/ 263343 w 547998"/>
                <a:gd name="connsiteY4023" fmla="*/ 234796 h 513723"/>
                <a:gd name="connsiteX4024" fmla="*/ 263343 w 547998"/>
                <a:gd name="connsiteY4024" fmla="*/ 234994 h 513723"/>
                <a:gd name="connsiteX4025" fmla="*/ 263931 w 547998"/>
                <a:gd name="connsiteY4025" fmla="*/ 235779 h 513723"/>
                <a:gd name="connsiteX4026" fmla="*/ 264716 w 547998"/>
                <a:gd name="connsiteY4026" fmla="*/ 235191 h 513723"/>
                <a:gd name="connsiteX4027" fmla="*/ 264716 w 547998"/>
                <a:gd name="connsiteY4027" fmla="*/ 234994 h 513723"/>
                <a:gd name="connsiteX4028" fmla="*/ 393152 w 547998"/>
                <a:gd name="connsiteY4028" fmla="*/ 217446 h 513723"/>
                <a:gd name="connsiteX4029" fmla="*/ 392010 w 547998"/>
                <a:gd name="connsiteY4029" fmla="*/ 218475 h 513723"/>
                <a:gd name="connsiteX4030" fmla="*/ 390595 w 547998"/>
                <a:gd name="connsiteY4030" fmla="*/ 223429 h 513723"/>
                <a:gd name="connsiteX4031" fmla="*/ 394634 w 547998"/>
                <a:gd name="connsiteY4031" fmla="*/ 220126 h 513723"/>
                <a:gd name="connsiteX4032" fmla="*/ 393157 w 547998"/>
                <a:gd name="connsiteY4032" fmla="*/ 217460 h 513723"/>
                <a:gd name="connsiteX4033" fmla="*/ 260134 w 547998"/>
                <a:gd name="connsiteY4033" fmla="*/ 239240 h 513723"/>
                <a:gd name="connsiteX4034" fmla="*/ 266131 w 547998"/>
                <a:gd name="connsiteY4034" fmla="*/ 239240 h 513723"/>
                <a:gd name="connsiteX4035" fmla="*/ 266131 w 547998"/>
                <a:gd name="connsiteY4035" fmla="*/ 238655 h 513723"/>
                <a:gd name="connsiteX4036" fmla="*/ 259691 w 547998"/>
                <a:gd name="connsiteY4036" fmla="*/ 238655 h 513723"/>
                <a:gd name="connsiteX4037" fmla="*/ 250485 w 547998"/>
                <a:gd name="connsiteY4037" fmla="*/ 124653 h 513723"/>
                <a:gd name="connsiteX4038" fmla="*/ 247526 w 547998"/>
                <a:gd name="connsiteY4038" fmla="*/ 127673 h 513723"/>
                <a:gd name="connsiteX4039" fmla="*/ 256383 w 547998"/>
                <a:gd name="connsiteY4039" fmla="*/ 132995 h 513723"/>
                <a:gd name="connsiteX4040" fmla="*/ 257129 w 547998"/>
                <a:gd name="connsiteY4040" fmla="*/ 133080 h 513723"/>
                <a:gd name="connsiteX4041" fmla="*/ 250485 w 547998"/>
                <a:gd name="connsiteY4041" fmla="*/ 124658 h 513723"/>
                <a:gd name="connsiteX4042" fmla="*/ 209982 w 547998"/>
                <a:gd name="connsiteY4042" fmla="*/ 237598 h 513723"/>
                <a:gd name="connsiteX4043" fmla="*/ 196846 w 547998"/>
                <a:gd name="connsiteY4043" fmla="*/ 210354 h 513723"/>
                <a:gd name="connsiteX4044" fmla="*/ 188824 w 547998"/>
                <a:gd name="connsiteY4044" fmla="*/ 197199 h 513723"/>
                <a:gd name="connsiteX4045" fmla="*/ 200620 w 547998"/>
                <a:gd name="connsiteY4045" fmla="*/ 224061 h 513723"/>
                <a:gd name="connsiteX4046" fmla="*/ 370456 w 547998"/>
                <a:gd name="connsiteY4046" fmla="*/ 218314 h 513723"/>
                <a:gd name="connsiteX4047" fmla="*/ 367937 w 547998"/>
                <a:gd name="connsiteY4047" fmla="*/ 218314 h 513723"/>
                <a:gd name="connsiteX4048" fmla="*/ 367937 w 547998"/>
                <a:gd name="connsiteY4048" fmla="*/ 221853 h 513723"/>
                <a:gd name="connsiteX4049" fmla="*/ 370456 w 547998"/>
                <a:gd name="connsiteY4049" fmla="*/ 221853 h 513723"/>
                <a:gd name="connsiteX4050" fmla="*/ 354635 w 547998"/>
                <a:gd name="connsiteY4050" fmla="*/ 221853 h 513723"/>
                <a:gd name="connsiteX4051" fmla="*/ 357155 w 547998"/>
                <a:gd name="connsiteY4051" fmla="*/ 221853 h 513723"/>
                <a:gd name="connsiteX4052" fmla="*/ 357155 w 547998"/>
                <a:gd name="connsiteY4052" fmla="*/ 218314 h 513723"/>
                <a:gd name="connsiteX4053" fmla="*/ 354635 w 547998"/>
                <a:gd name="connsiteY4053" fmla="*/ 218314 h 513723"/>
                <a:gd name="connsiteX4054" fmla="*/ 239741 w 547998"/>
                <a:gd name="connsiteY4054" fmla="*/ 161532 h 513723"/>
                <a:gd name="connsiteX4055" fmla="*/ 283910 w 547998"/>
                <a:gd name="connsiteY4055" fmla="*/ 129267 h 513723"/>
                <a:gd name="connsiteX4056" fmla="*/ 261469 w 547998"/>
                <a:gd name="connsiteY4056" fmla="*/ 167728 h 513723"/>
                <a:gd name="connsiteX4057" fmla="*/ 271737 w 547998"/>
                <a:gd name="connsiteY4057" fmla="*/ 167926 h 513723"/>
                <a:gd name="connsiteX4058" fmla="*/ 287596 w 547998"/>
                <a:gd name="connsiteY4058" fmla="*/ 129428 h 513723"/>
                <a:gd name="connsiteX4059" fmla="*/ 288818 w 547998"/>
                <a:gd name="connsiteY4059" fmla="*/ 142319 h 513723"/>
                <a:gd name="connsiteX4060" fmla="*/ 279206 w 547998"/>
                <a:gd name="connsiteY4060" fmla="*/ 168407 h 513723"/>
                <a:gd name="connsiteX4061" fmla="*/ 290059 w 547998"/>
                <a:gd name="connsiteY4061" fmla="*/ 166992 h 513723"/>
                <a:gd name="connsiteX4062" fmla="*/ 293168 w 547998"/>
                <a:gd name="connsiteY4062" fmla="*/ 134137 h 513723"/>
                <a:gd name="connsiteX4063" fmla="*/ 296263 w 547998"/>
                <a:gd name="connsiteY4063" fmla="*/ 165510 h 513723"/>
                <a:gd name="connsiteX4064" fmla="*/ 302138 w 547998"/>
                <a:gd name="connsiteY4064" fmla="*/ 163656 h 513723"/>
                <a:gd name="connsiteX4065" fmla="*/ 300430 w 547998"/>
                <a:gd name="connsiteY4065" fmla="*/ 140063 h 513723"/>
                <a:gd name="connsiteX4066" fmla="*/ 305663 w 547998"/>
                <a:gd name="connsiteY4066" fmla="*/ 162278 h 513723"/>
                <a:gd name="connsiteX4067" fmla="*/ 308923 w 547998"/>
                <a:gd name="connsiteY4067" fmla="*/ 160862 h 513723"/>
                <a:gd name="connsiteX4068" fmla="*/ 309008 w 547998"/>
                <a:gd name="connsiteY4068" fmla="*/ 154969 h 513723"/>
                <a:gd name="connsiteX4069" fmla="*/ 301520 w 547998"/>
                <a:gd name="connsiteY4069" fmla="*/ 134562 h 513723"/>
                <a:gd name="connsiteX4070" fmla="*/ 297773 w 547998"/>
                <a:gd name="connsiteY4070" fmla="*/ 132471 h 513723"/>
                <a:gd name="connsiteX4071" fmla="*/ 292658 w 547998"/>
                <a:gd name="connsiteY4071" fmla="*/ 130051 h 513723"/>
                <a:gd name="connsiteX4072" fmla="*/ 287468 w 547998"/>
                <a:gd name="connsiteY4072" fmla="*/ 128730 h 513723"/>
                <a:gd name="connsiteX4073" fmla="*/ 280131 w 547998"/>
                <a:gd name="connsiteY4073" fmla="*/ 126328 h 513723"/>
                <a:gd name="connsiteX4074" fmla="*/ 270482 w 547998"/>
                <a:gd name="connsiteY4074" fmla="*/ 151204 h 513723"/>
                <a:gd name="connsiteX4075" fmla="*/ 206117 w 547998"/>
                <a:gd name="connsiteY4075" fmla="*/ 134967 h 513723"/>
                <a:gd name="connsiteX4076" fmla="*/ 239746 w 547998"/>
                <a:gd name="connsiteY4076" fmla="*/ 161518 h 513723"/>
                <a:gd name="connsiteX4077" fmla="*/ 214955 w 547998"/>
                <a:gd name="connsiteY4077" fmla="*/ 66640 h 513723"/>
                <a:gd name="connsiteX4078" fmla="*/ 221415 w 547998"/>
                <a:gd name="connsiteY4078" fmla="*/ 76242 h 513723"/>
                <a:gd name="connsiteX4079" fmla="*/ 215172 w 547998"/>
                <a:gd name="connsiteY4079" fmla="*/ 64719 h 513723"/>
                <a:gd name="connsiteX4080" fmla="*/ 214936 w 547998"/>
                <a:gd name="connsiteY4080" fmla="*/ 66640 h 513723"/>
                <a:gd name="connsiteX4081" fmla="*/ 290950 w 547998"/>
                <a:gd name="connsiteY4081" fmla="*/ 240557 h 513723"/>
                <a:gd name="connsiteX4082" fmla="*/ 291375 w 547998"/>
                <a:gd name="connsiteY4082" fmla="*/ 240557 h 513723"/>
                <a:gd name="connsiteX4083" fmla="*/ 292791 w 547998"/>
                <a:gd name="connsiteY4083" fmla="*/ 238618 h 513723"/>
                <a:gd name="connsiteX4084" fmla="*/ 290934 w 547998"/>
                <a:gd name="connsiteY4084" fmla="*/ 240265 h 513723"/>
                <a:gd name="connsiteX4085" fmla="*/ 290941 w 547998"/>
                <a:gd name="connsiteY4085" fmla="*/ 240557 h 513723"/>
                <a:gd name="connsiteX4086" fmla="*/ 274931 w 547998"/>
                <a:gd name="connsiteY4086" fmla="*/ 230870 h 513723"/>
                <a:gd name="connsiteX4087" fmla="*/ 274343 w 547998"/>
                <a:gd name="connsiteY4087" fmla="*/ 230085 h 513723"/>
                <a:gd name="connsiteX4088" fmla="*/ 273558 w 547998"/>
                <a:gd name="connsiteY4088" fmla="*/ 230672 h 513723"/>
                <a:gd name="connsiteX4089" fmla="*/ 273558 w 547998"/>
                <a:gd name="connsiteY4089" fmla="*/ 230870 h 513723"/>
                <a:gd name="connsiteX4090" fmla="*/ 274146 w 547998"/>
                <a:gd name="connsiteY4090" fmla="*/ 231655 h 513723"/>
                <a:gd name="connsiteX4091" fmla="*/ 274931 w 547998"/>
                <a:gd name="connsiteY4091" fmla="*/ 231068 h 513723"/>
                <a:gd name="connsiteX4092" fmla="*/ 274931 w 547998"/>
                <a:gd name="connsiteY4092" fmla="*/ 230870 h 513723"/>
                <a:gd name="connsiteX4093" fmla="*/ 274242 w 547998"/>
                <a:gd name="connsiteY4093" fmla="*/ 235820 h 513723"/>
                <a:gd name="connsiteX4094" fmla="*/ 274242 w 547998"/>
                <a:gd name="connsiteY4094" fmla="*/ 235348 h 513723"/>
                <a:gd name="connsiteX4095" fmla="*/ 268642 w 547998"/>
                <a:gd name="connsiteY4095" fmla="*/ 237094 h 513723"/>
                <a:gd name="connsiteX4096" fmla="*/ 274242 w 547998"/>
                <a:gd name="connsiteY4096" fmla="*/ 235824 h 513723"/>
                <a:gd name="connsiteX4097" fmla="*/ 285194 w 547998"/>
                <a:gd name="connsiteY4097" fmla="*/ 234994 h 513723"/>
                <a:gd name="connsiteX4098" fmla="*/ 284606 w 547998"/>
                <a:gd name="connsiteY4098" fmla="*/ 234209 h 513723"/>
                <a:gd name="connsiteX4099" fmla="*/ 283821 w 547998"/>
                <a:gd name="connsiteY4099" fmla="*/ 234796 h 513723"/>
                <a:gd name="connsiteX4100" fmla="*/ 283821 w 547998"/>
                <a:gd name="connsiteY4100" fmla="*/ 234994 h 513723"/>
                <a:gd name="connsiteX4101" fmla="*/ 284409 w 547998"/>
                <a:gd name="connsiteY4101" fmla="*/ 235779 h 513723"/>
                <a:gd name="connsiteX4102" fmla="*/ 285194 w 547998"/>
                <a:gd name="connsiteY4102" fmla="*/ 235191 h 513723"/>
                <a:gd name="connsiteX4103" fmla="*/ 285194 w 547998"/>
                <a:gd name="connsiteY4103" fmla="*/ 234994 h 513723"/>
                <a:gd name="connsiteX4104" fmla="*/ 282419 w 547998"/>
                <a:gd name="connsiteY4104" fmla="*/ 239212 h 513723"/>
                <a:gd name="connsiteX4105" fmla="*/ 288412 w 547998"/>
                <a:gd name="connsiteY4105" fmla="*/ 239212 h 513723"/>
                <a:gd name="connsiteX4106" fmla="*/ 288855 w 547998"/>
                <a:gd name="connsiteY4106" fmla="*/ 238627 h 513723"/>
                <a:gd name="connsiteX4107" fmla="*/ 282419 w 547998"/>
                <a:gd name="connsiteY4107" fmla="*/ 238627 h 513723"/>
                <a:gd name="connsiteX4108" fmla="*/ 407213 w 547998"/>
                <a:gd name="connsiteY4108" fmla="*/ 232701 h 513723"/>
                <a:gd name="connsiteX4109" fmla="*/ 405085 w 547998"/>
                <a:gd name="connsiteY4109" fmla="*/ 232701 h 513723"/>
                <a:gd name="connsiteX4110" fmla="*/ 403698 w 547998"/>
                <a:gd name="connsiteY4110" fmla="*/ 233611 h 513723"/>
                <a:gd name="connsiteX4111" fmla="*/ 403830 w 547998"/>
                <a:gd name="connsiteY4111" fmla="*/ 233876 h 513723"/>
                <a:gd name="connsiteX4112" fmla="*/ 405156 w 547998"/>
                <a:gd name="connsiteY4112" fmla="*/ 233003 h 513723"/>
                <a:gd name="connsiteX4113" fmla="*/ 407213 w 547998"/>
                <a:gd name="connsiteY4113" fmla="*/ 233003 h 513723"/>
                <a:gd name="connsiteX4114" fmla="*/ 187970 w 547998"/>
                <a:gd name="connsiteY4114" fmla="*/ 257907 h 513723"/>
                <a:gd name="connsiteX4115" fmla="*/ 192217 w 547998"/>
                <a:gd name="connsiteY4115" fmla="*/ 257907 h 513723"/>
                <a:gd name="connsiteX4116" fmla="*/ 192840 w 547998"/>
                <a:gd name="connsiteY4116" fmla="*/ 256189 h 513723"/>
                <a:gd name="connsiteX4117" fmla="*/ 187333 w 547998"/>
                <a:gd name="connsiteY4117" fmla="*/ 256189 h 513723"/>
                <a:gd name="connsiteX4118" fmla="*/ 456346 w 547998"/>
                <a:gd name="connsiteY4118" fmla="*/ 206282 h 513723"/>
                <a:gd name="connsiteX4119" fmla="*/ 451717 w 547998"/>
                <a:gd name="connsiteY4119" fmla="*/ 206353 h 513723"/>
                <a:gd name="connsiteX4120" fmla="*/ 445952 w 547998"/>
                <a:gd name="connsiteY4120" fmla="*/ 211335 h 513723"/>
                <a:gd name="connsiteX4121" fmla="*/ 462348 w 547998"/>
                <a:gd name="connsiteY4121" fmla="*/ 211335 h 513723"/>
                <a:gd name="connsiteX4122" fmla="*/ 456346 w 547998"/>
                <a:gd name="connsiteY4122" fmla="*/ 206282 h 513723"/>
                <a:gd name="connsiteX4123" fmla="*/ 407213 w 547998"/>
                <a:gd name="connsiteY4123" fmla="*/ 235291 h 513723"/>
                <a:gd name="connsiteX4124" fmla="*/ 405118 w 547998"/>
                <a:gd name="connsiteY4124" fmla="*/ 235291 h 513723"/>
                <a:gd name="connsiteX4125" fmla="*/ 403703 w 547998"/>
                <a:gd name="connsiteY4125" fmla="*/ 236173 h 513723"/>
                <a:gd name="connsiteX4126" fmla="*/ 403830 w 547998"/>
                <a:gd name="connsiteY4126" fmla="*/ 236438 h 513723"/>
                <a:gd name="connsiteX4127" fmla="*/ 405156 w 547998"/>
                <a:gd name="connsiteY4127" fmla="*/ 235593 h 513723"/>
                <a:gd name="connsiteX4128" fmla="*/ 407213 w 547998"/>
                <a:gd name="connsiteY4128" fmla="*/ 235593 h 513723"/>
                <a:gd name="connsiteX4129" fmla="*/ 427375 w 547998"/>
                <a:gd name="connsiteY4129" fmla="*/ 206282 h 513723"/>
                <a:gd name="connsiteX4130" fmla="*/ 422746 w 547998"/>
                <a:gd name="connsiteY4130" fmla="*/ 206353 h 513723"/>
                <a:gd name="connsiteX4131" fmla="*/ 416985 w 547998"/>
                <a:gd name="connsiteY4131" fmla="*/ 211335 h 513723"/>
                <a:gd name="connsiteX4132" fmla="*/ 433382 w 547998"/>
                <a:gd name="connsiteY4132" fmla="*/ 211335 h 513723"/>
                <a:gd name="connsiteX4133" fmla="*/ 427361 w 547998"/>
                <a:gd name="connsiteY4133" fmla="*/ 206282 h 513723"/>
                <a:gd name="connsiteX4134" fmla="*/ 403688 w 547998"/>
                <a:gd name="connsiteY4134" fmla="*/ 238740 h 513723"/>
                <a:gd name="connsiteX4135" fmla="*/ 403811 w 547998"/>
                <a:gd name="connsiteY4135" fmla="*/ 239004 h 513723"/>
                <a:gd name="connsiteX4136" fmla="*/ 405137 w 547998"/>
                <a:gd name="connsiteY4136" fmla="*/ 238183 h 513723"/>
                <a:gd name="connsiteX4137" fmla="*/ 407213 w 547998"/>
                <a:gd name="connsiteY4137" fmla="*/ 238183 h 513723"/>
                <a:gd name="connsiteX4138" fmla="*/ 407213 w 547998"/>
                <a:gd name="connsiteY4138" fmla="*/ 237881 h 513723"/>
                <a:gd name="connsiteX4139" fmla="*/ 405118 w 547998"/>
                <a:gd name="connsiteY4139" fmla="*/ 237881 h 513723"/>
                <a:gd name="connsiteX4140" fmla="*/ 407199 w 547998"/>
                <a:gd name="connsiteY4140" fmla="*/ 230115 h 513723"/>
                <a:gd name="connsiteX4141" fmla="*/ 405071 w 547998"/>
                <a:gd name="connsiteY4141" fmla="*/ 230115 h 513723"/>
                <a:gd name="connsiteX4142" fmla="*/ 403684 w 547998"/>
                <a:gd name="connsiteY4142" fmla="*/ 231059 h 513723"/>
                <a:gd name="connsiteX4143" fmla="*/ 403816 w 547998"/>
                <a:gd name="connsiteY4143" fmla="*/ 231318 h 513723"/>
                <a:gd name="connsiteX4144" fmla="*/ 405142 w 547998"/>
                <a:gd name="connsiteY4144" fmla="*/ 230422 h 513723"/>
                <a:gd name="connsiteX4145" fmla="*/ 407213 w 547998"/>
                <a:gd name="connsiteY4145" fmla="*/ 230422 h 513723"/>
                <a:gd name="connsiteX4146" fmla="*/ 428960 w 547998"/>
                <a:gd name="connsiteY4146" fmla="*/ 269703 h 513723"/>
                <a:gd name="connsiteX4147" fmla="*/ 425440 w 547998"/>
                <a:gd name="connsiteY4147" fmla="*/ 269703 h 513723"/>
                <a:gd name="connsiteX4148" fmla="*/ 425440 w 547998"/>
                <a:gd name="connsiteY4148" fmla="*/ 279140 h 513723"/>
                <a:gd name="connsiteX4149" fmla="*/ 428960 w 547998"/>
                <a:gd name="connsiteY4149" fmla="*/ 279140 h 513723"/>
                <a:gd name="connsiteX4150" fmla="*/ 423992 w 547998"/>
                <a:gd name="connsiteY4150" fmla="*/ 176749 h 513723"/>
                <a:gd name="connsiteX4151" fmla="*/ 428404 w 547998"/>
                <a:gd name="connsiteY4151" fmla="*/ 176749 h 513723"/>
                <a:gd name="connsiteX4152" fmla="*/ 428404 w 547998"/>
                <a:gd name="connsiteY4152" fmla="*/ 170568 h 513723"/>
                <a:gd name="connsiteX4153" fmla="*/ 423992 w 547998"/>
                <a:gd name="connsiteY4153" fmla="*/ 170568 h 513723"/>
                <a:gd name="connsiteX4154" fmla="*/ 464816 w 547998"/>
                <a:gd name="connsiteY4154" fmla="*/ 60746 h 513723"/>
                <a:gd name="connsiteX4155" fmla="*/ 467321 w 547998"/>
                <a:gd name="connsiteY4155" fmla="*/ 64210 h 513723"/>
                <a:gd name="connsiteX4156" fmla="*/ 466996 w 547998"/>
                <a:gd name="connsiteY4156" fmla="*/ 65738 h 513723"/>
                <a:gd name="connsiteX4157" fmla="*/ 466524 w 547998"/>
                <a:gd name="connsiteY4157" fmla="*/ 69395 h 513723"/>
                <a:gd name="connsiteX4158" fmla="*/ 472134 w 547998"/>
                <a:gd name="connsiteY4158" fmla="*/ 73679 h 513723"/>
                <a:gd name="connsiteX4159" fmla="*/ 470572 w 547998"/>
                <a:gd name="connsiteY4159" fmla="*/ 76600 h 513723"/>
                <a:gd name="connsiteX4160" fmla="*/ 473639 w 547998"/>
                <a:gd name="connsiteY4160" fmla="*/ 79455 h 513723"/>
                <a:gd name="connsiteX4161" fmla="*/ 475909 w 547998"/>
                <a:gd name="connsiteY4161" fmla="*/ 79077 h 513723"/>
                <a:gd name="connsiteX4162" fmla="*/ 475187 w 547998"/>
                <a:gd name="connsiteY4162" fmla="*/ 80111 h 513723"/>
                <a:gd name="connsiteX4163" fmla="*/ 476890 w 547998"/>
                <a:gd name="connsiteY4163" fmla="*/ 83697 h 513723"/>
                <a:gd name="connsiteX4164" fmla="*/ 479778 w 547998"/>
                <a:gd name="connsiteY4164" fmla="*/ 84301 h 513723"/>
                <a:gd name="connsiteX4165" fmla="*/ 481293 w 547998"/>
                <a:gd name="connsiteY4165" fmla="*/ 86391 h 513723"/>
                <a:gd name="connsiteX4166" fmla="*/ 481887 w 547998"/>
                <a:gd name="connsiteY4166" fmla="*/ 88392 h 513723"/>
                <a:gd name="connsiteX4167" fmla="*/ 484124 w 547998"/>
                <a:gd name="connsiteY4167" fmla="*/ 88764 h 513723"/>
                <a:gd name="connsiteX4168" fmla="*/ 481722 w 547998"/>
                <a:gd name="connsiteY4168" fmla="*/ 79450 h 513723"/>
                <a:gd name="connsiteX4169" fmla="*/ 474300 w 547998"/>
                <a:gd name="connsiteY4169" fmla="*/ 66097 h 513723"/>
                <a:gd name="connsiteX4170" fmla="*/ 474564 w 547998"/>
                <a:gd name="connsiteY4170" fmla="*/ 66314 h 513723"/>
                <a:gd name="connsiteX4171" fmla="*/ 485148 w 547998"/>
                <a:gd name="connsiteY4171" fmla="*/ 87887 h 513723"/>
                <a:gd name="connsiteX4172" fmla="*/ 485653 w 547998"/>
                <a:gd name="connsiteY4172" fmla="*/ 75090 h 513723"/>
                <a:gd name="connsiteX4173" fmla="*/ 484374 w 547998"/>
                <a:gd name="connsiteY4173" fmla="*/ 75850 h 513723"/>
                <a:gd name="connsiteX4174" fmla="*/ 484676 w 547998"/>
                <a:gd name="connsiteY4174" fmla="*/ 74118 h 513723"/>
                <a:gd name="connsiteX4175" fmla="*/ 484676 w 547998"/>
                <a:gd name="connsiteY4175" fmla="*/ 63341 h 513723"/>
                <a:gd name="connsiteX4176" fmla="*/ 481637 w 547998"/>
                <a:gd name="connsiteY4176" fmla="*/ 65257 h 513723"/>
                <a:gd name="connsiteX4177" fmla="*/ 474692 w 547998"/>
                <a:gd name="connsiteY4177" fmla="*/ 54074 h 513723"/>
                <a:gd name="connsiteX4178" fmla="*/ 473941 w 547998"/>
                <a:gd name="connsiteY4178" fmla="*/ 56589 h 513723"/>
                <a:gd name="connsiteX4179" fmla="*/ 471181 w 547998"/>
                <a:gd name="connsiteY4179" fmla="*/ 55263 h 513723"/>
                <a:gd name="connsiteX4180" fmla="*/ 464816 w 547998"/>
                <a:gd name="connsiteY4180" fmla="*/ 60751 h 513723"/>
                <a:gd name="connsiteX4181" fmla="*/ 454435 w 547998"/>
                <a:gd name="connsiteY4181" fmla="*/ 263616 h 513723"/>
                <a:gd name="connsiteX4182" fmla="*/ 450571 w 547998"/>
                <a:gd name="connsiteY4182" fmla="*/ 268292 h 513723"/>
                <a:gd name="connsiteX4183" fmla="*/ 458304 w 547998"/>
                <a:gd name="connsiteY4183" fmla="*/ 268292 h 513723"/>
                <a:gd name="connsiteX4184" fmla="*/ 454440 w 547998"/>
                <a:gd name="connsiteY4184" fmla="*/ 263616 h 513723"/>
                <a:gd name="connsiteX4185" fmla="*/ 457927 w 547998"/>
                <a:gd name="connsiteY4185" fmla="*/ 90826 h 513723"/>
                <a:gd name="connsiteX4186" fmla="*/ 461994 w 547998"/>
                <a:gd name="connsiteY4186" fmla="*/ 95153 h 513723"/>
                <a:gd name="connsiteX4187" fmla="*/ 463311 w 547998"/>
                <a:gd name="connsiteY4187" fmla="*/ 96993 h 513723"/>
                <a:gd name="connsiteX4188" fmla="*/ 463128 w 547998"/>
                <a:gd name="connsiteY4188" fmla="*/ 99429 h 513723"/>
                <a:gd name="connsiteX4189" fmla="*/ 464009 w 547998"/>
                <a:gd name="connsiteY4189" fmla="*/ 99975 h 513723"/>
                <a:gd name="connsiteX4190" fmla="*/ 469445 w 547998"/>
                <a:gd name="connsiteY4190" fmla="*/ 100834 h 513723"/>
                <a:gd name="connsiteX4191" fmla="*/ 468973 w 547998"/>
                <a:gd name="connsiteY4191" fmla="*/ 102792 h 513723"/>
                <a:gd name="connsiteX4192" fmla="*/ 472035 w 547998"/>
                <a:gd name="connsiteY4192" fmla="*/ 103495 h 513723"/>
                <a:gd name="connsiteX4193" fmla="*/ 473635 w 547998"/>
                <a:gd name="connsiteY4193" fmla="*/ 102080 h 513723"/>
                <a:gd name="connsiteX4194" fmla="*/ 473380 w 547998"/>
                <a:gd name="connsiteY4194" fmla="*/ 103288 h 513723"/>
                <a:gd name="connsiteX4195" fmla="*/ 475716 w 547998"/>
                <a:gd name="connsiteY4195" fmla="*/ 105307 h 513723"/>
                <a:gd name="connsiteX4196" fmla="*/ 478046 w 547998"/>
                <a:gd name="connsiteY4196" fmla="*/ 104335 h 513723"/>
                <a:gd name="connsiteX4197" fmla="*/ 479806 w 547998"/>
                <a:gd name="connsiteY4197" fmla="*/ 105137 h 513723"/>
                <a:gd name="connsiteX4198" fmla="*/ 480863 w 547998"/>
                <a:gd name="connsiteY4198" fmla="*/ 106303 h 513723"/>
                <a:gd name="connsiteX4199" fmla="*/ 482543 w 547998"/>
                <a:gd name="connsiteY4199" fmla="*/ 105015 h 513723"/>
                <a:gd name="connsiteX4200" fmla="*/ 468812 w 547998"/>
                <a:gd name="connsiteY4200" fmla="*/ 93662 h 513723"/>
                <a:gd name="connsiteX4201" fmla="*/ 468595 w 547998"/>
                <a:gd name="connsiteY4201" fmla="*/ 93610 h 513723"/>
                <a:gd name="connsiteX4202" fmla="*/ 470341 w 547998"/>
                <a:gd name="connsiteY4202" fmla="*/ 94082 h 513723"/>
                <a:gd name="connsiteX4203" fmla="*/ 483133 w 547998"/>
                <a:gd name="connsiteY4203" fmla="*/ 104302 h 513723"/>
                <a:gd name="connsiteX4204" fmla="*/ 480349 w 547998"/>
                <a:gd name="connsiteY4204" fmla="*/ 95290 h 513723"/>
                <a:gd name="connsiteX4205" fmla="*/ 479839 w 547998"/>
                <a:gd name="connsiteY4205" fmla="*/ 94681 h 513723"/>
                <a:gd name="connsiteX4206" fmla="*/ 479113 w 547998"/>
                <a:gd name="connsiteY4206" fmla="*/ 95875 h 513723"/>
                <a:gd name="connsiteX4207" fmla="*/ 475678 w 547998"/>
                <a:gd name="connsiteY4207" fmla="*/ 86504 h 513723"/>
                <a:gd name="connsiteX4208" fmla="*/ 473989 w 547998"/>
                <a:gd name="connsiteY4208" fmla="*/ 89430 h 513723"/>
                <a:gd name="connsiteX4209" fmla="*/ 472101 w 547998"/>
                <a:gd name="connsiteY4209" fmla="*/ 86877 h 513723"/>
                <a:gd name="connsiteX4210" fmla="*/ 465670 w 547998"/>
                <a:gd name="connsiteY4210" fmla="*/ 84159 h 513723"/>
                <a:gd name="connsiteX4211" fmla="*/ 465821 w 547998"/>
                <a:gd name="connsiteY4211" fmla="*/ 86518 h 513723"/>
                <a:gd name="connsiteX4212" fmla="*/ 463396 w 547998"/>
                <a:gd name="connsiteY4212" fmla="*/ 86731 h 513723"/>
                <a:gd name="connsiteX4213" fmla="*/ 457922 w 547998"/>
                <a:gd name="connsiteY4213" fmla="*/ 90807 h 513723"/>
                <a:gd name="connsiteX4214" fmla="*/ 426700 w 547998"/>
                <a:gd name="connsiteY4214" fmla="*/ 44675 h 513723"/>
                <a:gd name="connsiteX4215" fmla="*/ 424501 w 547998"/>
                <a:gd name="connsiteY4215" fmla="*/ 45425 h 513723"/>
                <a:gd name="connsiteX4216" fmla="*/ 437614 w 547998"/>
                <a:gd name="connsiteY4216" fmla="*/ 53079 h 513723"/>
                <a:gd name="connsiteX4217" fmla="*/ 436552 w 547998"/>
                <a:gd name="connsiteY4217" fmla="*/ 55773 h 513723"/>
                <a:gd name="connsiteX4218" fmla="*/ 439643 w 547998"/>
                <a:gd name="connsiteY4218" fmla="*/ 57519 h 513723"/>
                <a:gd name="connsiteX4219" fmla="*/ 447896 w 547998"/>
                <a:gd name="connsiteY4219" fmla="*/ 58368 h 513723"/>
                <a:gd name="connsiteX4220" fmla="*/ 447301 w 547998"/>
                <a:gd name="connsiteY4220" fmla="*/ 59354 h 513723"/>
                <a:gd name="connsiteX4221" fmla="*/ 458375 w 547998"/>
                <a:gd name="connsiteY4221" fmla="*/ 64219 h 513723"/>
                <a:gd name="connsiteX4222" fmla="*/ 436595 w 547998"/>
                <a:gd name="connsiteY4222" fmla="*/ 45784 h 513723"/>
                <a:gd name="connsiteX4223" fmla="*/ 454921 w 547998"/>
                <a:gd name="connsiteY4223" fmla="*/ 60274 h 513723"/>
                <a:gd name="connsiteX4224" fmla="*/ 459225 w 547998"/>
                <a:gd name="connsiteY4224" fmla="*/ 63728 h 513723"/>
                <a:gd name="connsiteX4225" fmla="*/ 459889 w 547998"/>
                <a:gd name="connsiteY4225" fmla="*/ 63401 h 513723"/>
                <a:gd name="connsiteX4226" fmla="*/ 459913 w 547998"/>
                <a:gd name="connsiteY4226" fmla="*/ 63294 h 513723"/>
                <a:gd name="connsiteX4227" fmla="*/ 457554 w 547998"/>
                <a:gd name="connsiteY4227" fmla="*/ 60053 h 513723"/>
                <a:gd name="connsiteX4228" fmla="*/ 455889 w 547998"/>
                <a:gd name="connsiteY4228" fmla="*/ 57693 h 513723"/>
                <a:gd name="connsiteX4229" fmla="*/ 454751 w 547998"/>
                <a:gd name="connsiteY4229" fmla="*/ 57221 h 513723"/>
                <a:gd name="connsiteX4230" fmla="*/ 455639 w 547998"/>
                <a:gd name="connsiteY4230" fmla="*/ 54810 h 513723"/>
                <a:gd name="connsiteX4231" fmla="*/ 452425 w 547998"/>
                <a:gd name="connsiteY4231" fmla="*/ 51592 h 513723"/>
                <a:gd name="connsiteX4232" fmla="*/ 451906 w 547998"/>
                <a:gd name="connsiteY4232" fmla="*/ 49894 h 513723"/>
                <a:gd name="connsiteX4233" fmla="*/ 447084 w 547998"/>
                <a:gd name="connsiteY4233" fmla="*/ 45446 h 513723"/>
                <a:gd name="connsiteX4234" fmla="*/ 446022 w 547998"/>
                <a:gd name="connsiteY4234" fmla="*/ 45614 h 513723"/>
                <a:gd name="connsiteX4235" fmla="*/ 444965 w 547998"/>
                <a:gd name="connsiteY4235" fmla="*/ 45949 h 513723"/>
                <a:gd name="connsiteX4236" fmla="*/ 439303 w 547998"/>
                <a:gd name="connsiteY4236" fmla="*/ 39178 h 513723"/>
                <a:gd name="connsiteX4237" fmla="*/ 434840 w 547998"/>
                <a:gd name="connsiteY4237" fmla="*/ 38782 h 513723"/>
                <a:gd name="connsiteX4238" fmla="*/ 433056 w 547998"/>
                <a:gd name="connsiteY4238" fmla="*/ 38834 h 513723"/>
                <a:gd name="connsiteX4239" fmla="*/ 424671 w 547998"/>
                <a:gd name="connsiteY4239" fmla="*/ 34601 h 513723"/>
                <a:gd name="connsiteX4240" fmla="*/ 424270 w 547998"/>
                <a:gd name="connsiteY4240" fmla="*/ 41986 h 513723"/>
                <a:gd name="connsiteX4241" fmla="*/ 426686 w 547998"/>
                <a:gd name="connsiteY4241" fmla="*/ 44680 h 513723"/>
                <a:gd name="connsiteX4242" fmla="*/ 451661 w 547998"/>
                <a:gd name="connsiteY4242" fmla="*/ 170573 h 513723"/>
                <a:gd name="connsiteX4243" fmla="*/ 447254 w 547998"/>
                <a:gd name="connsiteY4243" fmla="*/ 170573 h 513723"/>
                <a:gd name="connsiteX4244" fmla="*/ 447254 w 547998"/>
                <a:gd name="connsiteY4244" fmla="*/ 176763 h 513723"/>
                <a:gd name="connsiteX4245" fmla="*/ 451661 w 547998"/>
                <a:gd name="connsiteY4245" fmla="*/ 176763 h 513723"/>
                <a:gd name="connsiteX4246" fmla="*/ 382677 w 547998"/>
                <a:gd name="connsiteY4246" fmla="*/ 210684 h 513723"/>
                <a:gd name="connsiteX4247" fmla="*/ 407940 w 547998"/>
                <a:gd name="connsiteY4247" fmla="*/ 183459 h 513723"/>
                <a:gd name="connsiteX4248" fmla="*/ 425426 w 547998"/>
                <a:gd name="connsiteY4248" fmla="*/ 130032 h 513723"/>
                <a:gd name="connsiteX4249" fmla="*/ 413295 w 547998"/>
                <a:gd name="connsiteY4249" fmla="*/ 145466 h 513723"/>
                <a:gd name="connsiteX4250" fmla="*/ 398621 w 547998"/>
                <a:gd name="connsiteY4250" fmla="*/ 176726 h 513723"/>
                <a:gd name="connsiteX4251" fmla="*/ 397385 w 547998"/>
                <a:gd name="connsiteY4251" fmla="*/ 176726 h 513723"/>
                <a:gd name="connsiteX4252" fmla="*/ 394723 w 547998"/>
                <a:gd name="connsiteY4252" fmla="*/ 183624 h 513723"/>
                <a:gd name="connsiteX4253" fmla="*/ 397710 w 547998"/>
                <a:gd name="connsiteY4253" fmla="*/ 177698 h 513723"/>
                <a:gd name="connsiteX4254" fmla="*/ 398021 w 547998"/>
                <a:gd name="connsiteY4254" fmla="*/ 177995 h 513723"/>
                <a:gd name="connsiteX4255" fmla="*/ 394794 w 547998"/>
                <a:gd name="connsiteY4255" fmla="*/ 184870 h 513723"/>
                <a:gd name="connsiteX4256" fmla="*/ 394657 w 547998"/>
                <a:gd name="connsiteY4256" fmla="*/ 184709 h 513723"/>
                <a:gd name="connsiteX4257" fmla="*/ 392355 w 547998"/>
                <a:gd name="connsiteY4257" fmla="*/ 184709 h 513723"/>
                <a:gd name="connsiteX4258" fmla="*/ 389731 w 547998"/>
                <a:gd name="connsiteY4258" fmla="*/ 191584 h 513723"/>
                <a:gd name="connsiteX4259" fmla="*/ 389123 w 547998"/>
                <a:gd name="connsiteY4259" fmla="*/ 190843 h 513723"/>
                <a:gd name="connsiteX4260" fmla="*/ 386820 w 547998"/>
                <a:gd name="connsiteY4260" fmla="*/ 190843 h 513723"/>
                <a:gd name="connsiteX4261" fmla="*/ 384154 w 547998"/>
                <a:gd name="connsiteY4261" fmla="*/ 197718 h 513723"/>
                <a:gd name="connsiteX4262" fmla="*/ 387145 w 547998"/>
                <a:gd name="connsiteY4262" fmla="*/ 191792 h 513723"/>
                <a:gd name="connsiteX4263" fmla="*/ 389505 w 547998"/>
                <a:gd name="connsiteY4263" fmla="*/ 194061 h 513723"/>
                <a:gd name="connsiteX4264" fmla="*/ 390481 w 547998"/>
                <a:gd name="connsiteY4264" fmla="*/ 194061 h 513723"/>
                <a:gd name="connsiteX4265" fmla="*/ 389698 w 547998"/>
                <a:gd name="connsiteY4265" fmla="*/ 195727 h 513723"/>
                <a:gd name="connsiteX4266" fmla="*/ 389698 w 547998"/>
                <a:gd name="connsiteY4266" fmla="*/ 200960 h 513723"/>
                <a:gd name="connsiteX4267" fmla="*/ 387070 w 547998"/>
                <a:gd name="connsiteY4267" fmla="*/ 204182 h 513723"/>
                <a:gd name="connsiteX4268" fmla="*/ 387070 w 547998"/>
                <a:gd name="connsiteY4268" fmla="*/ 201318 h 513723"/>
                <a:gd name="connsiteX4269" fmla="*/ 387070 w 547998"/>
                <a:gd name="connsiteY4269" fmla="*/ 195883 h 513723"/>
                <a:gd name="connsiteX4270" fmla="*/ 387570 w 547998"/>
                <a:gd name="connsiteY4270" fmla="*/ 194623 h 513723"/>
                <a:gd name="connsiteX4271" fmla="*/ 389170 w 547998"/>
                <a:gd name="connsiteY4271" fmla="*/ 194868 h 513723"/>
                <a:gd name="connsiteX4272" fmla="*/ 387320 w 547998"/>
                <a:gd name="connsiteY4272" fmla="*/ 193453 h 513723"/>
                <a:gd name="connsiteX4273" fmla="*/ 385678 w 547998"/>
                <a:gd name="connsiteY4273" fmla="*/ 197105 h 513723"/>
                <a:gd name="connsiteX4274" fmla="*/ 386546 w 547998"/>
                <a:gd name="connsiteY4274" fmla="*/ 196685 h 513723"/>
                <a:gd name="connsiteX4275" fmla="*/ 386546 w 547998"/>
                <a:gd name="connsiteY4275" fmla="*/ 202470 h 513723"/>
                <a:gd name="connsiteX4276" fmla="*/ 396257 w 547998"/>
                <a:gd name="connsiteY4276" fmla="*/ 185728 h 513723"/>
                <a:gd name="connsiteX4277" fmla="*/ 398474 w 547998"/>
                <a:gd name="connsiteY4277" fmla="*/ 180585 h 513723"/>
                <a:gd name="connsiteX4278" fmla="*/ 398710 w 547998"/>
                <a:gd name="connsiteY4278" fmla="*/ 180623 h 513723"/>
                <a:gd name="connsiteX4279" fmla="*/ 398710 w 547998"/>
                <a:gd name="connsiteY4279" fmla="*/ 191584 h 513723"/>
                <a:gd name="connsiteX4280" fmla="*/ 396257 w 547998"/>
                <a:gd name="connsiteY4280" fmla="*/ 194599 h 513723"/>
                <a:gd name="connsiteX4281" fmla="*/ 394086 w 547998"/>
                <a:gd name="connsiteY4281" fmla="*/ 196387 h 513723"/>
                <a:gd name="connsiteX4282" fmla="*/ 392303 w 547998"/>
                <a:gd name="connsiteY4282" fmla="*/ 198836 h 513723"/>
                <a:gd name="connsiteX4283" fmla="*/ 392303 w 547998"/>
                <a:gd name="connsiteY4283" fmla="*/ 190456 h 513723"/>
                <a:gd name="connsiteX4284" fmla="*/ 392355 w 547998"/>
                <a:gd name="connsiteY4284" fmla="*/ 190433 h 513723"/>
                <a:gd name="connsiteX4285" fmla="*/ 393119 w 547998"/>
                <a:gd name="connsiteY4285" fmla="*/ 188517 h 513723"/>
                <a:gd name="connsiteX4286" fmla="*/ 394063 w 547998"/>
                <a:gd name="connsiteY4286" fmla="*/ 188668 h 513723"/>
                <a:gd name="connsiteX4287" fmla="*/ 389731 w 547998"/>
                <a:gd name="connsiteY4287" fmla="*/ 191584 h 513723"/>
                <a:gd name="connsiteX4288" fmla="*/ 392709 w 547998"/>
                <a:gd name="connsiteY4288" fmla="*/ 185686 h 513723"/>
                <a:gd name="connsiteX4289" fmla="*/ 393907 w 547998"/>
                <a:gd name="connsiteY4289" fmla="*/ 186828 h 513723"/>
                <a:gd name="connsiteX4290" fmla="*/ 393463 w 547998"/>
                <a:gd name="connsiteY4290" fmla="*/ 187772 h 513723"/>
                <a:gd name="connsiteX4291" fmla="*/ 392902 w 547998"/>
                <a:gd name="connsiteY4291" fmla="*/ 187333 h 513723"/>
                <a:gd name="connsiteX4292" fmla="*/ 391260 w 547998"/>
                <a:gd name="connsiteY4292" fmla="*/ 190985 h 513723"/>
                <a:gd name="connsiteX4293" fmla="*/ 392166 w 547998"/>
                <a:gd name="connsiteY4293" fmla="*/ 190546 h 513723"/>
                <a:gd name="connsiteX4294" fmla="*/ 390977 w 547998"/>
                <a:gd name="connsiteY4294" fmla="*/ 193080 h 513723"/>
                <a:gd name="connsiteX4295" fmla="*/ 407189 w 547998"/>
                <a:gd name="connsiteY4295" fmla="*/ 227539 h 513723"/>
                <a:gd name="connsiteX4296" fmla="*/ 405061 w 547998"/>
                <a:gd name="connsiteY4296" fmla="*/ 227539 h 513723"/>
                <a:gd name="connsiteX4297" fmla="*/ 403769 w 547998"/>
                <a:gd name="connsiteY4297" fmla="*/ 228449 h 513723"/>
                <a:gd name="connsiteX4298" fmla="*/ 403905 w 547998"/>
                <a:gd name="connsiteY4298" fmla="*/ 228709 h 513723"/>
                <a:gd name="connsiteX4299" fmla="*/ 405132 w 547998"/>
                <a:gd name="connsiteY4299" fmla="*/ 227845 h 513723"/>
                <a:gd name="connsiteX4300" fmla="*/ 407213 w 547998"/>
                <a:gd name="connsiteY4300" fmla="*/ 227845 h 513723"/>
                <a:gd name="connsiteX4301" fmla="*/ 407189 w 547998"/>
                <a:gd name="connsiteY4301" fmla="*/ 201644 h 513723"/>
                <a:gd name="connsiteX4302" fmla="*/ 405052 w 547998"/>
                <a:gd name="connsiteY4302" fmla="*/ 201644 h 513723"/>
                <a:gd name="connsiteX4303" fmla="*/ 403759 w 547998"/>
                <a:gd name="connsiteY4303" fmla="*/ 202828 h 513723"/>
                <a:gd name="connsiteX4304" fmla="*/ 403920 w 547998"/>
                <a:gd name="connsiteY4304" fmla="*/ 203064 h 513723"/>
                <a:gd name="connsiteX4305" fmla="*/ 405142 w 547998"/>
                <a:gd name="connsiteY4305" fmla="*/ 201946 h 513723"/>
                <a:gd name="connsiteX4306" fmla="*/ 407213 w 547998"/>
                <a:gd name="connsiteY4306" fmla="*/ 201946 h 513723"/>
                <a:gd name="connsiteX4307" fmla="*/ 407189 w 547998"/>
                <a:gd name="connsiteY4307" fmla="*/ 199053 h 513723"/>
                <a:gd name="connsiteX4308" fmla="*/ 405052 w 547998"/>
                <a:gd name="connsiteY4308" fmla="*/ 199053 h 513723"/>
                <a:gd name="connsiteX4309" fmla="*/ 403759 w 547998"/>
                <a:gd name="connsiteY4309" fmla="*/ 200238 h 513723"/>
                <a:gd name="connsiteX4310" fmla="*/ 403920 w 547998"/>
                <a:gd name="connsiteY4310" fmla="*/ 200474 h 513723"/>
                <a:gd name="connsiteX4311" fmla="*/ 405142 w 547998"/>
                <a:gd name="connsiteY4311" fmla="*/ 199355 h 513723"/>
                <a:gd name="connsiteX4312" fmla="*/ 407213 w 547998"/>
                <a:gd name="connsiteY4312" fmla="*/ 199355 h 513723"/>
                <a:gd name="connsiteX4313" fmla="*/ 407189 w 547998"/>
                <a:gd name="connsiteY4313" fmla="*/ 224948 h 513723"/>
                <a:gd name="connsiteX4314" fmla="*/ 405057 w 547998"/>
                <a:gd name="connsiteY4314" fmla="*/ 224948 h 513723"/>
                <a:gd name="connsiteX4315" fmla="*/ 403670 w 547998"/>
                <a:gd name="connsiteY4315" fmla="*/ 225939 h 513723"/>
                <a:gd name="connsiteX4316" fmla="*/ 403806 w 547998"/>
                <a:gd name="connsiteY4316" fmla="*/ 226194 h 513723"/>
                <a:gd name="connsiteX4317" fmla="*/ 405132 w 547998"/>
                <a:gd name="connsiteY4317" fmla="*/ 225250 h 513723"/>
                <a:gd name="connsiteX4318" fmla="*/ 407213 w 547998"/>
                <a:gd name="connsiteY4318" fmla="*/ 225250 h 513723"/>
                <a:gd name="connsiteX4319" fmla="*/ 407189 w 547998"/>
                <a:gd name="connsiteY4319" fmla="*/ 204230 h 513723"/>
                <a:gd name="connsiteX4320" fmla="*/ 405052 w 547998"/>
                <a:gd name="connsiteY4320" fmla="*/ 204230 h 513723"/>
                <a:gd name="connsiteX4321" fmla="*/ 403759 w 547998"/>
                <a:gd name="connsiteY4321" fmla="*/ 205414 h 513723"/>
                <a:gd name="connsiteX4322" fmla="*/ 403920 w 547998"/>
                <a:gd name="connsiteY4322" fmla="*/ 205650 h 513723"/>
                <a:gd name="connsiteX4323" fmla="*/ 405142 w 547998"/>
                <a:gd name="connsiteY4323" fmla="*/ 204531 h 513723"/>
                <a:gd name="connsiteX4324" fmla="*/ 407213 w 547998"/>
                <a:gd name="connsiteY4324" fmla="*/ 204531 h 513723"/>
                <a:gd name="connsiteX4325" fmla="*/ 393572 w 547998"/>
                <a:gd name="connsiteY4325" fmla="*/ 239929 h 513723"/>
                <a:gd name="connsiteX4326" fmla="*/ 393572 w 547998"/>
                <a:gd name="connsiteY4326" fmla="*/ 224778 h 513723"/>
                <a:gd name="connsiteX4327" fmla="*/ 391642 w 547998"/>
                <a:gd name="connsiteY4327" fmla="*/ 226293 h 513723"/>
                <a:gd name="connsiteX4328" fmla="*/ 391642 w 547998"/>
                <a:gd name="connsiteY4328" fmla="*/ 241194 h 513723"/>
                <a:gd name="connsiteX4329" fmla="*/ 393558 w 547998"/>
                <a:gd name="connsiteY4329" fmla="*/ 239920 h 513723"/>
                <a:gd name="connsiteX4330" fmla="*/ 394586 w 547998"/>
                <a:gd name="connsiteY4330" fmla="*/ 221046 h 513723"/>
                <a:gd name="connsiteX4331" fmla="*/ 390581 w 547998"/>
                <a:gd name="connsiteY4331" fmla="*/ 224307 h 513723"/>
                <a:gd name="connsiteX4332" fmla="*/ 390750 w 547998"/>
                <a:gd name="connsiteY4332" fmla="*/ 226482 h 513723"/>
                <a:gd name="connsiteX4333" fmla="*/ 391033 w 547998"/>
                <a:gd name="connsiteY4333" fmla="*/ 227298 h 513723"/>
                <a:gd name="connsiteX4334" fmla="*/ 391033 w 547998"/>
                <a:gd name="connsiteY4334" fmla="*/ 245011 h 513723"/>
                <a:gd name="connsiteX4335" fmla="*/ 391184 w 547998"/>
                <a:gd name="connsiteY4335" fmla="*/ 244917 h 513723"/>
                <a:gd name="connsiteX4336" fmla="*/ 391184 w 547998"/>
                <a:gd name="connsiteY4336" fmla="*/ 225255 h 513723"/>
                <a:gd name="connsiteX4337" fmla="*/ 394582 w 547998"/>
                <a:gd name="connsiteY4337" fmla="*/ 221041 h 513723"/>
                <a:gd name="connsiteX4338" fmla="*/ 399975 w 547998"/>
                <a:gd name="connsiteY4338" fmla="*/ 211628 h 513723"/>
                <a:gd name="connsiteX4339" fmla="*/ 398720 w 547998"/>
                <a:gd name="connsiteY4339" fmla="*/ 212756 h 513723"/>
                <a:gd name="connsiteX4340" fmla="*/ 397153 w 547998"/>
                <a:gd name="connsiteY4340" fmla="*/ 218050 h 513723"/>
                <a:gd name="connsiteX4341" fmla="*/ 401608 w 547998"/>
                <a:gd name="connsiteY4341" fmla="*/ 214393 h 513723"/>
                <a:gd name="connsiteX4342" fmla="*/ 399980 w 547998"/>
                <a:gd name="connsiteY4342" fmla="*/ 211628 h 513723"/>
                <a:gd name="connsiteX4343" fmla="*/ 400451 w 547998"/>
                <a:gd name="connsiteY4343" fmla="*/ 235357 h 513723"/>
                <a:gd name="connsiteX4344" fmla="*/ 400451 w 547998"/>
                <a:gd name="connsiteY4344" fmla="*/ 219343 h 513723"/>
                <a:gd name="connsiteX4345" fmla="*/ 398333 w 547998"/>
                <a:gd name="connsiteY4345" fmla="*/ 221013 h 513723"/>
                <a:gd name="connsiteX4346" fmla="*/ 398333 w 547998"/>
                <a:gd name="connsiteY4346" fmla="*/ 236763 h 513723"/>
                <a:gd name="connsiteX4347" fmla="*/ 400451 w 547998"/>
                <a:gd name="connsiteY4347" fmla="*/ 235348 h 513723"/>
                <a:gd name="connsiteX4348" fmla="*/ 401589 w 547998"/>
                <a:gd name="connsiteY4348" fmla="*/ 215341 h 513723"/>
                <a:gd name="connsiteX4349" fmla="*/ 397167 w 547998"/>
                <a:gd name="connsiteY4349" fmla="*/ 218937 h 513723"/>
                <a:gd name="connsiteX4350" fmla="*/ 397356 w 547998"/>
                <a:gd name="connsiteY4350" fmla="*/ 221225 h 513723"/>
                <a:gd name="connsiteX4351" fmla="*/ 397668 w 547998"/>
                <a:gd name="connsiteY4351" fmla="*/ 222075 h 513723"/>
                <a:gd name="connsiteX4352" fmla="*/ 397668 w 547998"/>
                <a:gd name="connsiteY4352" fmla="*/ 240793 h 513723"/>
                <a:gd name="connsiteX4353" fmla="*/ 397833 w 547998"/>
                <a:gd name="connsiteY4353" fmla="*/ 240689 h 513723"/>
                <a:gd name="connsiteX4354" fmla="*/ 397833 w 547998"/>
                <a:gd name="connsiteY4354" fmla="*/ 219928 h 513723"/>
                <a:gd name="connsiteX4355" fmla="*/ 401579 w 547998"/>
                <a:gd name="connsiteY4355" fmla="*/ 215346 h 513723"/>
                <a:gd name="connsiteX4356" fmla="*/ 407175 w 547998"/>
                <a:gd name="connsiteY4356" fmla="*/ 219753 h 513723"/>
                <a:gd name="connsiteX4357" fmla="*/ 405043 w 547998"/>
                <a:gd name="connsiteY4357" fmla="*/ 219753 h 513723"/>
                <a:gd name="connsiteX4358" fmla="*/ 403750 w 547998"/>
                <a:gd name="connsiteY4358" fmla="*/ 220730 h 513723"/>
                <a:gd name="connsiteX4359" fmla="*/ 403891 w 547998"/>
                <a:gd name="connsiteY4359" fmla="*/ 220980 h 513723"/>
                <a:gd name="connsiteX4360" fmla="*/ 405118 w 547998"/>
                <a:gd name="connsiteY4360" fmla="*/ 220036 h 513723"/>
                <a:gd name="connsiteX4361" fmla="*/ 407213 w 547998"/>
                <a:gd name="connsiteY4361" fmla="*/ 220036 h 513723"/>
                <a:gd name="connsiteX4362" fmla="*/ 407175 w 547998"/>
                <a:gd name="connsiteY4362" fmla="*/ 222344 h 513723"/>
                <a:gd name="connsiteX4363" fmla="*/ 405043 w 547998"/>
                <a:gd name="connsiteY4363" fmla="*/ 222344 h 513723"/>
                <a:gd name="connsiteX4364" fmla="*/ 403750 w 547998"/>
                <a:gd name="connsiteY4364" fmla="*/ 223287 h 513723"/>
                <a:gd name="connsiteX4365" fmla="*/ 403891 w 547998"/>
                <a:gd name="connsiteY4365" fmla="*/ 223542 h 513723"/>
                <a:gd name="connsiteX4366" fmla="*/ 405118 w 547998"/>
                <a:gd name="connsiteY4366" fmla="*/ 222636 h 513723"/>
                <a:gd name="connsiteX4367" fmla="*/ 407213 w 547998"/>
                <a:gd name="connsiteY4367" fmla="*/ 222636 h 513723"/>
                <a:gd name="connsiteX4368" fmla="*/ 407175 w 547998"/>
                <a:gd name="connsiteY4368" fmla="*/ 217153 h 513723"/>
                <a:gd name="connsiteX4369" fmla="*/ 405047 w 547998"/>
                <a:gd name="connsiteY4369" fmla="*/ 217153 h 513723"/>
                <a:gd name="connsiteX4370" fmla="*/ 403759 w 547998"/>
                <a:gd name="connsiteY4370" fmla="*/ 218050 h 513723"/>
                <a:gd name="connsiteX4371" fmla="*/ 403896 w 547998"/>
                <a:gd name="connsiteY4371" fmla="*/ 218309 h 513723"/>
                <a:gd name="connsiteX4372" fmla="*/ 405123 w 547998"/>
                <a:gd name="connsiteY4372" fmla="*/ 217455 h 513723"/>
                <a:gd name="connsiteX4373" fmla="*/ 407213 w 547998"/>
                <a:gd name="connsiteY4373" fmla="*/ 217455 h 513723"/>
                <a:gd name="connsiteX4374" fmla="*/ 407175 w 547998"/>
                <a:gd name="connsiteY4374" fmla="*/ 206773 h 513723"/>
                <a:gd name="connsiteX4375" fmla="*/ 405038 w 547998"/>
                <a:gd name="connsiteY4375" fmla="*/ 206773 h 513723"/>
                <a:gd name="connsiteX4376" fmla="*/ 403745 w 547998"/>
                <a:gd name="connsiteY4376" fmla="*/ 207957 h 513723"/>
                <a:gd name="connsiteX4377" fmla="*/ 403905 w 547998"/>
                <a:gd name="connsiteY4377" fmla="*/ 208193 h 513723"/>
                <a:gd name="connsiteX4378" fmla="*/ 405127 w 547998"/>
                <a:gd name="connsiteY4378" fmla="*/ 207075 h 513723"/>
                <a:gd name="connsiteX4379" fmla="*/ 407213 w 547998"/>
                <a:gd name="connsiteY4379" fmla="*/ 207075 h 513723"/>
                <a:gd name="connsiteX4380" fmla="*/ 407175 w 547998"/>
                <a:gd name="connsiteY4380" fmla="*/ 209363 h 513723"/>
                <a:gd name="connsiteX4381" fmla="*/ 405038 w 547998"/>
                <a:gd name="connsiteY4381" fmla="*/ 209363 h 513723"/>
                <a:gd name="connsiteX4382" fmla="*/ 403745 w 547998"/>
                <a:gd name="connsiteY4382" fmla="*/ 210529 h 513723"/>
                <a:gd name="connsiteX4383" fmla="*/ 403905 w 547998"/>
                <a:gd name="connsiteY4383" fmla="*/ 210765 h 513723"/>
                <a:gd name="connsiteX4384" fmla="*/ 405127 w 547998"/>
                <a:gd name="connsiteY4384" fmla="*/ 209665 h 513723"/>
                <a:gd name="connsiteX4385" fmla="*/ 407213 w 547998"/>
                <a:gd name="connsiteY4385" fmla="*/ 209665 h 513723"/>
                <a:gd name="connsiteX4386" fmla="*/ 407175 w 547998"/>
                <a:gd name="connsiteY4386" fmla="*/ 211954 h 513723"/>
                <a:gd name="connsiteX4387" fmla="*/ 405043 w 547998"/>
                <a:gd name="connsiteY4387" fmla="*/ 211954 h 513723"/>
                <a:gd name="connsiteX4388" fmla="*/ 403655 w 547998"/>
                <a:gd name="connsiteY4388" fmla="*/ 212968 h 513723"/>
                <a:gd name="connsiteX4389" fmla="*/ 403797 w 547998"/>
                <a:gd name="connsiteY4389" fmla="*/ 213223 h 513723"/>
                <a:gd name="connsiteX4390" fmla="*/ 405123 w 547998"/>
                <a:gd name="connsiteY4390" fmla="*/ 212251 h 513723"/>
                <a:gd name="connsiteX4391" fmla="*/ 407213 w 547998"/>
                <a:gd name="connsiteY4391" fmla="*/ 212251 h 513723"/>
                <a:gd name="connsiteX4392" fmla="*/ 407175 w 547998"/>
                <a:gd name="connsiteY4392" fmla="*/ 214544 h 513723"/>
                <a:gd name="connsiteX4393" fmla="*/ 405043 w 547998"/>
                <a:gd name="connsiteY4393" fmla="*/ 214544 h 513723"/>
                <a:gd name="connsiteX4394" fmla="*/ 403655 w 547998"/>
                <a:gd name="connsiteY4394" fmla="*/ 215568 h 513723"/>
                <a:gd name="connsiteX4395" fmla="*/ 403797 w 547998"/>
                <a:gd name="connsiteY4395" fmla="*/ 215823 h 513723"/>
                <a:gd name="connsiteX4396" fmla="*/ 405123 w 547998"/>
                <a:gd name="connsiteY4396" fmla="*/ 214846 h 513723"/>
                <a:gd name="connsiteX4397" fmla="*/ 407213 w 547998"/>
                <a:gd name="connsiteY4397" fmla="*/ 214846 h 51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</a:cxnLst>
              <a:rect l="l" t="t" r="r" b="b"/>
              <a:pathLst>
                <a:path w="547998" h="513723">
                  <a:moveTo>
                    <a:pt x="169469" y="301840"/>
                  </a:moveTo>
                  <a:lnTo>
                    <a:pt x="171229" y="300160"/>
                  </a:lnTo>
                  <a:lnTo>
                    <a:pt x="173447" y="304558"/>
                  </a:lnTo>
                  <a:lnTo>
                    <a:pt x="171474" y="299438"/>
                  </a:lnTo>
                  <a:lnTo>
                    <a:pt x="169766" y="299438"/>
                  </a:lnTo>
                  <a:lnTo>
                    <a:pt x="167789" y="301840"/>
                  </a:lnTo>
                  <a:close/>
                  <a:moveTo>
                    <a:pt x="169719" y="302449"/>
                  </a:moveTo>
                  <a:lnTo>
                    <a:pt x="170908" y="302265"/>
                  </a:lnTo>
                  <a:lnTo>
                    <a:pt x="171474" y="303680"/>
                  </a:lnTo>
                  <a:lnTo>
                    <a:pt x="172310" y="304086"/>
                  </a:lnTo>
                  <a:lnTo>
                    <a:pt x="171088" y="301373"/>
                  </a:lnTo>
                  <a:close/>
                  <a:moveTo>
                    <a:pt x="174697" y="293842"/>
                  </a:moveTo>
                  <a:cubicBezTo>
                    <a:pt x="175169" y="293913"/>
                    <a:pt x="175377" y="294347"/>
                    <a:pt x="175532" y="295206"/>
                  </a:cubicBezTo>
                  <a:cubicBezTo>
                    <a:pt x="175773" y="297353"/>
                    <a:pt x="177099" y="298169"/>
                    <a:pt x="177509" y="295678"/>
                  </a:cubicBezTo>
                  <a:cubicBezTo>
                    <a:pt x="177660" y="294895"/>
                    <a:pt x="177915" y="294593"/>
                    <a:pt x="178345" y="294762"/>
                  </a:cubicBezTo>
                  <a:lnTo>
                    <a:pt x="178345" y="294291"/>
                  </a:lnTo>
                  <a:lnTo>
                    <a:pt x="174697" y="293347"/>
                  </a:lnTo>
                  <a:close/>
                  <a:moveTo>
                    <a:pt x="178345" y="277328"/>
                  </a:moveTo>
                  <a:lnTo>
                    <a:pt x="174697" y="275738"/>
                  </a:lnTo>
                  <a:lnTo>
                    <a:pt x="174697" y="291922"/>
                  </a:lnTo>
                  <a:lnTo>
                    <a:pt x="178345" y="292922"/>
                  </a:lnTo>
                  <a:close/>
                  <a:moveTo>
                    <a:pt x="177476" y="273685"/>
                  </a:moveTo>
                  <a:lnTo>
                    <a:pt x="176250" y="274629"/>
                  </a:lnTo>
                  <a:lnTo>
                    <a:pt x="177311" y="274464"/>
                  </a:lnTo>
                  <a:lnTo>
                    <a:pt x="177816" y="275733"/>
                  </a:lnTo>
                  <a:lnTo>
                    <a:pt x="178562" y="276096"/>
                  </a:lnTo>
                  <a:close/>
                  <a:moveTo>
                    <a:pt x="405123" y="288185"/>
                  </a:moveTo>
                  <a:lnTo>
                    <a:pt x="407199" y="288185"/>
                  </a:lnTo>
                  <a:lnTo>
                    <a:pt x="407199" y="287883"/>
                  </a:lnTo>
                  <a:lnTo>
                    <a:pt x="405104" y="287883"/>
                  </a:lnTo>
                  <a:lnTo>
                    <a:pt x="403717" y="288312"/>
                  </a:lnTo>
                  <a:lnTo>
                    <a:pt x="403787" y="288605"/>
                  </a:lnTo>
                  <a:close/>
                  <a:moveTo>
                    <a:pt x="175806" y="302859"/>
                  </a:moveTo>
                  <a:lnTo>
                    <a:pt x="177472" y="301269"/>
                  </a:lnTo>
                  <a:lnTo>
                    <a:pt x="179571" y="305426"/>
                  </a:lnTo>
                  <a:lnTo>
                    <a:pt x="177684" y="300590"/>
                  </a:lnTo>
                  <a:lnTo>
                    <a:pt x="176066" y="300590"/>
                  </a:lnTo>
                  <a:lnTo>
                    <a:pt x="174178" y="302859"/>
                  </a:lnTo>
                  <a:close/>
                  <a:moveTo>
                    <a:pt x="176047" y="303435"/>
                  </a:moveTo>
                  <a:lnTo>
                    <a:pt x="177170" y="303260"/>
                  </a:lnTo>
                  <a:lnTo>
                    <a:pt x="177708" y="304605"/>
                  </a:lnTo>
                  <a:lnTo>
                    <a:pt x="178500" y="304987"/>
                  </a:lnTo>
                  <a:lnTo>
                    <a:pt x="177349" y="302425"/>
                  </a:lnTo>
                  <a:close/>
                  <a:moveTo>
                    <a:pt x="184177" y="279904"/>
                  </a:moveTo>
                  <a:lnTo>
                    <a:pt x="180529" y="278314"/>
                  </a:lnTo>
                  <a:lnTo>
                    <a:pt x="180529" y="293554"/>
                  </a:lnTo>
                  <a:lnTo>
                    <a:pt x="184177" y="294555"/>
                  </a:lnTo>
                  <a:close/>
                  <a:moveTo>
                    <a:pt x="177807" y="271949"/>
                  </a:moveTo>
                  <a:lnTo>
                    <a:pt x="176278" y="271949"/>
                  </a:lnTo>
                  <a:lnTo>
                    <a:pt x="174513" y="274096"/>
                  </a:lnTo>
                  <a:lnTo>
                    <a:pt x="176009" y="274096"/>
                  </a:lnTo>
                  <a:lnTo>
                    <a:pt x="177585" y="272590"/>
                  </a:lnTo>
                  <a:lnTo>
                    <a:pt x="179567" y="276521"/>
                  </a:lnTo>
                  <a:close/>
                  <a:moveTo>
                    <a:pt x="405094" y="293366"/>
                  </a:moveTo>
                  <a:lnTo>
                    <a:pt x="407213" y="293366"/>
                  </a:lnTo>
                  <a:lnTo>
                    <a:pt x="407213" y="293064"/>
                  </a:lnTo>
                  <a:lnTo>
                    <a:pt x="405090" y="293064"/>
                  </a:lnTo>
                  <a:lnTo>
                    <a:pt x="403736" y="293432"/>
                  </a:lnTo>
                  <a:lnTo>
                    <a:pt x="403797" y="293724"/>
                  </a:lnTo>
                  <a:close/>
                  <a:moveTo>
                    <a:pt x="405094" y="295956"/>
                  </a:moveTo>
                  <a:lnTo>
                    <a:pt x="407213" y="295956"/>
                  </a:lnTo>
                  <a:lnTo>
                    <a:pt x="407213" y="295654"/>
                  </a:lnTo>
                  <a:lnTo>
                    <a:pt x="405094" y="295654"/>
                  </a:lnTo>
                  <a:lnTo>
                    <a:pt x="403740" y="295975"/>
                  </a:lnTo>
                  <a:lnTo>
                    <a:pt x="403792" y="296272"/>
                  </a:lnTo>
                  <a:close/>
                  <a:moveTo>
                    <a:pt x="167832" y="292087"/>
                  </a:moveTo>
                  <a:cubicBezTo>
                    <a:pt x="168398" y="292172"/>
                    <a:pt x="168709" y="292649"/>
                    <a:pt x="168898" y="293583"/>
                  </a:cubicBezTo>
                  <a:cubicBezTo>
                    <a:pt x="169205" y="295862"/>
                    <a:pt x="170894" y="296839"/>
                    <a:pt x="171432" y="294201"/>
                  </a:cubicBezTo>
                  <a:cubicBezTo>
                    <a:pt x="171616" y="293356"/>
                    <a:pt x="171984" y="293078"/>
                    <a:pt x="172498" y="293257"/>
                  </a:cubicBezTo>
                  <a:lnTo>
                    <a:pt x="172498" y="292785"/>
                  </a:lnTo>
                  <a:lnTo>
                    <a:pt x="167832" y="291573"/>
                  </a:lnTo>
                  <a:close/>
                  <a:moveTo>
                    <a:pt x="403721" y="290761"/>
                  </a:moveTo>
                  <a:lnTo>
                    <a:pt x="403773" y="291058"/>
                  </a:lnTo>
                  <a:lnTo>
                    <a:pt x="405104" y="290756"/>
                  </a:lnTo>
                  <a:lnTo>
                    <a:pt x="407213" y="290756"/>
                  </a:lnTo>
                  <a:lnTo>
                    <a:pt x="407213" y="290454"/>
                  </a:lnTo>
                  <a:cubicBezTo>
                    <a:pt x="406047" y="290371"/>
                    <a:pt x="404874" y="290474"/>
                    <a:pt x="403740" y="290761"/>
                  </a:cubicBezTo>
                  <a:moveTo>
                    <a:pt x="147991" y="257642"/>
                  </a:moveTo>
                  <a:lnTo>
                    <a:pt x="145433" y="260752"/>
                  </a:lnTo>
                  <a:lnTo>
                    <a:pt x="147604" y="260752"/>
                  </a:lnTo>
                  <a:lnTo>
                    <a:pt x="149888" y="258572"/>
                  </a:lnTo>
                  <a:lnTo>
                    <a:pt x="152756" y="264267"/>
                  </a:lnTo>
                  <a:lnTo>
                    <a:pt x="150199" y="257661"/>
                  </a:lnTo>
                  <a:close/>
                  <a:moveTo>
                    <a:pt x="154932" y="299792"/>
                  </a:moveTo>
                  <a:lnTo>
                    <a:pt x="156272" y="299585"/>
                  </a:lnTo>
                  <a:lnTo>
                    <a:pt x="156909" y="301194"/>
                  </a:lnTo>
                  <a:lnTo>
                    <a:pt x="157852" y="301665"/>
                  </a:lnTo>
                  <a:lnTo>
                    <a:pt x="156475" y="298603"/>
                  </a:lnTo>
                  <a:close/>
                  <a:moveTo>
                    <a:pt x="157055" y="261875"/>
                  </a:moveTo>
                  <a:lnTo>
                    <a:pt x="155248" y="261875"/>
                  </a:lnTo>
                  <a:lnTo>
                    <a:pt x="153157" y="264418"/>
                  </a:lnTo>
                  <a:lnTo>
                    <a:pt x="154932" y="264418"/>
                  </a:lnTo>
                  <a:lnTo>
                    <a:pt x="156819" y="262634"/>
                  </a:lnTo>
                  <a:lnTo>
                    <a:pt x="159178" y="267287"/>
                  </a:lnTo>
                  <a:close/>
                  <a:moveTo>
                    <a:pt x="403750" y="319251"/>
                  </a:moveTo>
                  <a:lnTo>
                    <a:pt x="407213" y="319251"/>
                  </a:lnTo>
                  <a:lnTo>
                    <a:pt x="407213" y="318949"/>
                  </a:lnTo>
                  <a:lnTo>
                    <a:pt x="403764" y="318949"/>
                  </a:lnTo>
                  <a:close/>
                  <a:moveTo>
                    <a:pt x="154648" y="299122"/>
                  </a:moveTo>
                  <a:lnTo>
                    <a:pt x="156640" y="297235"/>
                  </a:lnTo>
                  <a:lnTo>
                    <a:pt x="159145" y="302203"/>
                  </a:lnTo>
                  <a:lnTo>
                    <a:pt x="156913" y="296423"/>
                  </a:lnTo>
                  <a:lnTo>
                    <a:pt x="154983" y="296423"/>
                  </a:lnTo>
                  <a:lnTo>
                    <a:pt x="152752" y="299136"/>
                  </a:lnTo>
                  <a:close/>
                  <a:moveTo>
                    <a:pt x="150312" y="295149"/>
                  </a:moveTo>
                  <a:lnTo>
                    <a:pt x="148099" y="295149"/>
                  </a:lnTo>
                  <a:lnTo>
                    <a:pt x="145542" y="298259"/>
                  </a:lnTo>
                  <a:lnTo>
                    <a:pt x="147698" y="298259"/>
                  </a:lnTo>
                  <a:lnTo>
                    <a:pt x="149982" y="296079"/>
                  </a:lnTo>
                  <a:lnTo>
                    <a:pt x="152855" y="301769"/>
                  </a:lnTo>
                  <a:close/>
                  <a:moveTo>
                    <a:pt x="146811" y="284297"/>
                  </a:moveTo>
                  <a:lnTo>
                    <a:pt x="151430" y="285561"/>
                  </a:lnTo>
                  <a:lnTo>
                    <a:pt x="151430" y="265631"/>
                  </a:lnTo>
                  <a:lnTo>
                    <a:pt x="146811" y="263621"/>
                  </a:lnTo>
                  <a:close/>
                  <a:moveTo>
                    <a:pt x="148038" y="299023"/>
                  </a:moveTo>
                  <a:lnTo>
                    <a:pt x="149576" y="298783"/>
                  </a:lnTo>
                  <a:lnTo>
                    <a:pt x="150312" y="300623"/>
                  </a:lnTo>
                  <a:lnTo>
                    <a:pt x="151397" y="301151"/>
                  </a:lnTo>
                  <a:lnTo>
                    <a:pt x="149817" y="297641"/>
                  </a:lnTo>
                  <a:close/>
                  <a:moveTo>
                    <a:pt x="156663" y="263941"/>
                  </a:moveTo>
                  <a:lnTo>
                    <a:pt x="155210" y="265069"/>
                  </a:lnTo>
                  <a:lnTo>
                    <a:pt x="156465" y="264876"/>
                  </a:lnTo>
                  <a:lnTo>
                    <a:pt x="157064" y="266381"/>
                  </a:lnTo>
                  <a:lnTo>
                    <a:pt x="157947" y="266810"/>
                  </a:lnTo>
                  <a:close/>
                  <a:moveTo>
                    <a:pt x="151284" y="263682"/>
                  </a:moveTo>
                  <a:lnTo>
                    <a:pt x="149708" y="260171"/>
                  </a:lnTo>
                  <a:lnTo>
                    <a:pt x="147934" y="261554"/>
                  </a:lnTo>
                  <a:lnTo>
                    <a:pt x="149472" y="261313"/>
                  </a:lnTo>
                  <a:lnTo>
                    <a:pt x="150208" y="263154"/>
                  </a:lnTo>
                  <a:close/>
                  <a:moveTo>
                    <a:pt x="143494" y="321875"/>
                  </a:moveTo>
                  <a:lnTo>
                    <a:pt x="144796" y="321842"/>
                  </a:lnTo>
                  <a:lnTo>
                    <a:pt x="144796" y="321540"/>
                  </a:lnTo>
                  <a:cubicBezTo>
                    <a:pt x="144013" y="321587"/>
                    <a:pt x="142154" y="321540"/>
                    <a:pt x="141352" y="321540"/>
                  </a:cubicBezTo>
                  <a:lnTo>
                    <a:pt x="141352" y="321842"/>
                  </a:lnTo>
                  <a:close/>
                  <a:moveTo>
                    <a:pt x="167837" y="290068"/>
                  </a:moveTo>
                  <a:lnTo>
                    <a:pt x="172503" y="291346"/>
                  </a:lnTo>
                  <a:lnTo>
                    <a:pt x="172503" y="274803"/>
                  </a:lnTo>
                  <a:lnTo>
                    <a:pt x="167837" y="272774"/>
                  </a:lnTo>
                  <a:close/>
                  <a:moveTo>
                    <a:pt x="141347" y="319251"/>
                  </a:moveTo>
                  <a:lnTo>
                    <a:pt x="144796" y="319251"/>
                  </a:lnTo>
                  <a:lnTo>
                    <a:pt x="144796" y="318949"/>
                  </a:lnTo>
                  <a:lnTo>
                    <a:pt x="141347" y="318949"/>
                  </a:lnTo>
                  <a:close/>
                  <a:moveTo>
                    <a:pt x="157654" y="268339"/>
                  </a:moveTo>
                  <a:lnTo>
                    <a:pt x="153625" y="266584"/>
                  </a:lnTo>
                  <a:lnTo>
                    <a:pt x="153625" y="286175"/>
                  </a:lnTo>
                  <a:lnTo>
                    <a:pt x="157654" y="287274"/>
                  </a:lnTo>
                  <a:close/>
                  <a:moveTo>
                    <a:pt x="153625" y="288473"/>
                  </a:moveTo>
                  <a:cubicBezTo>
                    <a:pt x="154148" y="288548"/>
                    <a:pt x="154375" y="289072"/>
                    <a:pt x="154568" y="290101"/>
                  </a:cubicBezTo>
                  <a:cubicBezTo>
                    <a:pt x="154837" y="292715"/>
                    <a:pt x="156305" y="293639"/>
                    <a:pt x="156758" y="290634"/>
                  </a:cubicBezTo>
                  <a:cubicBezTo>
                    <a:pt x="156923" y="289690"/>
                    <a:pt x="157187" y="289308"/>
                    <a:pt x="157701" y="289501"/>
                  </a:cubicBezTo>
                  <a:lnTo>
                    <a:pt x="157701" y="288954"/>
                  </a:lnTo>
                  <a:lnTo>
                    <a:pt x="153672" y="287911"/>
                  </a:lnTo>
                  <a:close/>
                  <a:moveTo>
                    <a:pt x="141357" y="316656"/>
                  </a:moveTo>
                  <a:lnTo>
                    <a:pt x="144806" y="316656"/>
                  </a:lnTo>
                  <a:lnTo>
                    <a:pt x="144806" y="316354"/>
                  </a:lnTo>
                  <a:lnTo>
                    <a:pt x="141357" y="316354"/>
                  </a:lnTo>
                  <a:close/>
                  <a:moveTo>
                    <a:pt x="161646" y="300505"/>
                  </a:moveTo>
                  <a:lnTo>
                    <a:pt x="163661" y="298584"/>
                  </a:lnTo>
                  <a:lnTo>
                    <a:pt x="166195" y="303605"/>
                  </a:lnTo>
                  <a:lnTo>
                    <a:pt x="163930" y="297749"/>
                  </a:lnTo>
                  <a:lnTo>
                    <a:pt x="161976" y="297749"/>
                  </a:lnTo>
                  <a:lnTo>
                    <a:pt x="159721" y="300495"/>
                  </a:lnTo>
                  <a:close/>
                  <a:moveTo>
                    <a:pt x="159853" y="290058"/>
                  </a:moveTo>
                  <a:cubicBezTo>
                    <a:pt x="160367" y="290134"/>
                    <a:pt x="160603" y="290634"/>
                    <a:pt x="160797" y="291615"/>
                  </a:cubicBezTo>
                  <a:cubicBezTo>
                    <a:pt x="161066" y="294088"/>
                    <a:pt x="162528" y="295003"/>
                    <a:pt x="162986" y="292148"/>
                  </a:cubicBezTo>
                  <a:cubicBezTo>
                    <a:pt x="163151" y="291252"/>
                    <a:pt x="163425" y="290898"/>
                    <a:pt x="163930" y="291087"/>
                  </a:cubicBezTo>
                  <a:lnTo>
                    <a:pt x="163930" y="290568"/>
                  </a:lnTo>
                  <a:lnTo>
                    <a:pt x="159900" y="289525"/>
                  </a:lnTo>
                  <a:close/>
                  <a:moveTo>
                    <a:pt x="162906" y="266862"/>
                  </a:moveTo>
                  <a:lnTo>
                    <a:pt x="161585" y="267891"/>
                  </a:lnTo>
                  <a:lnTo>
                    <a:pt x="162726" y="267712"/>
                  </a:lnTo>
                  <a:lnTo>
                    <a:pt x="163269" y="269080"/>
                  </a:lnTo>
                  <a:lnTo>
                    <a:pt x="164076" y="269472"/>
                  </a:lnTo>
                  <a:close/>
                  <a:moveTo>
                    <a:pt x="163274" y="264975"/>
                  </a:moveTo>
                  <a:lnTo>
                    <a:pt x="161632" y="264975"/>
                  </a:lnTo>
                  <a:lnTo>
                    <a:pt x="159744" y="267287"/>
                  </a:lnTo>
                  <a:lnTo>
                    <a:pt x="161358" y="267287"/>
                  </a:lnTo>
                  <a:lnTo>
                    <a:pt x="163057" y="265668"/>
                  </a:lnTo>
                  <a:lnTo>
                    <a:pt x="165189" y="269915"/>
                  </a:lnTo>
                  <a:close/>
                  <a:moveTo>
                    <a:pt x="169842" y="271722"/>
                  </a:moveTo>
                  <a:lnTo>
                    <a:pt x="171073" y="271529"/>
                  </a:lnTo>
                  <a:lnTo>
                    <a:pt x="171658" y="273001"/>
                  </a:lnTo>
                  <a:lnTo>
                    <a:pt x="172527" y="273421"/>
                  </a:lnTo>
                  <a:lnTo>
                    <a:pt x="171262" y="270613"/>
                  </a:lnTo>
                  <a:close/>
                  <a:moveTo>
                    <a:pt x="161938" y="301184"/>
                  </a:moveTo>
                  <a:lnTo>
                    <a:pt x="163293" y="300972"/>
                  </a:lnTo>
                  <a:lnTo>
                    <a:pt x="163939" y="302595"/>
                  </a:lnTo>
                  <a:lnTo>
                    <a:pt x="164883" y="303067"/>
                  </a:lnTo>
                  <a:lnTo>
                    <a:pt x="163467" y="299972"/>
                  </a:lnTo>
                  <a:close/>
                  <a:moveTo>
                    <a:pt x="171663" y="268627"/>
                  </a:moveTo>
                  <a:lnTo>
                    <a:pt x="169875" y="268627"/>
                  </a:lnTo>
                  <a:lnTo>
                    <a:pt x="167827" y="271118"/>
                  </a:lnTo>
                  <a:lnTo>
                    <a:pt x="169563" y="271118"/>
                  </a:lnTo>
                  <a:lnTo>
                    <a:pt x="171390" y="269372"/>
                  </a:lnTo>
                  <a:lnTo>
                    <a:pt x="173687" y="273926"/>
                  </a:lnTo>
                  <a:close/>
                  <a:moveTo>
                    <a:pt x="405118" y="301128"/>
                  </a:moveTo>
                  <a:lnTo>
                    <a:pt x="407213" y="301128"/>
                  </a:lnTo>
                  <a:lnTo>
                    <a:pt x="407213" y="300826"/>
                  </a:lnTo>
                  <a:lnTo>
                    <a:pt x="405090" y="300826"/>
                  </a:lnTo>
                  <a:lnTo>
                    <a:pt x="403736" y="301024"/>
                  </a:lnTo>
                  <a:lnTo>
                    <a:pt x="403769" y="301321"/>
                  </a:lnTo>
                  <a:close/>
                  <a:moveTo>
                    <a:pt x="405118" y="303718"/>
                  </a:moveTo>
                  <a:lnTo>
                    <a:pt x="407213" y="303718"/>
                  </a:lnTo>
                  <a:lnTo>
                    <a:pt x="407213" y="303411"/>
                  </a:lnTo>
                  <a:lnTo>
                    <a:pt x="405090" y="303411"/>
                  </a:lnTo>
                  <a:lnTo>
                    <a:pt x="403736" y="303572"/>
                  </a:lnTo>
                  <a:lnTo>
                    <a:pt x="403764" y="303874"/>
                  </a:lnTo>
                  <a:close/>
                  <a:moveTo>
                    <a:pt x="146825" y="286732"/>
                  </a:moveTo>
                  <a:cubicBezTo>
                    <a:pt x="147410" y="286817"/>
                    <a:pt x="147684" y="287373"/>
                    <a:pt x="147882" y="288473"/>
                  </a:cubicBezTo>
                  <a:cubicBezTo>
                    <a:pt x="148194" y="291219"/>
                    <a:pt x="149869" y="292247"/>
                    <a:pt x="150392" y="289081"/>
                  </a:cubicBezTo>
                  <a:cubicBezTo>
                    <a:pt x="150581" y="288081"/>
                    <a:pt x="150897" y="287694"/>
                    <a:pt x="151449" y="287911"/>
                  </a:cubicBezTo>
                  <a:lnTo>
                    <a:pt x="151449" y="287331"/>
                  </a:lnTo>
                  <a:lnTo>
                    <a:pt x="146830" y="286132"/>
                  </a:lnTo>
                  <a:close/>
                  <a:moveTo>
                    <a:pt x="407213" y="316359"/>
                  </a:moveTo>
                  <a:lnTo>
                    <a:pt x="403764" y="316359"/>
                  </a:lnTo>
                  <a:lnTo>
                    <a:pt x="403764" y="316661"/>
                  </a:lnTo>
                  <a:lnTo>
                    <a:pt x="407213" y="316661"/>
                  </a:lnTo>
                  <a:close/>
                  <a:moveTo>
                    <a:pt x="163892" y="271062"/>
                  </a:moveTo>
                  <a:lnTo>
                    <a:pt x="159862" y="269306"/>
                  </a:lnTo>
                  <a:lnTo>
                    <a:pt x="159862" y="287892"/>
                  </a:lnTo>
                  <a:lnTo>
                    <a:pt x="163892" y="288992"/>
                  </a:lnTo>
                  <a:close/>
                  <a:moveTo>
                    <a:pt x="180553" y="295343"/>
                  </a:moveTo>
                  <a:cubicBezTo>
                    <a:pt x="181025" y="295414"/>
                    <a:pt x="181237" y="295815"/>
                    <a:pt x="181388" y="296640"/>
                  </a:cubicBezTo>
                  <a:cubicBezTo>
                    <a:pt x="181629" y="298655"/>
                    <a:pt x="182950" y="299471"/>
                    <a:pt x="183370" y="297112"/>
                  </a:cubicBezTo>
                  <a:cubicBezTo>
                    <a:pt x="183516" y="296376"/>
                    <a:pt x="183780" y="296098"/>
                    <a:pt x="184200" y="296263"/>
                  </a:cubicBezTo>
                  <a:lnTo>
                    <a:pt x="184200" y="295862"/>
                  </a:lnTo>
                  <a:lnTo>
                    <a:pt x="180553" y="294918"/>
                  </a:lnTo>
                  <a:close/>
                  <a:moveTo>
                    <a:pt x="405118" y="298547"/>
                  </a:moveTo>
                  <a:lnTo>
                    <a:pt x="407213" y="298547"/>
                  </a:lnTo>
                  <a:lnTo>
                    <a:pt x="407213" y="298221"/>
                  </a:lnTo>
                  <a:cubicBezTo>
                    <a:pt x="406052" y="298168"/>
                    <a:pt x="404889" y="298242"/>
                    <a:pt x="403745" y="298443"/>
                  </a:cubicBezTo>
                  <a:lnTo>
                    <a:pt x="403783" y="298740"/>
                  </a:lnTo>
                  <a:close/>
                  <a:moveTo>
                    <a:pt x="112701" y="337710"/>
                  </a:moveTo>
                  <a:cubicBezTo>
                    <a:pt x="112634" y="335854"/>
                    <a:pt x="112725" y="333996"/>
                    <a:pt x="112975" y="332156"/>
                  </a:cubicBezTo>
                  <a:lnTo>
                    <a:pt x="112975" y="306818"/>
                  </a:lnTo>
                  <a:cubicBezTo>
                    <a:pt x="112895" y="291908"/>
                    <a:pt x="103411" y="289360"/>
                    <a:pt x="103147" y="306073"/>
                  </a:cubicBezTo>
                  <a:cubicBezTo>
                    <a:pt x="103184" y="306719"/>
                    <a:pt x="103000" y="335643"/>
                    <a:pt x="103359" y="335299"/>
                  </a:cubicBezTo>
                  <a:lnTo>
                    <a:pt x="103359" y="338767"/>
                  </a:lnTo>
                  <a:lnTo>
                    <a:pt x="112701" y="337705"/>
                  </a:lnTo>
                  <a:moveTo>
                    <a:pt x="403703" y="265192"/>
                  </a:moveTo>
                  <a:lnTo>
                    <a:pt x="403802" y="265475"/>
                  </a:lnTo>
                  <a:lnTo>
                    <a:pt x="405132" y="264862"/>
                  </a:lnTo>
                  <a:lnTo>
                    <a:pt x="407213" y="264862"/>
                  </a:lnTo>
                  <a:lnTo>
                    <a:pt x="407213" y="264560"/>
                  </a:lnTo>
                  <a:lnTo>
                    <a:pt x="405118" y="264560"/>
                  </a:lnTo>
                  <a:close/>
                  <a:moveTo>
                    <a:pt x="407199" y="261969"/>
                  </a:moveTo>
                  <a:lnTo>
                    <a:pt x="405104" y="261969"/>
                  </a:lnTo>
                  <a:lnTo>
                    <a:pt x="403688" y="262668"/>
                  </a:lnTo>
                  <a:lnTo>
                    <a:pt x="403792" y="262941"/>
                  </a:lnTo>
                  <a:lnTo>
                    <a:pt x="405123" y="262271"/>
                  </a:lnTo>
                  <a:lnTo>
                    <a:pt x="407213" y="262271"/>
                  </a:lnTo>
                  <a:close/>
                  <a:moveTo>
                    <a:pt x="405132" y="259681"/>
                  </a:moveTo>
                  <a:lnTo>
                    <a:pt x="407213" y="259681"/>
                  </a:lnTo>
                  <a:lnTo>
                    <a:pt x="407213" y="259379"/>
                  </a:lnTo>
                  <a:lnTo>
                    <a:pt x="405118" y="259379"/>
                  </a:lnTo>
                  <a:lnTo>
                    <a:pt x="403703" y="260105"/>
                  </a:lnTo>
                  <a:lnTo>
                    <a:pt x="403811" y="260379"/>
                  </a:lnTo>
                  <a:close/>
                  <a:moveTo>
                    <a:pt x="183242" y="276620"/>
                  </a:moveTo>
                  <a:lnTo>
                    <a:pt x="182016" y="277564"/>
                  </a:lnTo>
                  <a:lnTo>
                    <a:pt x="183077" y="277399"/>
                  </a:lnTo>
                  <a:lnTo>
                    <a:pt x="183582" y="278672"/>
                  </a:lnTo>
                  <a:lnTo>
                    <a:pt x="184328" y="279036"/>
                  </a:lnTo>
                  <a:close/>
                  <a:moveTo>
                    <a:pt x="403806" y="257826"/>
                  </a:moveTo>
                  <a:lnTo>
                    <a:pt x="405137" y="257104"/>
                  </a:lnTo>
                  <a:lnTo>
                    <a:pt x="407213" y="257104"/>
                  </a:lnTo>
                  <a:lnTo>
                    <a:pt x="407213" y="256802"/>
                  </a:lnTo>
                  <a:lnTo>
                    <a:pt x="405118" y="256802"/>
                  </a:lnTo>
                  <a:lnTo>
                    <a:pt x="403703" y="257557"/>
                  </a:lnTo>
                  <a:close/>
                  <a:moveTo>
                    <a:pt x="405132" y="267461"/>
                  </a:moveTo>
                  <a:lnTo>
                    <a:pt x="407213" y="267461"/>
                  </a:lnTo>
                  <a:lnTo>
                    <a:pt x="407213" y="267159"/>
                  </a:lnTo>
                  <a:lnTo>
                    <a:pt x="405118" y="267159"/>
                  </a:lnTo>
                  <a:lnTo>
                    <a:pt x="403703" y="267867"/>
                  </a:lnTo>
                  <a:lnTo>
                    <a:pt x="403811" y="268141"/>
                  </a:lnTo>
                  <a:close/>
                  <a:moveTo>
                    <a:pt x="405132" y="277842"/>
                  </a:moveTo>
                  <a:lnTo>
                    <a:pt x="407213" y="277842"/>
                  </a:lnTo>
                  <a:lnTo>
                    <a:pt x="407213" y="277540"/>
                  </a:lnTo>
                  <a:lnTo>
                    <a:pt x="405118" y="277540"/>
                  </a:lnTo>
                  <a:lnTo>
                    <a:pt x="403703" y="278073"/>
                  </a:lnTo>
                  <a:lnTo>
                    <a:pt x="403787" y="278361"/>
                  </a:lnTo>
                  <a:close/>
                  <a:moveTo>
                    <a:pt x="403717" y="275407"/>
                  </a:moveTo>
                  <a:lnTo>
                    <a:pt x="403792" y="275700"/>
                  </a:lnTo>
                  <a:lnTo>
                    <a:pt x="405127" y="275256"/>
                  </a:lnTo>
                  <a:lnTo>
                    <a:pt x="407204" y="275256"/>
                  </a:lnTo>
                  <a:lnTo>
                    <a:pt x="407204" y="274954"/>
                  </a:lnTo>
                  <a:lnTo>
                    <a:pt x="405109" y="274954"/>
                  </a:lnTo>
                  <a:close/>
                  <a:moveTo>
                    <a:pt x="405132" y="270075"/>
                  </a:moveTo>
                  <a:lnTo>
                    <a:pt x="407213" y="270075"/>
                  </a:lnTo>
                  <a:lnTo>
                    <a:pt x="407213" y="269774"/>
                  </a:lnTo>
                  <a:lnTo>
                    <a:pt x="405118" y="269774"/>
                  </a:lnTo>
                  <a:lnTo>
                    <a:pt x="403703" y="270387"/>
                  </a:lnTo>
                  <a:lnTo>
                    <a:pt x="403797" y="270670"/>
                  </a:lnTo>
                  <a:close/>
                  <a:moveTo>
                    <a:pt x="405132" y="272666"/>
                  </a:moveTo>
                  <a:lnTo>
                    <a:pt x="407213" y="272666"/>
                  </a:lnTo>
                  <a:lnTo>
                    <a:pt x="407213" y="272364"/>
                  </a:lnTo>
                  <a:lnTo>
                    <a:pt x="405118" y="272364"/>
                  </a:lnTo>
                  <a:lnTo>
                    <a:pt x="403703" y="272907"/>
                  </a:lnTo>
                  <a:lnTo>
                    <a:pt x="403787" y="273190"/>
                  </a:lnTo>
                  <a:close/>
                  <a:moveTo>
                    <a:pt x="403717" y="254920"/>
                  </a:moveTo>
                  <a:lnTo>
                    <a:pt x="403820" y="255198"/>
                  </a:lnTo>
                  <a:lnTo>
                    <a:pt x="405151" y="254542"/>
                  </a:lnTo>
                  <a:lnTo>
                    <a:pt x="407213" y="254542"/>
                  </a:lnTo>
                  <a:lnTo>
                    <a:pt x="407213" y="254240"/>
                  </a:lnTo>
                  <a:lnTo>
                    <a:pt x="405118" y="254240"/>
                  </a:lnTo>
                  <a:close/>
                  <a:moveTo>
                    <a:pt x="139012" y="334761"/>
                  </a:moveTo>
                  <a:lnTo>
                    <a:pt x="139012" y="290134"/>
                  </a:lnTo>
                  <a:cubicBezTo>
                    <a:pt x="139040" y="290157"/>
                    <a:pt x="139012" y="289190"/>
                    <a:pt x="139012" y="289190"/>
                  </a:cubicBezTo>
                  <a:lnTo>
                    <a:pt x="134633" y="288341"/>
                  </a:lnTo>
                  <a:lnTo>
                    <a:pt x="134633" y="283448"/>
                  </a:lnTo>
                  <a:lnTo>
                    <a:pt x="130070" y="282310"/>
                  </a:lnTo>
                  <a:lnTo>
                    <a:pt x="130070" y="265348"/>
                  </a:lnTo>
                  <a:lnTo>
                    <a:pt x="129546" y="265348"/>
                  </a:lnTo>
                  <a:lnTo>
                    <a:pt x="129546" y="267617"/>
                  </a:lnTo>
                  <a:lnTo>
                    <a:pt x="128796" y="267617"/>
                  </a:lnTo>
                  <a:cubicBezTo>
                    <a:pt x="128720" y="266350"/>
                    <a:pt x="128235" y="265141"/>
                    <a:pt x="127414" y="264173"/>
                  </a:cubicBezTo>
                  <a:lnTo>
                    <a:pt x="133076" y="264173"/>
                  </a:lnTo>
                  <a:lnTo>
                    <a:pt x="123441" y="257340"/>
                  </a:lnTo>
                  <a:lnTo>
                    <a:pt x="113806" y="264173"/>
                  </a:lnTo>
                  <a:lnTo>
                    <a:pt x="119468" y="264173"/>
                  </a:lnTo>
                  <a:cubicBezTo>
                    <a:pt x="118646" y="265141"/>
                    <a:pt x="118161" y="266350"/>
                    <a:pt x="118085" y="267617"/>
                  </a:cubicBezTo>
                  <a:lnTo>
                    <a:pt x="117075" y="267617"/>
                  </a:lnTo>
                  <a:lnTo>
                    <a:pt x="117075" y="268391"/>
                  </a:lnTo>
                  <a:lnTo>
                    <a:pt x="118746" y="268391"/>
                  </a:lnTo>
                  <a:cubicBezTo>
                    <a:pt x="118354" y="265815"/>
                    <a:pt x="120125" y="263408"/>
                    <a:pt x="122701" y="263017"/>
                  </a:cubicBezTo>
                  <a:cubicBezTo>
                    <a:pt x="125277" y="262625"/>
                    <a:pt x="127683" y="264395"/>
                    <a:pt x="128075" y="266972"/>
                  </a:cubicBezTo>
                  <a:cubicBezTo>
                    <a:pt x="128128" y="267319"/>
                    <a:pt x="128142" y="267672"/>
                    <a:pt x="128117" y="268023"/>
                  </a:cubicBezTo>
                  <a:lnTo>
                    <a:pt x="128117" y="268405"/>
                  </a:lnTo>
                  <a:lnTo>
                    <a:pt x="129532" y="268405"/>
                  </a:lnTo>
                  <a:lnTo>
                    <a:pt x="129532" y="282178"/>
                  </a:lnTo>
                  <a:lnTo>
                    <a:pt x="127286" y="281617"/>
                  </a:lnTo>
                  <a:lnTo>
                    <a:pt x="127286" y="279904"/>
                  </a:lnTo>
                  <a:lnTo>
                    <a:pt x="123766" y="279904"/>
                  </a:lnTo>
                  <a:lnTo>
                    <a:pt x="123766" y="280763"/>
                  </a:lnTo>
                  <a:lnTo>
                    <a:pt x="123011" y="280574"/>
                  </a:lnTo>
                  <a:lnTo>
                    <a:pt x="123011" y="279928"/>
                  </a:lnTo>
                  <a:lnTo>
                    <a:pt x="120426" y="279928"/>
                  </a:lnTo>
                  <a:lnTo>
                    <a:pt x="100632" y="274987"/>
                  </a:lnTo>
                  <a:lnTo>
                    <a:pt x="100632" y="265348"/>
                  </a:lnTo>
                  <a:lnTo>
                    <a:pt x="100108" y="265348"/>
                  </a:lnTo>
                  <a:lnTo>
                    <a:pt x="100108" y="267617"/>
                  </a:lnTo>
                  <a:lnTo>
                    <a:pt x="99362" y="267617"/>
                  </a:lnTo>
                  <a:cubicBezTo>
                    <a:pt x="99286" y="266350"/>
                    <a:pt x="98801" y="265141"/>
                    <a:pt x="97980" y="264173"/>
                  </a:cubicBezTo>
                  <a:lnTo>
                    <a:pt x="103642" y="264173"/>
                  </a:lnTo>
                  <a:lnTo>
                    <a:pt x="94007" y="257340"/>
                  </a:lnTo>
                  <a:lnTo>
                    <a:pt x="84372" y="264173"/>
                  </a:lnTo>
                  <a:lnTo>
                    <a:pt x="90034" y="264173"/>
                  </a:lnTo>
                  <a:cubicBezTo>
                    <a:pt x="89212" y="265140"/>
                    <a:pt x="88727" y="266349"/>
                    <a:pt x="88651" y="267617"/>
                  </a:cubicBezTo>
                  <a:lnTo>
                    <a:pt x="87642" y="267617"/>
                  </a:lnTo>
                  <a:lnTo>
                    <a:pt x="87642" y="268391"/>
                  </a:lnTo>
                  <a:lnTo>
                    <a:pt x="89307" y="268391"/>
                  </a:lnTo>
                  <a:cubicBezTo>
                    <a:pt x="88968" y="265807"/>
                    <a:pt x="90788" y="263438"/>
                    <a:pt x="93372" y="263099"/>
                  </a:cubicBezTo>
                  <a:cubicBezTo>
                    <a:pt x="95956" y="262760"/>
                    <a:pt x="98325" y="264579"/>
                    <a:pt x="98664" y="267163"/>
                  </a:cubicBezTo>
                  <a:cubicBezTo>
                    <a:pt x="98717" y="267571"/>
                    <a:pt x="98717" y="267983"/>
                    <a:pt x="98664" y="268391"/>
                  </a:cubicBezTo>
                  <a:lnTo>
                    <a:pt x="100080" y="268391"/>
                  </a:lnTo>
                  <a:lnTo>
                    <a:pt x="100080" y="274836"/>
                  </a:lnTo>
                  <a:lnTo>
                    <a:pt x="97834" y="274275"/>
                  </a:lnTo>
                  <a:lnTo>
                    <a:pt x="97834" y="269698"/>
                  </a:lnTo>
                  <a:lnTo>
                    <a:pt x="94333" y="269698"/>
                  </a:lnTo>
                  <a:lnTo>
                    <a:pt x="94333" y="273397"/>
                  </a:lnTo>
                  <a:lnTo>
                    <a:pt x="93578" y="273209"/>
                  </a:lnTo>
                  <a:lnTo>
                    <a:pt x="93578" y="269698"/>
                  </a:lnTo>
                  <a:lnTo>
                    <a:pt x="90058" y="269698"/>
                  </a:lnTo>
                  <a:lnTo>
                    <a:pt x="90058" y="272331"/>
                  </a:lnTo>
                  <a:lnTo>
                    <a:pt x="79300" y="269646"/>
                  </a:lnTo>
                  <a:lnTo>
                    <a:pt x="70183" y="267372"/>
                  </a:lnTo>
                  <a:lnTo>
                    <a:pt x="70183" y="267844"/>
                  </a:lnTo>
                  <a:lnTo>
                    <a:pt x="77922" y="269778"/>
                  </a:lnTo>
                  <a:lnTo>
                    <a:pt x="77922" y="270481"/>
                  </a:lnTo>
                  <a:lnTo>
                    <a:pt x="70070" y="268566"/>
                  </a:lnTo>
                  <a:lnTo>
                    <a:pt x="70070" y="268806"/>
                  </a:lnTo>
                  <a:lnTo>
                    <a:pt x="77922" y="270722"/>
                  </a:lnTo>
                  <a:lnTo>
                    <a:pt x="77922" y="277328"/>
                  </a:lnTo>
                  <a:lnTo>
                    <a:pt x="70070" y="275808"/>
                  </a:lnTo>
                  <a:lnTo>
                    <a:pt x="70070" y="276752"/>
                  </a:lnTo>
                  <a:lnTo>
                    <a:pt x="138733" y="290082"/>
                  </a:lnTo>
                  <a:cubicBezTo>
                    <a:pt x="138870" y="290035"/>
                    <a:pt x="138351" y="335294"/>
                    <a:pt x="138993" y="334737"/>
                  </a:cubicBezTo>
                  <a:moveTo>
                    <a:pt x="127168" y="263913"/>
                  </a:moveTo>
                  <a:cubicBezTo>
                    <a:pt x="125201" y="261861"/>
                    <a:pt x="121942" y="261793"/>
                    <a:pt x="119890" y="263760"/>
                  </a:cubicBezTo>
                  <a:cubicBezTo>
                    <a:pt x="119838" y="263810"/>
                    <a:pt x="119787" y="263861"/>
                    <a:pt x="119737" y="263913"/>
                  </a:cubicBezTo>
                  <a:lnTo>
                    <a:pt x="119737" y="263182"/>
                  </a:lnTo>
                  <a:lnTo>
                    <a:pt x="117165" y="263182"/>
                  </a:lnTo>
                  <a:lnTo>
                    <a:pt x="123455" y="258803"/>
                  </a:lnTo>
                  <a:lnTo>
                    <a:pt x="129744" y="263182"/>
                  </a:lnTo>
                  <a:lnTo>
                    <a:pt x="127173" y="263182"/>
                  </a:lnTo>
                  <a:close/>
                  <a:moveTo>
                    <a:pt x="97744" y="263913"/>
                  </a:moveTo>
                  <a:cubicBezTo>
                    <a:pt x="95776" y="261861"/>
                    <a:pt x="92518" y="261793"/>
                    <a:pt x="90465" y="263760"/>
                  </a:cubicBezTo>
                  <a:cubicBezTo>
                    <a:pt x="90413" y="263810"/>
                    <a:pt x="90362" y="263861"/>
                    <a:pt x="90312" y="263913"/>
                  </a:cubicBezTo>
                  <a:lnTo>
                    <a:pt x="90312" y="263182"/>
                  </a:lnTo>
                  <a:lnTo>
                    <a:pt x="87727" y="263182"/>
                  </a:lnTo>
                  <a:lnTo>
                    <a:pt x="94016" y="258803"/>
                  </a:lnTo>
                  <a:lnTo>
                    <a:pt x="100306" y="263182"/>
                  </a:lnTo>
                  <a:lnTo>
                    <a:pt x="97730" y="263182"/>
                  </a:lnTo>
                  <a:close/>
                  <a:moveTo>
                    <a:pt x="83055" y="278342"/>
                  </a:moveTo>
                  <a:lnTo>
                    <a:pt x="79328" y="277620"/>
                  </a:lnTo>
                  <a:lnTo>
                    <a:pt x="79328" y="270132"/>
                  </a:lnTo>
                  <a:lnTo>
                    <a:pt x="83055" y="271076"/>
                  </a:lnTo>
                  <a:close/>
                  <a:moveTo>
                    <a:pt x="90076" y="279701"/>
                  </a:moveTo>
                  <a:lnTo>
                    <a:pt x="83485" y="278404"/>
                  </a:lnTo>
                  <a:lnTo>
                    <a:pt x="83485" y="272081"/>
                  </a:lnTo>
                  <a:lnTo>
                    <a:pt x="90091" y="273737"/>
                  </a:lnTo>
                  <a:close/>
                  <a:moveTo>
                    <a:pt x="90076" y="273492"/>
                  </a:moveTo>
                  <a:lnTo>
                    <a:pt x="83471" y="271840"/>
                  </a:lnTo>
                  <a:lnTo>
                    <a:pt x="83471" y="271170"/>
                  </a:lnTo>
                  <a:lnTo>
                    <a:pt x="90076" y="272817"/>
                  </a:lnTo>
                  <a:close/>
                  <a:moveTo>
                    <a:pt x="94474" y="280569"/>
                  </a:moveTo>
                  <a:lnTo>
                    <a:pt x="91199" y="279937"/>
                  </a:lnTo>
                  <a:lnTo>
                    <a:pt x="91199" y="273100"/>
                  </a:lnTo>
                  <a:lnTo>
                    <a:pt x="94474" y="273921"/>
                  </a:lnTo>
                  <a:close/>
                  <a:moveTo>
                    <a:pt x="101429" y="281919"/>
                  </a:moveTo>
                  <a:lnTo>
                    <a:pt x="94899" y="280654"/>
                  </a:lnTo>
                  <a:lnTo>
                    <a:pt x="94899" y="274926"/>
                  </a:lnTo>
                  <a:lnTo>
                    <a:pt x="101429" y="276469"/>
                  </a:lnTo>
                  <a:close/>
                  <a:moveTo>
                    <a:pt x="101429" y="276257"/>
                  </a:moveTo>
                  <a:lnTo>
                    <a:pt x="94899" y="274714"/>
                  </a:lnTo>
                  <a:lnTo>
                    <a:pt x="94899" y="274053"/>
                  </a:lnTo>
                  <a:lnTo>
                    <a:pt x="101429" y="275686"/>
                  </a:lnTo>
                  <a:close/>
                  <a:moveTo>
                    <a:pt x="105204" y="282669"/>
                  </a:moveTo>
                  <a:lnTo>
                    <a:pt x="102495" y="282145"/>
                  </a:lnTo>
                  <a:lnTo>
                    <a:pt x="102495" y="275931"/>
                  </a:lnTo>
                  <a:lnTo>
                    <a:pt x="105204" y="276606"/>
                  </a:lnTo>
                  <a:close/>
                  <a:moveTo>
                    <a:pt x="110979" y="283787"/>
                  </a:moveTo>
                  <a:lnTo>
                    <a:pt x="105525" y="282730"/>
                  </a:lnTo>
                  <a:lnTo>
                    <a:pt x="105525" y="277460"/>
                  </a:lnTo>
                  <a:lnTo>
                    <a:pt x="110979" y="278790"/>
                  </a:lnTo>
                  <a:close/>
                  <a:moveTo>
                    <a:pt x="110979" y="278597"/>
                  </a:moveTo>
                  <a:lnTo>
                    <a:pt x="105525" y="277266"/>
                  </a:lnTo>
                  <a:lnTo>
                    <a:pt x="105525" y="276728"/>
                  </a:lnTo>
                  <a:lnTo>
                    <a:pt x="110979" y="278092"/>
                  </a:lnTo>
                  <a:close/>
                  <a:moveTo>
                    <a:pt x="114499" y="284486"/>
                  </a:moveTo>
                  <a:lnTo>
                    <a:pt x="111668" y="283943"/>
                  </a:lnTo>
                  <a:lnTo>
                    <a:pt x="111668" y="278281"/>
                  </a:lnTo>
                  <a:lnTo>
                    <a:pt x="114499" y="278984"/>
                  </a:lnTo>
                  <a:close/>
                  <a:moveTo>
                    <a:pt x="119892" y="285528"/>
                  </a:moveTo>
                  <a:lnTo>
                    <a:pt x="114853" y="284552"/>
                  </a:lnTo>
                  <a:lnTo>
                    <a:pt x="114853" y="279744"/>
                  </a:lnTo>
                  <a:lnTo>
                    <a:pt x="119892" y="280970"/>
                  </a:lnTo>
                  <a:close/>
                  <a:moveTo>
                    <a:pt x="119892" y="280772"/>
                  </a:moveTo>
                  <a:lnTo>
                    <a:pt x="114853" y="279545"/>
                  </a:lnTo>
                  <a:lnTo>
                    <a:pt x="114853" y="279074"/>
                  </a:lnTo>
                  <a:lnTo>
                    <a:pt x="119892" y="280333"/>
                  </a:lnTo>
                  <a:close/>
                  <a:moveTo>
                    <a:pt x="122723" y="286080"/>
                  </a:moveTo>
                  <a:lnTo>
                    <a:pt x="120595" y="285665"/>
                  </a:lnTo>
                  <a:lnTo>
                    <a:pt x="120595" y="280456"/>
                  </a:lnTo>
                  <a:lnTo>
                    <a:pt x="122723" y="280985"/>
                  </a:lnTo>
                  <a:close/>
                  <a:moveTo>
                    <a:pt x="127876" y="287081"/>
                  </a:moveTo>
                  <a:lnTo>
                    <a:pt x="123077" y="286137"/>
                  </a:lnTo>
                  <a:lnTo>
                    <a:pt x="123077" y="281754"/>
                  </a:lnTo>
                  <a:lnTo>
                    <a:pt x="127876" y="282924"/>
                  </a:lnTo>
                  <a:close/>
                  <a:moveTo>
                    <a:pt x="127876" y="282726"/>
                  </a:moveTo>
                  <a:lnTo>
                    <a:pt x="123077" y="281555"/>
                  </a:lnTo>
                  <a:lnTo>
                    <a:pt x="123077" y="281126"/>
                  </a:lnTo>
                  <a:lnTo>
                    <a:pt x="127876" y="282329"/>
                  </a:lnTo>
                  <a:close/>
                  <a:moveTo>
                    <a:pt x="129792" y="287444"/>
                  </a:moveTo>
                  <a:lnTo>
                    <a:pt x="128584" y="287208"/>
                  </a:lnTo>
                  <a:lnTo>
                    <a:pt x="128584" y="282490"/>
                  </a:lnTo>
                  <a:lnTo>
                    <a:pt x="129792" y="282792"/>
                  </a:lnTo>
                  <a:close/>
                  <a:moveTo>
                    <a:pt x="134067" y="288270"/>
                  </a:moveTo>
                  <a:lnTo>
                    <a:pt x="130150" y="287510"/>
                  </a:lnTo>
                  <a:lnTo>
                    <a:pt x="130150" y="283518"/>
                  </a:lnTo>
                  <a:lnTo>
                    <a:pt x="134067" y="284462"/>
                  </a:lnTo>
                  <a:close/>
                  <a:moveTo>
                    <a:pt x="134067" y="284226"/>
                  </a:moveTo>
                  <a:lnTo>
                    <a:pt x="130150" y="283282"/>
                  </a:lnTo>
                  <a:lnTo>
                    <a:pt x="130150" y="282896"/>
                  </a:lnTo>
                  <a:lnTo>
                    <a:pt x="134067" y="283877"/>
                  </a:lnTo>
                  <a:close/>
                  <a:moveTo>
                    <a:pt x="98489" y="335737"/>
                  </a:moveTo>
                  <a:cubicBezTo>
                    <a:pt x="99042" y="335294"/>
                    <a:pt x="98683" y="307096"/>
                    <a:pt x="98782" y="305728"/>
                  </a:cubicBezTo>
                  <a:cubicBezTo>
                    <a:pt x="98782" y="298735"/>
                    <a:pt x="96461" y="292729"/>
                    <a:pt x="93592" y="292309"/>
                  </a:cubicBezTo>
                  <a:cubicBezTo>
                    <a:pt x="90723" y="291889"/>
                    <a:pt x="88401" y="297542"/>
                    <a:pt x="88401" y="304940"/>
                  </a:cubicBezTo>
                  <a:cubicBezTo>
                    <a:pt x="88350" y="309602"/>
                    <a:pt x="88401" y="336417"/>
                    <a:pt x="88623" y="340428"/>
                  </a:cubicBezTo>
                  <a:lnTo>
                    <a:pt x="98489" y="339309"/>
                  </a:lnTo>
                  <a:close/>
                  <a:moveTo>
                    <a:pt x="97885" y="268264"/>
                  </a:moveTo>
                  <a:cubicBezTo>
                    <a:pt x="97786" y="262130"/>
                    <a:pt x="90209" y="262167"/>
                    <a:pt x="90152" y="268292"/>
                  </a:cubicBezTo>
                  <a:cubicBezTo>
                    <a:pt x="90152" y="268264"/>
                    <a:pt x="97937" y="268344"/>
                    <a:pt x="97885" y="268264"/>
                  </a:cubicBezTo>
                  <a:moveTo>
                    <a:pt x="127281" y="269679"/>
                  </a:moveTo>
                  <a:lnTo>
                    <a:pt x="123761" y="269679"/>
                  </a:lnTo>
                  <a:lnTo>
                    <a:pt x="123761" y="279116"/>
                  </a:lnTo>
                  <a:lnTo>
                    <a:pt x="127281" y="279116"/>
                  </a:lnTo>
                  <a:close/>
                  <a:moveTo>
                    <a:pt x="127310" y="268264"/>
                  </a:moveTo>
                  <a:cubicBezTo>
                    <a:pt x="127211" y="262130"/>
                    <a:pt x="119633" y="262167"/>
                    <a:pt x="119576" y="268292"/>
                  </a:cubicBezTo>
                  <a:cubicBezTo>
                    <a:pt x="119576" y="268268"/>
                    <a:pt x="127357" y="268344"/>
                    <a:pt x="127310" y="268264"/>
                  </a:cubicBezTo>
                  <a:moveTo>
                    <a:pt x="407213" y="251622"/>
                  </a:moveTo>
                  <a:lnTo>
                    <a:pt x="405118" y="251622"/>
                  </a:lnTo>
                  <a:lnTo>
                    <a:pt x="403703" y="252334"/>
                  </a:lnTo>
                  <a:lnTo>
                    <a:pt x="403811" y="252608"/>
                  </a:lnTo>
                  <a:lnTo>
                    <a:pt x="405142" y="251924"/>
                  </a:lnTo>
                  <a:lnTo>
                    <a:pt x="407213" y="251924"/>
                  </a:lnTo>
                  <a:close/>
                  <a:moveTo>
                    <a:pt x="83301" y="341027"/>
                  </a:moveTo>
                  <a:cubicBezTo>
                    <a:pt x="83213" y="338836"/>
                    <a:pt x="83331" y="336641"/>
                    <a:pt x="83655" y="334473"/>
                  </a:cubicBezTo>
                  <a:lnTo>
                    <a:pt x="83655" y="304577"/>
                  </a:lnTo>
                  <a:cubicBezTo>
                    <a:pt x="83546" y="287001"/>
                    <a:pt x="71255" y="283745"/>
                    <a:pt x="70915" y="303610"/>
                  </a:cubicBezTo>
                  <a:cubicBezTo>
                    <a:pt x="70849" y="308705"/>
                    <a:pt x="70915" y="338021"/>
                    <a:pt x="71188" y="342405"/>
                  </a:cubicBezTo>
                  <a:lnTo>
                    <a:pt x="83305" y="341027"/>
                  </a:lnTo>
                  <a:moveTo>
                    <a:pt x="134487" y="335218"/>
                  </a:moveTo>
                  <a:cubicBezTo>
                    <a:pt x="134803" y="325310"/>
                    <a:pt x="134671" y="318359"/>
                    <a:pt x="134699" y="308455"/>
                  </a:cubicBezTo>
                  <a:cubicBezTo>
                    <a:pt x="134652" y="295508"/>
                    <a:pt x="127810" y="293606"/>
                    <a:pt x="127621" y="307917"/>
                  </a:cubicBezTo>
                  <a:lnTo>
                    <a:pt x="127621" y="331005"/>
                  </a:lnTo>
                  <a:cubicBezTo>
                    <a:pt x="127757" y="332659"/>
                    <a:pt x="127808" y="334319"/>
                    <a:pt x="127772" y="335978"/>
                  </a:cubicBezTo>
                  <a:lnTo>
                    <a:pt x="134472" y="335218"/>
                  </a:lnTo>
                  <a:moveTo>
                    <a:pt x="91992" y="403386"/>
                  </a:moveTo>
                  <a:cubicBezTo>
                    <a:pt x="95357" y="409540"/>
                    <a:pt x="97412" y="416325"/>
                    <a:pt x="98027" y="423312"/>
                  </a:cubicBezTo>
                  <a:cubicBezTo>
                    <a:pt x="98506" y="422776"/>
                    <a:pt x="98767" y="422081"/>
                    <a:pt x="98758" y="421363"/>
                  </a:cubicBezTo>
                  <a:cubicBezTo>
                    <a:pt x="100042" y="402447"/>
                    <a:pt x="91209" y="385338"/>
                    <a:pt x="77969" y="378609"/>
                  </a:cubicBezTo>
                  <a:cubicBezTo>
                    <a:pt x="76426" y="390575"/>
                    <a:pt x="79097" y="412997"/>
                    <a:pt x="95979" y="423463"/>
                  </a:cubicBezTo>
                  <a:cubicBezTo>
                    <a:pt x="96528" y="423904"/>
                    <a:pt x="97307" y="423914"/>
                    <a:pt x="97867" y="423486"/>
                  </a:cubicBezTo>
                  <a:lnTo>
                    <a:pt x="97668" y="423486"/>
                  </a:lnTo>
                  <a:cubicBezTo>
                    <a:pt x="96155" y="413373"/>
                    <a:pt x="92275" y="403760"/>
                    <a:pt x="86344" y="395431"/>
                  </a:cubicBezTo>
                  <a:cubicBezTo>
                    <a:pt x="84493" y="392626"/>
                    <a:pt x="82880" y="389671"/>
                    <a:pt x="81522" y="386598"/>
                  </a:cubicBezTo>
                  <a:cubicBezTo>
                    <a:pt x="84646" y="392604"/>
                    <a:pt x="88802" y="397379"/>
                    <a:pt x="91997" y="403358"/>
                  </a:cubicBezTo>
                  <a:moveTo>
                    <a:pt x="405127" y="280409"/>
                  </a:moveTo>
                  <a:lnTo>
                    <a:pt x="407213" y="280409"/>
                  </a:lnTo>
                  <a:lnTo>
                    <a:pt x="407213" y="280107"/>
                  </a:lnTo>
                  <a:lnTo>
                    <a:pt x="405118" y="280107"/>
                  </a:lnTo>
                  <a:lnTo>
                    <a:pt x="403703" y="280612"/>
                  </a:lnTo>
                  <a:lnTo>
                    <a:pt x="403783" y="280900"/>
                  </a:lnTo>
                  <a:close/>
                  <a:moveTo>
                    <a:pt x="125262" y="336266"/>
                  </a:moveTo>
                  <a:cubicBezTo>
                    <a:pt x="125200" y="334554"/>
                    <a:pt x="125286" y="332839"/>
                    <a:pt x="125517" y="331142"/>
                  </a:cubicBezTo>
                  <a:lnTo>
                    <a:pt x="125517" y="307757"/>
                  </a:lnTo>
                  <a:cubicBezTo>
                    <a:pt x="125441" y="293998"/>
                    <a:pt x="116641" y="291625"/>
                    <a:pt x="116396" y="307063"/>
                  </a:cubicBezTo>
                  <a:cubicBezTo>
                    <a:pt x="116429" y="307615"/>
                    <a:pt x="116264" y="334430"/>
                    <a:pt x="116589" y="334043"/>
                  </a:cubicBezTo>
                  <a:lnTo>
                    <a:pt x="116589" y="337247"/>
                  </a:lnTo>
                  <a:lnTo>
                    <a:pt x="125257" y="336266"/>
                  </a:lnTo>
                  <a:moveTo>
                    <a:pt x="119482" y="279140"/>
                  </a:moveTo>
                  <a:lnTo>
                    <a:pt x="123002" y="279140"/>
                  </a:lnTo>
                  <a:lnTo>
                    <a:pt x="123002" y="269703"/>
                  </a:lnTo>
                  <a:lnTo>
                    <a:pt x="119482" y="269703"/>
                  </a:lnTo>
                  <a:close/>
                  <a:moveTo>
                    <a:pt x="407213" y="249031"/>
                  </a:moveTo>
                  <a:lnTo>
                    <a:pt x="405118" y="249031"/>
                  </a:lnTo>
                  <a:lnTo>
                    <a:pt x="403703" y="249777"/>
                  </a:lnTo>
                  <a:lnTo>
                    <a:pt x="403811" y="250050"/>
                  </a:lnTo>
                  <a:lnTo>
                    <a:pt x="405142" y="249333"/>
                  </a:lnTo>
                  <a:lnTo>
                    <a:pt x="407213" y="249333"/>
                  </a:lnTo>
                  <a:close/>
                  <a:moveTo>
                    <a:pt x="405137" y="283004"/>
                  </a:moveTo>
                  <a:lnTo>
                    <a:pt x="407213" y="283004"/>
                  </a:lnTo>
                  <a:lnTo>
                    <a:pt x="407213" y="282697"/>
                  </a:lnTo>
                  <a:lnTo>
                    <a:pt x="405118" y="282697"/>
                  </a:lnTo>
                  <a:lnTo>
                    <a:pt x="403703" y="283169"/>
                  </a:lnTo>
                  <a:lnTo>
                    <a:pt x="403778" y="283457"/>
                  </a:lnTo>
                  <a:close/>
                  <a:moveTo>
                    <a:pt x="186389" y="296806"/>
                  </a:moveTo>
                  <a:cubicBezTo>
                    <a:pt x="186838" y="296876"/>
                    <a:pt x="187074" y="297277"/>
                    <a:pt x="187220" y="298032"/>
                  </a:cubicBezTo>
                  <a:cubicBezTo>
                    <a:pt x="187461" y="299920"/>
                    <a:pt x="188782" y="300703"/>
                    <a:pt x="189202" y="298504"/>
                  </a:cubicBezTo>
                  <a:cubicBezTo>
                    <a:pt x="189348" y="297811"/>
                    <a:pt x="189626" y="297560"/>
                    <a:pt x="190037" y="297726"/>
                  </a:cubicBezTo>
                  <a:lnTo>
                    <a:pt x="190037" y="297329"/>
                  </a:lnTo>
                  <a:lnTo>
                    <a:pt x="186389" y="296386"/>
                  </a:lnTo>
                  <a:close/>
                  <a:moveTo>
                    <a:pt x="189121" y="279442"/>
                  </a:moveTo>
                  <a:lnTo>
                    <a:pt x="187895" y="280385"/>
                  </a:lnTo>
                  <a:lnTo>
                    <a:pt x="188956" y="280220"/>
                  </a:lnTo>
                  <a:lnTo>
                    <a:pt x="189461" y="281494"/>
                  </a:lnTo>
                  <a:lnTo>
                    <a:pt x="190207" y="281857"/>
                  </a:lnTo>
                  <a:close/>
                  <a:moveTo>
                    <a:pt x="189466" y="277710"/>
                  </a:moveTo>
                  <a:lnTo>
                    <a:pt x="187937" y="277710"/>
                  </a:lnTo>
                  <a:lnTo>
                    <a:pt x="186172" y="279857"/>
                  </a:lnTo>
                  <a:lnTo>
                    <a:pt x="187673" y="279857"/>
                  </a:lnTo>
                  <a:lnTo>
                    <a:pt x="189249" y="278352"/>
                  </a:lnTo>
                  <a:lnTo>
                    <a:pt x="191231" y="282282"/>
                  </a:lnTo>
                  <a:close/>
                  <a:moveTo>
                    <a:pt x="187579" y="304917"/>
                  </a:moveTo>
                  <a:lnTo>
                    <a:pt x="189032" y="303525"/>
                  </a:lnTo>
                  <a:lnTo>
                    <a:pt x="190863" y="307153"/>
                  </a:lnTo>
                  <a:lnTo>
                    <a:pt x="189221" y="302939"/>
                  </a:lnTo>
                  <a:lnTo>
                    <a:pt x="187805" y="302939"/>
                  </a:lnTo>
                  <a:lnTo>
                    <a:pt x="186177" y="304921"/>
                  </a:lnTo>
                  <a:close/>
                  <a:moveTo>
                    <a:pt x="403750" y="285665"/>
                  </a:moveTo>
                  <a:lnTo>
                    <a:pt x="403811" y="285958"/>
                  </a:lnTo>
                  <a:lnTo>
                    <a:pt x="405137" y="285576"/>
                  </a:lnTo>
                  <a:lnTo>
                    <a:pt x="407213" y="285576"/>
                  </a:lnTo>
                  <a:lnTo>
                    <a:pt x="407213" y="285274"/>
                  </a:lnTo>
                  <a:lnTo>
                    <a:pt x="405090" y="285274"/>
                  </a:lnTo>
                  <a:close/>
                  <a:moveTo>
                    <a:pt x="187786" y="305417"/>
                  </a:moveTo>
                  <a:lnTo>
                    <a:pt x="188749" y="305299"/>
                  </a:lnTo>
                  <a:lnTo>
                    <a:pt x="189221" y="306474"/>
                  </a:lnTo>
                  <a:lnTo>
                    <a:pt x="189909" y="306809"/>
                  </a:lnTo>
                  <a:lnTo>
                    <a:pt x="188904" y="304572"/>
                  </a:lnTo>
                  <a:close/>
                  <a:moveTo>
                    <a:pt x="181794" y="303883"/>
                  </a:moveTo>
                  <a:lnTo>
                    <a:pt x="183370" y="302378"/>
                  </a:lnTo>
                  <a:lnTo>
                    <a:pt x="185351" y="306308"/>
                  </a:lnTo>
                  <a:lnTo>
                    <a:pt x="183587" y="301736"/>
                  </a:lnTo>
                  <a:lnTo>
                    <a:pt x="182058" y="301736"/>
                  </a:lnTo>
                  <a:lnTo>
                    <a:pt x="180293" y="303888"/>
                  </a:lnTo>
                  <a:close/>
                  <a:moveTo>
                    <a:pt x="183587" y="274893"/>
                  </a:moveTo>
                  <a:lnTo>
                    <a:pt x="182058" y="274893"/>
                  </a:lnTo>
                  <a:lnTo>
                    <a:pt x="180293" y="277040"/>
                  </a:lnTo>
                  <a:lnTo>
                    <a:pt x="181794" y="277040"/>
                  </a:lnTo>
                  <a:lnTo>
                    <a:pt x="183370" y="275535"/>
                  </a:lnTo>
                  <a:lnTo>
                    <a:pt x="185351" y="279465"/>
                  </a:lnTo>
                  <a:close/>
                  <a:moveTo>
                    <a:pt x="190027" y="282443"/>
                  </a:moveTo>
                  <a:lnTo>
                    <a:pt x="186380" y="280852"/>
                  </a:lnTo>
                  <a:lnTo>
                    <a:pt x="186380" y="295149"/>
                  </a:lnTo>
                  <a:lnTo>
                    <a:pt x="190027" y="296150"/>
                  </a:lnTo>
                  <a:close/>
                  <a:moveTo>
                    <a:pt x="198790" y="283386"/>
                  </a:moveTo>
                  <a:lnTo>
                    <a:pt x="197459" y="285005"/>
                  </a:lnTo>
                  <a:lnTo>
                    <a:pt x="198587" y="285005"/>
                  </a:lnTo>
                  <a:lnTo>
                    <a:pt x="199776" y="283872"/>
                  </a:lnTo>
                  <a:lnTo>
                    <a:pt x="201267" y="286831"/>
                  </a:lnTo>
                  <a:lnTo>
                    <a:pt x="199941" y="283391"/>
                  </a:lnTo>
                  <a:close/>
                  <a:moveTo>
                    <a:pt x="182016" y="304407"/>
                  </a:moveTo>
                  <a:lnTo>
                    <a:pt x="183077" y="304242"/>
                  </a:lnTo>
                  <a:lnTo>
                    <a:pt x="183582" y="305516"/>
                  </a:lnTo>
                  <a:lnTo>
                    <a:pt x="184328" y="305879"/>
                  </a:lnTo>
                  <a:lnTo>
                    <a:pt x="183238" y="303458"/>
                  </a:lnTo>
                  <a:close/>
                  <a:moveTo>
                    <a:pt x="198898" y="306964"/>
                  </a:moveTo>
                  <a:lnTo>
                    <a:pt x="199696" y="306842"/>
                  </a:lnTo>
                  <a:lnTo>
                    <a:pt x="200078" y="307785"/>
                  </a:lnTo>
                  <a:lnTo>
                    <a:pt x="200639" y="308059"/>
                  </a:lnTo>
                  <a:lnTo>
                    <a:pt x="199818" y="306238"/>
                  </a:lnTo>
                  <a:close/>
                  <a:moveTo>
                    <a:pt x="198068" y="298334"/>
                  </a:moveTo>
                  <a:lnTo>
                    <a:pt x="200389" y="298967"/>
                  </a:lnTo>
                  <a:lnTo>
                    <a:pt x="200389" y="286934"/>
                  </a:lnTo>
                  <a:lnTo>
                    <a:pt x="198068" y="285925"/>
                  </a:lnTo>
                  <a:close/>
                  <a:moveTo>
                    <a:pt x="200502" y="286510"/>
                  </a:moveTo>
                  <a:lnTo>
                    <a:pt x="199681" y="284684"/>
                  </a:lnTo>
                  <a:lnTo>
                    <a:pt x="198738" y="285401"/>
                  </a:lnTo>
                  <a:lnTo>
                    <a:pt x="199535" y="285278"/>
                  </a:lnTo>
                  <a:lnTo>
                    <a:pt x="199917" y="286222"/>
                  </a:lnTo>
                  <a:close/>
                  <a:moveTo>
                    <a:pt x="200078" y="304940"/>
                  </a:moveTo>
                  <a:lnTo>
                    <a:pt x="198926" y="304940"/>
                  </a:lnTo>
                  <a:lnTo>
                    <a:pt x="197596" y="306559"/>
                  </a:lnTo>
                  <a:lnTo>
                    <a:pt x="198724" y="306559"/>
                  </a:lnTo>
                  <a:lnTo>
                    <a:pt x="199908" y="305426"/>
                  </a:lnTo>
                  <a:lnTo>
                    <a:pt x="201399" y="308385"/>
                  </a:lnTo>
                  <a:close/>
                  <a:moveTo>
                    <a:pt x="198063" y="299788"/>
                  </a:moveTo>
                  <a:cubicBezTo>
                    <a:pt x="198728" y="299839"/>
                    <a:pt x="198624" y="302392"/>
                    <a:pt x="199224" y="302336"/>
                  </a:cubicBezTo>
                  <a:cubicBezTo>
                    <a:pt x="199870" y="302586"/>
                    <a:pt x="199696" y="300094"/>
                    <a:pt x="200384" y="300382"/>
                  </a:cubicBezTo>
                  <a:lnTo>
                    <a:pt x="200384" y="300033"/>
                  </a:lnTo>
                  <a:lnTo>
                    <a:pt x="198063" y="299429"/>
                  </a:lnTo>
                  <a:close/>
                  <a:moveTo>
                    <a:pt x="195123" y="303916"/>
                  </a:moveTo>
                  <a:lnTo>
                    <a:pt x="193783" y="303916"/>
                  </a:lnTo>
                  <a:lnTo>
                    <a:pt x="192231" y="305804"/>
                  </a:lnTo>
                  <a:lnTo>
                    <a:pt x="193547" y="305804"/>
                  </a:lnTo>
                  <a:lnTo>
                    <a:pt x="194930" y="304482"/>
                  </a:lnTo>
                  <a:lnTo>
                    <a:pt x="196671" y="307936"/>
                  </a:lnTo>
                  <a:close/>
                  <a:moveTo>
                    <a:pt x="193746" y="306275"/>
                  </a:moveTo>
                  <a:lnTo>
                    <a:pt x="194689" y="306129"/>
                  </a:lnTo>
                  <a:lnTo>
                    <a:pt x="195133" y="307247"/>
                  </a:lnTo>
                  <a:lnTo>
                    <a:pt x="195789" y="307564"/>
                  </a:lnTo>
                  <a:lnTo>
                    <a:pt x="194845" y="305436"/>
                  </a:lnTo>
                  <a:close/>
                  <a:moveTo>
                    <a:pt x="193576" y="280668"/>
                  </a:moveTo>
                  <a:lnTo>
                    <a:pt x="192023" y="282556"/>
                  </a:lnTo>
                  <a:lnTo>
                    <a:pt x="193344" y="282556"/>
                  </a:lnTo>
                  <a:lnTo>
                    <a:pt x="194727" y="281235"/>
                  </a:lnTo>
                  <a:lnTo>
                    <a:pt x="196468" y="284689"/>
                  </a:lnTo>
                  <a:lnTo>
                    <a:pt x="194920" y="280673"/>
                  </a:lnTo>
                  <a:close/>
                  <a:moveTo>
                    <a:pt x="195572" y="284320"/>
                  </a:moveTo>
                  <a:lnTo>
                    <a:pt x="194628" y="282192"/>
                  </a:lnTo>
                  <a:lnTo>
                    <a:pt x="193552" y="283028"/>
                  </a:lnTo>
                  <a:lnTo>
                    <a:pt x="194496" y="282881"/>
                  </a:lnTo>
                  <a:lnTo>
                    <a:pt x="194944" y="284000"/>
                  </a:lnTo>
                  <a:close/>
                  <a:moveTo>
                    <a:pt x="192217" y="298301"/>
                  </a:moveTo>
                  <a:cubicBezTo>
                    <a:pt x="192656" y="298363"/>
                    <a:pt x="192901" y="298735"/>
                    <a:pt x="193047" y="299462"/>
                  </a:cubicBezTo>
                  <a:cubicBezTo>
                    <a:pt x="193288" y="301217"/>
                    <a:pt x="194604" y="301982"/>
                    <a:pt x="195029" y="299934"/>
                  </a:cubicBezTo>
                  <a:cubicBezTo>
                    <a:pt x="195171" y="299287"/>
                    <a:pt x="195463" y="299066"/>
                    <a:pt x="195859" y="299226"/>
                  </a:cubicBezTo>
                  <a:lnTo>
                    <a:pt x="195859" y="298853"/>
                  </a:lnTo>
                  <a:lnTo>
                    <a:pt x="192212" y="297910"/>
                  </a:lnTo>
                  <a:close/>
                  <a:moveTo>
                    <a:pt x="328075" y="284207"/>
                  </a:moveTo>
                  <a:lnTo>
                    <a:pt x="323951" y="286340"/>
                  </a:lnTo>
                  <a:lnTo>
                    <a:pt x="326391" y="286340"/>
                  </a:lnTo>
                  <a:lnTo>
                    <a:pt x="326391" y="286246"/>
                  </a:lnTo>
                  <a:lnTo>
                    <a:pt x="324730" y="286246"/>
                  </a:lnTo>
                  <a:lnTo>
                    <a:pt x="328141" y="284755"/>
                  </a:lnTo>
                  <a:lnTo>
                    <a:pt x="331548" y="286246"/>
                  </a:lnTo>
                  <a:lnTo>
                    <a:pt x="329897" y="286246"/>
                  </a:lnTo>
                  <a:lnTo>
                    <a:pt x="329897" y="286340"/>
                  </a:lnTo>
                  <a:lnTo>
                    <a:pt x="332345" y="286340"/>
                  </a:lnTo>
                  <a:cubicBezTo>
                    <a:pt x="332312" y="286340"/>
                    <a:pt x="328099" y="284132"/>
                    <a:pt x="328099" y="284207"/>
                  </a:cubicBezTo>
                  <a:moveTo>
                    <a:pt x="238231" y="323087"/>
                  </a:moveTo>
                  <a:cubicBezTo>
                    <a:pt x="240170" y="322842"/>
                    <a:pt x="239727" y="325635"/>
                    <a:pt x="241728" y="325560"/>
                  </a:cubicBezTo>
                  <a:cubicBezTo>
                    <a:pt x="243728" y="325635"/>
                    <a:pt x="243285" y="322842"/>
                    <a:pt x="245224" y="323087"/>
                  </a:cubicBezTo>
                  <a:lnTo>
                    <a:pt x="245224" y="322700"/>
                  </a:lnTo>
                  <a:lnTo>
                    <a:pt x="238208" y="322700"/>
                  </a:lnTo>
                  <a:close/>
                  <a:moveTo>
                    <a:pt x="141347" y="314070"/>
                  </a:moveTo>
                  <a:lnTo>
                    <a:pt x="143452" y="314070"/>
                  </a:lnTo>
                  <a:lnTo>
                    <a:pt x="144806" y="314179"/>
                  </a:lnTo>
                  <a:lnTo>
                    <a:pt x="144806" y="313877"/>
                  </a:lnTo>
                  <a:lnTo>
                    <a:pt x="143452" y="313792"/>
                  </a:lnTo>
                  <a:lnTo>
                    <a:pt x="141357" y="313792"/>
                  </a:lnTo>
                  <a:close/>
                  <a:moveTo>
                    <a:pt x="231087" y="284193"/>
                  </a:moveTo>
                  <a:lnTo>
                    <a:pt x="226841" y="286345"/>
                  </a:lnTo>
                  <a:lnTo>
                    <a:pt x="229290" y="286345"/>
                  </a:lnTo>
                  <a:cubicBezTo>
                    <a:pt x="229436" y="286147"/>
                    <a:pt x="227780" y="286293"/>
                    <a:pt x="227633" y="286250"/>
                  </a:cubicBezTo>
                  <a:lnTo>
                    <a:pt x="231040" y="284759"/>
                  </a:lnTo>
                  <a:lnTo>
                    <a:pt x="234447" y="286250"/>
                  </a:lnTo>
                  <a:lnTo>
                    <a:pt x="232791" y="286250"/>
                  </a:lnTo>
                  <a:cubicBezTo>
                    <a:pt x="232630" y="286463"/>
                    <a:pt x="235225" y="286293"/>
                    <a:pt x="235240" y="286345"/>
                  </a:cubicBezTo>
                  <a:cubicBezTo>
                    <a:pt x="235254" y="286397"/>
                    <a:pt x="231120" y="284207"/>
                    <a:pt x="231083" y="284193"/>
                  </a:cubicBezTo>
                  <a:moveTo>
                    <a:pt x="243587" y="311909"/>
                  </a:moveTo>
                  <a:lnTo>
                    <a:pt x="239812" y="311909"/>
                  </a:lnTo>
                  <a:lnTo>
                    <a:pt x="239812" y="321497"/>
                  </a:lnTo>
                  <a:lnTo>
                    <a:pt x="243587" y="321497"/>
                  </a:lnTo>
                  <a:close/>
                  <a:moveTo>
                    <a:pt x="243587" y="290129"/>
                  </a:moveTo>
                  <a:lnTo>
                    <a:pt x="239812" y="290129"/>
                  </a:lnTo>
                  <a:lnTo>
                    <a:pt x="239812" y="299717"/>
                  </a:lnTo>
                  <a:lnTo>
                    <a:pt x="243587" y="299717"/>
                  </a:lnTo>
                  <a:close/>
                  <a:moveTo>
                    <a:pt x="241732" y="305973"/>
                  </a:moveTo>
                  <a:lnTo>
                    <a:pt x="237486" y="308125"/>
                  </a:lnTo>
                  <a:lnTo>
                    <a:pt x="239934" y="308125"/>
                  </a:lnTo>
                  <a:cubicBezTo>
                    <a:pt x="240081" y="307927"/>
                    <a:pt x="238420" y="308073"/>
                    <a:pt x="238274" y="308031"/>
                  </a:cubicBezTo>
                  <a:lnTo>
                    <a:pt x="241680" y="306544"/>
                  </a:lnTo>
                  <a:lnTo>
                    <a:pt x="245087" y="308031"/>
                  </a:lnTo>
                  <a:lnTo>
                    <a:pt x="243426" y="308031"/>
                  </a:lnTo>
                  <a:cubicBezTo>
                    <a:pt x="243266" y="308243"/>
                    <a:pt x="245861" y="308073"/>
                    <a:pt x="245875" y="308125"/>
                  </a:cubicBezTo>
                  <a:cubicBezTo>
                    <a:pt x="245889" y="308177"/>
                    <a:pt x="241756" y="305988"/>
                    <a:pt x="241718" y="305973"/>
                  </a:cubicBezTo>
                  <a:moveTo>
                    <a:pt x="227530" y="301312"/>
                  </a:moveTo>
                  <a:cubicBezTo>
                    <a:pt x="229469" y="301066"/>
                    <a:pt x="229025" y="303860"/>
                    <a:pt x="231026" y="303784"/>
                  </a:cubicBezTo>
                  <a:cubicBezTo>
                    <a:pt x="233027" y="303860"/>
                    <a:pt x="232578" y="301066"/>
                    <a:pt x="234522" y="301312"/>
                  </a:cubicBezTo>
                  <a:lnTo>
                    <a:pt x="234522" y="300925"/>
                  </a:lnTo>
                  <a:lnTo>
                    <a:pt x="227553" y="300925"/>
                  </a:lnTo>
                  <a:close/>
                  <a:moveTo>
                    <a:pt x="244568" y="289487"/>
                  </a:moveTo>
                  <a:lnTo>
                    <a:pt x="238811" y="289487"/>
                  </a:lnTo>
                  <a:lnTo>
                    <a:pt x="238811" y="289874"/>
                  </a:lnTo>
                  <a:lnTo>
                    <a:pt x="244587" y="289874"/>
                  </a:lnTo>
                  <a:close/>
                  <a:moveTo>
                    <a:pt x="227530" y="323092"/>
                  </a:moveTo>
                  <a:cubicBezTo>
                    <a:pt x="229469" y="322847"/>
                    <a:pt x="229025" y="325640"/>
                    <a:pt x="231026" y="325564"/>
                  </a:cubicBezTo>
                  <a:cubicBezTo>
                    <a:pt x="233027" y="325640"/>
                    <a:pt x="232578" y="322847"/>
                    <a:pt x="234522" y="323092"/>
                  </a:cubicBezTo>
                  <a:lnTo>
                    <a:pt x="234522" y="322705"/>
                  </a:lnTo>
                  <a:lnTo>
                    <a:pt x="227553" y="322705"/>
                  </a:lnTo>
                  <a:close/>
                  <a:moveTo>
                    <a:pt x="309730" y="289487"/>
                  </a:moveTo>
                  <a:lnTo>
                    <a:pt x="303954" y="289487"/>
                  </a:lnTo>
                  <a:lnTo>
                    <a:pt x="303954" y="289874"/>
                  </a:lnTo>
                  <a:lnTo>
                    <a:pt x="309730" y="289874"/>
                  </a:lnTo>
                  <a:close/>
                  <a:moveTo>
                    <a:pt x="233937" y="311268"/>
                  </a:moveTo>
                  <a:lnTo>
                    <a:pt x="228157" y="311268"/>
                  </a:lnTo>
                  <a:lnTo>
                    <a:pt x="228157" y="311654"/>
                  </a:lnTo>
                  <a:lnTo>
                    <a:pt x="233933" y="311654"/>
                  </a:lnTo>
                  <a:close/>
                  <a:moveTo>
                    <a:pt x="232942" y="290129"/>
                  </a:moveTo>
                  <a:lnTo>
                    <a:pt x="229167" y="290129"/>
                  </a:lnTo>
                  <a:lnTo>
                    <a:pt x="229167" y="299717"/>
                  </a:lnTo>
                  <a:lnTo>
                    <a:pt x="232942" y="299717"/>
                  </a:lnTo>
                  <a:close/>
                  <a:moveTo>
                    <a:pt x="232942" y="311909"/>
                  </a:moveTo>
                  <a:lnTo>
                    <a:pt x="229167" y="311909"/>
                  </a:lnTo>
                  <a:lnTo>
                    <a:pt x="229167" y="321497"/>
                  </a:lnTo>
                  <a:lnTo>
                    <a:pt x="232942" y="321497"/>
                  </a:lnTo>
                  <a:close/>
                  <a:moveTo>
                    <a:pt x="233937" y="289487"/>
                  </a:moveTo>
                  <a:lnTo>
                    <a:pt x="228157" y="289487"/>
                  </a:lnTo>
                  <a:lnTo>
                    <a:pt x="228157" y="289874"/>
                  </a:lnTo>
                  <a:lnTo>
                    <a:pt x="233933" y="289874"/>
                  </a:lnTo>
                  <a:close/>
                  <a:moveTo>
                    <a:pt x="231106" y="305973"/>
                  </a:moveTo>
                  <a:lnTo>
                    <a:pt x="226860" y="308125"/>
                  </a:lnTo>
                  <a:lnTo>
                    <a:pt x="229309" y="308125"/>
                  </a:lnTo>
                  <a:cubicBezTo>
                    <a:pt x="229455" y="307927"/>
                    <a:pt x="227799" y="308073"/>
                    <a:pt x="227652" y="308031"/>
                  </a:cubicBezTo>
                  <a:lnTo>
                    <a:pt x="231059" y="306544"/>
                  </a:lnTo>
                  <a:lnTo>
                    <a:pt x="234466" y="308031"/>
                  </a:lnTo>
                  <a:lnTo>
                    <a:pt x="232810" y="308031"/>
                  </a:lnTo>
                  <a:cubicBezTo>
                    <a:pt x="232649" y="308243"/>
                    <a:pt x="235244" y="308073"/>
                    <a:pt x="235258" y="308125"/>
                  </a:cubicBezTo>
                  <a:cubicBezTo>
                    <a:pt x="235273" y="308177"/>
                    <a:pt x="231139" y="305988"/>
                    <a:pt x="231102" y="305973"/>
                  </a:cubicBezTo>
                  <a:moveTo>
                    <a:pt x="264546" y="283891"/>
                  </a:moveTo>
                  <a:cubicBezTo>
                    <a:pt x="261744" y="284170"/>
                    <a:pt x="259682" y="286643"/>
                    <a:pt x="259912" y="289449"/>
                  </a:cubicBezTo>
                  <a:cubicBezTo>
                    <a:pt x="259912" y="290983"/>
                    <a:pt x="259945" y="316057"/>
                    <a:pt x="260106" y="298131"/>
                  </a:cubicBezTo>
                  <a:cubicBezTo>
                    <a:pt x="259431" y="284868"/>
                    <a:pt x="268538" y="287784"/>
                    <a:pt x="269024" y="295697"/>
                  </a:cubicBezTo>
                  <a:lnTo>
                    <a:pt x="269128" y="304591"/>
                  </a:lnTo>
                  <a:lnTo>
                    <a:pt x="269179" y="289449"/>
                  </a:lnTo>
                  <a:cubicBezTo>
                    <a:pt x="269410" y="286643"/>
                    <a:pt x="267348" y="284170"/>
                    <a:pt x="264546" y="283891"/>
                  </a:cubicBezTo>
                  <a:moveTo>
                    <a:pt x="274360" y="283891"/>
                  </a:moveTo>
                  <a:cubicBezTo>
                    <a:pt x="271560" y="284165"/>
                    <a:pt x="269497" y="286635"/>
                    <a:pt x="269727" y="289440"/>
                  </a:cubicBezTo>
                  <a:lnTo>
                    <a:pt x="269727" y="301109"/>
                  </a:lnTo>
                  <a:lnTo>
                    <a:pt x="270477" y="301109"/>
                  </a:lnTo>
                  <a:lnTo>
                    <a:pt x="270477" y="304412"/>
                  </a:lnTo>
                  <a:lnTo>
                    <a:pt x="270949" y="304412"/>
                  </a:lnTo>
                  <a:lnTo>
                    <a:pt x="270949" y="300811"/>
                  </a:lnTo>
                  <a:lnTo>
                    <a:pt x="269906" y="300811"/>
                  </a:lnTo>
                  <a:lnTo>
                    <a:pt x="269906" y="292389"/>
                  </a:lnTo>
                  <a:lnTo>
                    <a:pt x="270524" y="292389"/>
                  </a:lnTo>
                  <a:lnTo>
                    <a:pt x="271671" y="295640"/>
                  </a:lnTo>
                  <a:cubicBezTo>
                    <a:pt x="271671" y="295640"/>
                    <a:pt x="274304" y="295673"/>
                    <a:pt x="274271" y="295640"/>
                  </a:cubicBezTo>
                  <a:cubicBezTo>
                    <a:pt x="274228" y="295692"/>
                    <a:pt x="276866" y="295640"/>
                    <a:pt x="276866" y="295640"/>
                  </a:cubicBezTo>
                  <a:lnTo>
                    <a:pt x="278012" y="292389"/>
                  </a:lnTo>
                  <a:lnTo>
                    <a:pt x="278631" y="292389"/>
                  </a:lnTo>
                  <a:lnTo>
                    <a:pt x="278631" y="300802"/>
                  </a:lnTo>
                  <a:lnTo>
                    <a:pt x="277588" y="300802"/>
                  </a:lnTo>
                  <a:lnTo>
                    <a:pt x="277588" y="304402"/>
                  </a:lnTo>
                  <a:lnTo>
                    <a:pt x="278060" y="304402"/>
                  </a:lnTo>
                  <a:lnTo>
                    <a:pt x="278060" y="301099"/>
                  </a:lnTo>
                  <a:lnTo>
                    <a:pt x="278810" y="301099"/>
                  </a:lnTo>
                  <a:lnTo>
                    <a:pt x="278810" y="289449"/>
                  </a:lnTo>
                  <a:cubicBezTo>
                    <a:pt x="279025" y="286705"/>
                    <a:pt x="277060" y="284270"/>
                    <a:pt x="274332" y="283901"/>
                  </a:cubicBezTo>
                  <a:moveTo>
                    <a:pt x="283991" y="283901"/>
                  </a:moveTo>
                  <a:cubicBezTo>
                    <a:pt x="281189" y="284179"/>
                    <a:pt x="279127" y="286652"/>
                    <a:pt x="279357" y="289459"/>
                  </a:cubicBezTo>
                  <a:lnTo>
                    <a:pt x="279409" y="304600"/>
                  </a:lnTo>
                  <a:lnTo>
                    <a:pt x="279513" y="295706"/>
                  </a:lnTo>
                  <a:cubicBezTo>
                    <a:pt x="279985" y="287789"/>
                    <a:pt x="289105" y="284854"/>
                    <a:pt x="288431" y="298141"/>
                  </a:cubicBezTo>
                  <a:cubicBezTo>
                    <a:pt x="288591" y="316071"/>
                    <a:pt x="288624" y="290978"/>
                    <a:pt x="288624" y="289459"/>
                  </a:cubicBezTo>
                  <a:cubicBezTo>
                    <a:pt x="288854" y="286652"/>
                    <a:pt x="286792" y="284179"/>
                    <a:pt x="283991" y="283901"/>
                  </a:cubicBezTo>
                  <a:moveTo>
                    <a:pt x="238189" y="301321"/>
                  </a:moveTo>
                  <a:cubicBezTo>
                    <a:pt x="240128" y="301076"/>
                    <a:pt x="239684" y="303869"/>
                    <a:pt x="241685" y="303794"/>
                  </a:cubicBezTo>
                  <a:cubicBezTo>
                    <a:pt x="243686" y="303864"/>
                    <a:pt x="243242" y="301076"/>
                    <a:pt x="245181" y="301321"/>
                  </a:cubicBezTo>
                  <a:lnTo>
                    <a:pt x="245181" y="300934"/>
                  </a:lnTo>
                  <a:lnTo>
                    <a:pt x="238208" y="300934"/>
                  </a:lnTo>
                  <a:close/>
                  <a:moveTo>
                    <a:pt x="297792" y="311994"/>
                  </a:moveTo>
                  <a:lnTo>
                    <a:pt x="294961" y="311994"/>
                  </a:lnTo>
                  <a:lnTo>
                    <a:pt x="294961" y="285991"/>
                  </a:lnTo>
                  <a:cubicBezTo>
                    <a:pt x="294961" y="285349"/>
                    <a:pt x="295390" y="283424"/>
                    <a:pt x="296183" y="284103"/>
                  </a:cubicBezTo>
                  <a:cubicBezTo>
                    <a:pt x="296900" y="285047"/>
                    <a:pt x="297495" y="283919"/>
                    <a:pt x="297759" y="283264"/>
                  </a:cubicBezTo>
                  <a:lnTo>
                    <a:pt x="294489" y="283264"/>
                  </a:lnTo>
                  <a:lnTo>
                    <a:pt x="294489" y="281900"/>
                  </a:lnTo>
                  <a:lnTo>
                    <a:pt x="293597" y="281900"/>
                  </a:lnTo>
                  <a:lnTo>
                    <a:pt x="293597" y="283264"/>
                  </a:lnTo>
                  <a:lnTo>
                    <a:pt x="290488" y="283264"/>
                  </a:lnTo>
                  <a:cubicBezTo>
                    <a:pt x="290681" y="283915"/>
                    <a:pt x="291224" y="284816"/>
                    <a:pt x="291904" y="284136"/>
                  </a:cubicBezTo>
                  <a:cubicBezTo>
                    <a:pt x="292847" y="283429"/>
                    <a:pt x="293319" y="285231"/>
                    <a:pt x="293319" y="285967"/>
                  </a:cubicBezTo>
                  <a:lnTo>
                    <a:pt x="293319" y="311810"/>
                  </a:lnTo>
                  <a:lnTo>
                    <a:pt x="291432" y="311810"/>
                  </a:lnTo>
                  <a:lnTo>
                    <a:pt x="291432" y="312782"/>
                  </a:lnTo>
                  <a:lnTo>
                    <a:pt x="289842" y="312782"/>
                  </a:lnTo>
                  <a:lnTo>
                    <a:pt x="289842" y="313764"/>
                  </a:lnTo>
                  <a:lnTo>
                    <a:pt x="298759" y="313764"/>
                  </a:lnTo>
                  <a:lnTo>
                    <a:pt x="298759" y="312928"/>
                  </a:lnTo>
                  <a:lnTo>
                    <a:pt x="297816" y="312928"/>
                  </a:lnTo>
                  <a:close/>
                  <a:moveTo>
                    <a:pt x="309711" y="311282"/>
                  </a:moveTo>
                  <a:lnTo>
                    <a:pt x="303954" y="311282"/>
                  </a:lnTo>
                  <a:lnTo>
                    <a:pt x="303954" y="311669"/>
                  </a:lnTo>
                  <a:lnTo>
                    <a:pt x="309730" y="311669"/>
                  </a:lnTo>
                  <a:close/>
                  <a:moveTo>
                    <a:pt x="306753" y="306002"/>
                  </a:moveTo>
                  <a:lnTo>
                    <a:pt x="302629" y="308135"/>
                  </a:lnTo>
                  <a:lnTo>
                    <a:pt x="305068" y="308135"/>
                  </a:lnTo>
                  <a:lnTo>
                    <a:pt x="305068" y="308040"/>
                  </a:lnTo>
                  <a:lnTo>
                    <a:pt x="303412" y="308040"/>
                  </a:lnTo>
                  <a:lnTo>
                    <a:pt x="306819" y="306554"/>
                  </a:lnTo>
                  <a:lnTo>
                    <a:pt x="310225" y="308040"/>
                  </a:lnTo>
                  <a:lnTo>
                    <a:pt x="308597" y="308040"/>
                  </a:lnTo>
                  <a:lnTo>
                    <a:pt x="308597" y="308135"/>
                  </a:lnTo>
                  <a:lnTo>
                    <a:pt x="311046" y="308135"/>
                  </a:lnTo>
                  <a:cubicBezTo>
                    <a:pt x="311013" y="308135"/>
                    <a:pt x="306800" y="305922"/>
                    <a:pt x="306800" y="306002"/>
                  </a:cubicBezTo>
                  <a:moveTo>
                    <a:pt x="308763" y="311923"/>
                  </a:moveTo>
                  <a:lnTo>
                    <a:pt x="304988" y="311923"/>
                  </a:lnTo>
                  <a:lnTo>
                    <a:pt x="304988" y="321511"/>
                  </a:lnTo>
                  <a:lnTo>
                    <a:pt x="308763" y="321511"/>
                  </a:lnTo>
                  <a:close/>
                  <a:moveTo>
                    <a:pt x="303374" y="323101"/>
                  </a:moveTo>
                  <a:cubicBezTo>
                    <a:pt x="305313" y="322856"/>
                    <a:pt x="304870" y="325649"/>
                    <a:pt x="306870" y="325574"/>
                  </a:cubicBezTo>
                  <a:cubicBezTo>
                    <a:pt x="308871" y="325649"/>
                    <a:pt x="308428" y="322856"/>
                    <a:pt x="310367" y="323101"/>
                  </a:cubicBezTo>
                  <a:lnTo>
                    <a:pt x="310367" y="322714"/>
                  </a:lnTo>
                  <a:lnTo>
                    <a:pt x="303346" y="322714"/>
                  </a:lnTo>
                  <a:close/>
                  <a:moveTo>
                    <a:pt x="258450" y="282523"/>
                  </a:moveTo>
                  <a:cubicBezTo>
                    <a:pt x="258450" y="282565"/>
                    <a:pt x="274290" y="282523"/>
                    <a:pt x="274304" y="282523"/>
                  </a:cubicBezTo>
                  <a:lnTo>
                    <a:pt x="274304" y="282329"/>
                  </a:lnTo>
                  <a:lnTo>
                    <a:pt x="258483" y="282329"/>
                  </a:lnTo>
                  <a:cubicBezTo>
                    <a:pt x="258483" y="282329"/>
                    <a:pt x="257718" y="281791"/>
                    <a:pt x="257699" y="281768"/>
                  </a:cubicBezTo>
                  <a:lnTo>
                    <a:pt x="255666" y="281768"/>
                  </a:lnTo>
                  <a:lnTo>
                    <a:pt x="255666" y="281961"/>
                  </a:lnTo>
                  <a:lnTo>
                    <a:pt x="257638" y="281961"/>
                  </a:lnTo>
                  <a:close/>
                  <a:moveTo>
                    <a:pt x="290158" y="282523"/>
                  </a:moveTo>
                  <a:lnTo>
                    <a:pt x="290922" y="281971"/>
                  </a:lnTo>
                  <a:lnTo>
                    <a:pt x="292913" y="281971"/>
                  </a:lnTo>
                  <a:lnTo>
                    <a:pt x="292913" y="281777"/>
                  </a:lnTo>
                  <a:lnTo>
                    <a:pt x="290880" y="281777"/>
                  </a:lnTo>
                  <a:cubicBezTo>
                    <a:pt x="290880" y="281777"/>
                    <a:pt x="290106" y="282320"/>
                    <a:pt x="290096" y="282339"/>
                  </a:cubicBezTo>
                  <a:lnTo>
                    <a:pt x="274271" y="282339"/>
                  </a:lnTo>
                  <a:lnTo>
                    <a:pt x="274271" y="282532"/>
                  </a:lnTo>
                  <a:cubicBezTo>
                    <a:pt x="274271" y="282532"/>
                    <a:pt x="290115" y="282556"/>
                    <a:pt x="290125" y="282532"/>
                  </a:cubicBezTo>
                  <a:moveTo>
                    <a:pt x="241742" y="284193"/>
                  </a:moveTo>
                  <a:lnTo>
                    <a:pt x="237495" y="286345"/>
                  </a:lnTo>
                  <a:lnTo>
                    <a:pt x="239944" y="286345"/>
                  </a:lnTo>
                  <a:cubicBezTo>
                    <a:pt x="240090" y="286147"/>
                    <a:pt x="238429" y="286293"/>
                    <a:pt x="238283" y="286250"/>
                  </a:cubicBezTo>
                  <a:lnTo>
                    <a:pt x="241690" y="284759"/>
                  </a:lnTo>
                  <a:lnTo>
                    <a:pt x="245096" y="286250"/>
                  </a:lnTo>
                  <a:lnTo>
                    <a:pt x="243436" y="286250"/>
                  </a:lnTo>
                  <a:cubicBezTo>
                    <a:pt x="243275" y="286463"/>
                    <a:pt x="245870" y="286293"/>
                    <a:pt x="245884" y="286345"/>
                  </a:cubicBezTo>
                  <a:cubicBezTo>
                    <a:pt x="245899" y="286397"/>
                    <a:pt x="241765" y="284207"/>
                    <a:pt x="241728" y="284193"/>
                  </a:cubicBezTo>
                  <a:moveTo>
                    <a:pt x="271661" y="301118"/>
                  </a:moveTo>
                  <a:lnTo>
                    <a:pt x="276852" y="301118"/>
                  </a:lnTo>
                  <a:lnTo>
                    <a:pt x="276852" y="296126"/>
                  </a:lnTo>
                  <a:lnTo>
                    <a:pt x="271661" y="296126"/>
                  </a:lnTo>
                  <a:close/>
                  <a:moveTo>
                    <a:pt x="216885" y="301312"/>
                  </a:moveTo>
                  <a:cubicBezTo>
                    <a:pt x="218824" y="301066"/>
                    <a:pt x="218381" y="303860"/>
                    <a:pt x="220381" y="303784"/>
                  </a:cubicBezTo>
                  <a:cubicBezTo>
                    <a:pt x="222382" y="303855"/>
                    <a:pt x="221934" y="301066"/>
                    <a:pt x="223878" y="301312"/>
                  </a:cubicBezTo>
                  <a:lnTo>
                    <a:pt x="223878" y="300925"/>
                  </a:lnTo>
                  <a:lnTo>
                    <a:pt x="216899" y="300925"/>
                  </a:lnTo>
                  <a:close/>
                  <a:moveTo>
                    <a:pt x="257100" y="311796"/>
                  </a:moveTo>
                  <a:lnTo>
                    <a:pt x="255213" y="311796"/>
                  </a:lnTo>
                  <a:lnTo>
                    <a:pt x="255213" y="285953"/>
                  </a:lnTo>
                  <a:cubicBezTo>
                    <a:pt x="255213" y="285203"/>
                    <a:pt x="255685" y="283429"/>
                    <a:pt x="256628" y="284122"/>
                  </a:cubicBezTo>
                  <a:cubicBezTo>
                    <a:pt x="256879" y="284404"/>
                    <a:pt x="257312" y="284430"/>
                    <a:pt x="257594" y="284179"/>
                  </a:cubicBezTo>
                  <a:cubicBezTo>
                    <a:pt x="257688" y="284095"/>
                    <a:pt x="257757" y="283987"/>
                    <a:pt x="257794" y="283868"/>
                  </a:cubicBezTo>
                  <a:lnTo>
                    <a:pt x="258053" y="283254"/>
                  </a:lnTo>
                  <a:lnTo>
                    <a:pt x="254949" y="283254"/>
                  </a:lnTo>
                  <a:lnTo>
                    <a:pt x="254949" y="281890"/>
                  </a:lnTo>
                  <a:lnTo>
                    <a:pt x="254057" y="281890"/>
                  </a:lnTo>
                  <a:lnTo>
                    <a:pt x="254057" y="283254"/>
                  </a:lnTo>
                  <a:lnTo>
                    <a:pt x="250754" y="283254"/>
                  </a:lnTo>
                  <a:lnTo>
                    <a:pt x="251131" y="284004"/>
                  </a:lnTo>
                  <a:cubicBezTo>
                    <a:pt x="251265" y="284346"/>
                    <a:pt x="251651" y="284515"/>
                    <a:pt x="251993" y="284381"/>
                  </a:cubicBezTo>
                  <a:cubicBezTo>
                    <a:pt x="252136" y="284325"/>
                    <a:pt x="252254" y="284222"/>
                    <a:pt x="252330" y="284089"/>
                  </a:cubicBezTo>
                  <a:cubicBezTo>
                    <a:pt x="253118" y="283396"/>
                    <a:pt x="253571" y="285382"/>
                    <a:pt x="253552" y="285977"/>
                  </a:cubicBezTo>
                  <a:lnTo>
                    <a:pt x="253552" y="311971"/>
                  </a:lnTo>
                  <a:lnTo>
                    <a:pt x="250721" y="311971"/>
                  </a:lnTo>
                  <a:lnTo>
                    <a:pt x="250721" y="312914"/>
                  </a:lnTo>
                  <a:lnTo>
                    <a:pt x="249777" y="312914"/>
                  </a:lnTo>
                  <a:lnTo>
                    <a:pt x="249777" y="313749"/>
                  </a:lnTo>
                  <a:lnTo>
                    <a:pt x="258695" y="313749"/>
                  </a:lnTo>
                  <a:lnTo>
                    <a:pt x="258695" y="312768"/>
                  </a:lnTo>
                  <a:lnTo>
                    <a:pt x="257119" y="312768"/>
                  </a:lnTo>
                  <a:close/>
                  <a:moveTo>
                    <a:pt x="220419" y="284193"/>
                  </a:moveTo>
                  <a:lnTo>
                    <a:pt x="216172" y="286345"/>
                  </a:lnTo>
                  <a:lnTo>
                    <a:pt x="218621" y="286345"/>
                  </a:lnTo>
                  <a:cubicBezTo>
                    <a:pt x="218768" y="286147"/>
                    <a:pt x="217107" y="286293"/>
                    <a:pt x="216960" y="286250"/>
                  </a:cubicBezTo>
                  <a:lnTo>
                    <a:pt x="220367" y="284759"/>
                  </a:lnTo>
                  <a:lnTo>
                    <a:pt x="223774" y="286250"/>
                  </a:lnTo>
                  <a:lnTo>
                    <a:pt x="222113" y="286250"/>
                  </a:lnTo>
                  <a:cubicBezTo>
                    <a:pt x="221952" y="286463"/>
                    <a:pt x="224552" y="286293"/>
                    <a:pt x="224562" y="286345"/>
                  </a:cubicBezTo>
                  <a:cubicBezTo>
                    <a:pt x="224571" y="286397"/>
                    <a:pt x="220443" y="284207"/>
                    <a:pt x="220405" y="284193"/>
                  </a:cubicBezTo>
                  <a:moveTo>
                    <a:pt x="490824" y="366478"/>
                  </a:moveTo>
                  <a:cubicBezTo>
                    <a:pt x="491352" y="365143"/>
                    <a:pt x="490640" y="361076"/>
                    <a:pt x="488828" y="362382"/>
                  </a:cubicBezTo>
                  <a:cubicBezTo>
                    <a:pt x="488441" y="362689"/>
                    <a:pt x="488040" y="363109"/>
                    <a:pt x="487592" y="363100"/>
                  </a:cubicBezTo>
                  <a:cubicBezTo>
                    <a:pt x="487309" y="363100"/>
                    <a:pt x="487592" y="361297"/>
                    <a:pt x="487436" y="359254"/>
                  </a:cubicBezTo>
                  <a:cubicBezTo>
                    <a:pt x="487186" y="355555"/>
                    <a:pt x="486110" y="350869"/>
                    <a:pt x="483473" y="351355"/>
                  </a:cubicBezTo>
                  <a:cubicBezTo>
                    <a:pt x="480802" y="352271"/>
                    <a:pt x="479995" y="356291"/>
                    <a:pt x="479113" y="358645"/>
                  </a:cubicBezTo>
                  <a:cubicBezTo>
                    <a:pt x="478702" y="359853"/>
                    <a:pt x="478268" y="362647"/>
                    <a:pt x="477277" y="361057"/>
                  </a:cubicBezTo>
                  <a:cubicBezTo>
                    <a:pt x="476131" y="359316"/>
                    <a:pt x="474739" y="360877"/>
                    <a:pt x="474380" y="362642"/>
                  </a:cubicBezTo>
                  <a:cubicBezTo>
                    <a:pt x="473545" y="365034"/>
                    <a:pt x="474022" y="369842"/>
                    <a:pt x="473479" y="371711"/>
                  </a:cubicBezTo>
                  <a:cubicBezTo>
                    <a:pt x="473229" y="372069"/>
                    <a:pt x="472913" y="371734"/>
                    <a:pt x="472464" y="371480"/>
                  </a:cubicBezTo>
                  <a:cubicBezTo>
                    <a:pt x="471870" y="371117"/>
                    <a:pt x="471103" y="371220"/>
                    <a:pt x="470624" y="371725"/>
                  </a:cubicBezTo>
                  <a:cubicBezTo>
                    <a:pt x="468987" y="373023"/>
                    <a:pt x="469501" y="376311"/>
                    <a:pt x="469681" y="377090"/>
                  </a:cubicBezTo>
                  <a:cubicBezTo>
                    <a:pt x="469860" y="377868"/>
                    <a:pt x="470997" y="378954"/>
                    <a:pt x="470907" y="379492"/>
                  </a:cubicBezTo>
                  <a:cubicBezTo>
                    <a:pt x="470563" y="379963"/>
                    <a:pt x="468855" y="378515"/>
                    <a:pt x="468185" y="379341"/>
                  </a:cubicBezTo>
                  <a:cubicBezTo>
                    <a:pt x="467404" y="380636"/>
                    <a:pt x="467245" y="382214"/>
                    <a:pt x="467751" y="383639"/>
                  </a:cubicBezTo>
                  <a:cubicBezTo>
                    <a:pt x="468057" y="384828"/>
                    <a:pt x="469638" y="386178"/>
                    <a:pt x="469511" y="386720"/>
                  </a:cubicBezTo>
                  <a:cubicBezTo>
                    <a:pt x="469383" y="387263"/>
                    <a:pt x="468973" y="387032"/>
                    <a:pt x="468482" y="387409"/>
                  </a:cubicBezTo>
                  <a:cubicBezTo>
                    <a:pt x="467991" y="387787"/>
                    <a:pt x="467751" y="389825"/>
                    <a:pt x="467505" y="390594"/>
                  </a:cubicBezTo>
                  <a:cubicBezTo>
                    <a:pt x="467146" y="391321"/>
                    <a:pt x="466711" y="392007"/>
                    <a:pt x="466208" y="392642"/>
                  </a:cubicBezTo>
                  <a:cubicBezTo>
                    <a:pt x="465934" y="393010"/>
                    <a:pt x="465425" y="395945"/>
                    <a:pt x="466859" y="395506"/>
                  </a:cubicBezTo>
                  <a:cubicBezTo>
                    <a:pt x="468246" y="394045"/>
                    <a:pt x="469457" y="392426"/>
                    <a:pt x="470469" y="390684"/>
                  </a:cubicBezTo>
                  <a:cubicBezTo>
                    <a:pt x="474937" y="384258"/>
                    <a:pt x="478226" y="377087"/>
                    <a:pt x="480179" y="369507"/>
                  </a:cubicBezTo>
                  <a:cubicBezTo>
                    <a:pt x="477895" y="379088"/>
                    <a:pt x="473748" y="388125"/>
                    <a:pt x="467977" y="396105"/>
                  </a:cubicBezTo>
                  <a:cubicBezTo>
                    <a:pt x="471969" y="394283"/>
                    <a:pt x="475461" y="391532"/>
                    <a:pt x="478174" y="388084"/>
                  </a:cubicBezTo>
                  <a:cubicBezTo>
                    <a:pt x="478348" y="386668"/>
                    <a:pt x="476848" y="388084"/>
                    <a:pt x="477013" y="387140"/>
                  </a:cubicBezTo>
                  <a:cubicBezTo>
                    <a:pt x="479084" y="385781"/>
                    <a:pt x="483147" y="385026"/>
                    <a:pt x="485134" y="382747"/>
                  </a:cubicBezTo>
                  <a:cubicBezTo>
                    <a:pt x="486417" y="381771"/>
                    <a:pt x="488323" y="377864"/>
                    <a:pt x="485922" y="377557"/>
                  </a:cubicBezTo>
                  <a:cubicBezTo>
                    <a:pt x="485214" y="377505"/>
                    <a:pt x="484402" y="377581"/>
                    <a:pt x="484114" y="377175"/>
                  </a:cubicBezTo>
                  <a:cubicBezTo>
                    <a:pt x="484114" y="376368"/>
                    <a:pt x="490692" y="369460"/>
                    <a:pt x="490815" y="366478"/>
                  </a:cubicBezTo>
                  <a:moveTo>
                    <a:pt x="485539" y="121010"/>
                  </a:moveTo>
                  <a:cubicBezTo>
                    <a:pt x="484761" y="121808"/>
                    <a:pt x="485695" y="122643"/>
                    <a:pt x="485492" y="123568"/>
                  </a:cubicBezTo>
                  <a:cubicBezTo>
                    <a:pt x="485431" y="123865"/>
                    <a:pt x="484280" y="123520"/>
                    <a:pt x="482883" y="123568"/>
                  </a:cubicBezTo>
                  <a:cubicBezTo>
                    <a:pt x="475989" y="123657"/>
                    <a:pt x="474361" y="129230"/>
                    <a:pt x="480660" y="132434"/>
                  </a:cubicBezTo>
                  <a:cubicBezTo>
                    <a:pt x="481689" y="132995"/>
                    <a:pt x="483020" y="133613"/>
                    <a:pt x="481906" y="134514"/>
                  </a:cubicBezTo>
                  <a:cubicBezTo>
                    <a:pt x="481076" y="135115"/>
                    <a:pt x="480892" y="136274"/>
                    <a:pt x="481491" y="137104"/>
                  </a:cubicBezTo>
                  <a:cubicBezTo>
                    <a:pt x="481713" y="137409"/>
                    <a:pt x="482024" y="137640"/>
                    <a:pt x="482378" y="137765"/>
                  </a:cubicBezTo>
                  <a:cubicBezTo>
                    <a:pt x="484473" y="138827"/>
                    <a:pt x="487771" y="138138"/>
                    <a:pt x="488130" y="138686"/>
                  </a:cubicBezTo>
                  <a:cubicBezTo>
                    <a:pt x="488361" y="139299"/>
                    <a:pt x="487549" y="139832"/>
                    <a:pt x="487436" y="140427"/>
                  </a:cubicBezTo>
                  <a:cubicBezTo>
                    <a:pt x="487087" y="142229"/>
                    <a:pt x="489541" y="142786"/>
                    <a:pt x="490682" y="142229"/>
                  </a:cubicBezTo>
                  <a:cubicBezTo>
                    <a:pt x="491225" y="142026"/>
                    <a:pt x="492188" y="140738"/>
                    <a:pt x="492513" y="140865"/>
                  </a:cubicBezTo>
                  <a:cubicBezTo>
                    <a:pt x="492707" y="141300"/>
                    <a:pt x="491367" y="143376"/>
                    <a:pt x="491787" y="144008"/>
                  </a:cubicBezTo>
                  <a:cubicBezTo>
                    <a:pt x="492216" y="145121"/>
                    <a:pt x="493631" y="144857"/>
                    <a:pt x="494462" y="144480"/>
                  </a:cubicBezTo>
                  <a:cubicBezTo>
                    <a:pt x="495292" y="144102"/>
                    <a:pt x="496500" y="142390"/>
                    <a:pt x="496821" y="142517"/>
                  </a:cubicBezTo>
                  <a:cubicBezTo>
                    <a:pt x="497142" y="142644"/>
                    <a:pt x="496906" y="143102"/>
                    <a:pt x="497038" y="143640"/>
                  </a:cubicBezTo>
                  <a:cubicBezTo>
                    <a:pt x="497170" y="144178"/>
                    <a:pt x="498416" y="144400"/>
                    <a:pt x="498855" y="144650"/>
                  </a:cubicBezTo>
                  <a:cubicBezTo>
                    <a:pt x="499294" y="144900"/>
                    <a:pt x="499695" y="145834"/>
                    <a:pt x="499888" y="145985"/>
                  </a:cubicBezTo>
                  <a:cubicBezTo>
                    <a:pt x="500832" y="146745"/>
                    <a:pt x="502247" y="146032"/>
                    <a:pt x="501776" y="144749"/>
                  </a:cubicBezTo>
                  <a:cubicBezTo>
                    <a:pt x="500492" y="142616"/>
                    <a:pt x="498737" y="140271"/>
                    <a:pt x="497170" y="138143"/>
                  </a:cubicBezTo>
                  <a:cubicBezTo>
                    <a:pt x="494613" y="135216"/>
                    <a:pt x="491437" y="132895"/>
                    <a:pt x="487875" y="131348"/>
                  </a:cubicBezTo>
                  <a:cubicBezTo>
                    <a:pt x="487960" y="131391"/>
                    <a:pt x="488205" y="131424"/>
                    <a:pt x="488370" y="131480"/>
                  </a:cubicBezTo>
                  <a:cubicBezTo>
                    <a:pt x="493683" y="133729"/>
                    <a:pt x="498199" y="137529"/>
                    <a:pt x="501318" y="142385"/>
                  </a:cubicBezTo>
                  <a:lnTo>
                    <a:pt x="502502" y="144022"/>
                  </a:lnTo>
                  <a:cubicBezTo>
                    <a:pt x="502648" y="142850"/>
                    <a:pt x="502535" y="141661"/>
                    <a:pt x="502162" y="140540"/>
                  </a:cubicBezTo>
                  <a:cubicBezTo>
                    <a:pt x="501780" y="138065"/>
                    <a:pt x="500983" y="135673"/>
                    <a:pt x="499803" y="133462"/>
                  </a:cubicBezTo>
                  <a:cubicBezTo>
                    <a:pt x="498907" y="133306"/>
                    <a:pt x="499515" y="134835"/>
                    <a:pt x="498921" y="134675"/>
                  </a:cubicBezTo>
                  <a:cubicBezTo>
                    <a:pt x="498869" y="131860"/>
                    <a:pt x="498525" y="129058"/>
                    <a:pt x="497892" y="126314"/>
                  </a:cubicBezTo>
                  <a:cubicBezTo>
                    <a:pt x="497628" y="125405"/>
                    <a:pt x="496944" y="124678"/>
                    <a:pt x="496052" y="124360"/>
                  </a:cubicBezTo>
                  <a:cubicBezTo>
                    <a:pt x="494401" y="123955"/>
                    <a:pt x="494665" y="126757"/>
                    <a:pt x="493995" y="127342"/>
                  </a:cubicBezTo>
                  <a:cubicBezTo>
                    <a:pt x="493830" y="127493"/>
                    <a:pt x="493490" y="126871"/>
                    <a:pt x="493018" y="125983"/>
                  </a:cubicBezTo>
                  <a:cubicBezTo>
                    <a:pt x="491669" y="123412"/>
                    <a:pt x="488687" y="117839"/>
                    <a:pt x="485535" y="120987"/>
                  </a:cubicBezTo>
                  <a:moveTo>
                    <a:pt x="477103" y="342381"/>
                  </a:moveTo>
                  <a:cubicBezTo>
                    <a:pt x="477362" y="338163"/>
                    <a:pt x="477442" y="308517"/>
                    <a:pt x="477376" y="303586"/>
                  </a:cubicBezTo>
                  <a:cubicBezTo>
                    <a:pt x="477376" y="295498"/>
                    <a:pt x="474545" y="289360"/>
                    <a:pt x="471002" y="289879"/>
                  </a:cubicBezTo>
                  <a:cubicBezTo>
                    <a:pt x="467458" y="290398"/>
                    <a:pt x="464627" y="296956"/>
                    <a:pt x="464627" y="304558"/>
                  </a:cubicBezTo>
                  <a:lnTo>
                    <a:pt x="464627" y="334454"/>
                  </a:lnTo>
                  <a:cubicBezTo>
                    <a:pt x="464945" y="336623"/>
                    <a:pt x="465063" y="338817"/>
                    <a:pt x="464981" y="341008"/>
                  </a:cubicBezTo>
                  <a:lnTo>
                    <a:pt x="477103" y="342386"/>
                  </a:lnTo>
                  <a:moveTo>
                    <a:pt x="222287" y="290129"/>
                  </a:moveTo>
                  <a:lnTo>
                    <a:pt x="218513" y="290129"/>
                  </a:lnTo>
                  <a:lnTo>
                    <a:pt x="218513" y="299717"/>
                  </a:lnTo>
                  <a:lnTo>
                    <a:pt x="222287" y="299717"/>
                  </a:lnTo>
                  <a:close/>
                  <a:moveTo>
                    <a:pt x="444961" y="338753"/>
                  </a:moveTo>
                  <a:cubicBezTo>
                    <a:pt x="445164" y="335195"/>
                    <a:pt x="445225" y="310211"/>
                    <a:pt x="445173" y="306058"/>
                  </a:cubicBezTo>
                  <a:cubicBezTo>
                    <a:pt x="444913" y="289360"/>
                    <a:pt x="435429" y="291870"/>
                    <a:pt x="435344" y="306804"/>
                  </a:cubicBezTo>
                  <a:lnTo>
                    <a:pt x="435344" y="332142"/>
                  </a:lnTo>
                  <a:cubicBezTo>
                    <a:pt x="435589" y="333983"/>
                    <a:pt x="435681" y="335840"/>
                    <a:pt x="435618" y="337696"/>
                  </a:cubicBezTo>
                  <a:lnTo>
                    <a:pt x="444961" y="338757"/>
                  </a:lnTo>
                  <a:moveTo>
                    <a:pt x="431749" y="337247"/>
                  </a:moveTo>
                  <a:cubicBezTo>
                    <a:pt x="431938" y="333944"/>
                    <a:pt x="431994" y="310895"/>
                    <a:pt x="431947" y="307049"/>
                  </a:cubicBezTo>
                  <a:cubicBezTo>
                    <a:pt x="431707" y="291629"/>
                    <a:pt x="422907" y="293960"/>
                    <a:pt x="422826" y="307743"/>
                  </a:cubicBezTo>
                  <a:lnTo>
                    <a:pt x="422826" y="331128"/>
                  </a:lnTo>
                  <a:cubicBezTo>
                    <a:pt x="423055" y="332826"/>
                    <a:pt x="423140" y="334539"/>
                    <a:pt x="423081" y="336252"/>
                  </a:cubicBezTo>
                  <a:lnTo>
                    <a:pt x="431749" y="337233"/>
                  </a:lnTo>
                  <a:moveTo>
                    <a:pt x="459725" y="340409"/>
                  </a:moveTo>
                  <a:cubicBezTo>
                    <a:pt x="459937" y="336549"/>
                    <a:pt x="460003" y="309427"/>
                    <a:pt x="459946" y="304921"/>
                  </a:cubicBezTo>
                  <a:cubicBezTo>
                    <a:pt x="459677" y="286802"/>
                    <a:pt x="449656" y="289473"/>
                    <a:pt x="449566" y="305709"/>
                  </a:cubicBezTo>
                  <a:lnTo>
                    <a:pt x="449566" y="333256"/>
                  </a:lnTo>
                  <a:cubicBezTo>
                    <a:pt x="449825" y="335256"/>
                    <a:pt x="449921" y="337274"/>
                    <a:pt x="449854" y="339290"/>
                  </a:cubicBezTo>
                  <a:lnTo>
                    <a:pt x="459720" y="340409"/>
                  </a:lnTo>
                  <a:moveTo>
                    <a:pt x="478391" y="275813"/>
                  </a:moveTo>
                  <a:lnTo>
                    <a:pt x="470539" y="277332"/>
                  </a:lnTo>
                  <a:lnTo>
                    <a:pt x="470539" y="270727"/>
                  </a:lnTo>
                  <a:lnTo>
                    <a:pt x="478391" y="268811"/>
                  </a:lnTo>
                  <a:lnTo>
                    <a:pt x="478391" y="268570"/>
                  </a:lnTo>
                  <a:lnTo>
                    <a:pt x="470539" y="270486"/>
                  </a:lnTo>
                  <a:lnTo>
                    <a:pt x="470539" y="269783"/>
                  </a:lnTo>
                  <a:lnTo>
                    <a:pt x="478278" y="267848"/>
                  </a:lnTo>
                  <a:lnTo>
                    <a:pt x="478278" y="267377"/>
                  </a:lnTo>
                  <a:lnTo>
                    <a:pt x="458404" y="272336"/>
                  </a:lnTo>
                  <a:lnTo>
                    <a:pt x="458404" y="269703"/>
                  </a:lnTo>
                  <a:lnTo>
                    <a:pt x="454869" y="269703"/>
                  </a:lnTo>
                  <a:lnTo>
                    <a:pt x="454869" y="273213"/>
                  </a:lnTo>
                  <a:lnTo>
                    <a:pt x="454114" y="273402"/>
                  </a:lnTo>
                  <a:lnTo>
                    <a:pt x="454114" y="269703"/>
                  </a:lnTo>
                  <a:lnTo>
                    <a:pt x="450595" y="269703"/>
                  </a:lnTo>
                  <a:lnTo>
                    <a:pt x="450595" y="274280"/>
                  </a:lnTo>
                  <a:lnTo>
                    <a:pt x="448348" y="274841"/>
                  </a:lnTo>
                  <a:lnTo>
                    <a:pt x="448348" y="268391"/>
                  </a:lnTo>
                  <a:lnTo>
                    <a:pt x="449764" y="268391"/>
                  </a:lnTo>
                  <a:lnTo>
                    <a:pt x="449764" y="268023"/>
                  </a:lnTo>
                  <a:cubicBezTo>
                    <a:pt x="449682" y="265439"/>
                    <a:pt x="451710" y="263278"/>
                    <a:pt x="454294" y="263196"/>
                  </a:cubicBezTo>
                  <a:cubicBezTo>
                    <a:pt x="456878" y="263114"/>
                    <a:pt x="459039" y="265142"/>
                    <a:pt x="459121" y="267726"/>
                  </a:cubicBezTo>
                  <a:cubicBezTo>
                    <a:pt x="459124" y="267825"/>
                    <a:pt x="459124" y="267924"/>
                    <a:pt x="459121" y="268023"/>
                  </a:cubicBezTo>
                  <a:lnTo>
                    <a:pt x="459121" y="268405"/>
                  </a:lnTo>
                  <a:lnTo>
                    <a:pt x="460791" y="268405"/>
                  </a:lnTo>
                  <a:lnTo>
                    <a:pt x="460791" y="267631"/>
                  </a:lnTo>
                  <a:lnTo>
                    <a:pt x="459781" y="267631"/>
                  </a:lnTo>
                  <a:cubicBezTo>
                    <a:pt x="459706" y="266363"/>
                    <a:pt x="459221" y="265155"/>
                    <a:pt x="458399" y="264187"/>
                  </a:cubicBezTo>
                  <a:lnTo>
                    <a:pt x="464061" y="264187"/>
                  </a:lnTo>
                  <a:lnTo>
                    <a:pt x="454426" y="257355"/>
                  </a:lnTo>
                  <a:lnTo>
                    <a:pt x="444791" y="264187"/>
                  </a:lnTo>
                  <a:lnTo>
                    <a:pt x="450453" y="264187"/>
                  </a:lnTo>
                  <a:cubicBezTo>
                    <a:pt x="449631" y="265155"/>
                    <a:pt x="449146" y="266364"/>
                    <a:pt x="449070" y="267631"/>
                  </a:cubicBezTo>
                  <a:lnTo>
                    <a:pt x="448320" y="267631"/>
                  </a:lnTo>
                  <a:lnTo>
                    <a:pt x="448320" y="265362"/>
                  </a:lnTo>
                  <a:lnTo>
                    <a:pt x="447796" y="265362"/>
                  </a:lnTo>
                  <a:lnTo>
                    <a:pt x="447796" y="274983"/>
                  </a:lnTo>
                  <a:lnTo>
                    <a:pt x="428003" y="279923"/>
                  </a:lnTo>
                  <a:lnTo>
                    <a:pt x="425417" y="279923"/>
                  </a:lnTo>
                  <a:lnTo>
                    <a:pt x="425417" y="280569"/>
                  </a:lnTo>
                  <a:lnTo>
                    <a:pt x="424671" y="280763"/>
                  </a:lnTo>
                  <a:lnTo>
                    <a:pt x="424671" y="279928"/>
                  </a:lnTo>
                  <a:lnTo>
                    <a:pt x="421151" y="279928"/>
                  </a:lnTo>
                  <a:lnTo>
                    <a:pt x="421151" y="281640"/>
                  </a:lnTo>
                  <a:lnTo>
                    <a:pt x="419863" y="281961"/>
                  </a:lnTo>
                  <a:lnTo>
                    <a:pt x="419816" y="281961"/>
                  </a:lnTo>
                  <a:lnTo>
                    <a:pt x="418901" y="282192"/>
                  </a:lnTo>
                  <a:lnTo>
                    <a:pt x="418901" y="268391"/>
                  </a:lnTo>
                  <a:lnTo>
                    <a:pt x="420316" y="268391"/>
                  </a:lnTo>
                  <a:lnTo>
                    <a:pt x="420316" y="268023"/>
                  </a:lnTo>
                  <a:cubicBezTo>
                    <a:pt x="420234" y="265439"/>
                    <a:pt x="422262" y="263278"/>
                    <a:pt x="424846" y="263196"/>
                  </a:cubicBezTo>
                  <a:cubicBezTo>
                    <a:pt x="427430" y="263114"/>
                    <a:pt x="429591" y="265142"/>
                    <a:pt x="429673" y="267726"/>
                  </a:cubicBezTo>
                  <a:cubicBezTo>
                    <a:pt x="429676" y="267825"/>
                    <a:pt x="429676" y="267924"/>
                    <a:pt x="429673" y="268023"/>
                  </a:cubicBezTo>
                  <a:lnTo>
                    <a:pt x="429673" y="268405"/>
                  </a:lnTo>
                  <a:lnTo>
                    <a:pt x="431343" y="268405"/>
                  </a:lnTo>
                  <a:lnTo>
                    <a:pt x="431343" y="267631"/>
                  </a:lnTo>
                  <a:lnTo>
                    <a:pt x="430333" y="267631"/>
                  </a:lnTo>
                  <a:cubicBezTo>
                    <a:pt x="430257" y="266364"/>
                    <a:pt x="429772" y="265155"/>
                    <a:pt x="428951" y="264187"/>
                  </a:cubicBezTo>
                  <a:lnTo>
                    <a:pt x="434613" y="264187"/>
                  </a:lnTo>
                  <a:lnTo>
                    <a:pt x="424978" y="257355"/>
                  </a:lnTo>
                  <a:lnTo>
                    <a:pt x="415343" y="264187"/>
                  </a:lnTo>
                  <a:lnTo>
                    <a:pt x="421005" y="264187"/>
                  </a:lnTo>
                  <a:cubicBezTo>
                    <a:pt x="420184" y="265155"/>
                    <a:pt x="419699" y="266364"/>
                    <a:pt x="419623" y="267631"/>
                  </a:cubicBezTo>
                  <a:lnTo>
                    <a:pt x="418872" y="267631"/>
                  </a:lnTo>
                  <a:lnTo>
                    <a:pt x="418872" y="265362"/>
                  </a:lnTo>
                  <a:lnTo>
                    <a:pt x="418349" y="265362"/>
                  </a:lnTo>
                  <a:lnTo>
                    <a:pt x="418349" y="282325"/>
                  </a:lnTo>
                  <a:lnTo>
                    <a:pt x="413781" y="283462"/>
                  </a:lnTo>
                  <a:lnTo>
                    <a:pt x="413781" y="288312"/>
                  </a:lnTo>
                  <a:lnTo>
                    <a:pt x="409402" y="289162"/>
                  </a:lnTo>
                  <a:lnTo>
                    <a:pt x="409402" y="334709"/>
                  </a:lnTo>
                  <a:lnTo>
                    <a:pt x="409662" y="334709"/>
                  </a:lnTo>
                  <a:lnTo>
                    <a:pt x="409662" y="290082"/>
                  </a:lnTo>
                  <a:lnTo>
                    <a:pt x="478311" y="276785"/>
                  </a:lnTo>
                  <a:close/>
                  <a:moveTo>
                    <a:pt x="418273" y="287472"/>
                  </a:moveTo>
                  <a:lnTo>
                    <a:pt x="414352" y="288232"/>
                  </a:lnTo>
                  <a:lnTo>
                    <a:pt x="414352" y="284457"/>
                  </a:lnTo>
                  <a:lnTo>
                    <a:pt x="418273" y="283514"/>
                  </a:lnTo>
                  <a:close/>
                  <a:moveTo>
                    <a:pt x="418273" y="283226"/>
                  </a:moveTo>
                  <a:lnTo>
                    <a:pt x="414352" y="284169"/>
                  </a:lnTo>
                  <a:lnTo>
                    <a:pt x="414352" y="283806"/>
                  </a:lnTo>
                  <a:lnTo>
                    <a:pt x="418273" y="282825"/>
                  </a:lnTo>
                  <a:close/>
                  <a:moveTo>
                    <a:pt x="419835" y="287166"/>
                  </a:moveTo>
                  <a:lnTo>
                    <a:pt x="418627" y="287402"/>
                  </a:lnTo>
                  <a:lnTo>
                    <a:pt x="418627" y="282749"/>
                  </a:lnTo>
                  <a:lnTo>
                    <a:pt x="419835" y="282447"/>
                  </a:lnTo>
                  <a:close/>
                  <a:moveTo>
                    <a:pt x="425341" y="286099"/>
                  </a:moveTo>
                  <a:lnTo>
                    <a:pt x="420543" y="287043"/>
                  </a:lnTo>
                  <a:lnTo>
                    <a:pt x="420543" y="282938"/>
                  </a:lnTo>
                  <a:lnTo>
                    <a:pt x="425341" y="281768"/>
                  </a:lnTo>
                  <a:close/>
                  <a:moveTo>
                    <a:pt x="425341" y="281499"/>
                  </a:moveTo>
                  <a:lnTo>
                    <a:pt x="420543" y="282669"/>
                  </a:lnTo>
                  <a:lnTo>
                    <a:pt x="420543" y="282268"/>
                  </a:lnTo>
                  <a:lnTo>
                    <a:pt x="425341" y="281065"/>
                  </a:lnTo>
                  <a:close/>
                  <a:moveTo>
                    <a:pt x="427823" y="285618"/>
                  </a:moveTo>
                  <a:lnTo>
                    <a:pt x="425695" y="286033"/>
                  </a:lnTo>
                  <a:lnTo>
                    <a:pt x="425695" y="280985"/>
                  </a:lnTo>
                  <a:lnTo>
                    <a:pt x="427823" y="280456"/>
                  </a:lnTo>
                  <a:close/>
                  <a:moveTo>
                    <a:pt x="433570" y="284504"/>
                  </a:moveTo>
                  <a:lnTo>
                    <a:pt x="428531" y="285481"/>
                  </a:lnTo>
                  <a:lnTo>
                    <a:pt x="428531" y="280970"/>
                  </a:lnTo>
                  <a:lnTo>
                    <a:pt x="433570" y="279744"/>
                  </a:lnTo>
                  <a:close/>
                  <a:moveTo>
                    <a:pt x="433570" y="279493"/>
                  </a:moveTo>
                  <a:lnTo>
                    <a:pt x="428531" y="280720"/>
                  </a:lnTo>
                  <a:lnTo>
                    <a:pt x="428531" y="280248"/>
                  </a:lnTo>
                  <a:lnTo>
                    <a:pt x="433570" y="278989"/>
                  </a:lnTo>
                  <a:close/>
                  <a:moveTo>
                    <a:pt x="436736" y="283891"/>
                  </a:moveTo>
                  <a:lnTo>
                    <a:pt x="433905" y="284434"/>
                  </a:lnTo>
                  <a:lnTo>
                    <a:pt x="433905" y="278927"/>
                  </a:lnTo>
                  <a:lnTo>
                    <a:pt x="436736" y="278224"/>
                  </a:lnTo>
                  <a:close/>
                  <a:moveTo>
                    <a:pt x="442899" y="282697"/>
                  </a:moveTo>
                  <a:lnTo>
                    <a:pt x="437444" y="283754"/>
                  </a:lnTo>
                  <a:lnTo>
                    <a:pt x="437444" y="278800"/>
                  </a:lnTo>
                  <a:lnTo>
                    <a:pt x="442899" y="277469"/>
                  </a:lnTo>
                  <a:close/>
                  <a:moveTo>
                    <a:pt x="442899" y="277219"/>
                  </a:moveTo>
                  <a:lnTo>
                    <a:pt x="437444" y="278550"/>
                  </a:lnTo>
                  <a:lnTo>
                    <a:pt x="437444" y="278050"/>
                  </a:lnTo>
                  <a:lnTo>
                    <a:pt x="442899" y="276686"/>
                  </a:lnTo>
                  <a:close/>
                  <a:moveTo>
                    <a:pt x="445923" y="282112"/>
                  </a:moveTo>
                  <a:lnTo>
                    <a:pt x="443215" y="282636"/>
                  </a:lnTo>
                  <a:lnTo>
                    <a:pt x="443215" y="276606"/>
                  </a:lnTo>
                  <a:lnTo>
                    <a:pt x="445923" y="275931"/>
                  </a:lnTo>
                  <a:close/>
                  <a:moveTo>
                    <a:pt x="453544" y="280640"/>
                  </a:moveTo>
                  <a:lnTo>
                    <a:pt x="447013" y="281905"/>
                  </a:lnTo>
                  <a:lnTo>
                    <a:pt x="447013" y="276469"/>
                  </a:lnTo>
                  <a:lnTo>
                    <a:pt x="453544" y="274926"/>
                  </a:lnTo>
                  <a:close/>
                  <a:moveTo>
                    <a:pt x="453544" y="274685"/>
                  </a:moveTo>
                  <a:lnTo>
                    <a:pt x="447013" y="276228"/>
                  </a:lnTo>
                  <a:lnTo>
                    <a:pt x="447013" y="275662"/>
                  </a:lnTo>
                  <a:lnTo>
                    <a:pt x="453544" y="274030"/>
                  </a:lnTo>
                  <a:close/>
                  <a:moveTo>
                    <a:pt x="457238" y="279923"/>
                  </a:moveTo>
                  <a:lnTo>
                    <a:pt x="453968" y="280555"/>
                  </a:lnTo>
                  <a:lnTo>
                    <a:pt x="453968" y="273916"/>
                  </a:lnTo>
                  <a:lnTo>
                    <a:pt x="457238" y="273095"/>
                  </a:lnTo>
                  <a:close/>
                  <a:moveTo>
                    <a:pt x="464962" y="278404"/>
                  </a:moveTo>
                  <a:lnTo>
                    <a:pt x="458356" y="279682"/>
                  </a:lnTo>
                  <a:lnTo>
                    <a:pt x="458356" y="273737"/>
                  </a:lnTo>
                  <a:lnTo>
                    <a:pt x="464962" y="272081"/>
                  </a:lnTo>
                  <a:close/>
                  <a:moveTo>
                    <a:pt x="464962" y="271798"/>
                  </a:moveTo>
                  <a:lnTo>
                    <a:pt x="458356" y="273449"/>
                  </a:lnTo>
                  <a:lnTo>
                    <a:pt x="458356" y="272774"/>
                  </a:lnTo>
                  <a:lnTo>
                    <a:pt x="464962" y="271128"/>
                  </a:lnTo>
                  <a:close/>
                  <a:moveTo>
                    <a:pt x="469110" y="277578"/>
                  </a:moveTo>
                  <a:lnTo>
                    <a:pt x="465387" y="278300"/>
                  </a:lnTo>
                  <a:lnTo>
                    <a:pt x="465387" y="271062"/>
                  </a:lnTo>
                  <a:lnTo>
                    <a:pt x="469110" y="270118"/>
                  </a:lnTo>
                  <a:close/>
                  <a:moveTo>
                    <a:pt x="520866" y="274747"/>
                  </a:moveTo>
                  <a:cubicBezTo>
                    <a:pt x="522518" y="272024"/>
                    <a:pt x="524835" y="268297"/>
                    <a:pt x="523759" y="265098"/>
                  </a:cubicBezTo>
                  <a:cubicBezTo>
                    <a:pt x="522909" y="262969"/>
                    <a:pt x="521239" y="265890"/>
                    <a:pt x="520404" y="265734"/>
                  </a:cubicBezTo>
                  <a:cubicBezTo>
                    <a:pt x="520602" y="263274"/>
                    <a:pt x="520961" y="260830"/>
                    <a:pt x="521475" y="258416"/>
                  </a:cubicBezTo>
                  <a:cubicBezTo>
                    <a:pt x="521697" y="255873"/>
                    <a:pt x="522117" y="251386"/>
                    <a:pt x="518847" y="250980"/>
                  </a:cubicBezTo>
                  <a:cubicBezTo>
                    <a:pt x="517799" y="250909"/>
                    <a:pt x="517903" y="252617"/>
                    <a:pt x="517167" y="253259"/>
                  </a:cubicBezTo>
                  <a:cubicBezTo>
                    <a:pt x="516931" y="253467"/>
                    <a:pt x="516365" y="251957"/>
                    <a:pt x="515369" y="250598"/>
                  </a:cubicBezTo>
                  <a:cubicBezTo>
                    <a:pt x="513572" y="248111"/>
                    <a:pt x="510684" y="245407"/>
                    <a:pt x="508631" y="247767"/>
                  </a:cubicBezTo>
                  <a:cubicBezTo>
                    <a:pt x="506579" y="250126"/>
                    <a:pt x="508117" y="256151"/>
                    <a:pt x="508424" y="258147"/>
                  </a:cubicBezTo>
                  <a:cubicBezTo>
                    <a:pt x="508740" y="260667"/>
                    <a:pt x="507244" y="258860"/>
                    <a:pt x="506117" y="260124"/>
                  </a:cubicBezTo>
                  <a:cubicBezTo>
                    <a:pt x="504564" y="261733"/>
                    <a:pt x="506588" y="265966"/>
                    <a:pt x="507678" y="267589"/>
                  </a:cubicBezTo>
                  <a:cubicBezTo>
                    <a:pt x="508622" y="269335"/>
                    <a:pt x="509976" y="270382"/>
                    <a:pt x="508070" y="270892"/>
                  </a:cubicBezTo>
                  <a:cubicBezTo>
                    <a:pt x="507353" y="271174"/>
                    <a:pt x="506810" y="271785"/>
                    <a:pt x="506621" y="272534"/>
                  </a:cubicBezTo>
                  <a:cubicBezTo>
                    <a:pt x="506239" y="274193"/>
                    <a:pt x="506919" y="275917"/>
                    <a:pt x="508334" y="276865"/>
                  </a:cubicBezTo>
                  <a:cubicBezTo>
                    <a:pt x="508853" y="277233"/>
                    <a:pt x="510283" y="277054"/>
                    <a:pt x="510462" y="277483"/>
                  </a:cubicBezTo>
                  <a:cubicBezTo>
                    <a:pt x="510547" y="277700"/>
                    <a:pt x="510038" y="277918"/>
                    <a:pt x="509476" y="278229"/>
                  </a:cubicBezTo>
                  <a:cubicBezTo>
                    <a:pt x="507041" y="279173"/>
                    <a:pt x="508296" y="281815"/>
                    <a:pt x="509802" y="282674"/>
                  </a:cubicBezTo>
                  <a:cubicBezTo>
                    <a:pt x="510608" y="283212"/>
                    <a:pt x="512515" y="282881"/>
                    <a:pt x="512675" y="283325"/>
                  </a:cubicBezTo>
                  <a:cubicBezTo>
                    <a:pt x="512836" y="283768"/>
                    <a:pt x="512387" y="283943"/>
                    <a:pt x="512161" y="284571"/>
                  </a:cubicBezTo>
                  <a:cubicBezTo>
                    <a:pt x="511934" y="285198"/>
                    <a:pt x="512703" y="286713"/>
                    <a:pt x="512864" y="287402"/>
                  </a:cubicBezTo>
                  <a:cubicBezTo>
                    <a:pt x="512902" y="288174"/>
                    <a:pt x="512869" y="288947"/>
                    <a:pt x="512765" y="289714"/>
                  </a:cubicBezTo>
                  <a:cubicBezTo>
                    <a:pt x="512765" y="290421"/>
                    <a:pt x="513775" y="292347"/>
                    <a:pt x="514652" y="291077"/>
                  </a:cubicBezTo>
                  <a:cubicBezTo>
                    <a:pt x="515619" y="284532"/>
                    <a:pt x="515794" y="277894"/>
                    <a:pt x="515171" y="271307"/>
                  </a:cubicBezTo>
                  <a:cubicBezTo>
                    <a:pt x="514968" y="268500"/>
                    <a:pt x="514454" y="265724"/>
                    <a:pt x="513638" y="263031"/>
                  </a:cubicBezTo>
                  <a:cubicBezTo>
                    <a:pt x="515676" y="270119"/>
                    <a:pt x="516511" y="277499"/>
                    <a:pt x="516105" y="284863"/>
                  </a:cubicBezTo>
                  <a:cubicBezTo>
                    <a:pt x="516044" y="286807"/>
                    <a:pt x="515973" y="288779"/>
                    <a:pt x="515841" y="290629"/>
                  </a:cubicBezTo>
                  <a:cubicBezTo>
                    <a:pt x="518163" y="286629"/>
                    <a:pt x="519715" y="282230"/>
                    <a:pt x="520418" y="277658"/>
                  </a:cubicBezTo>
                  <a:cubicBezTo>
                    <a:pt x="519899" y="276559"/>
                    <a:pt x="519342" y="278658"/>
                    <a:pt x="519031" y="277885"/>
                  </a:cubicBezTo>
                  <a:cubicBezTo>
                    <a:pt x="518970" y="277347"/>
                    <a:pt x="520371" y="275615"/>
                    <a:pt x="520876" y="274751"/>
                  </a:cubicBezTo>
                  <a:moveTo>
                    <a:pt x="513699" y="153615"/>
                  </a:moveTo>
                  <a:cubicBezTo>
                    <a:pt x="514935" y="155462"/>
                    <a:pt x="515818" y="157523"/>
                    <a:pt x="516304" y="159692"/>
                  </a:cubicBezTo>
                  <a:cubicBezTo>
                    <a:pt x="515912" y="160471"/>
                    <a:pt x="515619" y="157847"/>
                    <a:pt x="515082" y="159437"/>
                  </a:cubicBezTo>
                  <a:cubicBezTo>
                    <a:pt x="515016" y="163817"/>
                    <a:pt x="515412" y="168192"/>
                    <a:pt x="516266" y="172489"/>
                  </a:cubicBezTo>
                  <a:cubicBezTo>
                    <a:pt x="518097" y="165143"/>
                    <a:pt x="519456" y="157689"/>
                    <a:pt x="520338" y="150170"/>
                  </a:cubicBezTo>
                  <a:cubicBezTo>
                    <a:pt x="520295" y="153940"/>
                    <a:pt x="519923" y="157699"/>
                    <a:pt x="519229" y="161405"/>
                  </a:cubicBezTo>
                  <a:cubicBezTo>
                    <a:pt x="518569" y="165137"/>
                    <a:pt x="517724" y="169266"/>
                    <a:pt x="517059" y="172800"/>
                  </a:cubicBezTo>
                  <a:cubicBezTo>
                    <a:pt x="517125" y="173272"/>
                    <a:pt x="516926" y="173899"/>
                    <a:pt x="517809" y="173984"/>
                  </a:cubicBezTo>
                  <a:cubicBezTo>
                    <a:pt x="519380" y="173385"/>
                    <a:pt x="518960" y="171918"/>
                    <a:pt x="519574" y="170507"/>
                  </a:cubicBezTo>
                  <a:cubicBezTo>
                    <a:pt x="519871" y="169931"/>
                    <a:pt x="520899" y="168709"/>
                    <a:pt x="520857" y="167997"/>
                  </a:cubicBezTo>
                  <a:cubicBezTo>
                    <a:pt x="520074" y="165298"/>
                    <a:pt x="521602" y="167142"/>
                    <a:pt x="523311" y="166878"/>
                  </a:cubicBezTo>
                  <a:cubicBezTo>
                    <a:pt x="524533" y="166531"/>
                    <a:pt x="525387" y="165434"/>
                    <a:pt x="525429" y="164165"/>
                  </a:cubicBezTo>
                  <a:cubicBezTo>
                    <a:pt x="525429" y="162750"/>
                    <a:pt x="523598" y="161641"/>
                    <a:pt x="523830" y="161235"/>
                  </a:cubicBezTo>
                  <a:cubicBezTo>
                    <a:pt x="524061" y="160829"/>
                    <a:pt x="525273" y="161443"/>
                    <a:pt x="525792" y="161235"/>
                  </a:cubicBezTo>
                  <a:cubicBezTo>
                    <a:pt x="527647" y="160231"/>
                    <a:pt x="528515" y="158046"/>
                    <a:pt x="527854" y="156045"/>
                  </a:cubicBezTo>
                  <a:cubicBezTo>
                    <a:pt x="527623" y="154695"/>
                    <a:pt x="526363" y="153987"/>
                    <a:pt x="526010" y="152931"/>
                  </a:cubicBezTo>
                  <a:cubicBezTo>
                    <a:pt x="525896" y="152034"/>
                    <a:pt x="526552" y="151043"/>
                    <a:pt x="527269" y="149269"/>
                  </a:cubicBezTo>
                  <a:cubicBezTo>
                    <a:pt x="528123" y="147915"/>
                    <a:pt x="527713" y="145216"/>
                    <a:pt x="529501" y="144551"/>
                  </a:cubicBezTo>
                  <a:cubicBezTo>
                    <a:pt x="529544" y="144197"/>
                    <a:pt x="529558" y="143840"/>
                    <a:pt x="529534" y="143484"/>
                  </a:cubicBezTo>
                  <a:cubicBezTo>
                    <a:pt x="529534" y="142465"/>
                    <a:pt x="528694" y="141300"/>
                    <a:pt x="527911" y="141521"/>
                  </a:cubicBezTo>
                  <a:cubicBezTo>
                    <a:pt x="527373" y="141776"/>
                    <a:pt x="526911" y="141082"/>
                    <a:pt x="526967" y="139308"/>
                  </a:cubicBezTo>
                  <a:cubicBezTo>
                    <a:pt x="527000" y="135062"/>
                    <a:pt x="527911" y="129027"/>
                    <a:pt x="525377" y="125153"/>
                  </a:cubicBezTo>
                  <a:cubicBezTo>
                    <a:pt x="523108" y="122473"/>
                    <a:pt x="521069" y="126569"/>
                    <a:pt x="519800" y="129753"/>
                  </a:cubicBezTo>
                  <a:cubicBezTo>
                    <a:pt x="519106" y="131523"/>
                    <a:pt x="518762" y="133396"/>
                    <a:pt x="518531" y="133184"/>
                  </a:cubicBezTo>
                  <a:cubicBezTo>
                    <a:pt x="517818" y="132547"/>
                    <a:pt x="517700" y="130603"/>
                    <a:pt x="516794" y="130919"/>
                  </a:cubicBezTo>
                  <a:cubicBezTo>
                    <a:pt x="515629" y="131325"/>
                    <a:pt x="515082" y="132542"/>
                    <a:pt x="514907" y="134118"/>
                  </a:cubicBezTo>
                  <a:cubicBezTo>
                    <a:pt x="514232" y="136916"/>
                    <a:pt x="516639" y="147117"/>
                    <a:pt x="516172" y="147740"/>
                  </a:cubicBezTo>
                  <a:cubicBezTo>
                    <a:pt x="515789" y="147806"/>
                    <a:pt x="515228" y="147042"/>
                    <a:pt x="514695" y="146565"/>
                  </a:cubicBezTo>
                  <a:cubicBezTo>
                    <a:pt x="514161" y="146089"/>
                    <a:pt x="513600" y="145909"/>
                    <a:pt x="513204" y="147080"/>
                  </a:cubicBezTo>
                  <a:cubicBezTo>
                    <a:pt x="512713" y="149259"/>
                    <a:pt x="512887" y="151536"/>
                    <a:pt x="513709" y="153615"/>
                  </a:cubicBezTo>
                  <a:moveTo>
                    <a:pt x="526500" y="192433"/>
                  </a:moveTo>
                  <a:cubicBezTo>
                    <a:pt x="524825" y="196680"/>
                    <a:pt x="528388" y="202248"/>
                    <a:pt x="529029" y="206117"/>
                  </a:cubicBezTo>
                  <a:cubicBezTo>
                    <a:pt x="528600" y="206787"/>
                    <a:pt x="528496" y="204598"/>
                    <a:pt x="527821" y="205546"/>
                  </a:cubicBezTo>
                  <a:cubicBezTo>
                    <a:pt x="527699" y="208754"/>
                    <a:pt x="527774" y="211968"/>
                    <a:pt x="528053" y="215167"/>
                  </a:cubicBezTo>
                  <a:cubicBezTo>
                    <a:pt x="528123" y="217432"/>
                    <a:pt x="528289" y="219017"/>
                    <a:pt x="528605" y="219168"/>
                  </a:cubicBezTo>
                  <a:cubicBezTo>
                    <a:pt x="531304" y="210161"/>
                    <a:pt x="532814" y="200577"/>
                    <a:pt x="535895" y="191693"/>
                  </a:cubicBezTo>
                  <a:cubicBezTo>
                    <a:pt x="536263" y="190711"/>
                    <a:pt x="535640" y="192433"/>
                    <a:pt x="535579" y="192693"/>
                  </a:cubicBezTo>
                  <a:cubicBezTo>
                    <a:pt x="533134" y="201436"/>
                    <a:pt x="531653" y="210963"/>
                    <a:pt x="529445" y="219631"/>
                  </a:cubicBezTo>
                  <a:cubicBezTo>
                    <a:pt x="529501" y="220102"/>
                    <a:pt x="529289" y="220754"/>
                    <a:pt x="530195" y="220985"/>
                  </a:cubicBezTo>
                  <a:cubicBezTo>
                    <a:pt x="531875" y="220636"/>
                    <a:pt x="531464" y="219036"/>
                    <a:pt x="532148" y="217682"/>
                  </a:cubicBezTo>
                  <a:cubicBezTo>
                    <a:pt x="532497" y="217116"/>
                    <a:pt x="533606" y="216021"/>
                    <a:pt x="533592" y="215290"/>
                  </a:cubicBezTo>
                  <a:cubicBezTo>
                    <a:pt x="532913" y="212341"/>
                    <a:pt x="534427" y="214516"/>
                    <a:pt x="536192" y="214553"/>
                  </a:cubicBezTo>
                  <a:cubicBezTo>
                    <a:pt x="537475" y="214419"/>
                    <a:pt x="538466" y="213361"/>
                    <a:pt x="538513" y="212072"/>
                  </a:cubicBezTo>
                  <a:cubicBezTo>
                    <a:pt x="538537" y="210590"/>
                    <a:pt x="536626" y="209094"/>
                    <a:pt x="536857" y="208707"/>
                  </a:cubicBezTo>
                  <a:cubicBezTo>
                    <a:pt x="537088" y="208320"/>
                    <a:pt x="538377" y="209179"/>
                    <a:pt x="538933" y="209023"/>
                  </a:cubicBezTo>
                  <a:cubicBezTo>
                    <a:pt x="540670" y="208414"/>
                    <a:pt x="541703" y="206625"/>
                    <a:pt x="541359" y="204815"/>
                  </a:cubicBezTo>
                  <a:cubicBezTo>
                    <a:pt x="541335" y="203851"/>
                    <a:pt x="540958" y="202930"/>
                    <a:pt x="540297" y="202229"/>
                  </a:cubicBezTo>
                  <a:cubicBezTo>
                    <a:pt x="538660" y="200997"/>
                    <a:pt x="539943" y="200308"/>
                    <a:pt x="541137" y="198454"/>
                  </a:cubicBezTo>
                  <a:cubicBezTo>
                    <a:pt x="543303" y="196095"/>
                    <a:pt x="545176" y="189041"/>
                    <a:pt x="541953" y="188508"/>
                  </a:cubicBezTo>
                  <a:cubicBezTo>
                    <a:pt x="541354" y="188583"/>
                    <a:pt x="540943" y="187984"/>
                    <a:pt x="541151" y="186436"/>
                  </a:cubicBezTo>
                  <a:cubicBezTo>
                    <a:pt x="541661" y="183964"/>
                    <a:pt x="542609" y="175239"/>
                    <a:pt x="540519" y="172606"/>
                  </a:cubicBezTo>
                  <a:cubicBezTo>
                    <a:pt x="538287" y="169407"/>
                    <a:pt x="535932" y="173173"/>
                    <a:pt x="534432" y="176202"/>
                  </a:cubicBezTo>
                  <a:cubicBezTo>
                    <a:pt x="533592" y="177896"/>
                    <a:pt x="533116" y="179679"/>
                    <a:pt x="532889" y="179439"/>
                  </a:cubicBezTo>
                  <a:cubicBezTo>
                    <a:pt x="532243" y="178877"/>
                    <a:pt x="532309" y="176773"/>
                    <a:pt x="531223" y="176801"/>
                  </a:cubicBezTo>
                  <a:cubicBezTo>
                    <a:pt x="527449" y="178094"/>
                    <a:pt x="529147" y="184936"/>
                    <a:pt x="529227" y="188276"/>
                  </a:cubicBezTo>
                  <a:cubicBezTo>
                    <a:pt x="529520" y="189949"/>
                    <a:pt x="529629" y="191648"/>
                    <a:pt x="529548" y="193344"/>
                  </a:cubicBezTo>
                  <a:cubicBezTo>
                    <a:pt x="528756" y="193396"/>
                    <a:pt x="527463" y="190211"/>
                    <a:pt x="526519" y="192400"/>
                  </a:cubicBezTo>
                  <a:moveTo>
                    <a:pt x="524160" y="234583"/>
                  </a:moveTo>
                  <a:cubicBezTo>
                    <a:pt x="524948" y="230342"/>
                    <a:pt x="524910" y="225988"/>
                    <a:pt x="524037" y="221763"/>
                  </a:cubicBezTo>
                  <a:cubicBezTo>
                    <a:pt x="523230" y="221178"/>
                    <a:pt x="523410" y="223179"/>
                    <a:pt x="522891" y="222707"/>
                  </a:cubicBezTo>
                  <a:cubicBezTo>
                    <a:pt x="523584" y="219493"/>
                    <a:pt x="524018" y="216228"/>
                    <a:pt x="524188" y="212944"/>
                  </a:cubicBezTo>
                  <a:cubicBezTo>
                    <a:pt x="524207" y="211815"/>
                    <a:pt x="523787" y="210723"/>
                    <a:pt x="523018" y="209896"/>
                  </a:cubicBezTo>
                  <a:cubicBezTo>
                    <a:pt x="521602" y="208646"/>
                    <a:pt x="521060" y="211883"/>
                    <a:pt x="520272" y="212213"/>
                  </a:cubicBezTo>
                  <a:cubicBezTo>
                    <a:pt x="519248" y="209764"/>
                    <a:pt x="519272" y="204036"/>
                    <a:pt x="517219" y="201748"/>
                  </a:cubicBezTo>
                  <a:cubicBezTo>
                    <a:pt x="516563" y="200775"/>
                    <a:pt x="515256" y="200497"/>
                    <a:pt x="514261" y="201120"/>
                  </a:cubicBezTo>
                  <a:cubicBezTo>
                    <a:pt x="513317" y="201667"/>
                    <a:pt x="513944" y="203007"/>
                    <a:pt x="513473" y="203857"/>
                  </a:cubicBezTo>
                  <a:cubicBezTo>
                    <a:pt x="513322" y="204149"/>
                    <a:pt x="512378" y="203224"/>
                    <a:pt x="511071" y="202649"/>
                  </a:cubicBezTo>
                  <a:cubicBezTo>
                    <a:pt x="505555" y="199950"/>
                    <a:pt x="502059" y="203706"/>
                    <a:pt x="505135" y="209080"/>
                  </a:cubicBezTo>
                  <a:cubicBezTo>
                    <a:pt x="505777" y="210306"/>
                    <a:pt x="506499" y="211490"/>
                    <a:pt x="507291" y="212624"/>
                  </a:cubicBezTo>
                  <a:cubicBezTo>
                    <a:pt x="507862" y="213539"/>
                    <a:pt x="507612" y="214110"/>
                    <a:pt x="506985" y="214308"/>
                  </a:cubicBezTo>
                  <a:cubicBezTo>
                    <a:pt x="506357" y="214506"/>
                    <a:pt x="504800" y="216045"/>
                    <a:pt x="506513" y="218314"/>
                  </a:cubicBezTo>
                  <a:cubicBezTo>
                    <a:pt x="507603" y="220107"/>
                    <a:pt x="510712" y="221022"/>
                    <a:pt x="511651" y="222193"/>
                  </a:cubicBezTo>
                  <a:cubicBezTo>
                    <a:pt x="511651" y="223179"/>
                    <a:pt x="510132" y="223608"/>
                    <a:pt x="510292" y="225453"/>
                  </a:cubicBezTo>
                  <a:cubicBezTo>
                    <a:pt x="510330" y="227609"/>
                    <a:pt x="512614" y="227902"/>
                    <a:pt x="513189" y="227897"/>
                  </a:cubicBezTo>
                  <a:cubicBezTo>
                    <a:pt x="513765" y="227893"/>
                    <a:pt x="514964" y="226954"/>
                    <a:pt x="515261" y="227194"/>
                  </a:cubicBezTo>
                  <a:cubicBezTo>
                    <a:pt x="515558" y="227435"/>
                    <a:pt x="513746" y="229001"/>
                    <a:pt x="513916" y="230105"/>
                  </a:cubicBezTo>
                  <a:cubicBezTo>
                    <a:pt x="514067" y="231408"/>
                    <a:pt x="515478" y="231710"/>
                    <a:pt x="516365" y="231672"/>
                  </a:cubicBezTo>
                  <a:cubicBezTo>
                    <a:pt x="517917" y="231512"/>
                    <a:pt x="519776" y="229143"/>
                    <a:pt x="519045" y="231847"/>
                  </a:cubicBezTo>
                  <a:cubicBezTo>
                    <a:pt x="519045" y="232469"/>
                    <a:pt x="520182" y="233262"/>
                    <a:pt x="520536" y="233691"/>
                  </a:cubicBezTo>
                  <a:cubicBezTo>
                    <a:pt x="520819" y="234297"/>
                    <a:pt x="521041" y="234930"/>
                    <a:pt x="521197" y="235579"/>
                  </a:cubicBezTo>
                  <a:cubicBezTo>
                    <a:pt x="521669" y="236433"/>
                    <a:pt x="523004" y="236886"/>
                    <a:pt x="523278" y="235602"/>
                  </a:cubicBezTo>
                  <a:cubicBezTo>
                    <a:pt x="522740" y="232544"/>
                    <a:pt x="521843" y="229560"/>
                    <a:pt x="520607" y="226713"/>
                  </a:cubicBezTo>
                  <a:cubicBezTo>
                    <a:pt x="519021" y="222197"/>
                    <a:pt x="516742" y="217957"/>
                    <a:pt x="513845" y="214148"/>
                  </a:cubicBezTo>
                  <a:cubicBezTo>
                    <a:pt x="513713" y="214002"/>
                    <a:pt x="513576" y="213859"/>
                    <a:pt x="513440" y="213718"/>
                  </a:cubicBezTo>
                  <a:cubicBezTo>
                    <a:pt x="513510" y="213803"/>
                    <a:pt x="513723" y="213968"/>
                    <a:pt x="513859" y="214115"/>
                  </a:cubicBezTo>
                  <a:cubicBezTo>
                    <a:pt x="518644" y="220167"/>
                    <a:pt x="522150" y="227127"/>
                    <a:pt x="524169" y="234574"/>
                  </a:cubicBezTo>
                  <a:moveTo>
                    <a:pt x="511189" y="314103"/>
                  </a:moveTo>
                  <a:cubicBezTo>
                    <a:pt x="512505" y="310881"/>
                    <a:pt x="515336" y="305511"/>
                    <a:pt x="511741" y="303119"/>
                  </a:cubicBezTo>
                  <a:cubicBezTo>
                    <a:pt x="510797" y="302604"/>
                    <a:pt x="510424" y="304322"/>
                    <a:pt x="509570" y="304643"/>
                  </a:cubicBezTo>
                  <a:cubicBezTo>
                    <a:pt x="509297" y="304747"/>
                    <a:pt x="509155" y="303020"/>
                    <a:pt x="508565" y="301264"/>
                  </a:cubicBezTo>
                  <a:cubicBezTo>
                    <a:pt x="507518" y="298061"/>
                    <a:pt x="505456" y="294258"/>
                    <a:pt x="502969" y="295602"/>
                  </a:cubicBezTo>
                  <a:cubicBezTo>
                    <a:pt x="500695" y="297188"/>
                    <a:pt x="500681" y="301161"/>
                    <a:pt x="500322" y="303676"/>
                  </a:cubicBezTo>
                  <a:cubicBezTo>
                    <a:pt x="500176" y="304983"/>
                    <a:pt x="500322" y="307639"/>
                    <a:pt x="498982" y="306639"/>
                  </a:cubicBezTo>
                  <a:cubicBezTo>
                    <a:pt x="497472" y="305780"/>
                    <a:pt x="496453" y="306903"/>
                    <a:pt x="496359" y="309328"/>
                  </a:cubicBezTo>
                  <a:cubicBezTo>
                    <a:pt x="496137" y="312839"/>
                    <a:pt x="497826" y="316911"/>
                    <a:pt x="497501" y="317770"/>
                  </a:cubicBezTo>
                  <a:cubicBezTo>
                    <a:pt x="497175" y="318628"/>
                    <a:pt x="495929" y="317081"/>
                    <a:pt x="494637" y="318944"/>
                  </a:cubicBezTo>
                  <a:cubicBezTo>
                    <a:pt x="493778" y="320616"/>
                    <a:pt x="493905" y="322626"/>
                    <a:pt x="494976" y="324172"/>
                  </a:cubicBezTo>
                  <a:cubicBezTo>
                    <a:pt x="495349" y="324781"/>
                    <a:pt x="496732" y="325286"/>
                    <a:pt x="496769" y="325791"/>
                  </a:cubicBezTo>
                  <a:cubicBezTo>
                    <a:pt x="496807" y="326296"/>
                    <a:pt x="494627" y="325668"/>
                    <a:pt x="494037" y="326735"/>
                  </a:cubicBezTo>
                  <a:cubicBezTo>
                    <a:pt x="493575" y="328069"/>
                    <a:pt x="493811" y="329547"/>
                    <a:pt x="494670" y="330670"/>
                  </a:cubicBezTo>
                  <a:cubicBezTo>
                    <a:pt x="495750" y="332180"/>
                    <a:pt x="498444" y="332085"/>
                    <a:pt x="496302" y="333666"/>
                  </a:cubicBezTo>
                  <a:cubicBezTo>
                    <a:pt x="495910" y="334180"/>
                    <a:pt x="496175" y="336025"/>
                    <a:pt x="496118" y="336804"/>
                  </a:cubicBezTo>
                  <a:cubicBezTo>
                    <a:pt x="495929" y="337589"/>
                    <a:pt x="495679" y="338357"/>
                    <a:pt x="495368" y="339102"/>
                  </a:cubicBezTo>
                  <a:cubicBezTo>
                    <a:pt x="495236" y="339825"/>
                    <a:pt x="495354" y="340572"/>
                    <a:pt x="495703" y="341220"/>
                  </a:cubicBezTo>
                  <a:cubicBezTo>
                    <a:pt x="496420" y="341942"/>
                    <a:pt x="496798" y="341192"/>
                    <a:pt x="497067" y="340890"/>
                  </a:cubicBezTo>
                  <a:cubicBezTo>
                    <a:pt x="500973" y="332030"/>
                    <a:pt x="503224" y="322526"/>
                    <a:pt x="503696" y="312853"/>
                  </a:cubicBezTo>
                  <a:cubicBezTo>
                    <a:pt x="503804" y="314505"/>
                    <a:pt x="503786" y="316163"/>
                    <a:pt x="503635" y="317812"/>
                  </a:cubicBezTo>
                  <a:cubicBezTo>
                    <a:pt x="502752" y="325856"/>
                    <a:pt x="500851" y="333755"/>
                    <a:pt x="497972" y="341319"/>
                  </a:cubicBezTo>
                  <a:cubicBezTo>
                    <a:pt x="499657" y="340763"/>
                    <a:pt x="501233" y="337776"/>
                    <a:pt x="502578" y="336129"/>
                  </a:cubicBezTo>
                  <a:cubicBezTo>
                    <a:pt x="503290" y="335082"/>
                    <a:pt x="507593" y="329301"/>
                    <a:pt x="505234" y="330137"/>
                  </a:cubicBezTo>
                  <a:cubicBezTo>
                    <a:pt x="504923" y="330316"/>
                    <a:pt x="504621" y="330538"/>
                    <a:pt x="504588" y="330085"/>
                  </a:cubicBezTo>
                  <a:cubicBezTo>
                    <a:pt x="506277" y="328070"/>
                    <a:pt x="510056" y="325890"/>
                    <a:pt x="511510" y="323158"/>
                  </a:cubicBezTo>
                  <a:cubicBezTo>
                    <a:pt x="512250" y="322041"/>
                    <a:pt x="512623" y="320722"/>
                    <a:pt x="512581" y="319383"/>
                  </a:cubicBezTo>
                  <a:cubicBezTo>
                    <a:pt x="512364" y="316887"/>
                    <a:pt x="510009" y="319091"/>
                    <a:pt x="509278" y="318567"/>
                  </a:cubicBezTo>
                  <a:cubicBezTo>
                    <a:pt x="509023" y="318043"/>
                    <a:pt x="510745" y="315354"/>
                    <a:pt x="511165" y="314231"/>
                  </a:cubicBezTo>
                  <a:moveTo>
                    <a:pt x="509004" y="163212"/>
                  </a:moveTo>
                  <a:cubicBezTo>
                    <a:pt x="507589" y="161523"/>
                    <a:pt x="506499" y="156007"/>
                    <a:pt x="503814" y="154412"/>
                  </a:cubicBezTo>
                  <a:cubicBezTo>
                    <a:pt x="502814" y="153711"/>
                    <a:pt x="501441" y="153919"/>
                    <a:pt x="500695" y="154884"/>
                  </a:cubicBezTo>
                  <a:cubicBezTo>
                    <a:pt x="499850" y="155729"/>
                    <a:pt x="500775" y="156809"/>
                    <a:pt x="500492" y="157852"/>
                  </a:cubicBezTo>
                  <a:cubicBezTo>
                    <a:pt x="500398" y="158182"/>
                    <a:pt x="499261" y="157673"/>
                    <a:pt x="497803" y="157597"/>
                  </a:cubicBezTo>
                  <a:cubicBezTo>
                    <a:pt x="495170" y="157441"/>
                    <a:pt x="491579" y="158069"/>
                    <a:pt x="491164" y="161447"/>
                  </a:cubicBezTo>
                  <a:cubicBezTo>
                    <a:pt x="490857" y="164392"/>
                    <a:pt x="493688" y="166760"/>
                    <a:pt x="495962" y="167982"/>
                  </a:cubicBezTo>
                  <a:cubicBezTo>
                    <a:pt x="496463" y="168317"/>
                    <a:pt x="496581" y="168634"/>
                    <a:pt x="496293" y="169035"/>
                  </a:cubicBezTo>
                  <a:cubicBezTo>
                    <a:pt x="495085" y="169893"/>
                    <a:pt x="494372" y="171988"/>
                    <a:pt x="498331" y="173187"/>
                  </a:cubicBezTo>
                  <a:cubicBezTo>
                    <a:pt x="495863" y="173512"/>
                    <a:pt x="495377" y="176070"/>
                    <a:pt x="496467" y="176730"/>
                  </a:cubicBezTo>
                  <a:cubicBezTo>
                    <a:pt x="496816" y="176969"/>
                    <a:pt x="497241" y="177059"/>
                    <a:pt x="497656" y="176980"/>
                  </a:cubicBezTo>
                  <a:cubicBezTo>
                    <a:pt x="498944" y="176980"/>
                    <a:pt x="501903" y="176164"/>
                    <a:pt x="502663" y="176669"/>
                  </a:cubicBezTo>
                  <a:cubicBezTo>
                    <a:pt x="502757" y="177018"/>
                    <a:pt x="501851" y="177688"/>
                    <a:pt x="501752" y="178212"/>
                  </a:cubicBezTo>
                  <a:cubicBezTo>
                    <a:pt x="501497" y="179458"/>
                    <a:pt x="502101" y="181119"/>
                    <a:pt x="503446" y="181307"/>
                  </a:cubicBezTo>
                  <a:cubicBezTo>
                    <a:pt x="504026" y="181411"/>
                    <a:pt x="504621" y="181372"/>
                    <a:pt x="505182" y="181194"/>
                  </a:cubicBezTo>
                  <a:cubicBezTo>
                    <a:pt x="505763" y="181001"/>
                    <a:pt x="506810" y="179618"/>
                    <a:pt x="507145" y="179778"/>
                  </a:cubicBezTo>
                  <a:cubicBezTo>
                    <a:pt x="507480" y="179939"/>
                    <a:pt x="505928" y="182175"/>
                    <a:pt x="506296" y="183270"/>
                  </a:cubicBezTo>
                  <a:cubicBezTo>
                    <a:pt x="506720" y="184558"/>
                    <a:pt x="508221" y="184379"/>
                    <a:pt x="509099" y="184035"/>
                  </a:cubicBezTo>
                  <a:cubicBezTo>
                    <a:pt x="509976" y="183690"/>
                    <a:pt x="511288" y="181807"/>
                    <a:pt x="511628" y="181977"/>
                  </a:cubicBezTo>
                  <a:cubicBezTo>
                    <a:pt x="511967" y="182147"/>
                    <a:pt x="511703" y="182661"/>
                    <a:pt x="511831" y="183289"/>
                  </a:cubicBezTo>
                  <a:cubicBezTo>
                    <a:pt x="511958" y="183917"/>
                    <a:pt x="513246" y="184308"/>
                    <a:pt x="513718" y="184643"/>
                  </a:cubicBezTo>
                  <a:cubicBezTo>
                    <a:pt x="514190" y="184978"/>
                    <a:pt x="514548" y="186125"/>
                    <a:pt x="514747" y="186318"/>
                  </a:cubicBezTo>
                  <a:cubicBezTo>
                    <a:pt x="515124" y="186730"/>
                    <a:pt x="515714" y="186880"/>
                    <a:pt x="516242" y="186700"/>
                  </a:cubicBezTo>
                  <a:cubicBezTo>
                    <a:pt x="516615" y="186467"/>
                    <a:pt x="516842" y="186060"/>
                    <a:pt x="516846" y="185620"/>
                  </a:cubicBezTo>
                  <a:cubicBezTo>
                    <a:pt x="515176" y="181584"/>
                    <a:pt x="512935" y="177809"/>
                    <a:pt x="510189" y="174414"/>
                  </a:cubicBezTo>
                  <a:cubicBezTo>
                    <a:pt x="509028" y="172970"/>
                    <a:pt x="503436" y="165802"/>
                    <a:pt x="503403" y="165779"/>
                  </a:cubicBezTo>
                  <a:cubicBezTo>
                    <a:pt x="503370" y="165755"/>
                    <a:pt x="507362" y="170417"/>
                    <a:pt x="507881" y="171045"/>
                  </a:cubicBezTo>
                  <a:cubicBezTo>
                    <a:pt x="509297" y="172753"/>
                    <a:pt x="511052" y="174664"/>
                    <a:pt x="512331" y="176476"/>
                  </a:cubicBezTo>
                  <a:cubicBezTo>
                    <a:pt x="514015" y="178877"/>
                    <a:pt x="516148" y="181756"/>
                    <a:pt x="517549" y="184275"/>
                  </a:cubicBezTo>
                  <a:cubicBezTo>
                    <a:pt x="517743" y="182888"/>
                    <a:pt x="517653" y="181476"/>
                    <a:pt x="517295" y="180123"/>
                  </a:cubicBezTo>
                  <a:cubicBezTo>
                    <a:pt x="516846" y="177504"/>
                    <a:pt x="516242" y="174914"/>
                    <a:pt x="515492" y="172366"/>
                  </a:cubicBezTo>
                  <a:cubicBezTo>
                    <a:pt x="515223" y="171667"/>
                    <a:pt x="515129" y="171299"/>
                    <a:pt x="514633" y="171578"/>
                  </a:cubicBezTo>
                  <a:cubicBezTo>
                    <a:pt x="514284" y="171903"/>
                    <a:pt x="514511" y="172993"/>
                    <a:pt x="514034" y="172819"/>
                  </a:cubicBezTo>
                  <a:cubicBezTo>
                    <a:pt x="514081" y="170768"/>
                    <a:pt x="513963" y="168716"/>
                    <a:pt x="513675" y="166685"/>
                  </a:cubicBezTo>
                  <a:cubicBezTo>
                    <a:pt x="513586" y="165124"/>
                    <a:pt x="513336" y="163578"/>
                    <a:pt x="512925" y="162070"/>
                  </a:cubicBezTo>
                  <a:cubicBezTo>
                    <a:pt x="512453" y="160395"/>
                    <a:pt x="510448" y="159008"/>
                    <a:pt x="509835" y="161216"/>
                  </a:cubicBezTo>
                  <a:cubicBezTo>
                    <a:pt x="509547" y="162004"/>
                    <a:pt x="509363" y="162924"/>
                    <a:pt x="509014" y="163207"/>
                  </a:cubicBezTo>
                  <a:moveTo>
                    <a:pt x="495892" y="101632"/>
                  </a:moveTo>
                  <a:cubicBezTo>
                    <a:pt x="496363" y="102698"/>
                    <a:pt x="497878" y="105406"/>
                    <a:pt x="497670" y="105878"/>
                  </a:cubicBezTo>
                  <a:cubicBezTo>
                    <a:pt x="497043" y="106350"/>
                    <a:pt x="495052" y="104222"/>
                    <a:pt x="494934" y="106633"/>
                  </a:cubicBezTo>
                  <a:cubicBezTo>
                    <a:pt x="494693" y="110856"/>
                    <a:pt x="499261" y="114225"/>
                    <a:pt x="500983" y="117349"/>
                  </a:cubicBezTo>
                  <a:cubicBezTo>
                    <a:pt x="500818" y="118165"/>
                    <a:pt x="500124" y="116273"/>
                    <a:pt x="499836" y="117457"/>
                  </a:cubicBezTo>
                  <a:cubicBezTo>
                    <a:pt x="500827" y="121542"/>
                    <a:pt x="502228" y="125516"/>
                    <a:pt x="504017" y="129319"/>
                  </a:cubicBezTo>
                  <a:cubicBezTo>
                    <a:pt x="504158" y="120411"/>
                    <a:pt x="502450" y="108558"/>
                    <a:pt x="502370" y="101051"/>
                  </a:cubicBezTo>
                  <a:cubicBezTo>
                    <a:pt x="502648" y="108728"/>
                    <a:pt x="504342" y="116457"/>
                    <a:pt x="504508" y="124172"/>
                  </a:cubicBezTo>
                  <a:cubicBezTo>
                    <a:pt x="504526" y="126030"/>
                    <a:pt x="504682" y="127885"/>
                    <a:pt x="504979" y="129720"/>
                  </a:cubicBezTo>
                  <a:cubicBezTo>
                    <a:pt x="504979" y="129720"/>
                    <a:pt x="505277" y="130306"/>
                    <a:pt x="505782" y="130018"/>
                  </a:cubicBezTo>
                  <a:cubicBezTo>
                    <a:pt x="507032" y="128928"/>
                    <a:pt x="506338" y="127748"/>
                    <a:pt x="506536" y="126191"/>
                  </a:cubicBezTo>
                  <a:cubicBezTo>
                    <a:pt x="506673" y="125530"/>
                    <a:pt x="507310" y="124025"/>
                    <a:pt x="507117" y="123426"/>
                  </a:cubicBezTo>
                  <a:cubicBezTo>
                    <a:pt x="506923" y="122827"/>
                    <a:pt x="506546" y="122676"/>
                    <a:pt x="506673" y="122228"/>
                  </a:cubicBezTo>
                  <a:cubicBezTo>
                    <a:pt x="506801" y="121779"/>
                    <a:pt x="508400" y="122039"/>
                    <a:pt x="509075" y="121501"/>
                  </a:cubicBezTo>
                  <a:cubicBezTo>
                    <a:pt x="510292" y="120727"/>
                    <a:pt x="511330" y="117849"/>
                    <a:pt x="509198" y="116976"/>
                  </a:cubicBezTo>
                  <a:cubicBezTo>
                    <a:pt x="507155" y="115971"/>
                    <a:pt x="509198" y="116094"/>
                    <a:pt x="510094" y="115560"/>
                  </a:cubicBezTo>
                  <a:cubicBezTo>
                    <a:pt x="510542" y="115107"/>
                    <a:pt x="510896" y="114572"/>
                    <a:pt x="511142" y="113984"/>
                  </a:cubicBezTo>
                  <a:cubicBezTo>
                    <a:pt x="511911" y="111835"/>
                    <a:pt x="511071" y="109441"/>
                    <a:pt x="509127" y="108242"/>
                  </a:cubicBezTo>
                  <a:cubicBezTo>
                    <a:pt x="508627" y="108044"/>
                    <a:pt x="508278" y="108096"/>
                    <a:pt x="508136" y="107586"/>
                  </a:cubicBezTo>
                  <a:cubicBezTo>
                    <a:pt x="508745" y="104744"/>
                    <a:pt x="509084" y="101852"/>
                    <a:pt x="509155" y="98947"/>
                  </a:cubicBezTo>
                  <a:cubicBezTo>
                    <a:pt x="508848" y="96512"/>
                    <a:pt x="507990" y="94526"/>
                    <a:pt x="506324" y="95101"/>
                  </a:cubicBezTo>
                  <a:cubicBezTo>
                    <a:pt x="505852" y="95493"/>
                    <a:pt x="505338" y="95177"/>
                    <a:pt x="505031" y="93686"/>
                  </a:cubicBezTo>
                  <a:cubicBezTo>
                    <a:pt x="504692" y="91747"/>
                    <a:pt x="504243" y="89828"/>
                    <a:pt x="503691" y="87939"/>
                  </a:cubicBezTo>
                  <a:cubicBezTo>
                    <a:pt x="501719" y="80861"/>
                    <a:pt x="497302" y="78686"/>
                    <a:pt x="496538" y="88491"/>
                  </a:cubicBezTo>
                  <a:cubicBezTo>
                    <a:pt x="496349" y="90378"/>
                    <a:pt x="496496" y="92129"/>
                    <a:pt x="496241" y="92053"/>
                  </a:cubicBezTo>
                  <a:cubicBezTo>
                    <a:pt x="495458" y="91798"/>
                    <a:pt x="494872" y="90090"/>
                    <a:pt x="494141" y="90727"/>
                  </a:cubicBezTo>
                  <a:cubicBezTo>
                    <a:pt x="491678" y="92789"/>
                    <a:pt x="494391" y="98461"/>
                    <a:pt x="495906" y="101655"/>
                  </a:cubicBezTo>
                  <a:moveTo>
                    <a:pt x="223283" y="311268"/>
                  </a:moveTo>
                  <a:lnTo>
                    <a:pt x="217508" y="311268"/>
                  </a:lnTo>
                  <a:lnTo>
                    <a:pt x="217508" y="311654"/>
                  </a:lnTo>
                  <a:lnTo>
                    <a:pt x="223283" y="311654"/>
                  </a:lnTo>
                  <a:close/>
                  <a:moveTo>
                    <a:pt x="216899" y="323092"/>
                  </a:moveTo>
                  <a:cubicBezTo>
                    <a:pt x="218838" y="322847"/>
                    <a:pt x="218395" y="325640"/>
                    <a:pt x="220395" y="325564"/>
                  </a:cubicBezTo>
                  <a:cubicBezTo>
                    <a:pt x="222396" y="325640"/>
                    <a:pt x="221948" y="322847"/>
                    <a:pt x="223892" y="323092"/>
                  </a:cubicBezTo>
                  <a:lnTo>
                    <a:pt x="223892" y="322705"/>
                  </a:lnTo>
                  <a:lnTo>
                    <a:pt x="216899" y="322705"/>
                  </a:lnTo>
                  <a:close/>
                  <a:moveTo>
                    <a:pt x="209779" y="284193"/>
                  </a:moveTo>
                  <a:lnTo>
                    <a:pt x="205532" y="286345"/>
                  </a:lnTo>
                  <a:lnTo>
                    <a:pt x="207981" y="286345"/>
                  </a:lnTo>
                  <a:cubicBezTo>
                    <a:pt x="208127" y="286147"/>
                    <a:pt x="206471" y="286293"/>
                    <a:pt x="206325" y="286250"/>
                  </a:cubicBezTo>
                  <a:lnTo>
                    <a:pt x="209732" y="284759"/>
                  </a:lnTo>
                  <a:lnTo>
                    <a:pt x="213138" y="286250"/>
                  </a:lnTo>
                  <a:lnTo>
                    <a:pt x="211492" y="286250"/>
                  </a:lnTo>
                  <a:cubicBezTo>
                    <a:pt x="211331" y="286463"/>
                    <a:pt x="213926" y="286293"/>
                    <a:pt x="213941" y="286345"/>
                  </a:cubicBezTo>
                  <a:cubicBezTo>
                    <a:pt x="213955" y="286397"/>
                    <a:pt x="209821" y="284207"/>
                    <a:pt x="209784" y="284193"/>
                  </a:cubicBezTo>
                  <a:moveTo>
                    <a:pt x="223288" y="289487"/>
                  </a:moveTo>
                  <a:lnTo>
                    <a:pt x="217508" y="289487"/>
                  </a:lnTo>
                  <a:lnTo>
                    <a:pt x="217508" y="289874"/>
                  </a:lnTo>
                  <a:lnTo>
                    <a:pt x="223283" y="289874"/>
                  </a:lnTo>
                  <a:close/>
                  <a:moveTo>
                    <a:pt x="206249" y="301312"/>
                  </a:moveTo>
                  <a:cubicBezTo>
                    <a:pt x="208189" y="301066"/>
                    <a:pt x="207745" y="303860"/>
                    <a:pt x="209741" y="303784"/>
                  </a:cubicBezTo>
                  <a:cubicBezTo>
                    <a:pt x="211742" y="303860"/>
                    <a:pt x="211298" y="301066"/>
                    <a:pt x="213237" y="301312"/>
                  </a:cubicBezTo>
                  <a:lnTo>
                    <a:pt x="213237" y="300925"/>
                  </a:lnTo>
                  <a:lnTo>
                    <a:pt x="206249" y="300925"/>
                  </a:lnTo>
                  <a:close/>
                  <a:moveTo>
                    <a:pt x="220433" y="305973"/>
                  </a:moveTo>
                  <a:lnTo>
                    <a:pt x="216187" y="308125"/>
                  </a:lnTo>
                  <a:lnTo>
                    <a:pt x="218635" y="308125"/>
                  </a:lnTo>
                  <a:cubicBezTo>
                    <a:pt x="218782" y="307927"/>
                    <a:pt x="217121" y="308073"/>
                    <a:pt x="216974" y="308031"/>
                  </a:cubicBezTo>
                  <a:lnTo>
                    <a:pt x="220381" y="306544"/>
                  </a:lnTo>
                  <a:lnTo>
                    <a:pt x="223788" y="308031"/>
                  </a:lnTo>
                  <a:lnTo>
                    <a:pt x="222127" y="308031"/>
                  </a:lnTo>
                  <a:cubicBezTo>
                    <a:pt x="221967" y="308243"/>
                    <a:pt x="224566" y="308073"/>
                    <a:pt x="224576" y="308125"/>
                  </a:cubicBezTo>
                  <a:cubicBezTo>
                    <a:pt x="224585" y="308177"/>
                    <a:pt x="220457" y="305988"/>
                    <a:pt x="220419" y="305973"/>
                  </a:cubicBezTo>
                  <a:moveTo>
                    <a:pt x="222273" y="311914"/>
                  </a:moveTo>
                  <a:lnTo>
                    <a:pt x="218499" y="311914"/>
                  </a:lnTo>
                  <a:lnTo>
                    <a:pt x="218499" y="321502"/>
                  </a:lnTo>
                  <a:lnTo>
                    <a:pt x="222273" y="321502"/>
                  </a:lnTo>
                  <a:close/>
                  <a:moveTo>
                    <a:pt x="211619" y="311914"/>
                  </a:moveTo>
                  <a:lnTo>
                    <a:pt x="207844" y="311914"/>
                  </a:lnTo>
                  <a:lnTo>
                    <a:pt x="207844" y="321502"/>
                  </a:lnTo>
                  <a:lnTo>
                    <a:pt x="211619" y="321502"/>
                  </a:lnTo>
                  <a:close/>
                  <a:moveTo>
                    <a:pt x="212615" y="311272"/>
                  </a:moveTo>
                  <a:lnTo>
                    <a:pt x="206853" y="311272"/>
                  </a:lnTo>
                  <a:lnTo>
                    <a:pt x="206853" y="311659"/>
                  </a:lnTo>
                  <a:lnTo>
                    <a:pt x="212629" y="311659"/>
                  </a:lnTo>
                  <a:close/>
                  <a:moveTo>
                    <a:pt x="206231" y="323097"/>
                  </a:moveTo>
                  <a:cubicBezTo>
                    <a:pt x="208170" y="322851"/>
                    <a:pt x="207726" y="325645"/>
                    <a:pt x="209722" y="325569"/>
                  </a:cubicBezTo>
                  <a:cubicBezTo>
                    <a:pt x="211723" y="325645"/>
                    <a:pt x="211279" y="322851"/>
                    <a:pt x="213219" y="323097"/>
                  </a:cubicBezTo>
                  <a:lnTo>
                    <a:pt x="213219" y="322710"/>
                  </a:lnTo>
                  <a:lnTo>
                    <a:pt x="206249" y="322710"/>
                  </a:lnTo>
                  <a:close/>
                  <a:moveTo>
                    <a:pt x="416329" y="443856"/>
                  </a:moveTo>
                  <a:cubicBezTo>
                    <a:pt x="418819" y="442039"/>
                    <a:pt x="419785" y="438781"/>
                    <a:pt x="418688" y="435901"/>
                  </a:cubicBezTo>
                  <a:cubicBezTo>
                    <a:pt x="418216" y="434669"/>
                    <a:pt x="417457" y="435839"/>
                    <a:pt x="416721" y="435401"/>
                  </a:cubicBezTo>
                  <a:cubicBezTo>
                    <a:pt x="417124" y="432172"/>
                    <a:pt x="417168" y="428909"/>
                    <a:pt x="416853" y="425671"/>
                  </a:cubicBezTo>
                  <a:cubicBezTo>
                    <a:pt x="415116" y="417324"/>
                    <a:pt x="411799" y="424256"/>
                    <a:pt x="410167" y="428059"/>
                  </a:cubicBezTo>
                  <a:cubicBezTo>
                    <a:pt x="409643" y="429059"/>
                    <a:pt x="409251" y="428776"/>
                    <a:pt x="409072" y="427889"/>
                  </a:cubicBezTo>
                  <a:cubicBezTo>
                    <a:pt x="406585" y="421835"/>
                    <a:pt x="404825" y="435509"/>
                    <a:pt x="404207" y="436339"/>
                  </a:cubicBezTo>
                  <a:cubicBezTo>
                    <a:pt x="403787" y="436689"/>
                    <a:pt x="403547" y="435231"/>
                    <a:pt x="402721" y="434853"/>
                  </a:cubicBezTo>
                  <a:cubicBezTo>
                    <a:pt x="400825" y="435138"/>
                    <a:pt x="398956" y="435583"/>
                    <a:pt x="397134" y="436184"/>
                  </a:cubicBezTo>
                  <a:cubicBezTo>
                    <a:pt x="395091" y="437367"/>
                    <a:pt x="394175" y="439833"/>
                    <a:pt x="394950" y="442063"/>
                  </a:cubicBezTo>
                  <a:cubicBezTo>
                    <a:pt x="395469" y="443177"/>
                    <a:pt x="398531" y="445121"/>
                    <a:pt x="395054" y="444375"/>
                  </a:cubicBezTo>
                  <a:cubicBezTo>
                    <a:pt x="391609" y="443554"/>
                    <a:pt x="391057" y="447447"/>
                    <a:pt x="392223" y="449400"/>
                  </a:cubicBezTo>
                  <a:cubicBezTo>
                    <a:pt x="392534" y="450287"/>
                    <a:pt x="394723" y="451255"/>
                    <a:pt x="394808" y="452071"/>
                  </a:cubicBezTo>
                  <a:cubicBezTo>
                    <a:pt x="394704" y="452656"/>
                    <a:pt x="394162" y="452505"/>
                    <a:pt x="393577" y="453014"/>
                  </a:cubicBezTo>
                  <a:cubicBezTo>
                    <a:pt x="392992" y="453524"/>
                    <a:pt x="392982" y="455671"/>
                    <a:pt x="392836" y="456421"/>
                  </a:cubicBezTo>
                  <a:cubicBezTo>
                    <a:pt x="392463" y="457912"/>
                    <a:pt x="391519" y="458474"/>
                    <a:pt x="391670" y="459833"/>
                  </a:cubicBezTo>
                  <a:cubicBezTo>
                    <a:pt x="391916" y="462230"/>
                    <a:pt x="393426" y="461720"/>
                    <a:pt x="394063" y="459889"/>
                  </a:cubicBezTo>
                  <a:cubicBezTo>
                    <a:pt x="395974" y="456182"/>
                    <a:pt x="398277" y="452691"/>
                    <a:pt x="400933" y="449476"/>
                  </a:cubicBezTo>
                  <a:lnTo>
                    <a:pt x="402726" y="449117"/>
                  </a:lnTo>
                  <a:cubicBezTo>
                    <a:pt x="405898" y="445716"/>
                    <a:pt x="408398" y="441745"/>
                    <a:pt x="410096" y="437415"/>
                  </a:cubicBezTo>
                  <a:cubicBezTo>
                    <a:pt x="409987" y="437727"/>
                    <a:pt x="409837" y="438269"/>
                    <a:pt x="409681" y="438656"/>
                  </a:cubicBezTo>
                  <a:cubicBezTo>
                    <a:pt x="407986" y="442804"/>
                    <a:pt x="405640" y="446654"/>
                    <a:pt x="402731" y="450061"/>
                  </a:cubicBezTo>
                  <a:lnTo>
                    <a:pt x="401084" y="450391"/>
                  </a:lnTo>
                  <a:cubicBezTo>
                    <a:pt x="398435" y="453873"/>
                    <a:pt x="396192" y="457645"/>
                    <a:pt x="394398" y="461635"/>
                  </a:cubicBezTo>
                  <a:cubicBezTo>
                    <a:pt x="396327" y="460616"/>
                    <a:pt x="398128" y="459372"/>
                    <a:pt x="399763" y="457926"/>
                  </a:cubicBezTo>
                  <a:cubicBezTo>
                    <a:pt x="400805" y="457346"/>
                    <a:pt x="401603" y="456459"/>
                    <a:pt x="402735" y="456322"/>
                  </a:cubicBezTo>
                  <a:cubicBezTo>
                    <a:pt x="404410" y="455742"/>
                    <a:pt x="406076" y="454907"/>
                    <a:pt x="404788" y="454038"/>
                  </a:cubicBezTo>
                  <a:cubicBezTo>
                    <a:pt x="404505" y="453916"/>
                    <a:pt x="404212" y="453854"/>
                    <a:pt x="404363" y="453420"/>
                  </a:cubicBezTo>
                  <a:cubicBezTo>
                    <a:pt x="405189" y="453005"/>
                    <a:pt x="407383" y="453944"/>
                    <a:pt x="408610" y="453850"/>
                  </a:cubicBezTo>
                  <a:cubicBezTo>
                    <a:pt x="410850" y="454292"/>
                    <a:pt x="413087" y="453065"/>
                    <a:pt x="413918" y="450938"/>
                  </a:cubicBezTo>
                  <a:cubicBezTo>
                    <a:pt x="414271" y="450128"/>
                    <a:pt x="414014" y="449180"/>
                    <a:pt x="413300" y="448659"/>
                  </a:cubicBezTo>
                  <a:cubicBezTo>
                    <a:pt x="412743" y="448211"/>
                    <a:pt x="412059" y="447909"/>
                    <a:pt x="411884" y="447343"/>
                  </a:cubicBezTo>
                  <a:cubicBezTo>
                    <a:pt x="411710" y="446777"/>
                    <a:pt x="414244" y="445781"/>
                    <a:pt x="416339" y="443847"/>
                  </a:cubicBezTo>
                  <a:moveTo>
                    <a:pt x="209784" y="305973"/>
                  </a:moveTo>
                  <a:lnTo>
                    <a:pt x="205537" y="308125"/>
                  </a:lnTo>
                  <a:lnTo>
                    <a:pt x="207986" y="308125"/>
                  </a:lnTo>
                  <a:cubicBezTo>
                    <a:pt x="208132" y="307927"/>
                    <a:pt x="206476" y="308073"/>
                    <a:pt x="206330" y="308031"/>
                  </a:cubicBezTo>
                  <a:lnTo>
                    <a:pt x="209736" y="306544"/>
                  </a:lnTo>
                  <a:lnTo>
                    <a:pt x="213143" y="308031"/>
                  </a:lnTo>
                  <a:lnTo>
                    <a:pt x="211492" y="308031"/>
                  </a:lnTo>
                  <a:cubicBezTo>
                    <a:pt x="211331" y="308243"/>
                    <a:pt x="213926" y="308073"/>
                    <a:pt x="213941" y="308125"/>
                  </a:cubicBezTo>
                  <a:cubicBezTo>
                    <a:pt x="213955" y="308177"/>
                    <a:pt x="209821" y="305992"/>
                    <a:pt x="209784" y="305973"/>
                  </a:cubicBezTo>
                  <a:moveTo>
                    <a:pt x="211638" y="290129"/>
                  </a:moveTo>
                  <a:lnTo>
                    <a:pt x="207863" y="290129"/>
                  </a:lnTo>
                  <a:lnTo>
                    <a:pt x="207863" y="299717"/>
                  </a:lnTo>
                  <a:lnTo>
                    <a:pt x="211638" y="299717"/>
                  </a:lnTo>
                  <a:close/>
                  <a:moveTo>
                    <a:pt x="212634" y="289487"/>
                  </a:moveTo>
                  <a:lnTo>
                    <a:pt x="206853" y="289487"/>
                  </a:lnTo>
                  <a:lnTo>
                    <a:pt x="206853" y="289874"/>
                  </a:lnTo>
                  <a:lnTo>
                    <a:pt x="212629" y="289874"/>
                  </a:lnTo>
                  <a:close/>
                  <a:moveTo>
                    <a:pt x="244592" y="311268"/>
                  </a:moveTo>
                  <a:lnTo>
                    <a:pt x="238811" y="311268"/>
                  </a:lnTo>
                  <a:lnTo>
                    <a:pt x="238811" y="311654"/>
                  </a:lnTo>
                  <a:lnTo>
                    <a:pt x="244587" y="311654"/>
                  </a:lnTo>
                  <a:close/>
                  <a:moveTo>
                    <a:pt x="141347" y="275228"/>
                  </a:moveTo>
                  <a:lnTo>
                    <a:pt x="143423" y="275228"/>
                  </a:lnTo>
                  <a:lnTo>
                    <a:pt x="144759" y="275672"/>
                  </a:lnTo>
                  <a:lnTo>
                    <a:pt x="144829" y="275379"/>
                  </a:lnTo>
                  <a:lnTo>
                    <a:pt x="143475" y="274907"/>
                  </a:lnTo>
                  <a:lnTo>
                    <a:pt x="141347" y="274907"/>
                  </a:lnTo>
                  <a:close/>
                  <a:moveTo>
                    <a:pt x="141347" y="272638"/>
                  </a:moveTo>
                  <a:lnTo>
                    <a:pt x="143419" y="272638"/>
                  </a:lnTo>
                  <a:lnTo>
                    <a:pt x="144754" y="273166"/>
                  </a:lnTo>
                  <a:lnTo>
                    <a:pt x="144839" y="272883"/>
                  </a:lnTo>
                  <a:lnTo>
                    <a:pt x="143485" y="272345"/>
                  </a:lnTo>
                  <a:lnTo>
                    <a:pt x="141352" y="272345"/>
                  </a:lnTo>
                  <a:close/>
                  <a:moveTo>
                    <a:pt x="141347" y="270047"/>
                  </a:moveTo>
                  <a:lnTo>
                    <a:pt x="143414" y="270047"/>
                  </a:lnTo>
                  <a:lnTo>
                    <a:pt x="144744" y="270642"/>
                  </a:lnTo>
                  <a:lnTo>
                    <a:pt x="144839" y="270359"/>
                  </a:lnTo>
                  <a:lnTo>
                    <a:pt x="143485" y="269755"/>
                  </a:lnTo>
                  <a:lnTo>
                    <a:pt x="141347" y="269755"/>
                  </a:lnTo>
                  <a:close/>
                  <a:moveTo>
                    <a:pt x="141347" y="282995"/>
                  </a:moveTo>
                  <a:lnTo>
                    <a:pt x="143419" y="282995"/>
                  </a:lnTo>
                  <a:lnTo>
                    <a:pt x="144754" y="283466"/>
                  </a:lnTo>
                  <a:lnTo>
                    <a:pt x="144829" y="283179"/>
                  </a:lnTo>
                  <a:lnTo>
                    <a:pt x="143475" y="282707"/>
                  </a:lnTo>
                  <a:lnTo>
                    <a:pt x="141347" y="282707"/>
                  </a:lnTo>
                  <a:close/>
                  <a:moveTo>
                    <a:pt x="141347" y="267461"/>
                  </a:moveTo>
                  <a:lnTo>
                    <a:pt x="143414" y="267461"/>
                  </a:lnTo>
                  <a:lnTo>
                    <a:pt x="144744" y="268141"/>
                  </a:lnTo>
                  <a:lnTo>
                    <a:pt x="144848" y="267867"/>
                  </a:lnTo>
                  <a:lnTo>
                    <a:pt x="143494" y="267174"/>
                  </a:lnTo>
                  <a:lnTo>
                    <a:pt x="141347" y="267174"/>
                  </a:lnTo>
                  <a:close/>
                  <a:moveTo>
                    <a:pt x="141347" y="280409"/>
                  </a:moveTo>
                  <a:lnTo>
                    <a:pt x="143419" y="280409"/>
                  </a:lnTo>
                  <a:lnTo>
                    <a:pt x="144754" y="280881"/>
                  </a:lnTo>
                  <a:lnTo>
                    <a:pt x="144834" y="280593"/>
                  </a:lnTo>
                  <a:lnTo>
                    <a:pt x="143480" y="280093"/>
                  </a:lnTo>
                  <a:lnTo>
                    <a:pt x="141347" y="280093"/>
                  </a:lnTo>
                  <a:close/>
                  <a:moveTo>
                    <a:pt x="141347" y="277818"/>
                  </a:moveTo>
                  <a:lnTo>
                    <a:pt x="143419" y="277818"/>
                  </a:lnTo>
                  <a:lnTo>
                    <a:pt x="144754" y="278333"/>
                  </a:lnTo>
                  <a:lnTo>
                    <a:pt x="144839" y="278045"/>
                  </a:lnTo>
                  <a:lnTo>
                    <a:pt x="143485" y="277521"/>
                  </a:lnTo>
                  <a:lnTo>
                    <a:pt x="141352" y="277521"/>
                  </a:lnTo>
                  <a:close/>
                  <a:moveTo>
                    <a:pt x="141347" y="264871"/>
                  </a:moveTo>
                  <a:lnTo>
                    <a:pt x="143414" y="264871"/>
                  </a:lnTo>
                  <a:lnTo>
                    <a:pt x="144744" y="265484"/>
                  </a:lnTo>
                  <a:lnTo>
                    <a:pt x="144844" y="265201"/>
                  </a:lnTo>
                  <a:lnTo>
                    <a:pt x="143489" y="264574"/>
                  </a:lnTo>
                  <a:lnTo>
                    <a:pt x="141347" y="264574"/>
                  </a:lnTo>
                  <a:close/>
                  <a:moveTo>
                    <a:pt x="144848" y="249772"/>
                  </a:moveTo>
                  <a:lnTo>
                    <a:pt x="143494" y="249045"/>
                  </a:lnTo>
                  <a:lnTo>
                    <a:pt x="141347" y="249045"/>
                  </a:lnTo>
                  <a:lnTo>
                    <a:pt x="141347" y="249347"/>
                  </a:lnTo>
                  <a:lnTo>
                    <a:pt x="143409" y="249347"/>
                  </a:lnTo>
                  <a:lnTo>
                    <a:pt x="144740" y="250065"/>
                  </a:lnTo>
                  <a:close/>
                  <a:moveTo>
                    <a:pt x="141347" y="251919"/>
                  </a:moveTo>
                  <a:lnTo>
                    <a:pt x="143414" y="251919"/>
                  </a:lnTo>
                  <a:lnTo>
                    <a:pt x="144744" y="252603"/>
                  </a:lnTo>
                  <a:lnTo>
                    <a:pt x="144848" y="252329"/>
                  </a:lnTo>
                  <a:lnTo>
                    <a:pt x="143494" y="251631"/>
                  </a:lnTo>
                  <a:lnTo>
                    <a:pt x="141347" y="251631"/>
                  </a:lnTo>
                  <a:close/>
                  <a:moveTo>
                    <a:pt x="141347" y="254509"/>
                  </a:moveTo>
                  <a:lnTo>
                    <a:pt x="143414" y="254509"/>
                  </a:lnTo>
                  <a:lnTo>
                    <a:pt x="144744" y="255165"/>
                  </a:lnTo>
                  <a:lnTo>
                    <a:pt x="144848" y="254887"/>
                  </a:lnTo>
                  <a:lnTo>
                    <a:pt x="143494" y="254217"/>
                  </a:lnTo>
                  <a:lnTo>
                    <a:pt x="141347" y="254217"/>
                  </a:lnTo>
                  <a:close/>
                  <a:moveTo>
                    <a:pt x="141347" y="259700"/>
                  </a:moveTo>
                  <a:lnTo>
                    <a:pt x="143414" y="259700"/>
                  </a:lnTo>
                  <a:lnTo>
                    <a:pt x="144744" y="260398"/>
                  </a:lnTo>
                  <a:lnTo>
                    <a:pt x="144853" y="260124"/>
                  </a:lnTo>
                  <a:lnTo>
                    <a:pt x="143499" y="259412"/>
                  </a:lnTo>
                  <a:lnTo>
                    <a:pt x="141352" y="259412"/>
                  </a:lnTo>
                  <a:close/>
                  <a:moveTo>
                    <a:pt x="141347" y="257114"/>
                  </a:moveTo>
                  <a:lnTo>
                    <a:pt x="143409" y="257114"/>
                  </a:lnTo>
                  <a:lnTo>
                    <a:pt x="144740" y="257836"/>
                  </a:lnTo>
                  <a:lnTo>
                    <a:pt x="144853" y="257567"/>
                  </a:lnTo>
                  <a:lnTo>
                    <a:pt x="143499" y="256826"/>
                  </a:lnTo>
                  <a:lnTo>
                    <a:pt x="141352" y="256826"/>
                  </a:lnTo>
                  <a:close/>
                  <a:moveTo>
                    <a:pt x="141347" y="262304"/>
                  </a:moveTo>
                  <a:lnTo>
                    <a:pt x="143414" y="262304"/>
                  </a:lnTo>
                  <a:lnTo>
                    <a:pt x="144744" y="262974"/>
                  </a:lnTo>
                  <a:lnTo>
                    <a:pt x="144848" y="262701"/>
                  </a:lnTo>
                  <a:lnTo>
                    <a:pt x="143494" y="262016"/>
                  </a:lnTo>
                  <a:lnTo>
                    <a:pt x="141347" y="262016"/>
                  </a:lnTo>
                  <a:close/>
                  <a:moveTo>
                    <a:pt x="141347" y="285609"/>
                  </a:moveTo>
                  <a:lnTo>
                    <a:pt x="143409" y="285609"/>
                  </a:lnTo>
                  <a:lnTo>
                    <a:pt x="144763" y="285996"/>
                  </a:lnTo>
                  <a:lnTo>
                    <a:pt x="144825" y="285703"/>
                  </a:lnTo>
                  <a:lnTo>
                    <a:pt x="143437" y="285311"/>
                  </a:lnTo>
                  <a:lnTo>
                    <a:pt x="141342" y="285311"/>
                  </a:lnTo>
                  <a:close/>
                  <a:moveTo>
                    <a:pt x="141347" y="329627"/>
                  </a:moveTo>
                  <a:cubicBezTo>
                    <a:pt x="142499" y="329650"/>
                    <a:pt x="143652" y="329616"/>
                    <a:pt x="144801" y="329523"/>
                  </a:cubicBezTo>
                  <a:lnTo>
                    <a:pt x="144801" y="329226"/>
                  </a:lnTo>
                  <a:cubicBezTo>
                    <a:pt x="144004" y="329325"/>
                    <a:pt x="142178" y="329339"/>
                    <a:pt x="141361" y="329325"/>
                  </a:cubicBezTo>
                  <a:lnTo>
                    <a:pt x="141361" y="329627"/>
                  </a:lnTo>
                  <a:moveTo>
                    <a:pt x="144811" y="324413"/>
                  </a:moveTo>
                  <a:lnTo>
                    <a:pt x="144811" y="324111"/>
                  </a:lnTo>
                  <a:cubicBezTo>
                    <a:pt x="144013" y="324149"/>
                    <a:pt x="142182" y="324154"/>
                    <a:pt x="141366" y="324149"/>
                  </a:cubicBezTo>
                  <a:lnTo>
                    <a:pt x="141366" y="324451"/>
                  </a:lnTo>
                  <a:cubicBezTo>
                    <a:pt x="142187" y="324451"/>
                    <a:pt x="144008" y="324451"/>
                    <a:pt x="144815" y="324413"/>
                  </a:cubicBezTo>
                  <a:moveTo>
                    <a:pt x="141347" y="332194"/>
                  </a:moveTo>
                  <a:cubicBezTo>
                    <a:pt x="142502" y="332228"/>
                    <a:pt x="143658" y="332179"/>
                    <a:pt x="144806" y="332048"/>
                  </a:cubicBezTo>
                  <a:lnTo>
                    <a:pt x="144782" y="331750"/>
                  </a:lnTo>
                  <a:cubicBezTo>
                    <a:pt x="143642" y="331880"/>
                    <a:pt x="142494" y="331927"/>
                    <a:pt x="141347" y="331892"/>
                  </a:cubicBezTo>
                  <a:lnTo>
                    <a:pt x="141347" y="332194"/>
                  </a:lnTo>
                  <a:moveTo>
                    <a:pt x="141347" y="311480"/>
                  </a:moveTo>
                  <a:lnTo>
                    <a:pt x="143452" y="311480"/>
                  </a:lnTo>
                  <a:lnTo>
                    <a:pt x="144806" y="311560"/>
                  </a:lnTo>
                  <a:lnTo>
                    <a:pt x="144806" y="311258"/>
                  </a:lnTo>
                  <a:lnTo>
                    <a:pt x="143447" y="311178"/>
                  </a:lnTo>
                  <a:lnTo>
                    <a:pt x="141352" y="311178"/>
                  </a:lnTo>
                  <a:close/>
                  <a:moveTo>
                    <a:pt x="141347" y="306290"/>
                  </a:moveTo>
                  <a:lnTo>
                    <a:pt x="143428" y="306290"/>
                  </a:lnTo>
                  <a:lnTo>
                    <a:pt x="144782" y="306426"/>
                  </a:lnTo>
                  <a:lnTo>
                    <a:pt x="144782" y="306124"/>
                  </a:lnTo>
                  <a:cubicBezTo>
                    <a:pt x="143634" y="306002"/>
                    <a:pt x="142478" y="305956"/>
                    <a:pt x="141324" y="305988"/>
                  </a:cubicBezTo>
                  <a:lnTo>
                    <a:pt x="141324" y="306290"/>
                  </a:lnTo>
                  <a:moveTo>
                    <a:pt x="141324" y="327008"/>
                  </a:moveTo>
                  <a:cubicBezTo>
                    <a:pt x="142149" y="327008"/>
                    <a:pt x="143971" y="327008"/>
                    <a:pt x="144777" y="326938"/>
                  </a:cubicBezTo>
                  <a:lnTo>
                    <a:pt x="144777" y="326636"/>
                  </a:lnTo>
                  <a:cubicBezTo>
                    <a:pt x="143980" y="326706"/>
                    <a:pt x="142149" y="326716"/>
                    <a:pt x="141338" y="326706"/>
                  </a:cubicBezTo>
                  <a:lnTo>
                    <a:pt x="141338" y="327004"/>
                  </a:lnTo>
                  <a:moveTo>
                    <a:pt x="141338" y="308875"/>
                  </a:moveTo>
                  <a:lnTo>
                    <a:pt x="143452" y="308875"/>
                  </a:lnTo>
                  <a:lnTo>
                    <a:pt x="144806" y="308984"/>
                  </a:lnTo>
                  <a:lnTo>
                    <a:pt x="144806" y="308682"/>
                  </a:lnTo>
                  <a:lnTo>
                    <a:pt x="143452" y="308602"/>
                  </a:lnTo>
                  <a:lnTo>
                    <a:pt x="141357" y="308602"/>
                  </a:lnTo>
                  <a:close/>
                  <a:moveTo>
                    <a:pt x="141338" y="290747"/>
                  </a:moveTo>
                  <a:cubicBezTo>
                    <a:pt x="142487" y="290659"/>
                    <a:pt x="143643" y="290762"/>
                    <a:pt x="144759" y="291049"/>
                  </a:cubicBezTo>
                  <a:lnTo>
                    <a:pt x="144811" y="290752"/>
                  </a:lnTo>
                  <a:lnTo>
                    <a:pt x="143433" y="290445"/>
                  </a:lnTo>
                  <a:lnTo>
                    <a:pt x="141338" y="290445"/>
                  </a:lnTo>
                  <a:close/>
                  <a:moveTo>
                    <a:pt x="141338" y="293337"/>
                  </a:moveTo>
                  <a:cubicBezTo>
                    <a:pt x="142489" y="293223"/>
                    <a:pt x="143652" y="293346"/>
                    <a:pt x="144754" y="293701"/>
                  </a:cubicBezTo>
                  <a:lnTo>
                    <a:pt x="144815" y="293408"/>
                  </a:lnTo>
                  <a:lnTo>
                    <a:pt x="143433" y="293035"/>
                  </a:lnTo>
                  <a:lnTo>
                    <a:pt x="141338" y="293035"/>
                  </a:lnTo>
                  <a:close/>
                  <a:moveTo>
                    <a:pt x="141338" y="295928"/>
                  </a:moveTo>
                  <a:cubicBezTo>
                    <a:pt x="142488" y="295833"/>
                    <a:pt x="143646" y="295942"/>
                    <a:pt x="144759" y="296249"/>
                  </a:cubicBezTo>
                  <a:lnTo>
                    <a:pt x="144811" y="295951"/>
                  </a:lnTo>
                  <a:lnTo>
                    <a:pt x="143428" y="295626"/>
                  </a:lnTo>
                  <a:lnTo>
                    <a:pt x="141333" y="295626"/>
                  </a:lnTo>
                  <a:close/>
                  <a:moveTo>
                    <a:pt x="141338" y="288157"/>
                  </a:moveTo>
                  <a:lnTo>
                    <a:pt x="143414" y="288157"/>
                  </a:lnTo>
                  <a:lnTo>
                    <a:pt x="144754" y="288577"/>
                  </a:lnTo>
                  <a:lnTo>
                    <a:pt x="144825" y="288284"/>
                  </a:lnTo>
                  <a:lnTo>
                    <a:pt x="143470" y="287859"/>
                  </a:lnTo>
                  <a:lnTo>
                    <a:pt x="141342" y="287859"/>
                  </a:lnTo>
                  <a:close/>
                  <a:moveTo>
                    <a:pt x="141338" y="303694"/>
                  </a:moveTo>
                  <a:lnTo>
                    <a:pt x="143419" y="303694"/>
                  </a:lnTo>
                  <a:lnTo>
                    <a:pt x="144773" y="303855"/>
                  </a:lnTo>
                  <a:lnTo>
                    <a:pt x="144801" y="303553"/>
                  </a:lnTo>
                  <a:cubicBezTo>
                    <a:pt x="143654" y="303407"/>
                    <a:pt x="142498" y="303354"/>
                    <a:pt x="141342" y="303392"/>
                  </a:cubicBezTo>
                  <a:lnTo>
                    <a:pt x="141342" y="303694"/>
                  </a:lnTo>
                  <a:moveTo>
                    <a:pt x="141342" y="298504"/>
                  </a:moveTo>
                  <a:lnTo>
                    <a:pt x="143419" y="298504"/>
                  </a:lnTo>
                  <a:lnTo>
                    <a:pt x="144773" y="298721"/>
                  </a:lnTo>
                  <a:lnTo>
                    <a:pt x="144811" y="298424"/>
                  </a:lnTo>
                  <a:cubicBezTo>
                    <a:pt x="143667" y="298227"/>
                    <a:pt x="142506" y="298154"/>
                    <a:pt x="141347" y="298207"/>
                  </a:cubicBezTo>
                  <a:close/>
                  <a:moveTo>
                    <a:pt x="141342" y="301095"/>
                  </a:moveTo>
                  <a:lnTo>
                    <a:pt x="143419" y="301095"/>
                  </a:lnTo>
                  <a:lnTo>
                    <a:pt x="144773" y="301293"/>
                  </a:lnTo>
                  <a:lnTo>
                    <a:pt x="144806" y="300995"/>
                  </a:lnTo>
                  <a:cubicBezTo>
                    <a:pt x="143661" y="300817"/>
                    <a:pt x="142501" y="300751"/>
                    <a:pt x="141342" y="300797"/>
                  </a:cubicBezTo>
                  <a:lnTo>
                    <a:pt x="141342" y="301099"/>
                  </a:lnTo>
                  <a:moveTo>
                    <a:pt x="313995" y="301283"/>
                  </a:moveTo>
                  <a:cubicBezTo>
                    <a:pt x="315935" y="301038"/>
                    <a:pt x="315491" y="303831"/>
                    <a:pt x="317492" y="303756"/>
                  </a:cubicBezTo>
                  <a:cubicBezTo>
                    <a:pt x="319492" y="303831"/>
                    <a:pt x="319044" y="301038"/>
                    <a:pt x="320988" y="301283"/>
                  </a:cubicBezTo>
                  <a:lnTo>
                    <a:pt x="320988" y="300896"/>
                  </a:lnTo>
                  <a:lnTo>
                    <a:pt x="314000" y="300896"/>
                  </a:lnTo>
                  <a:close/>
                  <a:moveTo>
                    <a:pt x="319384" y="290105"/>
                  </a:moveTo>
                  <a:lnTo>
                    <a:pt x="315609" y="290105"/>
                  </a:lnTo>
                  <a:lnTo>
                    <a:pt x="315609" y="299693"/>
                  </a:lnTo>
                  <a:lnTo>
                    <a:pt x="319384" y="299693"/>
                  </a:lnTo>
                  <a:close/>
                  <a:moveTo>
                    <a:pt x="317421" y="284207"/>
                  </a:moveTo>
                  <a:lnTo>
                    <a:pt x="313297" y="286340"/>
                  </a:lnTo>
                  <a:lnTo>
                    <a:pt x="315741" y="286340"/>
                  </a:lnTo>
                  <a:lnTo>
                    <a:pt x="315741" y="286246"/>
                  </a:lnTo>
                  <a:lnTo>
                    <a:pt x="314080" y="286246"/>
                  </a:lnTo>
                  <a:lnTo>
                    <a:pt x="317487" y="284755"/>
                  </a:lnTo>
                  <a:lnTo>
                    <a:pt x="320894" y="286246"/>
                  </a:lnTo>
                  <a:lnTo>
                    <a:pt x="319242" y="286246"/>
                  </a:lnTo>
                  <a:lnTo>
                    <a:pt x="319242" y="286340"/>
                  </a:lnTo>
                  <a:lnTo>
                    <a:pt x="321691" y="286340"/>
                  </a:lnTo>
                  <a:cubicBezTo>
                    <a:pt x="321658" y="286340"/>
                    <a:pt x="317445" y="284132"/>
                    <a:pt x="317445" y="284207"/>
                  </a:cubicBezTo>
                  <a:moveTo>
                    <a:pt x="320403" y="289487"/>
                  </a:moveTo>
                  <a:lnTo>
                    <a:pt x="314609" y="289487"/>
                  </a:lnTo>
                  <a:lnTo>
                    <a:pt x="314609" y="289874"/>
                  </a:lnTo>
                  <a:lnTo>
                    <a:pt x="320394" y="289874"/>
                  </a:lnTo>
                  <a:close/>
                  <a:moveTo>
                    <a:pt x="328094" y="306002"/>
                  </a:moveTo>
                  <a:lnTo>
                    <a:pt x="323970" y="308135"/>
                  </a:lnTo>
                  <a:lnTo>
                    <a:pt x="326410" y="308135"/>
                  </a:lnTo>
                  <a:lnTo>
                    <a:pt x="326410" y="308040"/>
                  </a:lnTo>
                  <a:lnTo>
                    <a:pt x="324749" y="308040"/>
                  </a:lnTo>
                  <a:lnTo>
                    <a:pt x="328160" y="306554"/>
                  </a:lnTo>
                  <a:lnTo>
                    <a:pt x="331567" y="308040"/>
                  </a:lnTo>
                  <a:lnTo>
                    <a:pt x="329915" y="308040"/>
                  </a:lnTo>
                  <a:lnTo>
                    <a:pt x="329915" y="308135"/>
                  </a:lnTo>
                  <a:lnTo>
                    <a:pt x="332364" y="308135"/>
                  </a:lnTo>
                  <a:cubicBezTo>
                    <a:pt x="332331" y="308135"/>
                    <a:pt x="328118" y="305922"/>
                    <a:pt x="328118" y="306002"/>
                  </a:cubicBezTo>
                  <a:moveTo>
                    <a:pt x="331076" y="311282"/>
                  </a:moveTo>
                  <a:lnTo>
                    <a:pt x="325258" y="311282"/>
                  </a:lnTo>
                  <a:lnTo>
                    <a:pt x="325258" y="311669"/>
                  </a:lnTo>
                  <a:lnTo>
                    <a:pt x="331034" y="311669"/>
                  </a:lnTo>
                  <a:close/>
                  <a:moveTo>
                    <a:pt x="330081" y="311923"/>
                  </a:moveTo>
                  <a:lnTo>
                    <a:pt x="326306" y="311923"/>
                  </a:lnTo>
                  <a:lnTo>
                    <a:pt x="326306" y="321511"/>
                  </a:lnTo>
                  <a:lnTo>
                    <a:pt x="330081" y="321511"/>
                  </a:lnTo>
                  <a:close/>
                  <a:moveTo>
                    <a:pt x="306771" y="284207"/>
                  </a:moveTo>
                  <a:lnTo>
                    <a:pt x="302647" y="286340"/>
                  </a:lnTo>
                  <a:lnTo>
                    <a:pt x="305087" y="286340"/>
                  </a:lnTo>
                  <a:lnTo>
                    <a:pt x="305087" y="286246"/>
                  </a:lnTo>
                  <a:lnTo>
                    <a:pt x="303431" y="286246"/>
                  </a:lnTo>
                  <a:lnTo>
                    <a:pt x="306837" y="284755"/>
                  </a:lnTo>
                  <a:lnTo>
                    <a:pt x="310244" y="286246"/>
                  </a:lnTo>
                  <a:lnTo>
                    <a:pt x="308597" y="286246"/>
                  </a:lnTo>
                  <a:cubicBezTo>
                    <a:pt x="308380" y="286458"/>
                    <a:pt x="311042" y="286288"/>
                    <a:pt x="311037" y="286340"/>
                  </a:cubicBezTo>
                  <a:cubicBezTo>
                    <a:pt x="311032" y="286392"/>
                    <a:pt x="306790" y="284132"/>
                    <a:pt x="306790" y="284207"/>
                  </a:cubicBezTo>
                  <a:moveTo>
                    <a:pt x="303365" y="301307"/>
                  </a:moveTo>
                  <a:cubicBezTo>
                    <a:pt x="305304" y="301062"/>
                    <a:pt x="304860" y="303855"/>
                    <a:pt x="306861" y="303779"/>
                  </a:cubicBezTo>
                  <a:cubicBezTo>
                    <a:pt x="308862" y="303855"/>
                    <a:pt x="308418" y="301062"/>
                    <a:pt x="310357" y="301307"/>
                  </a:cubicBezTo>
                  <a:lnTo>
                    <a:pt x="310357" y="300920"/>
                  </a:lnTo>
                  <a:lnTo>
                    <a:pt x="303346" y="300920"/>
                  </a:lnTo>
                  <a:close/>
                  <a:moveTo>
                    <a:pt x="314019" y="323087"/>
                  </a:moveTo>
                  <a:cubicBezTo>
                    <a:pt x="315958" y="322842"/>
                    <a:pt x="315515" y="325635"/>
                    <a:pt x="317515" y="325560"/>
                  </a:cubicBezTo>
                  <a:cubicBezTo>
                    <a:pt x="319516" y="325635"/>
                    <a:pt x="319068" y="322842"/>
                    <a:pt x="321012" y="323087"/>
                  </a:cubicBezTo>
                  <a:lnTo>
                    <a:pt x="321012" y="322700"/>
                  </a:lnTo>
                  <a:lnTo>
                    <a:pt x="314000" y="322700"/>
                  </a:lnTo>
                  <a:close/>
                  <a:moveTo>
                    <a:pt x="317445" y="305988"/>
                  </a:moveTo>
                  <a:lnTo>
                    <a:pt x="313316" y="308130"/>
                  </a:lnTo>
                  <a:lnTo>
                    <a:pt x="315760" y="308130"/>
                  </a:lnTo>
                  <a:lnTo>
                    <a:pt x="315760" y="308035"/>
                  </a:lnTo>
                  <a:lnTo>
                    <a:pt x="314099" y="308035"/>
                  </a:lnTo>
                  <a:lnTo>
                    <a:pt x="317506" y="306549"/>
                  </a:lnTo>
                  <a:lnTo>
                    <a:pt x="320913" y="308035"/>
                  </a:lnTo>
                  <a:lnTo>
                    <a:pt x="319261" y="308035"/>
                  </a:lnTo>
                  <a:cubicBezTo>
                    <a:pt x="319049" y="308248"/>
                    <a:pt x="321705" y="308078"/>
                    <a:pt x="321701" y="308130"/>
                  </a:cubicBezTo>
                  <a:cubicBezTo>
                    <a:pt x="321696" y="308182"/>
                    <a:pt x="317454" y="305917"/>
                    <a:pt x="317454" y="305997"/>
                  </a:cubicBezTo>
                  <a:moveTo>
                    <a:pt x="320412" y="311277"/>
                  </a:moveTo>
                  <a:lnTo>
                    <a:pt x="314609" y="311277"/>
                  </a:lnTo>
                  <a:lnTo>
                    <a:pt x="314609" y="311664"/>
                  </a:lnTo>
                  <a:lnTo>
                    <a:pt x="320394" y="311664"/>
                  </a:lnTo>
                  <a:close/>
                  <a:moveTo>
                    <a:pt x="319417" y="311919"/>
                  </a:moveTo>
                  <a:lnTo>
                    <a:pt x="315642" y="311919"/>
                  </a:lnTo>
                  <a:lnTo>
                    <a:pt x="315642" y="321507"/>
                  </a:lnTo>
                  <a:lnTo>
                    <a:pt x="319417" y="321507"/>
                  </a:lnTo>
                  <a:close/>
                  <a:moveTo>
                    <a:pt x="324640" y="323092"/>
                  </a:moveTo>
                  <a:cubicBezTo>
                    <a:pt x="326579" y="322847"/>
                    <a:pt x="326136" y="325640"/>
                    <a:pt x="328137" y="325564"/>
                  </a:cubicBezTo>
                  <a:cubicBezTo>
                    <a:pt x="330137" y="325640"/>
                    <a:pt x="329689" y="322847"/>
                    <a:pt x="331633" y="323092"/>
                  </a:cubicBezTo>
                  <a:lnTo>
                    <a:pt x="331633" y="322705"/>
                  </a:lnTo>
                  <a:lnTo>
                    <a:pt x="324640" y="322705"/>
                  </a:lnTo>
                  <a:close/>
                  <a:moveTo>
                    <a:pt x="331024" y="289487"/>
                  </a:moveTo>
                  <a:lnTo>
                    <a:pt x="325258" y="289487"/>
                  </a:lnTo>
                  <a:lnTo>
                    <a:pt x="325258" y="289874"/>
                  </a:lnTo>
                  <a:lnTo>
                    <a:pt x="331034" y="289874"/>
                  </a:lnTo>
                  <a:close/>
                  <a:moveTo>
                    <a:pt x="340683" y="290129"/>
                  </a:moveTo>
                  <a:lnTo>
                    <a:pt x="336908" y="290129"/>
                  </a:lnTo>
                  <a:lnTo>
                    <a:pt x="336908" y="299717"/>
                  </a:lnTo>
                  <a:lnTo>
                    <a:pt x="340683" y="299717"/>
                  </a:lnTo>
                  <a:close/>
                  <a:moveTo>
                    <a:pt x="338720" y="305988"/>
                  </a:moveTo>
                  <a:lnTo>
                    <a:pt x="334596" y="308120"/>
                  </a:lnTo>
                  <a:lnTo>
                    <a:pt x="337040" y="308120"/>
                  </a:lnTo>
                  <a:lnTo>
                    <a:pt x="337040" y="308026"/>
                  </a:lnTo>
                  <a:lnTo>
                    <a:pt x="335379" y="308026"/>
                  </a:lnTo>
                  <a:lnTo>
                    <a:pt x="338786" y="306540"/>
                  </a:lnTo>
                  <a:lnTo>
                    <a:pt x="342193" y="308026"/>
                  </a:lnTo>
                  <a:lnTo>
                    <a:pt x="340541" y="308026"/>
                  </a:lnTo>
                  <a:lnTo>
                    <a:pt x="340541" y="308120"/>
                  </a:lnTo>
                  <a:lnTo>
                    <a:pt x="342990" y="308120"/>
                  </a:lnTo>
                  <a:cubicBezTo>
                    <a:pt x="342957" y="308120"/>
                    <a:pt x="338744" y="305907"/>
                    <a:pt x="338744" y="305988"/>
                  </a:cubicBezTo>
                  <a:moveTo>
                    <a:pt x="341702" y="289473"/>
                  </a:moveTo>
                  <a:lnTo>
                    <a:pt x="335913" y="289473"/>
                  </a:lnTo>
                  <a:lnTo>
                    <a:pt x="335913" y="289860"/>
                  </a:lnTo>
                  <a:lnTo>
                    <a:pt x="341688" y="289860"/>
                  </a:lnTo>
                  <a:close/>
                  <a:moveTo>
                    <a:pt x="338744" y="284193"/>
                  </a:moveTo>
                  <a:lnTo>
                    <a:pt x="334620" y="286326"/>
                  </a:lnTo>
                  <a:lnTo>
                    <a:pt x="337064" y="286326"/>
                  </a:lnTo>
                  <a:lnTo>
                    <a:pt x="337064" y="286231"/>
                  </a:lnTo>
                  <a:lnTo>
                    <a:pt x="335403" y="286231"/>
                  </a:lnTo>
                  <a:lnTo>
                    <a:pt x="338810" y="284740"/>
                  </a:lnTo>
                  <a:lnTo>
                    <a:pt x="342216" y="286231"/>
                  </a:lnTo>
                  <a:lnTo>
                    <a:pt x="340565" y="286231"/>
                  </a:lnTo>
                  <a:lnTo>
                    <a:pt x="340565" y="286326"/>
                  </a:lnTo>
                  <a:lnTo>
                    <a:pt x="343014" y="286326"/>
                  </a:lnTo>
                  <a:cubicBezTo>
                    <a:pt x="342981" y="286326"/>
                    <a:pt x="338767" y="284118"/>
                    <a:pt x="338767" y="284193"/>
                  </a:cubicBezTo>
                  <a:moveTo>
                    <a:pt x="308772" y="290115"/>
                  </a:moveTo>
                  <a:lnTo>
                    <a:pt x="304997" y="290115"/>
                  </a:lnTo>
                  <a:lnTo>
                    <a:pt x="304997" y="299703"/>
                  </a:lnTo>
                  <a:lnTo>
                    <a:pt x="308772" y="299703"/>
                  </a:lnTo>
                  <a:close/>
                  <a:moveTo>
                    <a:pt x="397200" y="333850"/>
                  </a:moveTo>
                  <a:cubicBezTo>
                    <a:pt x="400523" y="334370"/>
                    <a:pt x="403875" y="334686"/>
                    <a:pt x="407237" y="334794"/>
                  </a:cubicBezTo>
                  <a:lnTo>
                    <a:pt x="407237" y="334492"/>
                  </a:lnTo>
                  <a:lnTo>
                    <a:pt x="405142" y="334492"/>
                  </a:lnTo>
                  <a:lnTo>
                    <a:pt x="401839" y="334100"/>
                  </a:lnTo>
                  <a:lnTo>
                    <a:pt x="401839" y="303034"/>
                  </a:lnTo>
                  <a:lnTo>
                    <a:pt x="397196" y="303624"/>
                  </a:lnTo>
                  <a:lnTo>
                    <a:pt x="397196" y="333562"/>
                  </a:lnTo>
                  <a:lnTo>
                    <a:pt x="395025" y="333307"/>
                  </a:lnTo>
                  <a:lnTo>
                    <a:pt x="395025" y="303883"/>
                  </a:lnTo>
                  <a:lnTo>
                    <a:pt x="390996" y="304397"/>
                  </a:lnTo>
                  <a:lnTo>
                    <a:pt x="390996" y="332807"/>
                  </a:lnTo>
                  <a:lnTo>
                    <a:pt x="388825" y="332552"/>
                  </a:lnTo>
                  <a:lnTo>
                    <a:pt x="388825" y="304690"/>
                  </a:lnTo>
                  <a:lnTo>
                    <a:pt x="384579" y="305233"/>
                  </a:lnTo>
                  <a:lnTo>
                    <a:pt x="384579" y="332066"/>
                  </a:lnTo>
                  <a:lnTo>
                    <a:pt x="380804" y="331623"/>
                  </a:lnTo>
                  <a:lnTo>
                    <a:pt x="380804" y="305709"/>
                  </a:lnTo>
                  <a:lnTo>
                    <a:pt x="376307" y="306280"/>
                  </a:lnTo>
                  <a:lnTo>
                    <a:pt x="376307" y="331085"/>
                  </a:lnTo>
                  <a:lnTo>
                    <a:pt x="374118" y="330826"/>
                  </a:lnTo>
                  <a:lnTo>
                    <a:pt x="374118" y="306563"/>
                  </a:lnTo>
                  <a:lnTo>
                    <a:pt x="370154" y="307068"/>
                  </a:lnTo>
                  <a:lnTo>
                    <a:pt x="370154" y="330358"/>
                  </a:lnTo>
                  <a:lnTo>
                    <a:pt x="367960" y="330099"/>
                  </a:lnTo>
                  <a:lnTo>
                    <a:pt x="367960" y="307347"/>
                  </a:lnTo>
                  <a:lnTo>
                    <a:pt x="364436" y="307795"/>
                  </a:lnTo>
                  <a:lnTo>
                    <a:pt x="364436" y="329684"/>
                  </a:lnTo>
                  <a:lnTo>
                    <a:pt x="362241" y="329424"/>
                  </a:lnTo>
                  <a:lnTo>
                    <a:pt x="362241" y="308073"/>
                  </a:lnTo>
                  <a:lnTo>
                    <a:pt x="358802" y="308512"/>
                  </a:lnTo>
                  <a:lnTo>
                    <a:pt x="358802" y="329014"/>
                  </a:lnTo>
                  <a:lnTo>
                    <a:pt x="356608" y="328754"/>
                  </a:lnTo>
                  <a:lnTo>
                    <a:pt x="356608" y="308790"/>
                  </a:lnTo>
                  <a:lnTo>
                    <a:pt x="352762" y="309262"/>
                  </a:lnTo>
                  <a:lnTo>
                    <a:pt x="352762" y="328282"/>
                  </a:lnTo>
                  <a:lnTo>
                    <a:pt x="350568" y="328023"/>
                  </a:lnTo>
                  <a:lnTo>
                    <a:pt x="350568" y="309545"/>
                  </a:lnTo>
                  <a:lnTo>
                    <a:pt x="348247" y="309838"/>
                  </a:lnTo>
                  <a:lnTo>
                    <a:pt x="348247" y="327768"/>
                  </a:lnTo>
                  <a:lnTo>
                    <a:pt x="345614" y="327457"/>
                  </a:lnTo>
                  <a:lnTo>
                    <a:pt x="345378" y="281244"/>
                  </a:lnTo>
                  <a:cubicBezTo>
                    <a:pt x="345338" y="280648"/>
                    <a:pt x="345625" y="280076"/>
                    <a:pt x="346128" y="279753"/>
                  </a:cubicBezTo>
                  <a:cubicBezTo>
                    <a:pt x="360312" y="272019"/>
                    <a:pt x="391090" y="255033"/>
                    <a:pt x="405109" y="247460"/>
                  </a:cubicBezTo>
                  <a:lnTo>
                    <a:pt x="474291" y="247460"/>
                  </a:lnTo>
                  <a:lnTo>
                    <a:pt x="478934" y="241798"/>
                  </a:lnTo>
                  <a:lnTo>
                    <a:pt x="405184" y="241774"/>
                  </a:lnTo>
                  <a:lnTo>
                    <a:pt x="379889" y="256991"/>
                  </a:lnTo>
                  <a:lnTo>
                    <a:pt x="344750" y="278130"/>
                  </a:lnTo>
                  <a:cubicBezTo>
                    <a:pt x="344750" y="278130"/>
                    <a:pt x="203819" y="278177"/>
                    <a:pt x="203796" y="278130"/>
                  </a:cubicBezTo>
                  <a:lnTo>
                    <a:pt x="143362" y="241793"/>
                  </a:lnTo>
                  <a:lnTo>
                    <a:pt x="69613" y="241817"/>
                  </a:lnTo>
                  <a:lnTo>
                    <a:pt x="74255" y="247479"/>
                  </a:lnTo>
                  <a:lnTo>
                    <a:pt x="143452" y="247479"/>
                  </a:lnTo>
                  <a:cubicBezTo>
                    <a:pt x="157447" y="255028"/>
                    <a:pt x="188220" y="272015"/>
                    <a:pt x="202432" y="279772"/>
                  </a:cubicBezTo>
                  <a:cubicBezTo>
                    <a:pt x="202934" y="280096"/>
                    <a:pt x="203222" y="280667"/>
                    <a:pt x="203182" y="281263"/>
                  </a:cubicBezTo>
                  <a:lnTo>
                    <a:pt x="202951" y="327475"/>
                  </a:lnTo>
                  <a:lnTo>
                    <a:pt x="200318" y="327787"/>
                  </a:lnTo>
                  <a:lnTo>
                    <a:pt x="200318" y="309857"/>
                  </a:lnTo>
                  <a:lnTo>
                    <a:pt x="197997" y="309564"/>
                  </a:lnTo>
                  <a:lnTo>
                    <a:pt x="197997" y="328042"/>
                  </a:lnTo>
                  <a:lnTo>
                    <a:pt x="195803" y="328301"/>
                  </a:lnTo>
                  <a:lnTo>
                    <a:pt x="195803" y="309281"/>
                  </a:lnTo>
                  <a:lnTo>
                    <a:pt x="191962" y="308809"/>
                  </a:lnTo>
                  <a:lnTo>
                    <a:pt x="191962" y="328778"/>
                  </a:lnTo>
                  <a:lnTo>
                    <a:pt x="189768" y="329037"/>
                  </a:lnTo>
                  <a:lnTo>
                    <a:pt x="189768" y="308512"/>
                  </a:lnTo>
                  <a:lnTo>
                    <a:pt x="186333" y="308073"/>
                  </a:lnTo>
                  <a:lnTo>
                    <a:pt x="186333" y="329424"/>
                  </a:lnTo>
                  <a:lnTo>
                    <a:pt x="184139" y="329684"/>
                  </a:lnTo>
                  <a:lnTo>
                    <a:pt x="184139" y="307795"/>
                  </a:lnTo>
                  <a:lnTo>
                    <a:pt x="180614" y="307347"/>
                  </a:lnTo>
                  <a:lnTo>
                    <a:pt x="180614" y="330099"/>
                  </a:lnTo>
                  <a:lnTo>
                    <a:pt x="178420" y="330358"/>
                  </a:lnTo>
                  <a:lnTo>
                    <a:pt x="178420" y="307068"/>
                  </a:lnTo>
                  <a:lnTo>
                    <a:pt x="174457" y="306563"/>
                  </a:lnTo>
                  <a:lnTo>
                    <a:pt x="174457" y="330830"/>
                  </a:lnTo>
                  <a:lnTo>
                    <a:pt x="172262" y="331090"/>
                  </a:lnTo>
                  <a:lnTo>
                    <a:pt x="172262" y="306285"/>
                  </a:lnTo>
                  <a:lnTo>
                    <a:pt x="167766" y="305714"/>
                  </a:lnTo>
                  <a:lnTo>
                    <a:pt x="167766" y="331623"/>
                  </a:lnTo>
                  <a:lnTo>
                    <a:pt x="163991" y="332066"/>
                  </a:lnTo>
                  <a:lnTo>
                    <a:pt x="163991" y="305233"/>
                  </a:lnTo>
                  <a:lnTo>
                    <a:pt x="159744" y="304690"/>
                  </a:lnTo>
                  <a:lnTo>
                    <a:pt x="159744" y="332571"/>
                  </a:lnTo>
                  <a:lnTo>
                    <a:pt x="157574" y="332826"/>
                  </a:lnTo>
                  <a:lnTo>
                    <a:pt x="157574" y="304416"/>
                  </a:lnTo>
                  <a:lnTo>
                    <a:pt x="153544" y="303902"/>
                  </a:lnTo>
                  <a:lnTo>
                    <a:pt x="153544" y="333307"/>
                  </a:lnTo>
                  <a:lnTo>
                    <a:pt x="151374" y="333562"/>
                  </a:lnTo>
                  <a:lnTo>
                    <a:pt x="151374" y="303624"/>
                  </a:lnTo>
                  <a:lnTo>
                    <a:pt x="146755" y="303034"/>
                  </a:lnTo>
                  <a:lnTo>
                    <a:pt x="146755" y="334110"/>
                  </a:lnTo>
                  <a:lnTo>
                    <a:pt x="143452" y="334482"/>
                  </a:lnTo>
                  <a:lnTo>
                    <a:pt x="141357" y="334482"/>
                  </a:lnTo>
                  <a:lnTo>
                    <a:pt x="141357" y="334784"/>
                  </a:lnTo>
                  <a:lnTo>
                    <a:pt x="143452" y="334784"/>
                  </a:lnTo>
                  <a:cubicBezTo>
                    <a:pt x="146434" y="334496"/>
                    <a:pt x="198238" y="328235"/>
                    <a:pt x="202965" y="327707"/>
                  </a:cubicBezTo>
                  <a:lnTo>
                    <a:pt x="345585" y="327707"/>
                  </a:lnTo>
                  <a:close/>
                  <a:moveTo>
                    <a:pt x="248843" y="322648"/>
                  </a:moveTo>
                  <a:lnTo>
                    <a:pt x="247427" y="322648"/>
                  </a:lnTo>
                  <a:lnTo>
                    <a:pt x="247427" y="327367"/>
                  </a:lnTo>
                  <a:lnTo>
                    <a:pt x="203598" y="327367"/>
                  </a:lnTo>
                  <a:lnTo>
                    <a:pt x="203815" y="282938"/>
                  </a:lnTo>
                  <a:cubicBezTo>
                    <a:pt x="203776" y="282159"/>
                    <a:pt x="204359" y="281488"/>
                    <a:pt x="205136" y="281419"/>
                  </a:cubicBezTo>
                  <a:lnTo>
                    <a:pt x="248437" y="281419"/>
                  </a:lnTo>
                  <a:lnTo>
                    <a:pt x="248848" y="284542"/>
                  </a:lnTo>
                  <a:close/>
                  <a:moveTo>
                    <a:pt x="299378" y="322648"/>
                  </a:moveTo>
                  <a:lnTo>
                    <a:pt x="298476" y="322648"/>
                  </a:lnTo>
                  <a:lnTo>
                    <a:pt x="298476" y="327367"/>
                  </a:lnTo>
                  <a:lnTo>
                    <a:pt x="288256" y="327367"/>
                  </a:lnTo>
                  <a:lnTo>
                    <a:pt x="288256" y="311409"/>
                  </a:lnTo>
                  <a:cubicBezTo>
                    <a:pt x="288186" y="309503"/>
                    <a:pt x="286583" y="308015"/>
                    <a:pt x="284677" y="308085"/>
                  </a:cubicBezTo>
                  <a:cubicBezTo>
                    <a:pt x="282870" y="308152"/>
                    <a:pt x="281420" y="309602"/>
                    <a:pt x="281353" y="311409"/>
                  </a:cubicBezTo>
                  <a:lnTo>
                    <a:pt x="281353" y="324795"/>
                  </a:lnTo>
                  <a:lnTo>
                    <a:pt x="282117" y="325531"/>
                  </a:lnTo>
                  <a:lnTo>
                    <a:pt x="282117" y="327386"/>
                  </a:lnTo>
                  <a:lnTo>
                    <a:pt x="276927" y="327386"/>
                  </a:lnTo>
                  <a:lnTo>
                    <a:pt x="276927" y="325531"/>
                  </a:lnTo>
                  <a:lnTo>
                    <a:pt x="277611" y="324786"/>
                  </a:lnTo>
                  <a:lnTo>
                    <a:pt x="277611" y="311409"/>
                  </a:lnTo>
                  <a:cubicBezTo>
                    <a:pt x="277541" y="309503"/>
                    <a:pt x="275938" y="308015"/>
                    <a:pt x="274032" y="308085"/>
                  </a:cubicBezTo>
                  <a:cubicBezTo>
                    <a:pt x="272225" y="308152"/>
                    <a:pt x="270775" y="309602"/>
                    <a:pt x="270708" y="311409"/>
                  </a:cubicBezTo>
                  <a:lnTo>
                    <a:pt x="270708" y="324805"/>
                  </a:lnTo>
                  <a:lnTo>
                    <a:pt x="271463" y="325531"/>
                  </a:lnTo>
                  <a:lnTo>
                    <a:pt x="271463" y="327386"/>
                  </a:lnTo>
                  <a:lnTo>
                    <a:pt x="266273" y="327386"/>
                  </a:lnTo>
                  <a:lnTo>
                    <a:pt x="266273" y="325531"/>
                  </a:lnTo>
                  <a:lnTo>
                    <a:pt x="266962" y="324781"/>
                  </a:lnTo>
                  <a:lnTo>
                    <a:pt x="266962" y="311409"/>
                  </a:lnTo>
                  <a:cubicBezTo>
                    <a:pt x="266891" y="309503"/>
                    <a:pt x="265289" y="308015"/>
                    <a:pt x="263382" y="308085"/>
                  </a:cubicBezTo>
                  <a:cubicBezTo>
                    <a:pt x="261575" y="308152"/>
                    <a:pt x="260126" y="309602"/>
                    <a:pt x="260059" y="311409"/>
                  </a:cubicBezTo>
                  <a:lnTo>
                    <a:pt x="260059" y="327386"/>
                  </a:lnTo>
                  <a:lnTo>
                    <a:pt x="250089" y="327386"/>
                  </a:lnTo>
                  <a:lnTo>
                    <a:pt x="250089" y="322667"/>
                  </a:lnTo>
                  <a:lnTo>
                    <a:pt x="249145" y="322667"/>
                  </a:lnTo>
                  <a:lnTo>
                    <a:pt x="249145" y="284538"/>
                  </a:lnTo>
                  <a:lnTo>
                    <a:pt x="248739" y="281442"/>
                  </a:lnTo>
                  <a:lnTo>
                    <a:pt x="299783" y="281442"/>
                  </a:lnTo>
                  <a:lnTo>
                    <a:pt x="299378" y="284538"/>
                  </a:lnTo>
                  <a:close/>
                  <a:moveTo>
                    <a:pt x="301100" y="327367"/>
                  </a:moveTo>
                  <a:lnTo>
                    <a:pt x="301100" y="322648"/>
                  </a:lnTo>
                  <a:lnTo>
                    <a:pt x="299684" y="322648"/>
                  </a:lnTo>
                  <a:lnTo>
                    <a:pt x="299684" y="284561"/>
                  </a:lnTo>
                  <a:lnTo>
                    <a:pt x="300095" y="281438"/>
                  </a:lnTo>
                  <a:lnTo>
                    <a:pt x="343396" y="281438"/>
                  </a:lnTo>
                  <a:cubicBezTo>
                    <a:pt x="344173" y="281507"/>
                    <a:pt x="344756" y="282178"/>
                    <a:pt x="344717" y="282957"/>
                  </a:cubicBezTo>
                  <a:lnTo>
                    <a:pt x="344934" y="327386"/>
                  </a:lnTo>
                  <a:close/>
                  <a:moveTo>
                    <a:pt x="335304" y="301293"/>
                  </a:moveTo>
                  <a:cubicBezTo>
                    <a:pt x="337243" y="301047"/>
                    <a:pt x="336800" y="303841"/>
                    <a:pt x="338800" y="303765"/>
                  </a:cubicBezTo>
                  <a:cubicBezTo>
                    <a:pt x="340801" y="303841"/>
                    <a:pt x="340353" y="301047"/>
                    <a:pt x="342292" y="301293"/>
                  </a:cubicBezTo>
                  <a:lnTo>
                    <a:pt x="342292" y="300906"/>
                  </a:lnTo>
                  <a:lnTo>
                    <a:pt x="335304" y="300906"/>
                  </a:lnTo>
                  <a:close/>
                  <a:moveTo>
                    <a:pt x="324650" y="301293"/>
                  </a:moveTo>
                  <a:cubicBezTo>
                    <a:pt x="326589" y="301047"/>
                    <a:pt x="326145" y="303841"/>
                    <a:pt x="328146" y="303765"/>
                  </a:cubicBezTo>
                  <a:cubicBezTo>
                    <a:pt x="330147" y="303836"/>
                    <a:pt x="329698" y="301047"/>
                    <a:pt x="331642" y="301293"/>
                  </a:cubicBezTo>
                  <a:lnTo>
                    <a:pt x="331642" y="300906"/>
                  </a:lnTo>
                  <a:lnTo>
                    <a:pt x="324640" y="300906"/>
                  </a:lnTo>
                  <a:close/>
                  <a:moveTo>
                    <a:pt x="330038" y="290115"/>
                  </a:moveTo>
                  <a:lnTo>
                    <a:pt x="326263" y="290115"/>
                  </a:lnTo>
                  <a:lnTo>
                    <a:pt x="326263" y="299703"/>
                  </a:lnTo>
                  <a:lnTo>
                    <a:pt x="330038" y="299703"/>
                  </a:lnTo>
                  <a:close/>
                  <a:moveTo>
                    <a:pt x="407213" y="313792"/>
                  </a:moveTo>
                  <a:cubicBezTo>
                    <a:pt x="406059" y="313766"/>
                    <a:pt x="404904" y="313802"/>
                    <a:pt x="403754" y="313900"/>
                  </a:cubicBezTo>
                  <a:lnTo>
                    <a:pt x="403754" y="314202"/>
                  </a:lnTo>
                  <a:cubicBezTo>
                    <a:pt x="404898" y="314104"/>
                    <a:pt x="406047" y="314068"/>
                    <a:pt x="407194" y="314094"/>
                  </a:cubicBezTo>
                  <a:lnTo>
                    <a:pt x="407194" y="313792"/>
                  </a:lnTo>
                  <a:moveTo>
                    <a:pt x="341683" y="311291"/>
                  </a:moveTo>
                  <a:lnTo>
                    <a:pt x="335913" y="311291"/>
                  </a:lnTo>
                  <a:lnTo>
                    <a:pt x="335913" y="311678"/>
                  </a:lnTo>
                  <a:lnTo>
                    <a:pt x="341688" y="311678"/>
                  </a:lnTo>
                  <a:close/>
                  <a:moveTo>
                    <a:pt x="335304" y="323092"/>
                  </a:moveTo>
                  <a:cubicBezTo>
                    <a:pt x="337243" y="322847"/>
                    <a:pt x="336800" y="325640"/>
                    <a:pt x="338800" y="325564"/>
                  </a:cubicBezTo>
                  <a:cubicBezTo>
                    <a:pt x="340801" y="325640"/>
                    <a:pt x="340353" y="322847"/>
                    <a:pt x="342292" y="323092"/>
                  </a:cubicBezTo>
                  <a:lnTo>
                    <a:pt x="342292" y="322705"/>
                  </a:lnTo>
                  <a:lnTo>
                    <a:pt x="335304" y="322705"/>
                  </a:lnTo>
                  <a:close/>
                  <a:moveTo>
                    <a:pt x="340683" y="311905"/>
                  </a:moveTo>
                  <a:lnTo>
                    <a:pt x="336908" y="311905"/>
                  </a:lnTo>
                  <a:lnTo>
                    <a:pt x="336908" y="321492"/>
                  </a:lnTo>
                  <a:lnTo>
                    <a:pt x="340683" y="321492"/>
                  </a:lnTo>
                  <a:close/>
                  <a:moveTo>
                    <a:pt x="192222" y="296744"/>
                  </a:moveTo>
                  <a:lnTo>
                    <a:pt x="195869" y="297744"/>
                  </a:lnTo>
                  <a:lnTo>
                    <a:pt x="195869" y="285005"/>
                  </a:lnTo>
                  <a:lnTo>
                    <a:pt x="192222" y="283415"/>
                  </a:lnTo>
                  <a:close/>
                  <a:moveTo>
                    <a:pt x="179482" y="237320"/>
                  </a:moveTo>
                  <a:cubicBezTo>
                    <a:pt x="179954" y="237320"/>
                    <a:pt x="179954" y="237462"/>
                    <a:pt x="179916" y="236924"/>
                  </a:cubicBezTo>
                  <a:lnTo>
                    <a:pt x="175669" y="236924"/>
                  </a:lnTo>
                  <a:lnTo>
                    <a:pt x="175669" y="237320"/>
                  </a:lnTo>
                  <a:lnTo>
                    <a:pt x="176108" y="237320"/>
                  </a:lnTo>
                  <a:lnTo>
                    <a:pt x="176108" y="239476"/>
                  </a:lnTo>
                  <a:lnTo>
                    <a:pt x="177495" y="239476"/>
                  </a:lnTo>
                  <a:lnTo>
                    <a:pt x="177495" y="237320"/>
                  </a:lnTo>
                  <a:lnTo>
                    <a:pt x="178076" y="237320"/>
                  </a:lnTo>
                  <a:lnTo>
                    <a:pt x="178076" y="239476"/>
                  </a:lnTo>
                  <a:lnTo>
                    <a:pt x="179463" y="239476"/>
                  </a:lnTo>
                  <a:close/>
                  <a:moveTo>
                    <a:pt x="178090" y="242071"/>
                  </a:moveTo>
                  <a:lnTo>
                    <a:pt x="179477" y="242071"/>
                  </a:lnTo>
                  <a:lnTo>
                    <a:pt x="179477" y="239915"/>
                  </a:lnTo>
                  <a:lnTo>
                    <a:pt x="178090" y="239915"/>
                  </a:lnTo>
                  <a:close/>
                  <a:moveTo>
                    <a:pt x="191679" y="242071"/>
                  </a:moveTo>
                  <a:lnTo>
                    <a:pt x="193066" y="242071"/>
                  </a:lnTo>
                  <a:lnTo>
                    <a:pt x="193066" y="239915"/>
                  </a:lnTo>
                  <a:lnTo>
                    <a:pt x="191679" y="239915"/>
                  </a:lnTo>
                  <a:close/>
                  <a:moveTo>
                    <a:pt x="176108" y="242071"/>
                  </a:moveTo>
                  <a:lnTo>
                    <a:pt x="177495" y="242071"/>
                  </a:lnTo>
                  <a:lnTo>
                    <a:pt x="177495" y="239915"/>
                  </a:lnTo>
                  <a:lnTo>
                    <a:pt x="176108" y="239915"/>
                  </a:lnTo>
                  <a:close/>
                  <a:moveTo>
                    <a:pt x="189697" y="242071"/>
                  </a:moveTo>
                  <a:lnTo>
                    <a:pt x="191108" y="242071"/>
                  </a:lnTo>
                  <a:lnTo>
                    <a:pt x="191108" y="239915"/>
                  </a:lnTo>
                  <a:lnTo>
                    <a:pt x="189692" y="239915"/>
                  </a:lnTo>
                  <a:close/>
                  <a:moveTo>
                    <a:pt x="358816" y="237301"/>
                  </a:moveTo>
                  <a:cubicBezTo>
                    <a:pt x="359288" y="237278"/>
                    <a:pt x="359288" y="237447"/>
                    <a:pt x="359255" y="236905"/>
                  </a:cubicBezTo>
                  <a:lnTo>
                    <a:pt x="355008" y="236905"/>
                  </a:lnTo>
                  <a:lnTo>
                    <a:pt x="355008" y="237301"/>
                  </a:lnTo>
                  <a:lnTo>
                    <a:pt x="355447" y="237301"/>
                  </a:lnTo>
                  <a:lnTo>
                    <a:pt x="355447" y="239457"/>
                  </a:lnTo>
                  <a:lnTo>
                    <a:pt x="356834" y="239457"/>
                  </a:lnTo>
                  <a:lnTo>
                    <a:pt x="356834" y="237301"/>
                  </a:lnTo>
                  <a:lnTo>
                    <a:pt x="357415" y="237301"/>
                  </a:lnTo>
                  <a:lnTo>
                    <a:pt x="357415" y="239457"/>
                  </a:lnTo>
                  <a:lnTo>
                    <a:pt x="358802" y="239457"/>
                  </a:lnTo>
                  <a:close/>
                  <a:moveTo>
                    <a:pt x="357443" y="242071"/>
                  </a:moveTo>
                  <a:lnTo>
                    <a:pt x="358830" y="242071"/>
                  </a:lnTo>
                  <a:lnTo>
                    <a:pt x="358830" y="239915"/>
                  </a:lnTo>
                  <a:lnTo>
                    <a:pt x="357443" y="239915"/>
                  </a:lnTo>
                  <a:close/>
                  <a:moveTo>
                    <a:pt x="98287" y="216229"/>
                  </a:moveTo>
                  <a:lnTo>
                    <a:pt x="94767" y="216229"/>
                  </a:lnTo>
                  <a:lnTo>
                    <a:pt x="94767" y="225665"/>
                  </a:lnTo>
                  <a:lnTo>
                    <a:pt x="98287" y="225665"/>
                  </a:lnTo>
                  <a:close/>
                  <a:moveTo>
                    <a:pt x="346005" y="248347"/>
                  </a:moveTo>
                  <a:cubicBezTo>
                    <a:pt x="346312" y="245833"/>
                    <a:pt x="346379" y="243296"/>
                    <a:pt x="346208" y="240769"/>
                  </a:cubicBezTo>
                  <a:cubicBezTo>
                    <a:pt x="346208" y="238018"/>
                    <a:pt x="345264" y="239278"/>
                    <a:pt x="345264" y="240868"/>
                  </a:cubicBezTo>
                  <a:cubicBezTo>
                    <a:pt x="345264" y="240868"/>
                    <a:pt x="346019" y="240179"/>
                    <a:pt x="346019" y="248342"/>
                  </a:cubicBezTo>
                  <a:moveTo>
                    <a:pt x="193911" y="218314"/>
                  </a:moveTo>
                  <a:lnTo>
                    <a:pt x="191391" y="218314"/>
                  </a:lnTo>
                  <a:lnTo>
                    <a:pt x="191391" y="221853"/>
                  </a:lnTo>
                  <a:lnTo>
                    <a:pt x="193911" y="221853"/>
                  </a:lnTo>
                  <a:close/>
                  <a:moveTo>
                    <a:pt x="193066" y="237320"/>
                  </a:moveTo>
                  <a:cubicBezTo>
                    <a:pt x="193538" y="237296"/>
                    <a:pt x="193538" y="237466"/>
                    <a:pt x="193505" y="236924"/>
                  </a:cubicBezTo>
                  <a:lnTo>
                    <a:pt x="189258" y="236924"/>
                  </a:lnTo>
                  <a:lnTo>
                    <a:pt x="189258" y="237320"/>
                  </a:lnTo>
                  <a:lnTo>
                    <a:pt x="189692" y="237320"/>
                  </a:lnTo>
                  <a:lnTo>
                    <a:pt x="189692" y="239476"/>
                  </a:lnTo>
                  <a:lnTo>
                    <a:pt x="191108" y="239476"/>
                  </a:lnTo>
                  <a:lnTo>
                    <a:pt x="191108" y="237320"/>
                  </a:lnTo>
                  <a:lnTo>
                    <a:pt x="191688" y="237320"/>
                  </a:lnTo>
                  <a:lnTo>
                    <a:pt x="191688" y="239476"/>
                  </a:lnTo>
                  <a:lnTo>
                    <a:pt x="193076" y="239476"/>
                  </a:lnTo>
                  <a:close/>
                  <a:moveTo>
                    <a:pt x="360571" y="257907"/>
                  </a:moveTo>
                  <a:lnTo>
                    <a:pt x="361194" y="256189"/>
                  </a:lnTo>
                  <a:lnTo>
                    <a:pt x="355688" y="256189"/>
                  </a:lnTo>
                  <a:lnTo>
                    <a:pt x="356310" y="257907"/>
                  </a:lnTo>
                  <a:close/>
                  <a:moveTo>
                    <a:pt x="178085" y="221858"/>
                  </a:moveTo>
                  <a:lnTo>
                    <a:pt x="180605" y="221858"/>
                  </a:lnTo>
                  <a:lnTo>
                    <a:pt x="180605" y="218319"/>
                  </a:lnTo>
                  <a:lnTo>
                    <a:pt x="178085" y="218319"/>
                  </a:lnTo>
                  <a:close/>
                  <a:moveTo>
                    <a:pt x="358943" y="253316"/>
                  </a:moveTo>
                  <a:cubicBezTo>
                    <a:pt x="357386" y="253032"/>
                    <a:pt x="355640" y="254080"/>
                    <a:pt x="355688" y="255448"/>
                  </a:cubicBezTo>
                  <a:lnTo>
                    <a:pt x="356532" y="255448"/>
                  </a:lnTo>
                  <a:cubicBezTo>
                    <a:pt x="356861" y="254334"/>
                    <a:pt x="357797" y="253505"/>
                    <a:pt x="358943" y="253316"/>
                  </a:cubicBezTo>
                  <a:moveTo>
                    <a:pt x="179312" y="213869"/>
                  </a:moveTo>
                  <a:lnTo>
                    <a:pt x="175598" y="217215"/>
                  </a:lnTo>
                  <a:lnTo>
                    <a:pt x="179312" y="214511"/>
                  </a:lnTo>
                  <a:lnTo>
                    <a:pt x="181949" y="216436"/>
                  </a:lnTo>
                  <a:lnTo>
                    <a:pt x="176740" y="216436"/>
                  </a:lnTo>
                  <a:lnTo>
                    <a:pt x="170649" y="224203"/>
                  </a:lnTo>
                  <a:lnTo>
                    <a:pt x="167761" y="225868"/>
                  </a:lnTo>
                  <a:lnTo>
                    <a:pt x="167761" y="228591"/>
                  </a:lnTo>
                  <a:cubicBezTo>
                    <a:pt x="167813" y="228647"/>
                    <a:pt x="199960" y="228478"/>
                    <a:pt x="199950" y="228647"/>
                  </a:cubicBezTo>
                  <a:lnTo>
                    <a:pt x="212950" y="243180"/>
                  </a:lnTo>
                  <a:lnTo>
                    <a:pt x="199738" y="229591"/>
                  </a:lnTo>
                  <a:lnTo>
                    <a:pt x="167761" y="228987"/>
                  </a:lnTo>
                  <a:lnTo>
                    <a:pt x="167761" y="253835"/>
                  </a:lnTo>
                  <a:lnTo>
                    <a:pt x="143159" y="239476"/>
                  </a:lnTo>
                  <a:lnTo>
                    <a:pt x="129702" y="239476"/>
                  </a:lnTo>
                  <a:lnTo>
                    <a:pt x="129735" y="216917"/>
                  </a:lnTo>
                  <a:lnTo>
                    <a:pt x="130886" y="215540"/>
                  </a:lnTo>
                  <a:lnTo>
                    <a:pt x="130886" y="214318"/>
                  </a:lnTo>
                  <a:lnTo>
                    <a:pt x="131575" y="212463"/>
                  </a:lnTo>
                  <a:lnTo>
                    <a:pt x="115297" y="212463"/>
                  </a:lnTo>
                  <a:lnTo>
                    <a:pt x="115952" y="214384"/>
                  </a:lnTo>
                  <a:lnTo>
                    <a:pt x="129093" y="214384"/>
                  </a:lnTo>
                  <a:lnTo>
                    <a:pt x="129093" y="239476"/>
                  </a:lnTo>
                  <a:lnTo>
                    <a:pt x="100717" y="239476"/>
                  </a:lnTo>
                  <a:lnTo>
                    <a:pt x="100750" y="216917"/>
                  </a:lnTo>
                  <a:lnTo>
                    <a:pt x="101901" y="215540"/>
                  </a:lnTo>
                  <a:lnTo>
                    <a:pt x="101901" y="214318"/>
                  </a:lnTo>
                  <a:lnTo>
                    <a:pt x="102585" y="212463"/>
                  </a:lnTo>
                  <a:lnTo>
                    <a:pt x="86316" y="212463"/>
                  </a:lnTo>
                  <a:lnTo>
                    <a:pt x="86967" y="214384"/>
                  </a:lnTo>
                  <a:lnTo>
                    <a:pt x="100108" y="214384"/>
                  </a:lnTo>
                  <a:lnTo>
                    <a:pt x="100108" y="239476"/>
                  </a:lnTo>
                  <a:lnTo>
                    <a:pt x="70976" y="239476"/>
                  </a:lnTo>
                  <a:lnTo>
                    <a:pt x="69631" y="241029"/>
                  </a:lnTo>
                  <a:lnTo>
                    <a:pt x="143442" y="241052"/>
                  </a:lnTo>
                  <a:cubicBezTo>
                    <a:pt x="157635" y="249545"/>
                    <a:pt x="189452" y="269108"/>
                    <a:pt x="203890" y="277856"/>
                  </a:cubicBezTo>
                  <a:lnTo>
                    <a:pt x="344656" y="277856"/>
                  </a:lnTo>
                  <a:cubicBezTo>
                    <a:pt x="359019" y="269085"/>
                    <a:pt x="390816" y="249720"/>
                    <a:pt x="404958" y="241085"/>
                  </a:cubicBezTo>
                  <a:cubicBezTo>
                    <a:pt x="405071" y="240963"/>
                    <a:pt x="478768" y="241062"/>
                    <a:pt x="478919" y="241015"/>
                  </a:cubicBezTo>
                  <a:lnTo>
                    <a:pt x="477570" y="239462"/>
                  </a:lnTo>
                  <a:lnTo>
                    <a:pt x="448438" y="239462"/>
                  </a:lnTo>
                  <a:lnTo>
                    <a:pt x="448438" y="214388"/>
                  </a:lnTo>
                  <a:lnTo>
                    <a:pt x="461579" y="214388"/>
                  </a:lnTo>
                  <a:lnTo>
                    <a:pt x="462235" y="212468"/>
                  </a:lnTo>
                  <a:lnTo>
                    <a:pt x="445952" y="212468"/>
                  </a:lnTo>
                  <a:lnTo>
                    <a:pt x="446640" y="214322"/>
                  </a:lnTo>
                  <a:lnTo>
                    <a:pt x="446640" y="215544"/>
                  </a:lnTo>
                  <a:lnTo>
                    <a:pt x="447792" y="216922"/>
                  </a:lnTo>
                  <a:lnTo>
                    <a:pt x="447825" y="239481"/>
                  </a:lnTo>
                  <a:lnTo>
                    <a:pt x="419448" y="239481"/>
                  </a:lnTo>
                  <a:lnTo>
                    <a:pt x="419448" y="214388"/>
                  </a:lnTo>
                  <a:lnTo>
                    <a:pt x="432589" y="214388"/>
                  </a:lnTo>
                  <a:lnTo>
                    <a:pt x="433245" y="212468"/>
                  </a:lnTo>
                  <a:lnTo>
                    <a:pt x="416966" y="212468"/>
                  </a:lnTo>
                  <a:lnTo>
                    <a:pt x="417650" y="214322"/>
                  </a:lnTo>
                  <a:lnTo>
                    <a:pt x="417650" y="215544"/>
                  </a:lnTo>
                  <a:lnTo>
                    <a:pt x="418802" y="216922"/>
                  </a:lnTo>
                  <a:lnTo>
                    <a:pt x="418835" y="239481"/>
                  </a:lnTo>
                  <a:lnTo>
                    <a:pt x="405382" y="239481"/>
                  </a:lnTo>
                  <a:lnTo>
                    <a:pt x="380790" y="253839"/>
                  </a:lnTo>
                  <a:lnTo>
                    <a:pt x="380790" y="228992"/>
                  </a:lnTo>
                  <a:lnTo>
                    <a:pt x="348813" y="229596"/>
                  </a:lnTo>
                  <a:lnTo>
                    <a:pt x="335601" y="243185"/>
                  </a:lnTo>
                  <a:lnTo>
                    <a:pt x="348600" y="228652"/>
                  </a:lnTo>
                  <a:cubicBezTo>
                    <a:pt x="348600" y="228482"/>
                    <a:pt x="380743" y="228652"/>
                    <a:pt x="380790" y="228596"/>
                  </a:cubicBezTo>
                  <a:lnTo>
                    <a:pt x="380790" y="225873"/>
                  </a:lnTo>
                  <a:lnTo>
                    <a:pt x="377902" y="224207"/>
                  </a:lnTo>
                  <a:lnTo>
                    <a:pt x="371825" y="216436"/>
                  </a:lnTo>
                  <a:lnTo>
                    <a:pt x="366568" y="216436"/>
                  </a:lnTo>
                  <a:lnTo>
                    <a:pt x="369206" y="214511"/>
                  </a:lnTo>
                  <a:lnTo>
                    <a:pt x="372919" y="217215"/>
                  </a:lnTo>
                  <a:lnTo>
                    <a:pt x="369206" y="213869"/>
                  </a:lnTo>
                  <a:lnTo>
                    <a:pt x="366375" y="216431"/>
                  </a:lnTo>
                  <a:lnTo>
                    <a:pt x="365398" y="216431"/>
                  </a:lnTo>
                  <a:lnTo>
                    <a:pt x="369772" y="212586"/>
                  </a:lnTo>
                  <a:lnTo>
                    <a:pt x="360628" y="195722"/>
                  </a:lnTo>
                  <a:lnTo>
                    <a:pt x="348615" y="223830"/>
                  </a:lnTo>
                  <a:lnTo>
                    <a:pt x="338786" y="237985"/>
                  </a:lnTo>
                  <a:lnTo>
                    <a:pt x="332897" y="239165"/>
                  </a:lnTo>
                  <a:lnTo>
                    <a:pt x="296263" y="239245"/>
                  </a:lnTo>
                  <a:cubicBezTo>
                    <a:pt x="294211" y="239245"/>
                    <a:pt x="294263" y="242350"/>
                    <a:pt x="293904" y="242675"/>
                  </a:cubicBezTo>
                  <a:cubicBezTo>
                    <a:pt x="292413" y="243888"/>
                    <a:pt x="291653" y="242255"/>
                    <a:pt x="290351" y="242119"/>
                  </a:cubicBezTo>
                  <a:lnTo>
                    <a:pt x="286133" y="242119"/>
                  </a:lnTo>
                  <a:lnTo>
                    <a:pt x="287251" y="246710"/>
                  </a:lnTo>
                  <a:cubicBezTo>
                    <a:pt x="287523" y="248032"/>
                    <a:pt x="288816" y="248883"/>
                    <a:pt x="290138" y="248611"/>
                  </a:cubicBezTo>
                  <a:cubicBezTo>
                    <a:pt x="290159" y="248607"/>
                    <a:pt x="290179" y="248602"/>
                    <a:pt x="290200" y="248597"/>
                  </a:cubicBezTo>
                  <a:cubicBezTo>
                    <a:pt x="290483" y="247653"/>
                    <a:pt x="290752" y="245591"/>
                    <a:pt x="292055" y="245653"/>
                  </a:cubicBezTo>
                  <a:lnTo>
                    <a:pt x="294367" y="245653"/>
                  </a:lnTo>
                  <a:lnTo>
                    <a:pt x="294315" y="249899"/>
                  </a:lnTo>
                  <a:lnTo>
                    <a:pt x="338989" y="250008"/>
                  </a:lnTo>
                  <a:lnTo>
                    <a:pt x="337493" y="244756"/>
                  </a:lnTo>
                  <a:lnTo>
                    <a:pt x="349011" y="231601"/>
                  </a:lnTo>
                  <a:lnTo>
                    <a:pt x="379719" y="231601"/>
                  </a:lnTo>
                  <a:lnTo>
                    <a:pt x="380535" y="230988"/>
                  </a:lnTo>
                  <a:lnTo>
                    <a:pt x="380559" y="245143"/>
                  </a:lnTo>
                  <a:lnTo>
                    <a:pt x="373990" y="249715"/>
                  </a:lnTo>
                  <a:lnTo>
                    <a:pt x="347963" y="249715"/>
                  </a:lnTo>
                  <a:lnTo>
                    <a:pt x="343188" y="254259"/>
                  </a:lnTo>
                  <a:lnTo>
                    <a:pt x="278682" y="254259"/>
                  </a:lnTo>
                  <a:cubicBezTo>
                    <a:pt x="278966" y="253909"/>
                    <a:pt x="279111" y="253468"/>
                    <a:pt x="279093" y="253018"/>
                  </a:cubicBezTo>
                  <a:lnTo>
                    <a:pt x="277828" y="253075"/>
                  </a:lnTo>
                  <a:lnTo>
                    <a:pt x="270718" y="253075"/>
                  </a:lnTo>
                  <a:lnTo>
                    <a:pt x="269453" y="253018"/>
                  </a:lnTo>
                  <a:cubicBezTo>
                    <a:pt x="269434" y="253468"/>
                    <a:pt x="269580" y="253910"/>
                    <a:pt x="269864" y="254259"/>
                  </a:cubicBezTo>
                  <a:lnTo>
                    <a:pt x="205353" y="254259"/>
                  </a:lnTo>
                  <a:lnTo>
                    <a:pt x="200578" y="249715"/>
                  </a:lnTo>
                  <a:lnTo>
                    <a:pt x="174560" y="249715"/>
                  </a:lnTo>
                  <a:lnTo>
                    <a:pt x="167988" y="245115"/>
                  </a:lnTo>
                  <a:lnTo>
                    <a:pt x="168011" y="230960"/>
                  </a:lnTo>
                  <a:lnTo>
                    <a:pt x="168827" y="231573"/>
                  </a:lnTo>
                  <a:lnTo>
                    <a:pt x="199535" y="231573"/>
                  </a:lnTo>
                  <a:lnTo>
                    <a:pt x="211053" y="244728"/>
                  </a:lnTo>
                  <a:lnTo>
                    <a:pt x="209557" y="249980"/>
                  </a:lnTo>
                  <a:lnTo>
                    <a:pt x="254231" y="249871"/>
                  </a:lnTo>
                  <a:lnTo>
                    <a:pt x="254184" y="245624"/>
                  </a:lnTo>
                  <a:cubicBezTo>
                    <a:pt x="255359" y="245724"/>
                    <a:pt x="257487" y="245153"/>
                    <a:pt x="257846" y="246785"/>
                  </a:cubicBezTo>
                  <a:lnTo>
                    <a:pt x="258351" y="248564"/>
                  </a:lnTo>
                  <a:cubicBezTo>
                    <a:pt x="259665" y="248871"/>
                    <a:pt x="260979" y="248054"/>
                    <a:pt x="261286" y="246739"/>
                  </a:cubicBezTo>
                  <a:cubicBezTo>
                    <a:pt x="261291" y="246718"/>
                    <a:pt x="261295" y="246697"/>
                    <a:pt x="261300" y="246677"/>
                  </a:cubicBezTo>
                  <a:lnTo>
                    <a:pt x="262418" y="242086"/>
                  </a:lnTo>
                  <a:lnTo>
                    <a:pt x="258204" y="242086"/>
                  </a:lnTo>
                  <a:cubicBezTo>
                    <a:pt x="257735" y="242113"/>
                    <a:pt x="257292" y="242311"/>
                    <a:pt x="256959" y="242642"/>
                  </a:cubicBezTo>
                  <a:cubicBezTo>
                    <a:pt x="256289" y="243195"/>
                    <a:pt x="255321" y="243195"/>
                    <a:pt x="254651" y="242642"/>
                  </a:cubicBezTo>
                  <a:cubicBezTo>
                    <a:pt x="254283" y="242317"/>
                    <a:pt x="254340" y="239212"/>
                    <a:pt x="252292" y="239212"/>
                  </a:cubicBezTo>
                  <a:lnTo>
                    <a:pt x="215644" y="239151"/>
                  </a:lnTo>
                  <a:lnTo>
                    <a:pt x="209755" y="237971"/>
                  </a:lnTo>
                  <a:lnTo>
                    <a:pt x="199927" y="223816"/>
                  </a:lnTo>
                  <a:lnTo>
                    <a:pt x="187914" y="195708"/>
                  </a:lnTo>
                  <a:lnTo>
                    <a:pt x="178769" y="212572"/>
                  </a:lnTo>
                  <a:lnTo>
                    <a:pt x="183143" y="216417"/>
                  </a:lnTo>
                  <a:lnTo>
                    <a:pt x="182166" y="216417"/>
                  </a:lnTo>
                  <a:close/>
                  <a:moveTo>
                    <a:pt x="366903" y="219687"/>
                  </a:moveTo>
                  <a:lnTo>
                    <a:pt x="366903" y="218309"/>
                  </a:lnTo>
                  <a:cubicBezTo>
                    <a:pt x="366903" y="216615"/>
                    <a:pt x="369201" y="217366"/>
                    <a:pt x="370527" y="217215"/>
                  </a:cubicBezTo>
                  <a:cubicBezTo>
                    <a:pt x="371660" y="217215"/>
                    <a:pt x="371433" y="218923"/>
                    <a:pt x="371442" y="219687"/>
                  </a:cubicBezTo>
                  <a:lnTo>
                    <a:pt x="372905" y="223122"/>
                  </a:lnTo>
                  <a:cubicBezTo>
                    <a:pt x="373198" y="224028"/>
                    <a:pt x="372391" y="224066"/>
                    <a:pt x="371773" y="224005"/>
                  </a:cubicBezTo>
                  <a:cubicBezTo>
                    <a:pt x="370796" y="224127"/>
                    <a:pt x="370187" y="225033"/>
                    <a:pt x="369027" y="224915"/>
                  </a:cubicBezTo>
                  <a:cubicBezTo>
                    <a:pt x="367729" y="225047"/>
                    <a:pt x="367087" y="223882"/>
                    <a:pt x="365912" y="224005"/>
                  </a:cubicBezTo>
                  <a:cubicBezTo>
                    <a:pt x="365583" y="223953"/>
                    <a:pt x="365358" y="223644"/>
                    <a:pt x="365409" y="223315"/>
                  </a:cubicBezTo>
                  <a:cubicBezTo>
                    <a:pt x="365419" y="223247"/>
                    <a:pt x="365442" y="223182"/>
                    <a:pt x="365474" y="223122"/>
                  </a:cubicBezTo>
                  <a:close/>
                  <a:moveTo>
                    <a:pt x="359165" y="224005"/>
                  </a:moveTo>
                  <a:cubicBezTo>
                    <a:pt x="358629" y="223915"/>
                    <a:pt x="358078" y="224026"/>
                    <a:pt x="357617" y="224316"/>
                  </a:cubicBezTo>
                  <a:cubicBezTo>
                    <a:pt x="356481" y="225098"/>
                    <a:pt x="354979" y="225098"/>
                    <a:pt x="353843" y="224316"/>
                  </a:cubicBezTo>
                  <a:cubicBezTo>
                    <a:pt x="353248" y="223707"/>
                    <a:pt x="351837" y="224453"/>
                    <a:pt x="352182" y="223122"/>
                  </a:cubicBezTo>
                  <a:lnTo>
                    <a:pt x="353597" y="219687"/>
                  </a:lnTo>
                  <a:lnTo>
                    <a:pt x="353597" y="218309"/>
                  </a:lnTo>
                  <a:cubicBezTo>
                    <a:pt x="353597" y="216615"/>
                    <a:pt x="355890" y="217366"/>
                    <a:pt x="357221" y="217215"/>
                  </a:cubicBezTo>
                  <a:cubicBezTo>
                    <a:pt x="357774" y="217269"/>
                    <a:pt x="358180" y="217756"/>
                    <a:pt x="358136" y="218309"/>
                  </a:cubicBezTo>
                  <a:lnTo>
                    <a:pt x="358136" y="219687"/>
                  </a:lnTo>
                  <a:lnTo>
                    <a:pt x="359599" y="223122"/>
                  </a:lnTo>
                  <a:cubicBezTo>
                    <a:pt x="359759" y="223415"/>
                    <a:pt x="359652" y="223782"/>
                    <a:pt x="359359" y="223942"/>
                  </a:cubicBezTo>
                  <a:cubicBezTo>
                    <a:pt x="359298" y="223976"/>
                    <a:pt x="359230" y="223998"/>
                    <a:pt x="359160" y="224009"/>
                  </a:cubicBezTo>
                  <a:moveTo>
                    <a:pt x="353225" y="216460"/>
                  </a:moveTo>
                  <a:lnTo>
                    <a:pt x="355867" y="214535"/>
                  </a:lnTo>
                  <a:lnTo>
                    <a:pt x="358509" y="216460"/>
                  </a:lnTo>
                  <a:close/>
                  <a:moveTo>
                    <a:pt x="355721" y="212614"/>
                  </a:moveTo>
                  <a:lnTo>
                    <a:pt x="359528" y="216460"/>
                  </a:lnTo>
                  <a:lnTo>
                    <a:pt x="358712" y="216460"/>
                  </a:lnTo>
                  <a:lnTo>
                    <a:pt x="355881" y="213898"/>
                  </a:lnTo>
                  <a:lnTo>
                    <a:pt x="353050" y="216460"/>
                  </a:lnTo>
                  <a:lnTo>
                    <a:pt x="351941" y="216460"/>
                  </a:lnTo>
                  <a:close/>
                  <a:moveTo>
                    <a:pt x="291139" y="244931"/>
                  </a:moveTo>
                  <a:cubicBezTo>
                    <a:pt x="291106" y="243143"/>
                    <a:pt x="294404" y="243143"/>
                    <a:pt x="294367" y="244931"/>
                  </a:cubicBezTo>
                  <a:lnTo>
                    <a:pt x="291139" y="244931"/>
                  </a:lnTo>
                  <a:moveTo>
                    <a:pt x="360500" y="259454"/>
                  </a:moveTo>
                  <a:lnTo>
                    <a:pt x="360500" y="258935"/>
                  </a:lnTo>
                  <a:lnTo>
                    <a:pt x="356013" y="258935"/>
                  </a:lnTo>
                  <a:lnTo>
                    <a:pt x="356013" y="262668"/>
                  </a:lnTo>
                  <a:lnTo>
                    <a:pt x="351026" y="266239"/>
                  </a:lnTo>
                  <a:lnTo>
                    <a:pt x="351026" y="257605"/>
                  </a:lnTo>
                  <a:cubicBezTo>
                    <a:pt x="351026" y="255684"/>
                    <a:pt x="349657" y="255505"/>
                    <a:pt x="349657" y="258728"/>
                  </a:cubicBezTo>
                  <a:cubicBezTo>
                    <a:pt x="349657" y="260766"/>
                    <a:pt x="349870" y="268858"/>
                    <a:pt x="349870" y="268858"/>
                  </a:cubicBezTo>
                  <a:cubicBezTo>
                    <a:pt x="351016" y="267985"/>
                    <a:pt x="353130" y="266390"/>
                    <a:pt x="354239" y="265593"/>
                  </a:cubicBezTo>
                  <a:lnTo>
                    <a:pt x="354239" y="268386"/>
                  </a:lnTo>
                  <a:lnTo>
                    <a:pt x="344802" y="274841"/>
                  </a:lnTo>
                  <a:lnTo>
                    <a:pt x="334053" y="274841"/>
                  </a:lnTo>
                  <a:lnTo>
                    <a:pt x="334204" y="262460"/>
                  </a:lnTo>
                  <a:lnTo>
                    <a:pt x="340423" y="262460"/>
                  </a:lnTo>
                  <a:lnTo>
                    <a:pt x="340711" y="261625"/>
                  </a:lnTo>
                  <a:lnTo>
                    <a:pt x="333577" y="261625"/>
                  </a:lnTo>
                  <a:lnTo>
                    <a:pt x="333874" y="262432"/>
                  </a:lnTo>
                  <a:lnTo>
                    <a:pt x="333874" y="274841"/>
                  </a:lnTo>
                  <a:lnTo>
                    <a:pt x="323560" y="274841"/>
                  </a:lnTo>
                  <a:lnTo>
                    <a:pt x="323711" y="262460"/>
                  </a:lnTo>
                  <a:lnTo>
                    <a:pt x="329930" y="262460"/>
                  </a:lnTo>
                  <a:lnTo>
                    <a:pt x="330217" y="261625"/>
                  </a:lnTo>
                  <a:lnTo>
                    <a:pt x="323107" y="261625"/>
                  </a:lnTo>
                  <a:lnTo>
                    <a:pt x="323404" y="262432"/>
                  </a:lnTo>
                  <a:lnTo>
                    <a:pt x="323404" y="274841"/>
                  </a:lnTo>
                  <a:lnTo>
                    <a:pt x="313089" y="274841"/>
                  </a:lnTo>
                  <a:lnTo>
                    <a:pt x="313240" y="262460"/>
                  </a:lnTo>
                  <a:lnTo>
                    <a:pt x="319450" y="262460"/>
                  </a:lnTo>
                  <a:lnTo>
                    <a:pt x="319738" y="261625"/>
                  </a:lnTo>
                  <a:lnTo>
                    <a:pt x="312632" y="261625"/>
                  </a:lnTo>
                  <a:lnTo>
                    <a:pt x="312934" y="262432"/>
                  </a:lnTo>
                  <a:lnTo>
                    <a:pt x="312934" y="274841"/>
                  </a:lnTo>
                  <a:lnTo>
                    <a:pt x="302614" y="274841"/>
                  </a:lnTo>
                  <a:lnTo>
                    <a:pt x="302765" y="262460"/>
                  </a:lnTo>
                  <a:lnTo>
                    <a:pt x="308984" y="262460"/>
                  </a:lnTo>
                  <a:lnTo>
                    <a:pt x="309272" y="261625"/>
                  </a:lnTo>
                  <a:lnTo>
                    <a:pt x="302157" y="261625"/>
                  </a:lnTo>
                  <a:lnTo>
                    <a:pt x="302454" y="262432"/>
                  </a:lnTo>
                  <a:lnTo>
                    <a:pt x="302454" y="274841"/>
                  </a:lnTo>
                  <a:lnTo>
                    <a:pt x="296358" y="274841"/>
                  </a:lnTo>
                  <a:lnTo>
                    <a:pt x="296358" y="274157"/>
                  </a:lnTo>
                  <a:lnTo>
                    <a:pt x="290696" y="274157"/>
                  </a:lnTo>
                  <a:lnTo>
                    <a:pt x="290696" y="274874"/>
                  </a:lnTo>
                  <a:lnTo>
                    <a:pt x="281966" y="274874"/>
                  </a:lnTo>
                  <a:lnTo>
                    <a:pt x="282117" y="262493"/>
                  </a:lnTo>
                  <a:lnTo>
                    <a:pt x="288336" y="262493"/>
                  </a:lnTo>
                  <a:lnTo>
                    <a:pt x="288624" y="261658"/>
                  </a:lnTo>
                  <a:lnTo>
                    <a:pt x="281509" y="261658"/>
                  </a:lnTo>
                  <a:lnTo>
                    <a:pt x="281811" y="262465"/>
                  </a:lnTo>
                  <a:lnTo>
                    <a:pt x="281811" y="274874"/>
                  </a:lnTo>
                  <a:lnTo>
                    <a:pt x="266735" y="274874"/>
                  </a:lnTo>
                  <a:lnTo>
                    <a:pt x="266735" y="262465"/>
                  </a:lnTo>
                  <a:lnTo>
                    <a:pt x="267033" y="261658"/>
                  </a:lnTo>
                  <a:lnTo>
                    <a:pt x="259922" y="261658"/>
                  </a:lnTo>
                  <a:lnTo>
                    <a:pt x="260210" y="262493"/>
                  </a:lnTo>
                  <a:lnTo>
                    <a:pt x="266429" y="262493"/>
                  </a:lnTo>
                  <a:lnTo>
                    <a:pt x="266580" y="274874"/>
                  </a:lnTo>
                  <a:lnTo>
                    <a:pt x="257832" y="274874"/>
                  </a:lnTo>
                  <a:lnTo>
                    <a:pt x="257832" y="274157"/>
                  </a:lnTo>
                  <a:lnTo>
                    <a:pt x="252169" y="274157"/>
                  </a:lnTo>
                  <a:lnTo>
                    <a:pt x="252169" y="274874"/>
                  </a:lnTo>
                  <a:lnTo>
                    <a:pt x="246087" y="274874"/>
                  </a:lnTo>
                  <a:lnTo>
                    <a:pt x="246087" y="262465"/>
                  </a:lnTo>
                  <a:lnTo>
                    <a:pt x="246385" y="261658"/>
                  </a:lnTo>
                  <a:lnTo>
                    <a:pt x="239269" y="261658"/>
                  </a:lnTo>
                  <a:lnTo>
                    <a:pt x="239557" y="262493"/>
                  </a:lnTo>
                  <a:lnTo>
                    <a:pt x="245776" y="262493"/>
                  </a:lnTo>
                  <a:lnTo>
                    <a:pt x="245927" y="274874"/>
                  </a:lnTo>
                  <a:lnTo>
                    <a:pt x="235612" y="274874"/>
                  </a:lnTo>
                  <a:lnTo>
                    <a:pt x="235612" y="262465"/>
                  </a:lnTo>
                  <a:lnTo>
                    <a:pt x="235933" y="261639"/>
                  </a:lnTo>
                  <a:lnTo>
                    <a:pt x="228799" y="261639"/>
                  </a:lnTo>
                  <a:lnTo>
                    <a:pt x="229087" y="262474"/>
                  </a:lnTo>
                  <a:lnTo>
                    <a:pt x="235306" y="262474"/>
                  </a:lnTo>
                  <a:lnTo>
                    <a:pt x="235457" y="274855"/>
                  </a:lnTo>
                  <a:lnTo>
                    <a:pt x="225137" y="274855"/>
                  </a:lnTo>
                  <a:lnTo>
                    <a:pt x="225137" y="262446"/>
                  </a:lnTo>
                  <a:lnTo>
                    <a:pt x="225439" y="261639"/>
                  </a:lnTo>
                  <a:lnTo>
                    <a:pt x="218324" y="261639"/>
                  </a:lnTo>
                  <a:lnTo>
                    <a:pt x="218612" y="262474"/>
                  </a:lnTo>
                  <a:lnTo>
                    <a:pt x="224831" y="262474"/>
                  </a:lnTo>
                  <a:lnTo>
                    <a:pt x="224982" y="274855"/>
                  </a:lnTo>
                  <a:lnTo>
                    <a:pt x="214667" y="274855"/>
                  </a:lnTo>
                  <a:lnTo>
                    <a:pt x="214667" y="262446"/>
                  </a:lnTo>
                  <a:lnTo>
                    <a:pt x="214969" y="261639"/>
                  </a:lnTo>
                  <a:lnTo>
                    <a:pt x="207854" y="261639"/>
                  </a:lnTo>
                  <a:lnTo>
                    <a:pt x="208142" y="262474"/>
                  </a:lnTo>
                  <a:lnTo>
                    <a:pt x="214360" y="262474"/>
                  </a:lnTo>
                  <a:lnTo>
                    <a:pt x="214511" y="274855"/>
                  </a:lnTo>
                  <a:lnTo>
                    <a:pt x="203758" y="274855"/>
                  </a:lnTo>
                  <a:lnTo>
                    <a:pt x="194321" y="268400"/>
                  </a:lnTo>
                  <a:lnTo>
                    <a:pt x="194321" y="265607"/>
                  </a:lnTo>
                  <a:cubicBezTo>
                    <a:pt x="195340" y="266282"/>
                    <a:pt x="197794" y="268212"/>
                    <a:pt x="198690" y="268872"/>
                  </a:cubicBezTo>
                  <a:cubicBezTo>
                    <a:pt x="198690" y="268872"/>
                    <a:pt x="198903" y="260780"/>
                    <a:pt x="198903" y="258742"/>
                  </a:cubicBezTo>
                  <a:cubicBezTo>
                    <a:pt x="198903" y="255519"/>
                    <a:pt x="197534" y="255694"/>
                    <a:pt x="197534" y="257619"/>
                  </a:cubicBezTo>
                  <a:lnTo>
                    <a:pt x="197534" y="266254"/>
                  </a:lnTo>
                  <a:lnTo>
                    <a:pt x="192547" y="262682"/>
                  </a:lnTo>
                  <a:lnTo>
                    <a:pt x="192547" y="258949"/>
                  </a:lnTo>
                  <a:lnTo>
                    <a:pt x="188060" y="258949"/>
                  </a:lnTo>
                  <a:lnTo>
                    <a:pt x="188060" y="259468"/>
                  </a:lnTo>
                  <a:lnTo>
                    <a:pt x="178429" y="252575"/>
                  </a:lnTo>
                  <a:lnTo>
                    <a:pt x="200361" y="252575"/>
                  </a:lnTo>
                  <a:lnTo>
                    <a:pt x="204758" y="256472"/>
                  </a:lnTo>
                  <a:lnTo>
                    <a:pt x="251301" y="256472"/>
                  </a:lnTo>
                  <a:lnTo>
                    <a:pt x="251773" y="257156"/>
                  </a:lnTo>
                  <a:lnTo>
                    <a:pt x="251962" y="257156"/>
                  </a:lnTo>
                  <a:lnTo>
                    <a:pt x="251754" y="256472"/>
                  </a:lnTo>
                  <a:lnTo>
                    <a:pt x="258483" y="256472"/>
                  </a:lnTo>
                  <a:lnTo>
                    <a:pt x="258275" y="257156"/>
                  </a:lnTo>
                  <a:lnTo>
                    <a:pt x="258464" y="257156"/>
                  </a:lnTo>
                  <a:lnTo>
                    <a:pt x="258936" y="256472"/>
                  </a:lnTo>
                  <a:lnTo>
                    <a:pt x="289667" y="256472"/>
                  </a:lnTo>
                  <a:lnTo>
                    <a:pt x="290139" y="257156"/>
                  </a:lnTo>
                  <a:lnTo>
                    <a:pt x="290328" y="257156"/>
                  </a:lnTo>
                  <a:lnTo>
                    <a:pt x="290125" y="256472"/>
                  </a:lnTo>
                  <a:lnTo>
                    <a:pt x="296801" y="256472"/>
                  </a:lnTo>
                  <a:lnTo>
                    <a:pt x="296594" y="257156"/>
                  </a:lnTo>
                  <a:lnTo>
                    <a:pt x="296782" y="257156"/>
                  </a:lnTo>
                  <a:lnTo>
                    <a:pt x="297254" y="256472"/>
                  </a:lnTo>
                  <a:cubicBezTo>
                    <a:pt x="297254" y="256472"/>
                    <a:pt x="343816" y="256510"/>
                    <a:pt x="343816" y="256472"/>
                  </a:cubicBezTo>
                  <a:lnTo>
                    <a:pt x="348195" y="252594"/>
                  </a:lnTo>
                  <a:lnTo>
                    <a:pt x="370126" y="252594"/>
                  </a:lnTo>
                  <a:close/>
                  <a:moveTo>
                    <a:pt x="251537" y="255755"/>
                  </a:moveTo>
                  <a:lnTo>
                    <a:pt x="258681" y="255755"/>
                  </a:lnTo>
                  <a:lnTo>
                    <a:pt x="258582" y="256085"/>
                  </a:lnTo>
                  <a:lnTo>
                    <a:pt x="251613" y="256010"/>
                  </a:lnTo>
                  <a:close/>
                  <a:moveTo>
                    <a:pt x="289860" y="255755"/>
                  </a:moveTo>
                  <a:lnTo>
                    <a:pt x="297004" y="255755"/>
                  </a:lnTo>
                  <a:lnTo>
                    <a:pt x="296929" y="256010"/>
                  </a:lnTo>
                  <a:lnTo>
                    <a:pt x="289964" y="256085"/>
                  </a:lnTo>
                  <a:close/>
                  <a:moveTo>
                    <a:pt x="275526" y="254170"/>
                  </a:moveTo>
                  <a:cubicBezTo>
                    <a:pt x="274690" y="254223"/>
                    <a:pt x="273852" y="254223"/>
                    <a:pt x="273016" y="254170"/>
                  </a:cubicBezTo>
                  <a:lnTo>
                    <a:pt x="275526" y="254170"/>
                  </a:lnTo>
                  <a:moveTo>
                    <a:pt x="200356" y="250466"/>
                  </a:moveTo>
                  <a:lnTo>
                    <a:pt x="205131" y="255009"/>
                  </a:lnTo>
                  <a:lnTo>
                    <a:pt x="343415" y="255009"/>
                  </a:lnTo>
                  <a:lnTo>
                    <a:pt x="348190" y="250466"/>
                  </a:lnTo>
                  <a:lnTo>
                    <a:pt x="373033" y="250466"/>
                  </a:lnTo>
                  <a:lnTo>
                    <a:pt x="371730" y="251409"/>
                  </a:lnTo>
                  <a:lnTo>
                    <a:pt x="348096" y="251409"/>
                  </a:lnTo>
                  <a:lnTo>
                    <a:pt x="343410" y="255524"/>
                  </a:lnTo>
                  <a:lnTo>
                    <a:pt x="297523" y="256024"/>
                  </a:lnTo>
                  <a:lnTo>
                    <a:pt x="297995" y="255311"/>
                  </a:lnTo>
                  <a:lnTo>
                    <a:pt x="288874" y="255311"/>
                  </a:lnTo>
                  <a:lnTo>
                    <a:pt x="289398" y="256114"/>
                  </a:lnTo>
                  <a:lnTo>
                    <a:pt x="274271" y="256279"/>
                  </a:lnTo>
                  <a:lnTo>
                    <a:pt x="259143" y="256114"/>
                  </a:lnTo>
                  <a:lnTo>
                    <a:pt x="259667" y="255311"/>
                  </a:lnTo>
                  <a:lnTo>
                    <a:pt x="250560" y="255311"/>
                  </a:lnTo>
                  <a:lnTo>
                    <a:pt x="251032" y="256024"/>
                  </a:lnTo>
                  <a:lnTo>
                    <a:pt x="205145" y="255524"/>
                  </a:lnTo>
                  <a:lnTo>
                    <a:pt x="200460" y="251409"/>
                  </a:lnTo>
                  <a:lnTo>
                    <a:pt x="176816" y="251409"/>
                  </a:lnTo>
                  <a:lnTo>
                    <a:pt x="175513" y="250466"/>
                  </a:lnTo>
                  <a:close/>
                  <a:moveTo>
                    <a:pt x="255807" y="243553"/>
                  </a:moveTo>
                  <a:cubicBezTo>
                    <a:pt x="256632" y="243493"/>
                    <a:pt x="257351" y="244107"/>
                    <a:pt x="257421" y="244931"/>
                  </a:cubicBezTo>
                  <a:lnTo>
                    <a:pt x="254194" y="244931"/>
                  </a:lnTo>
                  <a:cubicBezTo>
                    <a:pt x="254264" y="244107"/>
                    <a:pt x="254983" y="243493"/>
                    <a:pt x="255807" y="243553"/>
                  </a:cubicBezTo>
                  <a:moveTo>
                    <a:pt x="192797" y="212591"/>
                  </a:moveTo>
                  <a:lnTo>
                    <a:pt x="196605" y="216436"/>
                  </a:lnTo>
                  <a:lnTo>
                    <a:pt x="195491" y="216436"/>
                  </a:lnTo>
                  <a:lnTo>
                    <a:pt x="192660" y="213874"/>
                  </a:lnTo>
                  <a:lnTo>
                    <a:pt x="189829" y="216436"/>
                  </a:lnTo>
                  <a:lnTo>
                    <a:pt x="189013" y="216436"/>
                  </a:lnTo>
                  <a:close/>
                  <a:moveTo>
                    <a:pt x="195289" y="216436"/>
                  </a:moveTo>
                  <a:lnTo>
                    <a:pt x="190009" y="216436"/>
                  </a:lnTo>
                  <a:lnTo>
                    <a:pt x="192651" y="214511"/>
                  </a:lnTo>
                  <a:close/>
                  <a:moveTo>
                    <a:pt x="190377" y="219687"/>
                  </a:moveTo>
                  <a:lnTo>
                    <a:pt x="190377" y="218309"/>
                  </a:lnTo>
                  <a:cubicBezTo>
                    <a:pt x="190377" y="216615"/>
                    <a:pt x="192679" y="217366"/>
                    <a:pt x="194000" y="217215"/>
                  </a:cubicBezTo>
                  <a:cubicBezTo>
                    <a:pt x="195128" y="217215"/>
                    <a:pt x="194906" y="218923"/>
                    <a:pt x="194916" y="219687"/>
                  </a:cubicBezTo>
                  <a:lnTo>
                    <a:pt x="196331" y="223122"/>
                  </a:lnTo>
                  <a:cubicBezTo>
                    <a:pt x="196581" y="223750"/>
                    <a:pt x="196058" y="224118"/>
                    <a:pt x="195524" y="224005"/>
                  </a:cubicBezTo>
                  <a:cubicBezTo>
                    <a:pt x="194548" y="224127"/>
                    <a:pt x="193939" y="225033"/>
                    <a:pt x="192778" y="224915"/>
                  </a:cubicBezTo>
                  <a:cubicBezTo>
                    <a:pt x="191613" y="225033"/>
                    <a:pt x="191009" y="224127"/>
                    <a:pt x="190032" y="224005"/>
                  </a:cubicBezTo>
                  <a:cubicBezTo>
                    <a:pt x="189419" y="224052"/>
                    <a:pt x="188617" y="224028"/>
                    <a:pt x="188900" y="223122"/>
                  </a:cubicBezTo>
                  <a:lnTo>
                    <a:pt x="190362" y="219687"/>
                  </a:lnTo>
                  <a:moveTo>
                    <a:pt x="182596" y="224005"/>
                  </a:moveTo>
                  <a:cubicBezTo>
                    <a:pt x="181421" y="223882"/>
                    <a:pt x="180779" y="225047"/>
                    <a:pt x="179482" y="224910"/>
                  </a:cubicBezTo>
                  <a:cubicBezTo>
                    <a:pt x="178316" y="225028"/>
                    <a:pt x="177712" y="224127"/>
                    <a:pt x="176736" y="224000"/>
                  </a:cubicBezTo>
                  <a:cubicBezTo>
                    <a:pt x="176122" y="224047"/>
                    <a:pt x="175320" y="224023"/>
                    <a:pt x="175603" y="223117"/>
                  </a:cubicBezTo>
                  <a:lnTo>
                    <a:pt x="177066" y="219682"/>
                  </a:lnTo>
                  <a:lnTo>
                    <a:pt x="177066" y="218305"/>
                  </a:lnTo>
                  <a:cubicBezTo>
                    <a:pt x="177066" y="216611"/>
                    <a:pt x="179364" y="217361"/>
                    <a:pt x="180690" y="217210"/>
                  </a:cubicBezTo>
                  <a:cubicBezTo>
                    <a:pt x="181243" y="217262"/>
                    <a:pt x="181651" y="217751"/>
                    <a:pt x="181605" y="218305"/>
                  </a:cubicBezTo>
                  <a:lnTo>
                    <a:pt x="181605" y="219682"/>
                  </a:lnTo>
                  <a:lnTo>
                    <a:pt x="183021" y="223117"/>
                  </a:lnTo>
                  <a:cubicBezTo>
                    <a:pt x="183180" y="223410"/>
                    <a:pt x="183073" y="223777"/>
                    <a:pt x="182781" y="223937"/>
                  </a:cubicBezTo>
                  <a:cubicBezTo>
                    <a:pt x="182719" y="223971"/>
                    <a:pt x="182652" y="223994"/>
                    <a:pt x="182582" y="224005"/>
                  </a:cubicBezTo>
                  <a:moveTo>
                    <a:pt x="205461" y="243147"/>
                  </a:moveTo>
                  <a:cubicBezTo>
                    <a:pt x="205290" y="245673"/>
                    <a:pt x="205358" y="248208"/>
                    <a:pt x="205664" y="250720"/>
                  </a:cubicBezTo>
                  <a:cubicBezTo>
                    <a:pt x="205664" y="242557"/>
                    <a:pt x="206419" y="243246"/>
                    <a:pt x="206419" y="243246"/>
                  </a:cubicBezTo>
                  <a:cubicBezTo>
                    <a:pt x="206419" y="241656"/>
                    <a:pt x="205476" y="240415"/>
                    <a:pt x="205476" y="243147"/>
                  </a:cubicBezTo>
                  <a:moveTo>
                    <a:pt x="202295" y="240788"/>
                  </a:moveTo>
                  <a:cubicBezTo>
                    <a:pt x="202125" y="243315"/>
                    <a:pt x="202193" y="245852"/>
                    <a:pt x="202498" y="248366"/>
                  </a:cubicBezTo>
                  <a:cubicBezTo>
                    <a:pt x="202498" y="240203"/>
                    <a:pt x="203253" y="240892"/>
                    <a:pt x="203253" y="240892"/>
                  </a:cubicBezTo>
                  <a:cubicBezTo>
                    <a:pt x="203253" y="239302"/>
                    <a:pt x="202310" y="238061"/>
                    <a:pt x="202310" y="240793"/>
                  </a:cubicBezTo>
                  <a:moveTo>
                    <a:pt x="458050" y="216257"/>
                  </a:moveTo>
                  <a:lnTo>
                    <a:pt x="454530" y="216257"/>
                  </a:lnTo>
                  <a:lnTo>
                    <a:pt x="454530" y="225694"/>
                  </a:lnTo>
                  <a:lnTo>
                    <a:pt x="458050" y="225694"/>
                  </a:lnTo>
                  <a:close/>
                  <a:moveTo>
                    <a:pt x="355475" y="242071"/>
                  </a:moveTo>
                  <a:lnTo>
                    <a:pt x="356862" y="242071"/>
                  </a:lnTo>
                  <a:lnTo>
                    <a:pt x="356862" y="239915"/>
                  </a:lnTo>
                  <a:lnTo>
                    <a:pt x="355475" y="239915"/>
                  </a:lnTo>
                  <a:close/>
                  <a:moveTo>
                    <a:pt x="454530" y="235853"/>
                  </a:moveTo>
                  <a:lnTo>
                    <a:pt x="458050" y="235853"/>
                  </a:lnTo>
                  <a:lnTo>
                    <a:pt x="458050" y="226416"/>
                  </a:lnTo>
                  <a:lnTo>
                    <a:pt x="454530" y="226416"/>
                  </a:lnTo>
                  <a:close/>
                  <a:moveTo>
                    <a:pt x="453775" y="216210"/>
                  </a:moveTo>
                  <a:lnTo>
                    <a:pt x="450255" y="216210"/>
                  </a:lnTo>
                  <a:lnTo>
                    <a:pt x="450255" y="225647"/>
                  </a:lnTo>
                  <a:lnTo>
                    <a:pt x="453775" y="225647"/>
                  </a:lnTo>
                  <a:close/>
                  <a:moveTo>
                    <a:pt x="94771" y="235871"/>
                  </a:moveTo>
                  <a:lnTo>
                    <a:pt x="98291" y="235871"/>
                  </a:lnTo>
                  <a:lnTo>
                    <a:pt x="98291" y="226435"/>
                  </a:lnTo>
                  <a:lnTo>
                    <a:pt x="94771" y="226435"/>
                  </a:lnTo>
                  <a:close/>
                  <a:moveTo>
                    <a:pt x="90496" y="235871"/>
                  </a:moveTo>
                  <a:lnTo>
                    <a:pt x="94016" y="235871"/>
                  </a:lnTo>
                  <a:lnTo>
                    <a:pt x="94016" y="226435"/>
                  </a:lnTo>
                  <a:lnTo>
                    <a:pt x="90496" y="226435"/>
                  </a:lnTo>
                  <a:close/>
                  <a:moveTo>
                    <a:pt x="94016" y="216229"/>
                  </a:moveTo>
                  <a:lnTo>
                    <a:pt x="90496" y="216229"/>
                  </a:lnTo>
                  <a:lnTo>
                    <a:pt x="90496" y="225665"/>
                  </a:lnTo>
                  <a:lnTo>
                    <a:pt x="94016" y="225665"/>
                  </a:lnTo>
                  <a:close/>
                  <a:moveTo>
                    <a:pt x="450259" y="235871"/>
                  </a:moveTo>
                  <a:lnTo>
                    <a:pt x="453779" y="235871"/>
                  </a:lnTo>
                  <a:lnTo>
                    <a:pt x="453779" y="226435"/>
                  </a:lnTo>
                  <a:lnTo>
                    <a:pt x="450259" y="226435"/>
                  </a:lnTo>
                  <a:close/>
                  <a:moveTo>
                    <a:pt x="371037" y="242071"/>
                  </a:moveTo>
                  <a:lnTo>
                    <a:pt x="372424" y="242071"/>
                  </a:lnTo>
                  <a:lnTo>
                    <a:pt x="372424" y="239915"/>
                  </a:lnTo>
                  <a:lnTo>
                    <a:pt x="371037" y="239915"/>
                  </a:lnTo>
                  <a:close/>
                  <a:moveTo>
                    <a:pt x="369069" y="242071"/>
                  </a:moveTo>
                  <a:lnTo>
                    <a:pt x="370456" y="242071"/>
                  </a:lnTo>
                  <a:lnTo>
                    <a:pt x="370456" y="239915"/>
                  </a:lnTo>
                  <a:lnTo>
                    <a:pt x="369069" y="239915"/>
                  </a:lnTo>
                  <a:close/>
                  <a:moveTo>
                    <a:pt x="421269" y="235853"/>
                  </a:moveTo>
                  <a:lnTo>
                    <a:pt x="424789" y="235853"/>
                  </a:lnTo>
                  <a:lnTo>
                    <a:pt x="424789" y="226416"/>
                  </a:lnTo>
                  <a:lnTo>
                    <a:pt x="421269" y="226416"/>
                  </a:lnTo>
                  <a:close/>
                  <a:moveTo>
                    <a:pt x="372424" y="237301"/>
                  </a:moveTo>
                  <a:cubicBezTo>
                    <a:pt x="372896" y="237278"/>
                    <a:pt x="372896" y="237447"/>
                    <a:pt x="372863" y="236905"/>
                  </a:cubicBezTo>
                  <a:lnTo>
                    <a:pt x="368616" y="236905"/>
                  </a:lnTo>
                  <a:lnTo>
                    <a:pt x="368616" y="237301"/>
                  </a:lnTo>
                  <a:lnTo>
                    <a:pt x="369055" y="237301"/>
                  </a:lnTo>
                  <a:lnTo>
                    <a:pt x="369055" y="239457"/>
                  </a:lnTo>
                  <a:lnTo>
                    <a:pt x="370442" y="239457"/>
                  </a:lnTo>
                  <a:lnTo>
                    <a:pt x="370442" y="237301"/>
                  </a:lnTo>
                  <a:lnTo>
                    <a:pt x="371023" y="237301"/>
                  </a:lnTo>
                  <a:lnTo>
                    <a:pt x="371023" y="239457"/>
                  </a:lnTo>
                  <a:lnTo>
                    <a:pt x="372410" y="239457"/>
                  </a:lnTo>
                  <a:close/>
                  <a:moveTo>
                    <a:pt x="424799" y="216210"/>
                  </a:moveTo>
                  <a:lnTo>
                    <a:pt x="421279" y="216210"/>
                  </a:lnTo>
                  <a:lnTo>
                    <a:pt x="421279" y="225647"/>
                  </a:lnTo>
                  <a:lnTo>
                    <a:pt x="424799" y="225647"/>
                  </a:lnTo>
                  <a:close/>
                  <a:moveTo>
                    <a:pt x="429074" y="216210"/>
                  </a:moveTo>
                  <a:lnTo>
                    <a:pt x="425554" y="216210"/>
                  </a:lnTo>
                  <a:lnTo>
                    <a:pt x="425554" y="225647"/>
                  </a:lnTo>
                  <a:lnTo>
                    <a:pt x="429074" y="225647"/>
                  </a:lnTo>
                  <a:close/>
                  <a:moveTo>
                    <a:pt x="425554" y="235853"/>
                  </a:moveTo>
                  <a:lnTo>
                    <a:pt x="429074" y="235853"/>
                  </a:lnTo>
                  <a:lnTo>
                    <a:pt x="429074" y="226416"/>
                  </a:lnTo>
                  <a:lnTo>
                    <a:pt x="425554" y="226416"/>
                  </a:lnTo>
                  <a:close/>
                  <a:moveTo>
                    <a:pt x="342849" y="250725"/>
                  </a:moveTo>
                  <a:cubicBezTo>
                    <a:pt x="343155" y="248213"/>
                    <a:pt x="343223" y="245677"/>
                    <a:pt x="343052" y="243152"/>
                  </a:cubicBezTo>
                  <a:cubicBezTo>
                    <a:pt x="343052" y="240401"/>
                    <a:pt x="342108" y="241661"/>
                    <a:pt x="342108" y="243251"/>
                  </a:cubicBezTo>
                  <a:cubicBezTo>
                    <a:pt x="342108" y="243251"/>
                    <a:pt x="342863" y="242562"/>
                    <a:pt x="342863" y="250725"/>
                  </a:cubicBezTo>
                  <a:moveTo>
                    <a:pt x="243884" y="258860"/>
                  </a:moveTo>
                  <a:cubicBezTo>
                    <a:pt x="243884" y="260648"/>
                    <a:pt x="241874" y="260719"/>
                    <a:pt x="241874" y="258831"/>
                  </a:cubicBezTo>
                  <a:cubicBezTo>
                    <a:pt x="241874" y="257156"/>
                    <a:pt x="239269" y="261021"/>
                    <a:pt x="239269" y="261021"/>
                  </a:cubicBezTo>
                  <a:lnTo>
                    <a:pt x="246385" y="261021"/>
                  </a:lnTo>
                  <a:cubicBezTo>
                    <a:pt x="246385" y="261021"/>
                    <a:pt x="243884" y="257109"/>
                    <a:pt x="243884" y="258860"/>
                  </a:cubicBezTo>
                  <a:moveTo>
                    <a:pt x="233409" y="258860"/>
                  </a:moveTo>
                  <a:cubicBezTo>
                    <a:pt x="233409" y="260648"/>
                    <a:pt x="231399" y="260719"/>
                    <a:pt x="231399" y="258831"/>
                  </a:cubicBezTo>
                  <a:cubicBezTo>
                    <a:pt x="231399" y="257156"/>
                    <a:pt x="228794" y="261021"/>
                    <a:pt x="228794" y="261021"/>
                  </a:cubicBezTo>
                  <a:lnTo>
                    <a:pt x="235933" y="261021"/>
                  </a:lnTo>
                  <a:cubicBezTo>
                    <a:pt x="235933" y="261021"/>
                    <a:pt x="233432" y="257109"/>
                    <a:pt x="233432" y="258860"/>
                  </a:cubicBezTo>
                  <a:moveTo>
                    <a:pt x="258289" y="257345"/>
                  </a:moveTo>
                  <a:lnTo>
                    <a:pt x="251924" y="257345"/>
                  </a:lnTo>
                  <a:lnTo>
                    <a:pt x="251924" y="257699"/>
                  </a:lnTo>
                  <a:lnTo>
                    <a:pt x="258270" y="257699"/>
                  </a:lnTo>
                  <a:close/>
                  <a:moveTo>
                    <a:pt x="253316" y="260799"/>
                  </a:moveTo>
                  <a:cubicBezTo>
                    <a:pt x="254260" y="260799"/>
                    <a:pt x="254326" y="258558"/>
                    <a:pt x="255227" y="258558"/>
                  </a:cubicBezTo>
                  <a:cubicBezTo>
                    <a:pt x="256128" y="258558"/>
                    <a:pt x="256171" y="260799"/>
                    <a:pt x="257138" y="260799"/>
                  </a:cubicBezTo>
                  <a:cubicBezTo>
                    <a:pt x="257997" y="260799"/>
                    <a:pt x="258327" y="258006"/>
                    <a:pt x="258327" y="258006"/>
                  </a:cubicBezTo>
                  <a:lnTo>
                    <a:pt x="251863" y="258006"/>
                  </a:lnTo>
                  <a:cubicBezTo>
                    <a:pt x="251863" y="258006"/>
                    <a:pt x="252391" y="260799"/>
                    <a:pt x="253316" y="260799"/>
                  </a:cubicBezTo>
                  <a:moveTo>
                    <a:pt x="253123" y="272543"/>
                  </a:moveTo>
                  <a:lnTo>
                    <a:pt x="256794" y="272543"/>
                  </a:lnTo>
                  <a:lnTo>
                    <a:pt x="256794" y="272317"/>
                  </a:lnTo>
                  <a:lnTo>
                    <a:pt x="253123" y="272317"/>
                  </a:lnTo>
                  <a:close/>
                  <a:moveTo>
                    <a:pt x="265457" y="264361"/>
                  </a:moveTo>
                  <a:lnTo>
                    <a:pt x="261682" y="264361"/>
                  </a:lnTo>
                  <a:lnTo>
                    <a:pt x="261682" y="272491"/>
                  </a:lnTo>
                  <a:lnTo>
                    <a:pt x="265457" y="272491"/>
                  </a:lnTo>
                  <a:close/>
                  <a:moveTo>
                    <a:pt x="244809" y="264361"/>
                  </a:moveTo>
                  <a:lnTo>
                    <a:pt x="241034" y="264361"/>
                  </a:lnTo>
                  <a:lnTo>
                    <a:pt x="241034" y="272491"/>
                  </a:lnTo>
                  <a:lnTo>
                    <a:pt x="244809" y="272491"/>
                  </a:lnTo>
                  <a:close/>
                  <a:moveTo>
                    <a:pt x="223863" y="264361"/>
                  </a:moveTo>
                  <a:lnTo>
                    <a:pt x="220089" y="264361"/>
                  </a:lnTo>
                  <a:lnTo>
                    <a:pt x="220089" y="272491"/>
                  </a:lnTo>
                  <a:lnTo>
                    <a:pt x="223863" y="272491"/>
                  </a:lnTo>
                  <a:close/>
                  <a:moveTo>
                    <a:pt x="201191" y="258053"/>
                  </a:moveTo>
                  <a:lnTo>
                    <a:pt x="202508" y="258053"/>
                  </a:lnTo>
                  <a:cubicBezTo>
                    <a:pt x="202422" y="257373"/>
                    <a:pt x="202905" y="256752"/>
                    <a:pt x="203584" y="256667"/>
                  </a:cubicBezTo>
                  <a:cubicBezTo>
                    <a:pt x="203683" y="256655"/>
                    <a:pt x="203782" y="256654"/>
                    <a:pt x="203881" y="256666"/>
                  </a:cubicBezTo>
                  <a:cubicBezTo>
                    <a:pt x="201838" y="256165"/>
                    <a:pt x="201191" y="256854"/>
                    <a:pt x="201191" y="258053"/>
                  </a:cubicBezTo>
                  <a:moveTo>
                    <a:pt x="190136" y="253278"/>
                  </a:moveTo>
                  <a:cubicBezTo>
                    <a:pt x="189965" y="253279"/>
                    <a:pt x="189795" y="253293"/>
                    <a:pt x="189626" y="253320"/>
                  </a:cubicBezTo>
                  <a:cubicBezTo>
                    <a:pt x="190772" y="253511"/>
                    <a:pt x="191708" y="254339"/>
                    <a:pt x="192037" y="255453"/>
                  </a:cubicBezTo>
                  <a:lnTo>
                    <a:pt x="192882" y="255453"/>
                  </a:lnTo>
                  <a:cubicBezTo>
                    <a:pt x="192710" y="254104"/>
                    <a:pt x="191493" y="253139"/>
                    <a:pt x="190141" y="253278"/>
                  </a:cubicBezTo>
                  <a:moveTo>
                    <a:pt x="213398" y="264361"/>
                  </a:moveTo>
                  <a:lnTo>
                    <a:pt x="209623" y="264361"/>
                  </a:lnTo>
                  <a:lnTo>
                    <a:pt x="209623" y="272491"/>
                  </a:lnTo>
                  <a:lnTo>
                    <a:pt x="213398" y="272491"/>
                  </a:lnTo>
                  <a:close/>
                  <a:moveTo>
                    <a:pt x="264565" y="258864"/>
                  </a:moveTo>
                  <a:cubicBezTo>
                    <a:pt x="264565" y="260653"/>
                    <a:pt x="262555" y="260723"/>
                    <a:pt x="262555" y="258836"/>
                  </a:cubicBezTo>
                  <a:cubicBezTo>
                    <a:pt x="262555" y="257161"/>
                    <a:pt x="259950" y="261025"/>
                    <a:pt x="259950" y="261025"/>
                  </a:cubicBezTo>
                  <a:lnTo>
                    <a:pt x="267066" y="261025"/>
                  </a:lnTo>
                  <a:cubicBezTo>
                    <a:pt x="267066" y="261025"/>
                    <a:pt x="264565" y="257114"/>
                    <a:pt x="264565" y="258864"/>
                  </a:cubicBezTo>
                  <a:moveTo>
                    <a:pt x="222972" y="258864"/>
                  </a:moveTo>
                  <a:cubicBezTo>
                    <a:pt x="222972" y="260653"/>
                    <a:pt x="220962" y="260723"/>
                    <a:pt x="220962" y="258836"/>
                  </a:cubicBezTo>
                  <a:cubicBezTo>
                    <a:pt x="220962" y="257161"/>
                    <a:pt x="218357" y="261025"/>
                    <a:pt x="218357" y="261025"/>
                  </a:cubicBezTo>
                  <a:lnTo>
                    <a:pt x="225472" y="261025"/>
                  </a:lnTo>
                  <a:cubicBezTo>
                    <a:pt x="225472" y="261025"/>
                    <a:pt x="222972" y="257114"/>
                    <a:pt x="222972" y="258864"/>
                  </a:cubicBezTo>
                  <a:moveTo>
                    <a:pt x="234348" y="264361"/>
                  </a:moveTo>
                  <a:lnTo>
                    <a:pt x="230573" y="264361"/>
                  </a:lnTo>
                  <a:lnTo>
                    <a:pt x="230573" y="272491"/>
                  </a:lnTo>
                  <a:lnTo>
                    <a:pt x="234348" y="272491"/>
                  </a:lnTo>
                  <a:close/>
                  <a:moveTo>
                    <a:pt x="212497" y="258864"/>
                  </a:moveTo>
                  <a:cubicBezTo>
                    <a:pt x="212497" y="260653"/>
                    <a:pt x="210491" y="260723"/>
                    <a:pt x="210491" y="258836"/>
                  </a:cubicBezTo>
                  <a:cubicBezTo>
                    <a:pt x="210491" y="257161"/>
                    <a:pt x="207887" y="261025"/>
                    <a:pt x="207887" y="261025"/>
                  </a:cubicBezTo>
                  <a:lnTo>
                    <a:pt x="215002" y="261025"/>
                  </a:lnTo>
                  <a:cubicBezTo>
                    <a:pt x="215002" y="261025"/>
                    <a:pt x="212501" y="257114"/>
                    <a:pt x="212501" y="258864"/>
                  </a:cubicBezTo>
                  <a:moveTo>
                    <a:pt x="338125" y="258836"/>
                  </a:moveTo>
                  <a:cubicBezTo>
                    <a:pt x="338125" y="260723"/>
                    <a:pt x="336115" y="260653"/>
                    <a:pt x="336115" y="258864"/>
                  </a:cubicBezTo>
                  <a:cubicBezTo>
                    <a:pt x="336115" y="257076"/>
                    <a:pt x="333615" y="261025"/>
                    <a:pt x="333615" y="261025"/>
                  </a:cubicBezTo>
                  <a:lnTo>
                    <a:pt x="340683" y="261025"/>
                  </a:lnTo>
                  <a:cubicBezTo>
                    <a:pt x="340683" y="261025"/>
                    <a:pt x="338078" y="257156"/>
                    <a:pt x="338078" y="258836"/>
                  </a:cubicBezTo>
                  <a:moveTo>
                    <a:pt x="324697" y="272491"/>
                  </a:moveTo>
                  <a:lnTo>
                    <a:pt x="328472" y="272491"/>
                  </a:lnTo>
                  <a:lnTo>
                    <a:pt x="328472" y="264361"/>
                  </a:lnTo>
                  <a:lnTo>
                    <a:pt x="324697" y="264361"/>
                  </a:lnTo>
                  <a:close/>
                  <a:moveTo>
                    <a:pt x="317147" y="258836"/>
                  </a:moveTo>
                  <a:cubicBezTo>
                    <a:pt x="317147" y="260723"/>
                    <a:pt x="315142" y="260653"/>
                    <a:pt x="315142" y="258864"/>
                  </a:cubicBezTo>
                  <a:cubicBezTo>
                    <a:pt x="315142" y="257076"/>
                    <a:pt x="312641" y="261025"/>
                    <a:pt x="312641" y="261025"/>
                  </a:cubicBezTo>
                  <a:lnTo>
                    <a:pt x="319757" y="261025"/>
                  </a:lnTo>
                  <a:cubicBezTo>
                    <a:pt x="319757" y="261025"/>
                    <a:pt x="317152" y="257156"/>
                    <a:pt x="317152" y="258836"/>
                  </a:cubicBezTo>
                  <a:moveTo>
                    <a:pt x="327627" y="258836"/>
                  </a:moveTo>
                  <a:cubicBezTo>
                    <a:pt x="327627" y="260723"/>
                    <a:pt x="325617" y="260653"/>
                    <a:pt x="325617" y="258864"/>
                  </a:cubicBezTo>
                  <a:cubicBezTo>
                    <a:pt x="325617" y="257076"/>
                    <a:pt x="323116" y="261025"/>
                    <a:pt x="323116" y="261025"/>
                  </a:cubicBezTo>
                  <a:lnTo>
                    <a:pt x="330232" y="261025"/>
                  </a:lnTo>
                  <a:cubicBezTo>
                    <a:pt x="330232" y="261025"/>
                    <a:pt x="327627" y="257156"/>
                    <a:pt x="327627" y="258836"/>
                  </a:cubicBezTo>
                  <a:moveTo>
                    <a:pt x="335176" y="272491"/>
                  </a:moveTo>
                  <a:lnTo>
                    <a:pt x="338951" y="272491"/>
                  </a:lnTo>
                  <a:lnTo>
                    <a:pt x="338951" y="264361"/>
                  </a:lnTo>
                  <a:lnTo>
                    <a:pt x="335176" y="264361"/>
                  </a:lnTo>
                  <a:close/>
                  <a:moveTo>
                    <a:pt x="345784" y="261719"/>
                  </a:moveTo>
                  <a:cubicBezTo>
                    <a:pt x="345784" y="261719"/>
                    <a:pt x="346911" y="261025"/>
                    <a:pt x="346911" y="269193"/>
                  </a:cubicBezTo>
                  <a:lnTo>
                    <a:pt x="347213" y="269193"/>
                  </a:lnTo>
                  <a:lnTo>
                    <a:pt x="347213" y="261615"/>
                  </a:lnTo>
                  <a:cubicBezTo>
                    <a:pt x="347213" y="258860"/>
                    <a:pt x="345798" y="260124"/>
                    <a:pt x="345798" y="261719"/>
                  </a:cubicBezTo>
                  <a:moveTo>
                    <a:pt x="274285" y="260686"/>
                  </a:moveTo>
                  <a:lnTo>
                    <a:pt x="280537" y="260266"/>
                  </a:lnTo>
                  <a:lnTo>
                    <a:pt x="268019" y="260266"/>
                  </a:lnTo>
                  <a:close/>
                  <a:moveTo>
                    <a:pt x="314241" y="272482"/>
                  </a:moveTo>
                  <a:lnTo>
                    <a:pt x="318015" y="272482"/>
                  </a:lnTo>
                  <a:lnTo>
                    <a:pt x="318015" y="264361"/>
                  </a:lnTo>
                  <a:lnTo>
                    <a:pt x="314241" y="264361"/>
                  </a:lnTo>
                  <a:close/>
                  <a:moveTo>
                    <a:pt x="344698" y="256656"/>
                  </a:moveTo>
                  <a:cubicBezTo>
                    <a:pt x="345379" y="256578"/>
                    <a:pt x="345994" y="257066"/>
                    <a:pt x="346073" y="257747"/>
                  </a:cubicBezTo>
                  <a:cubicBezTo>
                    <a:pt x="346084" y="257846"/>
                    <a:pt x="346084" y="257945"/>
                    <a:pt x="346071" y="258043"/>
                  </a:cubicBezTo>
                  <a:lnTo>
                    <a:pt x="347393" y="258043"/>
                  </a:lnTo>
                  <a:cubicBezTo>
                    <a:pt x="347393" y="256845"/>
                    <a:pt x="346746" y="256156"/>
                    <a:pt x="344703" y="256656"/>
                  </a:cubicBezTo>
                  <a:moveTo>
                    <a:pt x="296636" y="257340"/>
                  </a:moveTo>
                  <a:lnTo>
                    <a:pt x="290276" y="257340"/>
                  </a:lnTo>
                  <a:lnTo>
                    <a:pt x="290276" y="257694"/>
                  </a:lnTo>
                  <a:lnTo>
                    <a:pt x="296622" y="257694"/>
                  </a:lnTo>
                  <a:close/>
                  <a:moveTo>
                    <a:pt x="286034" y="258827"/>
                  </a:moveTo>
                  <a:cubicBezTo>
                    <a:pt x="286034" y="260714"/>
                    <a:pt x="284024" y="260643"/>
                    <a:pt x="284024" y="258855"/>
                  </a:cubicBezTo>
                  <a:cubicBezTo>
                    <a:pt x="284024" y="257067"/>
                    <a:pt x="281523" y="261016"/>
                    <a:pt x="281523" y="261016"/>
                  </a:cubicBezTo>
                  <a:lnTo>
                    <a:pt x="288638" y="261016"/>
                  </a:lnTo>
                  <a:cubicBezTo>
                    <a:pt x="288638" y="261016"/>
                    <a:pt x="286034" y="257147"/>
                    <a:pt x="286034" y="258827"/>
                  </a:cubicBezTo>
                  <a:moveTo>
                    <a:pt x="283118" y="272487"/>
                  </a:moveTo>
                  <a:lnTo>
                    <a:pt x="286893" y="272487"/>
                  </a:lnTo>
                  <a:lnTo>
                    <a:pt x="286893" y="264361"/>
                  </a:lnTo>
                  <a:lnTo>
                    <a:pt x="283118" y="264361"/>
                  </a:lnTo>
                  <a:close/>
                  <a:moveTo>
                    <a:pt x="291436" y="260794"/>
                  </a:moveTo>
                  <a:cubicBezTo>
                    <a:pt x="292423" y="260794"/>
                    <a:pt x="292446" y="258553"/>
                    <a:pt x="293324" y="258553"/>
                  </a:cubicBezTo>
                  <a:cubicBezTo>
                    <a:pt x="294201" y="258553"/>
                    <a:pt x="294315" y="260794"/>
                    <a:pt x="295235" y="260794"/>
                  </a:cubicBezTo>
                  <a:cubicBezTo>
                    <a:pt x="296155" y="260794"/>
                    <a:pt x="296688" y="258001"/>
                    <a:pt x="296688" y="258001"/>
                  </a:cubicBezTo>
                  <a:lnTo>
                    <a:pt x="290224" y="258001"/>
                  </a:lnTo>
                  <a:cubicBezTo>
                    <a:pt x="290224" y="258001"/>
                    <a:pt x="290554" y="260794"/>
                    <a:pt x="291413" y="260794"/>
                  </a:cubicBezTo>
                  <a:moveTo>
                    <a:pt x="303742" y="272487"/>
                  </a:moveTo>
                  <a:lnTo>
                    <a:pt x="307517" y="272487"/>
                  </a:lnTo>
                  <a:lnTo>
                    <a:pt x="307517" y="264361"/>
                  </a:lnTo>
                  <a:lnTo>
                    <a:pt x="303742" y="264361"/>
                  </a:lnTo>
                  <a:close/>
                  <a:moveTo>
                    <a:pt x="291757" y="272539"/>
                  </a:moveTo>
                  <a:lnTo>
                    <a:pt x="295428" y="272539"/>
                  </a:lnTo>
                  <a:lnTo>
                    <a:pt x="295428" y="272317"/>
                  </a:lnTo>
                  <a:lnTo>
                    <a:pt x="291757" y="272317"/>
                  </a:lnTo>
                  <a:close/>
                  <a:moveTo>
                    <a:pt x="306649" y="258831"/>
                  </a:moveTo>
                  <a:cubicBezTo>
                    <a:pt x="306649" y="260719"/>
                    <a:pt x="304639" y="260648"/>
                    <a:pt x="304639" y="258860"/>
                  </a:cubicBezTo>
                  <a:cubicBezTo>
                    <a:pt x="304639" y="257071"/>
                    <a:pt x="302138" y="261021"/>
                    <a:pt x="302138" y="261021"/>
                  </a:cubicBezTo>
                  <a:lnTo>
                    <a:pt x="309253" y="261021"/>
                  </a:lnTo>
                  <a:cubicBezTo>
                    <a:pt x="309253" y="261021"/>
                    <a:pt x="306649" y="257152"/>
                    <a:pt x="306649" y="258831"/>
                  </a:cubicBezTo>
                  <a:moveTo>
                    <a:pt x="201309" y="261615"/>
                  </a:moveTo>
                  <a:lnTo>
                    <a:pt x="201309" y="269188"/>
                  </a:lnTo>
                  <a:lnTo>
                    <a:pt x="201611" y="269188"/>
                  </a:lnTo>
                  <a:cubicBezTo>
                    <a:pt x="201611" y="261025"/>
                    <a:pt x="202734" y="261714"/>
                    <a:pt x="202734" y="261714"/>
                  </a:cubicBezTo>
                  <a:cubicBezTo>
                    <a:pt x="202734" y="260124"/>
                    <a:pt x="201319" y="258860"/>
                    <a:pt x="201319" y="261611"/>
                  </a:cubicBezTo>
                  <a:moveTo>
                    <a:pt x="16370" y="208613"/>
                  </a:moveTo>
                  <a:cubicBezTo>
                    <a:pt x="16720" y="209197"/>
                    <a:pt x="17359" y="209547"/>
                    <a:pt x="18040" y="209528"/>
                  </a:cubicBezTo>
                  <a:cubicBezTo>
                    <a:pt x="16503" y="206279"/>
                    <a:pt x="15359" y="202857"/>
                    <a:pt x="14633" y="199336"/>
                  </a:cubicBezTo>
                  <a:cubicBezTo>
                    <a:pt x="12076" y="187984"/>
                    <a:pt x="14775" y="176216"/>
                    <a:pt x="14718" y="164774"/>
                  </a:cubicBezTo>
                  <a:cubicBezTo>
                    <a:pt x="15454" y="179594"/>
                    <a:pt x="12099" y="195331"/>
                    <a:pt x="18493" y="209340"/>
                  </a:cubicBezTo>
                  <a:lnTo>
                    <a:pt x="18304" y="209509"/>
                  </a:lnTo>
                  <a:cubicBezTo>
                    <a:pt x="19123" y="209252"/>
                    <a:pt x="19764" y="208611"/>
                    <a:pt x="20022" y="207792"/>
                  </a:cubicBezTo>
                  <a:cubicBezTo>
                    <a:pt x="28144" y="190481"/>
                    <a:pt x="25790" y="170066"/>
                    <a:pt x="13940" y="155059"/>
                  </a:cubicBezTo>
                  <a:cubicBezTo>
                    <a:pt x="7367" y="167761"/>
                    <a:pt x="3172" y="190919"/>
                    <a:pt x="16370" y="208613"/>
                  </a:cubicBezTo>
                  <a:moveTo>
                    <a:pt x="28685" y="227959"/>
                  </a:moveTo>
                  <a:cubicBezTo>
                    <a:pt x="26865" y="234284"/>
                    <a:pt x="23425" y="240024"/>
                    <a:pt x="18705" y="244610"/>
                  </a:cubicBezTo>
                  <a:cubicBezTo>
                    <a:pt x="19236" y="244947"/>
                    <a:pt x="19915" y="244947"/>
                    <a:pt x="20446" y="244610"/>
                  </a:cubicBezTo>
                  <a:cubicBezTo>
                    <a:pt x="26774" y="240787"/>
                    <a:pt x="31737" y="235068"/>
                    <a:pt x="34630" y="228265"/>
                  </a:cubicBezTo>
                  <a:cubicBezTo>
                    <a:pt x="37855" y="218970"/>
                    <a:pt x="38773" y="209031"/>
                    <a:pt x="37305" y="199303"/>
                  </a:cubicBezTo>
                  <a:cubicBezTo>
                    <a:pt x="22834" y="205791"/>
                    <a:pt x="15317" y="223127"/>
                    <a:pt x="17412" y="242199"/>
                  </a:cubicBezTo>
                  <a:cubicBezTo>
                    <a:pt x="17440" y="243075"/>
                    <a:pt x="17823" y="243901"/>
                    <a:pt x="18474" y="244487"/>
                  </a:cubicBezTo>
                  <a:cubicBezTo>
                    <a:pt x="22650" y="239462"/>
                    <a:pt x="25850" y="233701"/>
                    <a:pt x="27911" y="227501"/>
                  </a:cubicBezTo>
                  <a:cubicBezTo>
                    <a:pt x="30176" y="221032"/>
                    <a:pt x="31171" y="213648"/>
                    <a:pt x="33922" y="207367"/>
                  </a:cubicBezTo>
                  <a:cubicBezTo>
                    <a:pt x="31671" y="213973"/>
                    <a:pt x="30850" y="221296"/>
                    <a:pt x="28656" y="227973"/>
                  </a:cubicBezTo>
                  <a:moveTo>
                    <a:pt x="90973" y="62119"/>
                  </a:moveTo>
                  <a:cubicBezTo>
                    <a:pt x="104468" y="59005"/>
                    <a:pt x="112937" y="46614"/>
                    <a:pt x="123346" y="38527"/>
                  </a:cubicBezTo>
                  <a:cubicBezTo>
                    <a:pt x="115547" y="45317"/>
                    <a:pt x="109130" y="54725"/>
                    <a:pt x="99754" y="59534"/>
                  </a:cubicBezTo>
                  <a:cubicBezTo>
                    <a:pt x="98277" y="61143"/>
                    <a:pt x="87849" y="62657"/>
                    <a:pt x="92530" y="63591"/>
                  </a:cubicBezTo>
                  <a:cubicBezTo>
                    <a:pt x="113088" y="64818"/>
                    <a:pt x="126446" y="43698"/>
                    <a:pt x="130367" y="33341"/>
                  </a:cubicBezTo>
                  <a:cubicBezTo>
                    <a:pt x="122064" y="32426"/>
                    <a:pt x="113719" y="34659"/>
                    <a:pt x="106983" y="39598"/>
                  </a:cubicBezTo>
                  <a:cubicBezTo>
                    <a:pt x="100283" y="45076"/>
                    <a:pt x="94902" y="51991"/>
                    <a:pt x="91237" y="59831"/>
                  </a:cubicBezTo>
                  <a:cubicBezTo>
                    <a:pt x="90666" y="60468"/>
                    <a:pt x="90846" y="63072"/>
                    <a:pt x="90954" y="62138"/>
                  </a:cubicBezTo>
                  <a:moveTo>
                    <a:pt x="15747" y="287741"/>
                  </a:moveTo>
                  <a:cubicBezTo>
                    <a:pt x="16308" y="288187"/>
                    <a:pt x="17076" y="288270"/>
                    <a:pt x="17719" y="287954"/>
                  </a:cubicBezTo>
                  <a:cubicBezTo>
                    <a:pt x="15413" y="285291"/>
                    <a:pt x="13506" y="282308"/>
                    <a:pt x="12057" y="279097"/>
                  </a:cubicBezTo>
                  <a:cubicBezTo>
                    <a:pt x="6966" y="268353"/>
                    <a:pt x="7645" y="255571"/>
                    <a:pt x="5300" y="244124"/>
                  </a:cubicBezTo>
                  <a:cubicBezTo>
                    <a:pt x="9075" y="258572"/>
                    <a:pt x="8244" y="275464"/>
                    <a:pt x="18181" y="287576"/>
                  </a:cubicBezTo>
                  <a:lnTo>
                    <a:pt x="17993" y="287840"/>
                  </a:lnTo>
                  <a:cubicBezTo>
                    <a:pt x="18806" y="287254"/>
                    <a:pt x="19348" y="286364"/>
                    <a:pt x="19498" y="285373"/>
                  </a:cubicBezTo>
                  <a:cubicBezTo>
                    <a:pt x="24334" y="263937"/>
                    <a:pt x="18163" y="243747"/>
                    <a:pt x="2511" y="234640"/>
                  </a:cubicBezTo>
                  <a:cubicBezTo>
                    <a:pt x="-1193" y="247517"/>
                    <a:pt x="-3472" y="274105"/>
                    <a:pt x="15723" y="287751"/>
                  </a:cubicBezTo>
                  <a:moveTo>
                    <a:pt x="143121" y="459413"/>
                  </a:moveTo>
                  <a:cubicBezTo>
                    <a:pt x="143811" y="459632"/>
                    <a:pt x="144563" y="459382"/>
                    <a:pt x="144985" y="458795"/>
                  </a:cubicBezTo>
                  <a:lnTo>
                    <a:pt x="144792" y="458880"/>
                  </a:lnTo>
                  <a:cubicBezTo>
                    <a:pt x="141607" y="445441"/>
                    <a:pt x="130995" y="437349"/>
                    <a:pt x="122912" y="427072"/>
                  </a:cubicBezTo>
                  <a:cubicBezTo>
                    <a:pt x="131877" y="436509"/>
                    <a:pt x="142517" y="444899"/>
                    <a:pt x="145136" y="458554"/>
                  </a:cubicBezTo>
                  <a:cubicBezTo>
                    <a:pt x="145523" y="457878"/>
                    <a:pt x="145673" y="457093"/>
                    <a:pt x="145561" y="456322"/>
                  </a:cubicBezTo>
                  <a:cubicBezTo>
                    <a:pt x="143853" y="437698"/>
                    <a:pt x="133533" y="422821"/>
                    <a:pt x="118118" y="420179"/>
                  </a:cubicBezTo>
                  <a:cubicBezTo>
                    <a:pt x="118434" y="431248"/>
                    <a:pt x="123658" y="454265"/>
                    <a:pt x="143126" y="459413"/>
                  </a:cubicBezTo>
                  <a:moveTo>
                    <a:pt x="107171" y="434287"/>
                  </a:moveTo>
                  <a:cubicBezTo>
                    <a:pt x="98648" y="430389"/>
                    <a:pt x="89093" y="429351"/>
                    <a:pt x="79932" y="431329"/>
                  </a:cubicBezTo>
                  <a:cubicBezTo>
                    <a:pt x="83911" y="440015"/>
                    <a:pt x="90470" y="447264"/>
                    <a:pt x="98716" y="452090"/>
                  </a:cubicBezTo>
                  <a:cubicBezTo>
                    <a:pt x="106123" y="455577"/>
                    <a:pt x="114389" y="456814"/>
                    <a:pt x="122492" y="455647"/>
                  </a:cubicBezTo>
                  <a:cubicBezTo>
                    <a:pt x="128263" y="454109"/>
                    <a:pt x="116047" y="454090"/>
                    <a:pt x="114235" y="452670"/>
                  </a:cubicBezTo>
                  <a:cubicBezTo>
                    <a:pt x="103949" y="449485"/>
                    <a:pt x="96687" y="441091"/>
                    <a:pt x="87878" y="435429"/>
                  </a:cubicBezTo>
                  <a:cubicBezTo>
                    <a:pt x="94167" y="438510"/>
                    <a:pt x="99287" y="443596"/>
                    <a:pt x="105246" y="447187"/>
                  </a:cubicBezTo>
                  <a:cubicBezTo>
                    <a:pt x="111133" y="450774"/>
                    <a:pt x="117662" y="453178"/>
                    <a:pt x="124469" y="454265"/>
                  </a:cubicBezTo>
                  <a:cubicBezTo>
                    <a:pt x="124823" y="453469"/>
                    <a:pt x="124763" y="452550"/>
                    <a:pt x="124309" y="451807"/>
                  </a:cubicBezTo>
                  <a:cubicBezTo>
                    <a:pt x="120353" y="444470"/>
                    <a:pt x="114412" y="438393"/>
                    <a:pt x="107167" y="434273"/>
                  </a:cubicBezTo>
                  <a:moveTo>
                    <a:pt x="76355" y="409322"/>
                  </a:moveTo>
                  <a:cubicBezTo>
                    <a:pt x="62120" y="406750"/>
                    <a:pt x="55070" y="392647"/>
                    <a:pt x="46185" y="382832"/>
                  </a:cubicBezTo>
                  <a:cubicBezTo>
                    <a:pt x="55863" y="391826"/>
                    <a:pt x="62809" y="405391"/>
                    <a:pt x="76582" y="408784"/>
                  </a:cubicBezTo>
                  <a:lnTo>
                    <a:pt x="76539" y="409076"/>
                  </a:lnTo>
                  <a:cubicBezTo>
                    <a:pt x="76985" y="408220"/>
                    <a:pt x="77069" y="407220"/>
                    <a:pt x="76770" y="406302"/>
                  </a:cubicBezTo>
                  <a:cubicBezTo>
                    <a:pt x="74522" y="397945"/>
                    <a:pt x="70077" y="390344"/>
                    <a:pt x="63898" y="384286"/>
                  </a:cubicBezTo>
                  <a:cubicBezTo>
                    <a:pt x="57064" y="378794"/>
                    <a:pt x="48337" y="376226"/>
                    <a:pt x="39617" y="377142"/>
                  </a:cubicBezTo>
                  <a:cubicBezTo>
                    <a:pt x="41703" y="386897"/>
                    <a:pt x="46525" y="395856"/>
                    <a:pt x="53518" y="402971"/>
                  </a:cubicBezTo>
                  <a:cubicBezTo>
                    <a:pt x="59442" y="407833"/>
                    <a:pt x="66899" y="410435"/>
                    <a:pt x="74562" y="410313"/>
                  </a:cubicBezTo>
                  <a:cubicBezTo>
                    <a:pt x="75294" y="410306"/>
                    <a:pt x="75974" y="409936"/>
                    <a:pt x="76379" y="409326"/>
                  </a:cubicBezTo>
                  <a:moveTo>
                    <a:pt x="41698" y="356050"/>
                  </a:moveTo>
                  <a:cubicBezTo>
                    <a:pt x="26920" y="350388"/>
                    <a:pt x="22419" y="333265"/>
                    <a:pt x="14864" y="320898"/>
                  </a:cubicBezTo>
                  <a:cubicBezTo>
                    <a:pt x="23386" y="332567"/>
                    <a:pt x="27944" y="348977"/>
                    <a:pt x="42005" y="355461"/>
                  </a:cubicBezTo>
                  <a:lnTo>
                    <a:pt x="41915" y="355786"/>
                  </a:lnTo>
                  <a:cubicBezTo>
                    <a:pt x="42518" y="354864"/>
                    <a:pt x="42763" y="353753"/>
                    <a:pt x="42604" y="352662"/>
                  </a:cubicBezTo>
                  <a:cubicBezTo>
                    <a:pt x="41691" y="342923"/>
                    <a:pt x="38349" y="333569"/>
                    <a:pt x="32884" y="325456"/>
                  </a:cubicBezTo>
                  <a:cubicBezTo>
                    <a:pt x="27013" y="318183"/>
                    <a:pt x="18312" y="313766"/>
                    <a:pt x="8976" y="313320"/>
                  </a:cubicBezTo>
                  <a:cubicBezTo>
                    <a:pt x="8976" y="313320"/>
                    <a:pt x="9698" y="332949"/>
                    <a:pt x="19102" y="345066"/>
                  </a:cubicBezTo>
                  <a:cubicBezTo>
                    <a:pt x="24207" y="351461"/>
                    <a:pt x="31549" y="355680"/>
                    <a:pt x="39646" y="356871"/>
                  </a:cubicBezTo>
                  <a:cubicBezTo>
                    <a:pt x="40423" y="356973"/>
                    <a:pt x="41197" y="356660"/>
                    <a:pt x="41684" y="356046"/>
                  </a:cubicBezTo>
                  <a:moveTo>
                    <a:pt x="27736" y="176796"/>
                  </a:moveTo>
                  <a:cubicBezTo>
                    <a:pt x="38471" y="169464"/>
                    <a:pt x="41844" y="155880"/>
                    <a:pt x="48285" y="145277"/>
                  </a:cubicBezTo>
                  <a:cubicBezTo>
                    <a:pt x="42599" y="156323"/>
                    <a:pt x="39282" y="170370"/>
                    <a:pt x="27996" y="177198"/>
                  </a:cubicBezTo>
                  <a:cubicBezTo>
                    <a:pt x="28434" y="177595"/>
                    <a:pt x="29063" y="177703"/>
                    <a:pt x="29609" y="177476"/>
                  </a:cubicBezTo>
                  <a:cubicBezTo>
                    <a:pt x="36093" y="174996"/>
                    <a:pt x="41631" y="170539"/>
                    <a:pt x="45440" y="164736"/>
                  </a:cubicBezTo>
                  <a:cubicBezTo>
                    <a:pt x="49966" y="156677"/>
                    <a:pt x="52466" y="147638"/>
                    <a:pt x="52725" y="138398"/>
                  </a:cubicBezTo>
                  <a:cubicBezTo>
                    <a:pt x="45138" y="140556"/>
                    <a:pt x="38584" y="145380"/>
                    <a:pt x="34267" y="151982"/>
                  </a:cubicBezTo>
                  <a:cubicBezTo>
                    <a:pt x="30227" y="158939"/>
                    <a:pt x="27808" y="166718"/>
                    <a:pt x="27189" y="174739"/>
                  </a:cubicBezTo>
                  <a:cubicBezTo>
                    <a:pt x="27071" y="175554"/>
                    <a:pt x="27289" y="176382"/>
                    <a:pt x="27793" y="177032"/>
                  </a:cubicBezTo>
                  <a:close/>
                  <a:moveTo>
                    <a:pt x="103670" y="167279"/>
                  </a:moveTo>
                  <a:lnTo>
                    <a:pt x="94517" y="167279"/>
                  </a:lnTo>
                  <a:lnTo>
                    <a:pt x="83858" y="180864"/>
                  </a:lnTo>
                  <a:lnTo>
                    <a:pt x="68499" y="192476"/>
                  </a:lnTo>
                  <a:lnTo>
                    <a:pt x="75756" y="192476"/>
                  </a:lnTo>
                  <a:lnTo>
                    <a:pt x="143452" y="192716"/>
                  </a:lnTo>
                  <a:lnTo>
                    <a:pt x="170521" y="219201"/>
                  </a:lnTo>
                  <a:lnTo>
                    <a:pt x="168403" y="219201"/>
                  </a:lnTo>
                  <a:lnTo>
                    <a:pt x="168403" y="218861"/>
                  </a:lnTo>
                  <a:lnTo>
                    <a:pt x="169648" y="218861"/>
                  </a:lnTo>
                  <a:lnTo>
                    <a:pt x="143452" y="194349"/>
                  </a:lnTo>
                  <a:lnTo>
                    <a:pt x="76110" y="194264"/>
                  </a:lnTo>
                  <a:lnTo>
                    <a:pt x="70023" y="193236"/>
                  </a:lnTo>
                  <a:lnTo>
                    <a:pt x="75765" y="197076"/>
                  </a:lnTo>
                  <a:lnTo>
                    <a:pt x="143452" y="197138"/>
                  </a:lnTo>
                  <a:lnTo>
                    <a:pt x="167775" y="218843"/>
                  </a:lnTo>
                  <a:lnTo>
                    <a:pt x="167775" y="220560"/>
                  </a:lnTo>
                  <a:lnTo>
                    <a:pt x="171022" y="220088"/>
                  </a:lnTo>
                  <a:lnTo>
                    <a:pt x="173579" y="219692"/>
                  </a:lnTo>
                  <a:lnTo>
                    <a:pt x="146684" y="193127"/>
                  </a:lnTo>
                  <a:lnTo>
                    <a:pt x="140078" y="184771"/>
                  </a:lnTo>
                  <a:lnTo>
                    <a:pt x="121676" y="130037"/>
                  </a:lnTo>
                  <a:lnTo>
                    <a:pt x="99476" y="160957"/>
                  </a:lnTo>
                  <a:lnTo>
                    <a:pt x="105737" y="167279"/>
                  </a:lnTo>
                  <a:lnTo>
                    <a:pt x="104029" y="167279"/>
                  </a:lnTo>
                  <a:lnTo>
                    <a:pt x="99051" y="162802"/>
                  </a:lnTo>
                  <a:lnTo>
                    <a:pt x="92558" y="168652"/>
                  </a:lnTo>
                  <a:lnTo>
                    <a:pt x="99051" y="163934"/>
                  </a:lnTo>
                  <a:close/>
                  <a:moveTo>
                    <a:pt x="122605" y="160556"/>
                  </a:moveTo>
                  <a:lnTo>
                    <a:pt x="129268" y="167279"/>
                  </a:lnTo>
                  <a:lnTo>
                    <a:pt x="127329" y="167279"/>
                  </a:lnTo>
                  <a:lnTo>
                    <a:pt x="122346" y="162802"/>
                  </a:lnTo>
                  <a:lnTo>
                    <a:pt x="117368" y="167289"/>
                  </a:lnTo>
                  <a:lnTo>
                    <a:pt x="115952" y="167289"/>
                  </a:lnTo>
                  <a:close/>
                  <a:moveTo>
                    <a:pt x="126965" y="167279"/>
                  </a:moveTo>
                  <a:lnTo>
                    <a:pt x="117727" y="167279"/>
                  </a:lnTo>
                  <a:lnTo>
                    <a:pt x="122346" y="163915"/>
                  </a:lnTo>
                  <a:close/>
                  <a:moveTo>
                    <a:pt x="115816" y="178976"/>
                  </a:moveTo>
                  <a:lnTo>
                    <a:pt x="118373" y="172970"/>
                  </a:lnTo>
                  <a:cubicBezTo>
                    <a:pt x="118373" y="171616"/>
                    <a:pt x="117977" y="168652"/>
                    <a:pt x="119973" y="168643"/>
                  </a:cubicBezTo>
                  <a:lnTo>
                    <a:pt x="124691" y="168643"/>
                  </a:lnTo>
                  <a:cubicBezTo>
                    <a:pt x="126687" y="168643"/>
                    <a:pt x="126267" y="171606"/>
                    <a:pt x="126291" y="172970"/>
                  </a:cubicBezTo>
                  <a:lnTo>
                    <a:pt x="128796" y="178976"/>
                  </a:lnTo>
                  <a:cubicBezTo>
                    <a:pt x="129074" y="179490"/>
                    <a:pt x="128883" y="180131"/>
                    <a:pt x="128370" y="180409"/>
                  </a:cubicBezTo>
                  <a:cubicBezTo>
                    <a:pt x="128263" y="180466"/>
                    <a:pt x="128147" y="180506"/>
                    <a:pt x="128027" y="180524"/>
                  </a:cubicBezTo>
                  <a:cubicBezTo>
                    <a:pt x="125970" y="180312"/>
                    <a:pt x="124842" y="182350"/>
                    <a:pt x="122577" y="182119"/>
                  </a:cubicBezTo>
                  <a:cubicBezTo>
                    <a:pt x="120539" y="182326"/>
                    <a:pt x="119482" y="180741"/>
                    <a:pt x="117774" y="180524"/>
                  </a:cubicBezTo>
                  <a:cubicBezTo>
                    <a:pt x="116660" y="180562"/>
                    <a:pt x="115325" y="180670"/>
                    <a:pt x="115792" y="178976"/>
                  </a:cubicBezTo>
                  <a:moveTo>
                    <a:pt x="105529" y="178976"/>
                  </a:moveTo>
                  <a:cubicBezTo>
                    <a:pt x="105945" y="180132"/>
                    <a:pt x="105105" y="180684"/>
                    <a:pt x="104114" y="180524"/>
                  </a:cubicBezTo>
                  <a:cubicBezTo>
                    <a:pt x="102406" y="180741"/>
                    <a:pt x="101344" y="182326"/>
                    <a:pt x="99310" y="182119"/>
                  </a:cubicBezTo>
                  <a:cubicBezTo>
                    <a:pt x="97272" y="182326"/>
                    <a:pt x="96215" y="180741"/>
                    <a:pt x="94502" y="180524"/>
                  </a:cubicBezTo>
                  <a:cubicBezTo>
                    <a:pt x="93389" y="180562"/>
                    <a:pt x="92053" y="180670"/>
                    <a:pt x="92521" y="178976"/>
                  </a:cubicBezTo>
                  <a:lnTo>
                    <a:pt x="95078" y="172970"/>
                  </a:lnTo>
                  <a:cubicBezTo>
                    <a:pt x="95078" y="171611"/>
                    <a:pt x="94682" y="168652"/>
                    <a:pt x="96678" y="168643"/>
                  </a:cubicBezTo>
                  <a:lnTo>
                    <a:pt x="101396" y="168643"/>
                  </a:lnTo>
                  <a:cubicBezTo>
                    <a:pt x="103392" y="168643"/>
                    <a:pt x="102972" y="171606"/>
                    <a:pt x="102996" y="172970"/>
                  </a:cubicBezTo>
                  <a:lnTo>
                    <a:pt x="105501" y="178976"/>
                  </a:lnTo>
                  <a:moveTo>
                    <a:pt x="96819" y="176763"/>
                  </a:moveTo>
                  <a:lnTo>
                    <a:pt x="101226" y="176763"/>
                  </a:lnTo>
                  <a:lnTo>
                    <a:pt x="101226" y="170568"/>
                  </a:lnTo>
                  <a:lnTo>
                    <a:pt x="96819" y="170568"/>
                  </a:lnTo>
                  <a:close/>
                  <a:moveTo>
                    <a:pt x="124498" y="170573"/>
                  </a:moveTo>
                  <a:lnTo>
                    <a:pt x="120142" y="170573"/>
                  </a:lnTo>
                  <a:lnTo>
                    <a:pt x="120142" y="176763"/>
                  </a:lnTo>
                  <a:lnTo>
                    <a:pt x="124549" y="176763"/>
                  </a:lnTo>
                  <a:close/>
                  <a:moveTo>
                    <a:pt x="35649" y="144933"/>
                  </a:moveTo>
                  <a:cubicBezTo>
                    <a:pt x="30629" y="131296"/>
                    <a:pt x="37584" y="116976"/>
                    <a:pt x="40368" y="103590"/>
                  </a:cubicBezTo>
                  <a:cubicBezTo>
                    <a:pt x="38546" y="117108"/>
                    <a:pt x="31973" y="131084"/>
                    <a:pt x="36163" y="144768"/>
                  </a:cubicBezTo>
                  <a:lnTo>
                    <a:pt x="35932" y="144919"/>
                  </a:lnTo>
                  <a:cubicBezTo>
                    <a:pt x="36823" y="144705"/>
                    <a:pt x="37590" y="144142"/>
                    <a:pt x="38060" y="143357"/>
                  </a:cubicBezTo>
                  <a:cubicBezTo>
                    <a:pt x="49569" y="127045"/>
                    <a:pt x="51366" y="107600"/>
                    <a:pt x="41330" y="94606"/>
                  </a:cubicBezTo>
                  <a:cubicBezTo>
                    <a:pt x="35111" y="102698"/>
                    <a:pt x="30961" y="112186"/>
                    <a:pt x="29241" y="122246"/>
                  </a:cubicBezTo>
                  <a:cubicBezTo>
                    <a:pt x="28482" y="129846"/>
                    <a:pt x="30171" y="137489"/>
                    <a:pt x="34064" y="144060"/>
                  </a:cubicBezTo>
                  <a:cubicBezTo>
                    <a:pt x="34381" y="144635"/>
                    <a:pt x="35003" y="144973"/>
                    <a:pt x="35659" y="144928"/>
                  </a:cubicBezTo>
                  <a:moveTo>
                    <a:pt x="58807" y="354956"/>
                  </a:moveTo>
                  <a:cubicBezTo>
                    <a:pt x="60479" y="362116"/>
                    <a:pt x="60639" y="369547"/>
                    <a:pt x="59279" y="376774"/>
                  </a:cubicBezTo>
                  <a:cubicBezTo>
                    <a:pt x="59918" y="376423"/>
                    <a:pt x="60387" y="375827"/>
                    <a:pt x="60577" y="375122"/>
                  </a:cubicBezTo>
                  <a:cubicBezTo>
                    <a:pt x="63404" y="366918"/>
                    <a:pt x="64371" y="358187"/>
                    <a:pt x="63408" y="349562"/>
                  </a:cubicBezTo>
                  <a:cubicBezTo>
                    <a:pt x="61960" y="340526"/>
                    <a:pt x="57836" y="332130"/>
                    <a:pt x="51569" y="325461"/>
                  </a:cubicBezTo>
                  <a:cubicBezTo>
                    <a:pt x="46171" y="337757"/>
                    <a:pt x="43435" y="360330"/>
                    <a:pt x="57175" y="376184"/>
                  </a:cubicBezTo>
                  <a:cubicBezTo>
                    <a:pt x="57589" y="376798"/>
                    <a:pt x="58346" y="377082"/>
                    <a:pt x="59062" y="376892"/>
                  </a:cubicBezTo>
                  <a:lnTo>
                    <a:pt x="58854" y="376835"/>
                  </a:lnTo>
                  <a:cubicBezTo>
                    <a:pt x="59885" y="369669"/>
                    <a:pt x="59605" y="362375"/>
                    <a:pt x="58029" y="355310"/>
                  </a:cubicBezTo>
                  <a:cubicBezTo>
                    <a:pt x="56613" y="348270"/>
                    <a:pt x="53829" y="341834"/>
                    <a:pt x="52904" y="334643"/>
                  </a:cubicBezTo>
                  <a:cubicBezTo>
                    <a:pt x="54381" y="341697"/>
                    <a:pt x="57260" y="347911"/>
                    <a:pt x="58812" y="354960"/>
                  </a:cubicBezTo>
                  <a:moveTo>
                    <a:pt x="96843" y="206329"/>
                  </a:moveTo>
                  <a:cubicBezTo>
                    <a:pt x="96843" y="210444"/>
                    <a:pt x="92214" y="210604"/>
                    <a:pt x="92214" y="206258"/>
                  </a:cubicBezTo>
                  <a:cubicBezTo>
                    <a:pt x="92214" y="202389"/>
                    <a:pt x="86207" y="211312"/>
                    <a:pt x="86207" y="211312"/>
                  </a:cubicBezTo>
                  <a:lnTo>
                    <a:pt x="102590" y="211312"/>
                  </a:lnTo>
                  <a:cubicBezTo>
                    <a:pt x="102590" y="211312"/>
                    <a:pt x="96829" y="202290"/>
                    <a:pt x="96829" y="206329"/>
                  </a:cubicBezTo>
                  <a:moveTo>
                    <a:pt x="63092" y="87778"/>
                  </a:moveTo>
                  <a:cubicBezTo>
                    <a:pt x="63606" y="74095"/>
                    <a:pt x="73255" y="63285"/>
                    <a:pt x="79847" y="52008"/>
                  </a:cubicBezTo>
                  <a:cubicBezTo>
                    <a:pt x="75638" y="61062"/>
                    <a:pt x="68617" y="68947"/>
                    <a:pt x="65630" y="78568"/>
                  </a:cubicBezTo>
                  <a:cubicBezTo>
                    <a:pt x="64399" y="81564"/>
                    <a:pt x="64215" y="85211"/>
                    <a:pt x="63299" y="87882"/>
                  </a:cubicBezTo>
                  <a:cubicBezTo>
                    <a:pt x="64039" y="88035"/>
                    <a:pt x="64806" y="87819"/>
                    <a:pt x="65356" y="87302"/>
                  </a:cubicBezTo>
                  <a:cubicBezTo>
                    <a:pt x="79058" y="77522"/>
                    <a:pt x="86060" y="60841"/>
                    <a:pt x="83442" y="44213"/>
                  </a:cubicBezTo>
                  <a:cubicBezTo>
                    <a:pt x="75944" y="49441"/>
                    <a:pt x="69849" y="56435"/>
                    <a:pt x="65696" y="64578"/>
                  </a:cubicBezTo>
                  <a:cubicBezTo>
                    <a:pt x="62666" y="71413"/>
                    <a:pt x="61463" y="78918"/>
                    <a:pt x="62205" y="86358"/>
                  </a:cubicBezTo>
                  <a:cubicBezTo>
                    <a:pt x="62223" y="86955"/>
                    <a:pt x="62562" y="87496"/>
                    <a:pt x="63092" y="87773"/>
                  </a:cubicBezTo>
                  <a:moveTo>
                    <a:pt x="31077" y="316698"/>
                  </a:moveTo>
                  <a:cubicBezTo>
                    <a:pt x="31756" y="316663"/>
                    <a:pt x="32365" y="316270"/>
                    <a:pt x="32676" y="315665"/>
                  </a:cubicBezTo>
                  <a:cubicBezTo>
                    <a:pt x="37107" y="308427"/>
                    <a:pt x="39609" y="300175"/>
                    <a:pt x="39943" y="291695"/>
                  </a:cubicBezTo>
                  <a:cubicBezTo>
                    <a:pt x="39802" y="281418"/>
                    <a:pt x="37105" y="271336"/>
                    <a:pt x="32096" y="262361"/>
                  </a:cubicBezTo>
                  <a:cubicBezTo>
                    <a:pt x="26504" y="270221"/>
                    <a:pt x="23318" y="279537"/>
                    <a:pt x="22928" y="289176"/>
                  </a:cubicBezTo>
                  <a:cubicBezTo>
                    <a:pt x="22990" y="298174"/>
                    <a:pt x="25075" y="307044"/>
                    <a:pt x="29029" y="315127"/>
                  </a:cubicBezTo>
                  <a:cubicBezTo>
                    <a:pt x="29329" y="315918"/>
                    <a:pt x="30003" y="316507"/>
                    <a:pt x="30827" y="316698"/>
                  </a:cubicBezTo>
                  <a:cubicBezTo>
                    <a:pt x="31204" y="313509"/>
                    <a:pt x="32846" y="309706"/>
                    <a:pt x="33082" y="306054"/>
                  </a:cubicBezTo>
                  <a:cubicBezTo>
                    <a:pt x="34828" y="294800"/>
                    <a:pt x="31634" y="283358"/>
                    <a:pt x="31865" y="272081"/>
                  </a:cubicBezTo>
                  <a:cubicBezTo>
                    <a:pt x="32960" y="286812"/>
                    <a:pt x="37324" y="302553"/>
                    <a:pt x="31082" y="316703"/>
                  </a:cubicBezTo>
                  <a:moveTo>
                    <a:pt x="452038" y="414611"/>
                  </a:moveTo>
                  <a:cubicBezTo>
                    <a:pt x="453996" y="411879"/>
                    <a:pt x="455837" y="408402"/>
                    <a:pt x="453751" y="405344"/>
                  </a:cubicBezTo>
                  <a:cubicBezTo>
                    <a:pt x="452987" y="404259"/>
                    <a:pt x="452213" y="405891"/>
                    <a:pt x="451392" y="405688"/>
                  </a:cubicBezTo>
                  <a:cubicBezTo>
                    <a:pt x="451256" y="404321"/>
                    <a:pt x="451244" y="402944"/>
                    <a:pt x="451359" y="401574"/>
                  </a:cubicBezTo>
                  <a:cubicBezTo>
                    <a:pt x="450344" y="387551"/>
                    <a:pt x="445107" y="391193"/>
                    <a:pt x="442483" y="401314"/>
                  </a:cubicBezTo>
                  <a:cubicBezTo>
                    <a:pt x="442049" y="402588"/>
                    <a:pt x="441540" y="402489"/>
                    <a:pt x="441205" y="401678"/>
                  </a:cubicBezTo>
                  <a:cubicBezTo>
                    <a:pt x="438558" y="397573"/>
                    <a:pt x="438275" y="406698"/>
                    <a:pt x="438138" y="408284"/>
                  </a:cubicBezTo>
                  <a:cubicBezTo>
                    <a:pt x="437907" y="410379"/>
                    <a:pt x="438336" y="413280"/>
                    <a:pt x="436840" y="411450"/>
                  </a:cubicBezTo>
                  <a:cubicBezTo>
                    <a:pt x="435373" y="409963"/>
                    <a:pt x="433938" y="412313"/>
                    <a:pt x="433976" y="414031"/>
                  </a:cubicBezTo>
                  <a:cubicBezTo>
                    <a:pt x="433898" y="414938"/>
                    <a:pt x="433919" y="415851"/>
                    <a:pt x="434037" y="416753"/>
                  </a:cubicBezTo>
                  <a:cubicBezTo>
                    <a:pt x="434165" y="417654"/>
                    <a:pt x="435146" y="419089"/>
                    <a:pt x="435038" y="419650"/>
                  </a:cubicBezTo>
                  <a:cubicBezTo>
                    <a:pt x="434736" y="420122"/>
                    <a:pt x="433193" y="418018"/>
                    <a:pt x="432542" y="418773"/>
                  </a:cubicBezTo>
                  <a:cubicBezTo>
                    <a:pt x="431598" y="419575"/>
                    <a:pt x="431659" y="421925"/>
                    <a:pt x="431872" y="423284"/>
                  </a:cubicBezTo>
                  <a:cubicBezTo>
                    <a:pt x="432084" y="424642"/>
                    <a:pt x="433443" y="426511"/>
                    <a:pt x="433287" y="427058"/>
                  </a:cubicBezTo>
                  <a:cubicBezTo>
                    <a:pt x="433131" y="427606"/>
                    <a:pt x="432763" y="427256"/>
                    <a:pt x="432277" y="427530"/>
                  </a:cubicBezTo>
                  <a:cubicBezTo>
                    <a:pt x="431791" y="427804"/>
                    <a:pt x="431428" y="429946"/>
                    <a:pt x="431136" y="430701"/>
                  </a:cubicBezTo>
                  <a:cubicBezTo>
                    <a:pt x="430149" y="432451"/>
                    <a:pt x="429083" y="432659"/>
                    <a:pt x="429347" y="434990"/>
                  </a:cubicBezTo>
                  <a:cubicBezTo>
                    <a:pt x="429545" y="435934"/>
                    <a:pt x="430154" y="435816"/>
                    <a:pt x="430154" y="435816"/>
                  </a:cubicBezTo>
                  <a:cubicBezTo>
                    <a:pt x="436993" y="428976"/>
                    <a:pt x="441755" y="420340"/>
                    <a:pt x="443890" y="410907"/>
                  </a:cubicBezTo>
                  <a:cubicBezTo>
                    <a:pt x="443828" y="411266"/>
                    <a:pt x="443734" y="411912"/>
                    <a:pt x="443630" y="412365"/>
                  </a:cubicBezTo>
                  <a:cubicBezTo>
                    <a:pt x="441489" y="421328"/>
                    <a:pt x="437255" y="429657"/>
                    <a:pt x="431277" y="436670"/>
                  </a:cubicBezTo>
                  <a:cubicBezTo>
                    <a:pt x="431084" y="436943"/>
                    <a:pt x="432004" y="436783"/>
                    <a:pt x="432400" y="436670"/>
                  </a:cubicBezTo>
                  <a:cubicBezTo>
                    <a:pt x="435836" y="435318"/>
                    <a:pt x="438940" y="433242"/>
                    <a:pt x="441502" y="430583"/>
                  </a:cubicBezTo>
                  <a:cubicBezTo>
                    <a:pt x="441738" y="429073"/>
                    <a:pt x="440228" y="430309"/>
                    <a:pt x="440436" y="429300"/>
                  </a:cubicBezTo>
                  <a:cubicBezTo>
                    <a:pt x="440535" y="428790"/>
                    <a:pt x="442715" y="428828"/>
                    <a:pt x="445088" y="428087"/>
                  </a:cubicBezTo>
                  <a:cubicBezTo>
                    <a:pt x="447686" y="427495"/>
                    <a:pt x="449726" y="425485"/>
                    <a:pt x="450359" y="422897"/>
                  </a:cubicBezTo>
                  <a:cubicBezTo>
                    <a:pt x="450590" y="421481"/>
                    <a:pt x="450000" y="421080"/>
                    <a:pt x="449311" y="420839"/>
                  </a:cubicBezTo>
                  <a:cubicBezTo>
                    <a:pt x="448622" y="420599"/>
                    <a:pt x="447811" y="420594"/>
                    <a:pt x="447537" y="420108"/>
                  </a:cubicBezTo>
                  <a:cubicBezTo>
                    <a:pt x="448056" y="418570"/>
                    <a:pt x="450840" y="416513"/>
                    <a:pt x="452081" y="414564"/>
                  </a:cubicBezTo>
                  <a:moveTo>
                    <a:pt x="407213" y="311178"/>
                  </a:moveTo>
                  <a:cubicBezTo>
                    <a:pt x="406387" y="311178"/>
                    <a:pt x="404566" y="311178"/>
                    <a:pt x="403759" y="311258"/>
                  </a:cubicBezTo>
                  <a:lnTo>
                    <a:pt x="403759" y="311560"/>
                  </a:lnTo>
                  <a:cubicBezTo>
                    <a:pt x="404557" y="311480"/>
                    <a:pt x="406387" y="311466"/>
                    <a:pt x="407199" y="311480"/>
                  </a:cubicBezTo>
                  <a:lnTo>
                    <a:pt x="407199" y="311178"/>
                  </a:lnTo>
                  <a:moveTo>
                    <a:pt x="155720" y="467434"/>
                  </a:moveTo>
                  <a:cubicBezTo>
                    <a:pt x="146392" y="465263"/>
                    <a:pt x="136632" y="465890"/>
                    <a:pt x="127659" y="469237"/>
                  </a:cubicBezTo>
                  <a:cubicBezTo>
                    <a:pt x="134019" y="476630"/>
                    <a:pt x="142335" y="482085"/>
                    <a:pt x="151652" y="484973"/>
                  </a:cubicBezTo>
                  <a:cubicBezTo>
                    <a:pt x="159814" y="486926"/>
                    <a:pt x="168347" y="486685"/>
                    <a:pt x="176386" y="484279"/>
                  </a:cubicBezTo>
                  <a:cubicBezTo>
                    <a:pt x="181718" y="481948"/>
                    <a:pt x="169257" y="483911"/>
                    <a:pt x="167365" y="482934"/>
                  </a:cubicBezTo>
                  <a:cubicBezTo>
                    <a:pt x="156290" y="481755"/>
                    <a:pt x="146901" y="475333"/>
                    <a:pt x="136648" y="471638"/>
                  </a:cubicBezTo>
                  <a:cubicBezTo>
                    <a:pt x="143725" y="473398"/>
                    <a:pt x="150109" y="477164"/>
                    <a:pt x="156989" y="479447"/>
                  </a:cubicBezTo>
                  <a:cubicBezTo>
                    <a:pt x="163764" y="481736"/>
                    <a:pt x="170883" y="482845"/>
                    <a:pt x="178033" y="482717"/>
                  </a:cubicBezTo>
                  <a:cubicBezTo>
                    <a:pt x="178178" y="481896"/>
                    <a:pt x="177884" y="481061"/>
                    <a:pt x="177259" y="480514"/>
                  </a:cubicBezTo>
                  <a:cubicBezTo>
                    <a:pt x="171302" y="474399"/>
                    <a:pt x="163891" y="469900"/>
                    <a:pt x="155720" y="467434"/>
                  </a:cubicBezTo>
                  <a:moveTo>
                    <a:pt x="489262" y="401414"/>
                  </a:moveTo>
                  <a:cubicBezTo>
                    <a:pt x="487630" y="401010"/>
                    <a:pt x="485922" y="400992"/>
                    <a:pt x="484280" y="401362"/>
                  </a:cubicBezTo>
                  <a:cubicBezTo>
                    <a:pt x="482515" y="401649"/>
                    <a:pt x="481052" y="402400"/>
                    <a:pt x="480977" y="401975"/>
                  </a:cubicBezTo>
                  <a:cubicBezTo>
                    <a:pt x="480731" y="400753"/>
                    <a:pt x="481920" y="399281"/>
                    <a:pt x="480929" y="398233"/>
                  </a:cubicBezTo>
                  <a:cubicBezTo>
                    <a:pt x="476654" y="394600"/>
                    <a:pt x="473144" y="403542"/>
                    <a:pt x="471299" y="406212"/>
                  </a:cubicBezTo>
                  <a:cubicBezTo>
                    <a:pt x="470563" y="407444"/>
                    <a:pt x="470049" y="408232"/>
                    <a:pt x="469884" y="408024"/>
                  </a:cubicBezTo>
                  <a:cubicBezTo>
                    <a:pt x="469143" y="407213"/>
                    <a:pt x="469827" y="403542"/>
                    <a:pt x="467671" y="403994"/>
                  </a:cubicBezTo>
                  <a:cubicBezTo>
                    <a:pt x="463330" y="405618"/>
                    <a:pt x="463693" y="413153"/>
                    <a:pt x="461678" y="416343"/>
                  </a:cubicBezTo>
                  <a:cubicBezTo>
                    <a:pt x="460895" y="416272"/>
                    <a:pt x="462150" y="414710"/>
                    <a:pt x="461008" y="414536"/>
                  </a:cubicBezTo>
                  <a:cubicBezTo>
                    <a:pt x="460848" y="414512"/>
                    <a:pt x="460536" y="414738"/>
                    <a:pt x="460164" y="415139"/>
                  </a:cubicBezTo>
                  <a:cubicBezTo>
                    <a:pt x="457460" y="417828"/>
                    <a:pt x="455051" y="420796"/>
                    <a:pt x="452977" y="423996"/>
                  </a:cubicBezTo>
                  <a:cubicBezTo>
                    <a:pt x="458555" y="422252"/>
                    <a:pt x="463989" y="420080"/>
                    <a:pt x="469232" y="417499"/>
                  </a:cubicBezTo>
                  <a:cubicBezTo>
                    <a:pt x="471744" y="416174"/>
                    <a:pt x="474328" y="414998"/>
                    <a:pt x="476980" y="413979"/>
                  </a:cubicBezTo>
                  <a:cubicBezTo>
                    <a:pt x="469927" y="417861"/>
                    <a:pt x="462683" y="421385"/>
                    <a:pt x="455275" y="424539"/>
                  </a:cubicBezTo>
                  <a:cubicBezTo>
                    <a:pt x="454435" y="424935"/>
                    <a:pt x="453544" y="424982"/>
                    <a:pt x="453039" y="425633"/>
                  </a:cubicBezTo>
                  <a:cubicBezTo>
                    <a:pt x="452809" y="426068"/>
                    <a:pt x="452838" y="426594"/>
                    <a:pt x="453114" y="427002"/>
                  </a:cubicBezTo>
                  <a:cubicBezTo>
                    <a:pt x="453511" y="427570"/>
                    <a:pt x="454153" y="427919"/>
                    <a:pt x="454846" y="427945"/>
                  </a:cubicBezTo>
                  <a:cubicBezTo>
                    <a:pt x="455148" y="427945"/>
                    <a:pt x="456158" y="427327"/>
                    <a:pt x="456804" y="427403"/>
                  </a:cubicBezTo>
                  <a:cubicBezTo>
                    <a:pt x="457450" y="427478"/>
                    <a:pt x="459026" y="428153"/>
                    <a:pt x="459489" y="427667"/>
                  </a:cubicBezTo>
                  <a:cubicBezTo>
                    <a:pt x="460933" y="424723"/>
                    <a:pt x="460800" y="428809"/>
                    <a:pt x="462037" y="430418"/>
                  </a:cubicBezTo>
                  <a:cubicBezTo>
                    <a:pt x="463787" y="432777"/>
                    <a:pt x="466283" y="432706"/>
                    <a:pt x="466198" y="429238"/>
                  </a:cubicBezTo>
                  <a:cubicBezTo>
                    <a:pt x="466246" y="425402"/>
                    <a:pt x="467048" y="429007"/>
                    <a:pt x="467902" y="430267"/>
                  </a:cubicBezTo>
                  <a:cubicBezTo>
                    <a:pt x="470535" y="433178"/>
                    <a:pt x="473800" y="430885"/>
                    <a:pt x="473517" y="427365"/>
                  </a:cubicBezTo>
                  <a:cubicBezTo>
                    <a:pt x="473451" y="426535"/>
                    <a:pt x="473271" y="425949"/>
                    <a:pt x="473644" y="425581"/>
                  </a:cubicBezTo>
                  <a:cubicBezTo>
                    <a:pt x="474017" y="425213"/>
                    <a:pt x="475192" y="425520"/>
                    <a:pt x="476711" y="425685"/>
                  </a:cubicBezTo>
                  <a:cubicBezTo>
                    <a:pt x="478891" y="426089"/>
                    <a:pt x="481137" y="425555"/>
                    <a:pt x="482902" y="424213"/>
                  </a:cubicBezTo>
                  <a:cubicBezTo>
                    <a:pt x="484166" y="423054"/>
                    <a:pt x="484742" y="421326"/>
                    <a:pt x="484426" y="419641"/>
                  </a:cubicBezTo>
                  <a:cubicBezTo>
                    <a:pt x="483916" y="418296"/>
                    <a:pt x="482812" y="417692"/>
                    <a:pt x="484520" y="416267"/>
                  </a:cubicBezTo>
                  <a:cubicBezTo>
                    <a:pt x="486035" y="415150"/>
                    <a:pt x="487455" y="413913"/>
                    <a:pt x="488767" y="412568"/>
                  </a:cubicBezTo>
                  <a:cubicBezTo>
                    <a:pt x="491787" y="410011"/>
                    <a:pt x="493957" y="402886"/>
                    <a:pt x="489276" y="401423"/>
                  </a:cubicBezTo>
                  <a:moveTo>
                    <a:pt x="515700" y="352177"/>
                  </a:moveTo>
                  <a:cubicBezTo>
                    <a:pt x="514081" y="352743"/>
                    <a:pt x="512793" y="353738"/>
                    <a:pt x="512647" y="353295"/>
                  </a:cubicBezTo>
                  <a:cubicBezTo>
                    <a:pt x="512175" y="352049"/>
                    <a:pt x="513053" y="350303"/>
                    <a:pt x="511901" y="349345"/>
                  </a:cubicBezTo>
                  <a:cubicBezTo>
                    <a:pt x="510962" y="348390"/>
                    <a:pt x="509429" y="348376"/>
                    <a:pt x="508471" y="349315"/>
                  </a:cubicBezTo>
                  <a:cubicBezTo>
                    <a:pt x="508405" y="349382"/>
                    <a:pt x="508339" y="349454"/>
                    <a:pt x="508278" y="349529"/>
                  </a:cubicBezTo>
                  <a:cubicBezTo>
                    <a:pt x="506098" y="351115"/>
                    <a:pt x="503762" y="361552"/>
                    <a:pt x="502988" y="361326"/>
                  </a:cubicBezTo>
                  <a:cubicBezTo>
                    <a:pt x="501927" y="359754"/>
                    <a:pt x="501714" y="355022"/>
                    <a:pt x="498888" y="358381"/>
                  </a:cubicBezTo>
                  <a:cubicBezTo>
                    <a:pt x="496609" y="361750"/>
                    <a:pt x="497727" y="367795"/>
                    <a:pt x="496675" y="371093"/>
                  </a:cubicBezTo>
                  <a:cubicBezTo>
                    <a:pt x="495901" y="371140"/>
                    <a:pt x="496831" y="369314"/>
                    <a:pt x="495670" y="369314"/>
                  </a:cubicBezTo>
                  <a:cubicBezTo>
                    <a:pt x="494953" y="369540"/>
                    <a:pt x="493438" y="373150"/>
                    <a:pt x="492683" y="374452"/>
                  </a:cubicBezTo>
                  <a:cubicBezTo>
                    <a:pt x="491824" y="376175"/>
                    <a:pt x="489852" y="379487"/>
                    <a:pt x="490041" y="380681"/>
                  </a:cubicBezTo>
                  <a:cubicBezTo>
                    <a:pt x="495599" y="377316"/>
                    <a:pt x="500969" y="373653"/>
                    <a:pt x="506126" y="369706"/>
                  </a:cubicBezTo>
                  <a:cubicBezTo>
                    <a:pt x="507636" y="368576"/>
                    <a:pt x="509235" y="367565"/>
                    <a:pt x="510901" y="366681"/>
                  </a:cubicBezTo>
                  <a:cubicBezTo>
                    <a:pt x="507862" y="368720"/>
                    <a:pt x="504960" y="370950"/>
                    <a:pt x="502205" y="373358"/>
                  </a:cubicBezTo>
                  <a:cubicBezTo>
                    <a:pt x="498614" y="376373"/>
                    <a:pt x="494457" y="379336"/>
                    <a:pt x="490763" y="381926"/>
                  </a:cubicBezTo>
                  <a:cubicBezTo>
                    <a:pt x="490470" y="382483"/>
                    <a:pt x="490130" y="382672"/>
                    <a:pt x="490881" y="383785"/>
                  </a:cubicBezTo>
                  <a:cubicBezTo>
                    <a:pt x="492707" y="385371"/>
                    <a:pt x="493084" y="383856"/>
                    <a:pt x="494471" y="383493"/>
                  </a:cubicBezTo>
                  <a:cubicBezTo>
                    <a:pt x="495090" y="383446"/>
                    <a:pt x="496755" y="383851"/>
                    <a:pt x="497081" y="383266"/>
                  </a:cubicBezTo>
                  <a:cubicBezTo>
                    <a:pt x="497406" y="382681"/>
                    <a:pt x="497227" y="382007"/>
                    <a:pt x="497680" y="382011"/>
                  </a:cubicBezTo>
                  <a:cubicBezTo>
                    <a:pt x="498133" y="382016"/>
                    <a:pt x="499185" y="384757"/>
                    <a:pt x="500133" y="385644"/>
                  </a:cubicBezTo>
                  <a:cubicBezTo>
                    <a:pt x="501082" y="386532"/>
                    <a:pt x="502818" y="387603"/>
                    <a:pt x="503720" y="386352"/>
                  </a:cubicBezTo>
                  <a:cubicBezTo>
                    <a:pt x="504508" y="385456"/>
                    <a:pt x="503248" y="382436"/>
                    <a:pt x="503639" y="381893"/>
                  </a:cubicBezTo>
                  <a:cubicBezTo>
                    <a:pt x="504111" y="381865"/>
                    <a:pt x="505003" y="383974"/>
                    <a:pt x="505649" y="384488"/>
                  </a:cubicBezTo>
                  <a:cubicBezTo>
                    <a:pt x="506296" y="385003"/>
                    <a:pt x="509028" y="386683"/>
                    <a:pt x="510207" y="383960"/>
                  </a:cubicBezTo>
                  <a:cubicBezTo>
                    <a:pt x="511312" y="381841"/>
                    <a:pt x="509712" y="380185"/>
                    <a:pt x="510080" y="378798"/>
                  </a:cubicBezTo>
                  <a:cubicBezTo>
                    <a:pt x="511741" y="377986"/>
                    <a:pt x="515487" y="379109"/>
                    <a:pt x="517743" y="377038"/>
                  </a:cubicBezTo>
                  <a:cubicBezTo>
                    <a:pt x="519691" y="375537"/>
                    <a:pt x="520055" y="372740"/>
                    <a:pt x="518554" y="370791"/>
                  </a:cubicBezTo>
                  <a:cubicBezTo>
                    <a:pt x="518554" y="370791"/>
                    <a:pt x="518554" y="370791"/>
                    <a:pt x="518554" y="370791"/>
                  </a:cubicBezTo>
                  <a:cubicBezTo>
                    <a:pt x="517507" y="370017"/>
                    <a:pt x="518106" y="368432"/>
                    <a:pt x="519224" y="367422"/>
                  </a:cubicBezTo>
                  <a:cubicBezTo>
                    <a:pt x="520305" y="366197"/>
                    <a:pt x="521272" y="364877"/>
                    <a:pt x="522112" y="363477"/>
                  </a:cubicBezTo>
                  <a:cubicBezTo>
                    <a:pt x="526142" y="357084"/>
                    <a:pt x="524051" y="348892"/>
                    <a:pt x="515709" y="352181"/>
                  </a:cubicBezTo>
                  <a:moveTo>
                    <a:pt x="546379" y="249093"/>
                  </a:moveTo>
                  <a:cubicBezTo>
                    <a:pt x="549135" y="243492"/>
                    <a:pt x="549144" y="228572"/>
                    <a:pt x="540217" y="237617"/>
                  </a:cubicBezTo>
                  <a:cubicBezTo>
                    <a:pt x="538995" y="238877"/>
                    <a:pt x="538164" y="240406"/>
                    <a:pt x="537961" y="240047"/>
                  </a:cubicBezTo>
                  <a:cubicBezTo>
                    <a:pt x="537329" y="238962"/>
                    <a:pt x="537707" y="236957"/>
                    <a:pt x="536640" y="236622"/>
                  </a:cubicBezTo>
                  <a:cubicBezTo>
                    <a:pt x="535262" y="236192"/>
                    <a:pt x="534352" y="237004"/>
                    <a:pt x="533734" y="238424"/>
                  </a:cubicBezTo>
                  <a:cubicBezTo>
                    <a:pt x="532318" y="240783"/>
                    <a:pt x="532318" y="252009"/>
                    <a:pt x="531676" y="252145"/>
                  </a:cubicBezTo>
                  <a:cubicBezTo>
                    <a:pt x="530813" y="251796"/>
                    <a:pt x="530049" y="248007"/>
                    <a:pt x="528600" y="249682"/>
                  </a:cubicBezTo>
                  <a:cubicBezTo>
                    <a:pt x="527840" y="250736"/>
                    <a:pt x="527449" y="252016"/>
                    <a:pt x="527501" y="253316"/>
                  </a:cubicBezTo>
                  <a:cubicBezTo>
                    <a:pt x="527203" y="256713"/>
                    <a:pt x="528723" y="261365"/>
                    <a:pt x="528657" y="264456"/>
                  </a:cubicBezTo>
                  <a:cubicBezTo>
                    <a:pt x="528062" y="264890"/>
                    <a:pt x="528383" y="262682"/>
                    <a:pt x="527468" y="263262"/>
                  </a:cubicBezTo>
                  <a:cubicBezTo>
                    <a:pt x="526755" y="265890"/>
                    <a:pt x="526269" y="268574"/>
                    <a:pt x="526010" y="271283"/>
                  </a:cubicBezTo>
                  <a:cubicBezTo>
                    <a:pt x="525665" y="273010"/>
                    <a:pt x="525137" y="276780"/>
                    <a:pt x="525599" y="276997"/>
                  </a:cubicBezTo>
                  <a:cubicBezTo>
                    <a:pt x="530346" y="269405"/>
                    <a:pt x="533974" y="260827"/>
                    <a:pt x="539084" y="253485"/>
                  </a:cubicBezTo>
                  <a:cubicBezTo>
                    <a:pt x="536277" y="258191"/>
                    <a:pt x="533729" y="263049"/>
                    <a:pt x="531459" y="268037"/>
                  </a:cubicBezTo>
                  <a:cubicBezTo>
                    <a:pt x="529883" y="271288"/>
                    <a:pt x="527972" y="274818"/>
                    <a:pt x="526382" y="277880"/>
                  </a:cubicBezTo>
                  <a:cubicBezTo>
                    <a:pt x="526316" y="278484"/>
                    <a:pt x="526000" y="278890"/>
                    <a:pt x="526901" y="279602"/>
                  </a:cubicBezTo>
                  <a:cubicBezTo>
                    <a:pt x="528704" y="280145"/>
                    <a:pt x="528675" y="278437"/>
                    <a:pt x="529671" y="277417"/>
                  </a:cubicBezTo>
                  <a:cubicBezTo>
                    <a:pt x="530143" y="277045"/>
                    <a:pt x="531558" y="276554"/>
                    <a:pt x="531667" y="275827"/>
                  </a:cubicBezTo>
                  <a:cubicBezTo>
                    <a:pt x="531436" y="272444"/>
                    <a:pt x="532955" y="275775"/>
                    <a:pt x="534607" y="276483"/>
                  </a:cubicBezTo>
                  <a:cubicBezTo>
                    <a:pt x="535550" y="276813"/>
                    <a:pt x="537164" y="276927"/>
                    <a:pt x="537584" y="275280"/>
                  </a:cubicBezTo>
                  <a:cubicBezTo>
                    <a:pt x="538056" y="274298"/>
                    <a:pt x="536381" y="271793"/>
                    <a:pt x="536527" y="271142"/>
                  </a:cubicBezTo>
                  <a:cubicBezTo>
                    <a:pt x="536876" y="270887"/>
                    <a:pt x="538070" y="272392"/>
                    <a:pt x="538697" y="272557"/>
                  </a:cubicBezTo>
                  <a:cubicBezTo>
                    <a:pt x="541665" y="273308"/>
                    <a:pt x="543180" y="269443"/>
                    <a:pt x="541552" y="266622"/>
                  </a:cubicBezTo>
                  <a:cubicBezTo>
                    <a:pt x="541170" y="265966"/>
                    <a:pt x="540797" y="265574"/>
                    <a:pt x="540929" y="265046"/>
                  </a:cubicBezTo>
                  <a:cubicBezTo>
                    <a:pt x="542137" y="263460"/>
                    <a:pt x="545534" y="262427"/>
                    <a:pt x="546643" y="259742"/>
                  </a:cubicBezTo>
                  <a:cubicBezTo>
                    <a:pt x="547979" y="257875"/>
                    <a:pt x="547719" y="255303"/>
                    <a:pt x="546030" y="253745"/>
                  </a:cubicBezTo>
                  <a:cubicBezTo>
                    <a:pt x="544496" y="253108"/>
                    <a:pt x="545761" y="250867"/>
                    <a:pt x="546379" y="249130"/>
                  </a:cubicBezTo>
                  <a:moveTo>
                    <a:pt x="537055" y="299523"/>
                  </a:moveTo>
                  <a:cubicBezTo>
                    <a:pt x="535503" y="300255"/>
                    <a:pt x="534290" y="301411"/>
                    <a:pt x="534168" y="300977"/>
                  </a:cubicBezTo>
                  <a:cubicBezTo>
                    <a:pt x="533790" y="299646"/>
                    <a:pt x="534640" y="297839"/>
                    <a:pt x="533653" y="297065"/>
                  </a:cubicBezTo>
                  <a:cubicBezTo>
                    <a:pt x="532714" y="296257"/>
                    <a:pt x="531299" y="296361"/>
                    <a:pt x="530492" y="297299"/>
                  </a:cubicBezTo>
                  <a:cubicBezTo>
                    <a:pt x="530407" y="297400"/>
                    <a:pt x="530327" y="297508"/>
                    <a:pt x="530261" y="297622"/>
                  </a:cubicBezTo>
                  <a:cubicBezTo>
                    <a:pt x="527760" y="300321"/>
                    <a:pt x="526680" y="307304"/>
                    <a:pt x="524830" y="310041"/>
                  </a:cubicBezTo>
                  <a:cubicBezTo>
                    <a:pt x="524042" y="309328"/>
                    <a:pt x="524193" y="305351"/>
                    <a:pt x="522310" y="306346"/>
                  </a:cubicBezTo>
                  <a:cubicBezTo>
                    <a:pt x="518535" y="309111"/>
                    <a:pt x="519890" y="316816"/>
                    <a:pt x="518677" y="320502"/>
                  </a:cubicBezTo>
                  <a:cubicBezTo>
                    <a:pt x="517969" y="320653"/>
                    <a:pt x="518847" y="318690"/>
                    <a:pt x="517781" y="318836"/>
                  </a:cubicBezTo>
                  <a:cubicBezTo>
                    <a:pt x="516181" y="321476"/>
                    <a:pt x="514784" y="324233"/>
                    <a:pt x="513605" y="327084"/>
                  </a:cubicBezTo>
                  <a:cubicBezTo>
                    <a:pt x="512906" y="328278"/>
                    <a:pt x="512477" y="329612"/>
                    <a:pt x="512354" y="330991"/>
                  </a:cubicBezTo>
                  <a:cubicBezTo>
                    <a:pt x="519092" y="326017"/>
                    <a:pt x="524924" y="319534"/>
                    <a:pt x="531742" y="314693"/>
                  </a:cubicBezTo>
                  <a:cubicBezTo>
                    <a:pt x="526316" y="318940"/>
                    <a:pt x="519168" y="327037"/>
                    <a:pt x="512869" y="332184"/>
                  </a:cubicBezTo>
                  <a:cubicBezTo>
                    <a:pt x="512977" y="332350"/>
                    <a:pt x="512142" y="332972"/>
                    <a:pt x="513005" y="334072"/>
                  </a:cubicBezTo>
                  <a:cubicBezTo>
                    <a:pt x="514685" y="335421"/>
                    <a:pt x="515063" y="333746"/>
                    <a:pt x="516332" y="333246"/>
                  </a:cubicBezTo>
                  <a:cubicBezTo>
                    <a:pt x="516912" y="333114"/>
                    <a:pt x="518460" y="333289"/>
                    <a:pt x="518776" y="332661"/>
                  </a:cubicBezTo>
                  <a:cubicBezTo>
                    <a:pt x="519092" y="332033"/>
                    <a:pt x="518918" y="331363"/>
                    <a:pt x="519338" y="331312"/>
                  </a:cubicBezTo>
                  <a:cubicBezTo>
                    <a:pt x="519758" y="331260"/>
                    <a:pt x="520715" y="333874"/>
                    <a:pt x="521569" y="334614"/>
                  </a:cubicBezTo>
                  <a:cubicBezTo>
                    <a:pt x="522423" y="335355"/>
                    <a:pt x="524047" y="336209"/>
                    <a:pt x="524872" y="334817"/>
                  </a:cubicBezTo>
                  <a:cubicBezTo>
                    <a:pt x="525590" y="333614"/>
                    <a:pt x="524467" y="330462"/>
                    <a:pt x="524872" y="330391"/>
                  </a:cubicBezTo>
                  <a:cubicBezTo>
                    <a:pt x="525278" y="330321"/>
                    <a:pt x="526090" y="332279"/>
                    <a:pt x="526680" y="332699"/>
                  </a:cubicBezTo>
                  <a:cubicBezTo>
                    <a:pt x="527246" y="333089"/>
                    <a:pt x="527906" y="333320"/>
                    <a:pt x="528595" y="333369"/>
                  </a:cubicBezTo>
                  <a:cubicBezTo>
                    <a:pt x="529690" y="333397"/>
                    <a:pt x="530652" y="332652"/>
                    <a:pt x="530903" y="331585"/>
                  </a:cubicBezTo>
                  <a:cubicBezTo>
                    <a:pt x="531993" y="328707"/>
                    <a:pt x="530346" y="327400"/>
                    <a:pt x="530903" y="326518"/>
                  </a:cubicBezTo>
                  <a:cubicBezTo>
                    <a:pt x="531459" y="325635"/>
                    <a:pt x="535267" y="326466"/>
                    <a:pt x="538037" y="323922"/>
                  </a:cubicBezTo>
                  <a:cubicBezTo>
                    <a:pt x="539877" y="322418"/>
                    <a:pt x="540269" y="319762"/>
                    <a:pt x="538948" y="317788"/>
                  </a:cubicBezTo>
                  <a:cubicBezTo>
                    <a:pt x="538339" y="317260"/>
                    <a:pt x="538221" y="316335"/>
                    <a:pt x="539108" y="315146"/>
                  </a:cubicBezTo>
                  <a:cubicBezTo>
                    <a:pt x="540382" y="313618"/>
                    <a:pt x="541519" y="311980"/>
                    <a:pt x="542505" y="310253"/>
                  </a:cubicBezTo>
                  <a:cubicBezTo>
                    <a:pt x="546058" y="304511"/>
                    <a:pt x="545676" y="295088"/>
                    <a:pt x="537027" y="299519"/>
                  </a:cubicBezTo>
                  <a:moveTo>
                    <a:pt x="408756" y="474399"/>
                  </a:moveTo>
                  <a:cubicBezTo>
                    <a:pt x="407107" y="473464"/>
                    <a:pt x="405296" y="472856"/>
                    <a:pt x="403419" y="472601"/>
                  </a:cubicBezTo>
                  <a:cubicBezTo>
                    <a:pt x="401409" y="472237"/>
                    <a:pt x="399546" y="472370"/>
                    <a:pt x="399645" y="471978"/>
                  </a:cubicBezTo>
                  <a:cubicBezTo>
                    <a:pt x="399848" y="470850"/>
                    <a:pt x="401740" y="470010"/>
                    <a:pt x="401060" y="468736"/>
                  </a:cubicBezTo>
                  <a:cubicBezTo>
                    <a:pt x="400295" y="467393"/>
                    <a:pt x="398711" y="466746"/>
                    <a:pt x="397224" y="467170"/>
                  </a:cubicBezTo>
                  <a:cubicBezTo>
                    <a:pt x="394393" y="467208"/>
                    <a:pt x="386103" y="473441"/>
                    <a:pt x="385362" y="472907"/>
                  </a:cubicBezTo>
                  <a:cubicBezTo>
                    <a:pt x="384970" y="471822"/>
                    <a:pt x="387028" y="469133"/>
                    <a:pt x="384635" y="468708"/>
                  </a:cubicBezTo>
                  <a:cubicBezTo>
                    <a:pt x="380356" y="467863"/>
                    <a:pt x="376737" y="474483"/>
                    <a:pt x="373783" y="476371"/>
                  </a:cubicBezTo>
                  <a:cubicBezTo>
                    <a:pt x="373382" y="476187"/>
                    <a:pt x="373670" y="475899"/>
                    <a:pt x="373901" y="475592"/>
                  </a:cubicBezTo>
                  <a:cubicBezTo>
                    <a:pt x="374132" y="475286"/>
                    <a:pt x="374316" y="474927"/>
                    <a:pt x="373740" y="474649"/>
                  </a:cubicBezTo>
                  <a:cubicBezTo>
                    <a:pt x="372553" y="474762"/>
                    <a:pt x="371400" y="475111"/>
                    <a:pt x="370352" y="475682"/>
                  </a:cubicBezTo>
                  <a:lnTo>
                    <a:pt x="371018" y="475139"/>
                  </a:lnTo>
                  <a:cubicBezTo>
                    <a:pt x="369083" y="476588"/>
                    <a:pt x="366035" y="478187"/>
                    <a:pt x="365450" y="480679"/>
                  </a:cubicBezTo>
                  <a:cubicBezTo>
                    <a:pt x="372528" y="477848"/>
                    <a:pt x="379605" y="479386"/>
                    <a:pt x="387108" y="479221"/>
                  </a:cubicBezTo>
                  <a:cubicBezTo>
                    <a:pt x="388119" y="479273"/>
                    <a:pt x="389129" y="479367"/>
                    <a:pt x="390132" y="479504"/>
                  </a:cubicBezTo>
                  <a:cubicBezTo>
                    <a:pt x="386015" y="479334"/>
                    <a:pt x="381892" y="479376"/>
                    <a:pt x="377779" y="479627"/>
                  </a:cubicBezTo>
                  <a:cubicBezTo>
                    <a:pt x="374440" y="479414"/>
                    <a:pt x="371092" y="479853"/>
                    <a:pt x="367918" y="480910"/>
                  </a:cubicBezTo>
                  <a:cubicBezTo>
                    <a:pt x="367172" y="481212"/>
                    <a:pt x="366280" y="481382"/>
                    <a:pt x="365875" y="481995"/>
                  </a:cubicBezTo>
                  <a:cubicBezTo>
                    <a:pt x="365403" y="483123"/>
                    <a:pt x="367682" y="483680"/>
                    <a:pt x="368276" y="483529"/>
                  </a:cubicBezTo>
                  <a:cubicBezTo>
                    <a:pt x="368578" y="483496"/>
                    <a:pt x="369409" y="482972"/>
                    <a:pt x="370036" y="483010"/>
                  </a:cubicBezTo>
                  <a:cubicBezTo>
                    <a:pt x="370664" y="483047"/>
                    <a:pt x="372396" y="483571"/>
                    <a:pt x="372707" y="483298"/>
                  </a:cubicBezTo>
                  <a:cubicBezTo>
                    <a:pt x="373018" y="483024"/>
                    <a:pt x="372867" y="482557"/>
                    <a:pt x="373311" y="482670"/>
                  </a:cubicBezTo>
                  <a:cubicBezTo>
                    <a:pt x="373533" y="482727"/>
                    <a:pt x="373896" y="483241"/>
                    <a:pt x="374335" y="483807"/>
                  </a:cubicBezTo>
                  <a:cubicBezTo>
                    <a:pt x="375444" y="485468"/>
                    <a:pt x="377233" y="486544"/>
                    <a:pt x="379218" y="486751"/>
                  </a:cubicBezTo>
                  <a:cubicBezTo>
                    <a:pt x="379808" y="486648"/>
                    <a:pt x="378676" y="484614"/>
                    <a:pt x="379044" y="484628"/>
                  </a:cubicBezTo>
                  <a:cubicBezTo>
                    <a:pt x="380327" y="486327"/>
                    <a:pt x="382025" y="487671"/>
                    <a:pt x="383975" y="488530"/>
                  </a:cubicBezTo>
                  <a:cubicBezTo>
                    <a:pt x="386164" y="490196"/>
                    <a:pt x="388814" y="491144"/>
                    <a:pt x="391562" y="491243"/>
                  </a:cubicBezTo>
                  <a:cubicBezTo>
                    <a:pt x="393869" y="491413"/>
                    <a:pt x="396483" y="489465"/>
                    <a:pt x="395809" y="487374"/>
                  </a:cubicBezTo>
                  <a:cubicBezTo>
                    <a:pt x="395455" y="486596"/>
                    <a:pt x="395809" y="485850"/>
                    <a:pt x="397403" y="485548"/>
                  </a:cubicBezTo>
                  <a:cubicBezTo>
                    <a:pt x="401556" y="484822"/>
                    <a:pt x="407973" y="483345"/>
                    <a:pt x="410058" y="478999"/>
                  </a:cubicBezTo>
                  <a:cubicBezTo>
                    <a:pt x="410955" y="477376"/>
                    <a:pt x="410375" y="475337"/>
                    <a:pt x="408761" y="474427"/>
                  </a:cubicBezTo>
                  <a:moveTo>
                    <a:pt x="213757" y="500581"/>
                  </a:moveTo>
                  <a:cubicBezTo>
                    <a:pt x="225071" y="503639"/>
                    <a:pt x="236973" y="503799"/>
                    <a:pt x="248366" y="501053"/>
                  </a:cubicBezTo>
                  <a:cubicBezTo>
                    <a:pt x="248341" y="500114"/>
                    <a:pt x="247843" y="499246"/>
                    <a:pt x="247040" y="498755"/>
                  </a:cubicBezTo>
                  <a:cubicBezTo>
                    <a:pt x="239428" y="493390"/>
                    <a:pt x="230518" y="490158"/>
                    <a:pt x="221235" y="489398"/>
                  </a:cubicBezTo>
                  <a:cubicBezTo>
                    <a:pt x="210782" y="489337"/>
                    <a:pt x="200565" y="492508"/>
                    <a:pt x="191981" y="498472"/>
                  </a:cubicBezTo>
                  <a:cubicBezTo>
                    <a:pt x="200287" y="505153"/>
                    <a:pt x="210380" y="509235"/>
                    <a:pt x="220995" y="510207"/>
                  </a:cubicBezTo>
                  <a:cubicBezTo>
                    <a:pt x="230146" y="510339"/>
                    <a:pt x="239154" y="507923"/>
                    <a:pt x="247007" y="503224"/>
                  </a:cubicBezTo>
                  <a:cubicBezTo>
                    <a:pt x="247723" y="502837"/>
                    <a:pt x="248217" y="502138"/>
                    <a:pt x="248343" y="501336"/>
                  </a:cubicBezTo>
                  <a:cubicBezTo>
                    <a:pt x="244742" y="502690"/>
                    <a:pt x="240979" y="503568"/>
                    <a:pt x="237151" y="503950"/>
                  </a:cubicBezTo>
                  <a:cubicBezTo>
                    <a:pt x="225142" y="505394"/>
                    <a:pt x="213738" y="500501"/>
                    <a:pt x="202045" y="498906"/>
                  </a:cubicBezTo>
                  <a:cubicBezTo>
                    <a:pt x="205998" y="499095"/>
                    <a:pt x="209927" y="499642"/>
                    <a:pt x="213780" y="500543"/>
                  </a:cubicBezTo>
                  <a:moveTo>
                    <a:pt x="204909" y="484218"/>
                  </a:moveTo>
                  <a:cubicBezTo>
                    <a:pt x="201211" y="478626"/>
                    <a:pt x="196583" y="473714"/>
                    <a:pt x="191226" y="469685"/>
                  </a:cubicBezTo>
                  <a:cubicBezTo>
                    <a:pt x="186036" y="465839"/>
                    <a:pt x="180373" y="463551"/>
                    <a:pt x="175452" y="459215"/>
                  </a:cubicBezTo>
                  <a:cubicBezTo>
                    <a:pt x="183436" y="464716"/>
                    <a:pt x="192542" y="467708"/>
                    <a:pt x="199002" y="475404"/>
                  </a:cubicBezTo>
                  <a:cubicBezTo>
                    <a:pt x="200729" y="476347"/>
                    <a:pt x="206551" y="487761"/>
                    <a:pt x="204839" y="481679"/>
                  </a:cubicBezTo>
                  <a:cubicBezTo>
                    <a:pt x="198412" y="464108"/>
                    <a:pt x="184620" y="452373"/>
                    <a:pt x="169049" y="453784"/>
                  </a:cubicBezTo>
                  <a:cubicBezTo>
                    <a:pt x="171952" y="462933"/>
                    <a:pt x="177071" y="471224"/>
                    <a:pt x="183950" y="477918"/>
                  </a:cubicBezTo>
                  <a:cubicBezTo>
                    <a:pt x="189393" y="482467"/>
                    <a:pt x="196204" y="485062"/>
                    <a:pt x="203296" y="485289"/>
                  </a:cubicBezTo>
                  <a:cubicBezTo>
                    <a:pt x="204019" y="485326"/>
                    <a:pt x="204682" y="484892"/>
                    <a:pt x="204938" y="484213"/>
                  </a:cubicBezTo>
                  <a:moveTo>
                    <a:pt x="254132" y="477253"/>
                  </a:moveTo>
                  <a:cubicBezTo>
                    <a:pt x="247784" y="473790"/>
                    <a:pt x="240409" y="472705"/>
                    <a:pt x="233333" y="474196"/>
                  </a:cubicBezTo>
                  <a:cubicBezTo>
                    <a:pt x="236262" y="481443"/>
                    <a:pt x="241249" y="487676"/>
                    <a:pt x="247677" y="492126"/>
                  </a:cubicBezTo>
                  <a:cubicBezTo>
                    <a:pt x="253199" y="495207"/>
                    <a:pt x="259565" y="496429"/>
                    <a:pt x="265834" y="495613"/>
                  </a:cubicBezTo>
                  <a:cubicBezTo>
                    <a:pt x="266502" y="495547"/>
                    <a:pt x="267081" y="495122"/>
                    <a:pt x="267344" y="494504"/>
                  </a:cubicBezTo>
                  <a:lnTo>
                    <a:pt x="267188" y="494636"/>
                  </a:lnTo>
                  <a:cubicBezTo>
                    <a:pt x="260479" y="485109"/>
                    <a:pt x="249084" y="482892"/>
                    <a:pt x="239401" y="477810"/>
                  </a:cubicBezTo>
                  <a:cubicBezTo>
                    <a:pt x="249504" y="481943"/>
                    <a:pt x="261106" y="484298"/>
                    <a:pt x="267410" y="494263"/>
                  </a:cubicBezTo>
                  <a:cubicBezTo>
                    <a:pt x="267584" y="493645"/>
                    <a:pt x="267515" y="492984"/>
                    <a:pt x="267217" y="492414"/>
                  </a:cubicBezTo>
                  <a:cubicBezTo>
                    <a:pt x="264306" y="486265"/>
                    <a:pt x="259783" y="481018"/>
                    <a:pt x="254128" y="477234"/>
                  </a:cubicBezTo>
                  <a:moveTo>
                    <a:pt x="365856" y="478527"/>
                  </a:moveTo>
                  <a:cubicBezTo>
                    <a:pt x="367271" y="476489"/>
                    <a:pt x="364742" y="475800"/>
                    <a:pt x="364398" y="474403"/>
                  </a:cubicBezTo>
                  <a:cubicBezTo>
                    <a:pt x="364336" y="473823"/>
                    <a:pt x="367479" y="473427"/>
                    <a:pt x="370386" y="472044"/>
                  </a:cubicBezTo>
                  <a:cubicBezTo>
                    <a:pt x="373557" y="471077"/>
                    <a:pt x="375542" y="467934"/>
                    <a:pt x="375052" y="464655"/>
                  </a:cubicBezTo>
                  <a:cubicBezTo>
                    <a:pt x="374906" y="463957"/>
                    <a:pt x="374542" y="463876"/>
                    <a:pt x="374108" y="463876"/>
                  </a:cubicBezTo>
                  <a:cubicBezTo>
                    <a:pt x="371678" y="464060"/>
                    <a:pt x="373471" y="462683"/>
                    <a:pt x="374217" y="459918"/>
                  </a:cubicBezTo>
                  <a:cubicBezTo>
                    <a:pt x="377048" y="450684"/>
                    <a:pt x="374925" y="444526"/>
                    <a:pt x="367139" y="454619"/>
                  </a:cubicBezTo>
                  <a:cubicBezTo>
                    <a:pt x="366295" y="455492"/>
                    <a:pt x="365908" y="455091"/>
                    <a:pt x="365917" y="454147"/>
                  </a:cubicBezTo>
                  <a:cubicBezTo>
                    <a:pt x="365804" y="452491"/>
                    <a:pt x="364733" y="451316"/>
                    <a:pt x="362940" y="453491"/>
                  </a:cubicBezTo>
                  <a:cubicBezTo>
                    <a:pt x="361236" y="455152"/>
                    <a:pt x="359462" y="460097"/>
                    <a:pt x="358250" y="461390"/>
                  </a:cubicBezTo>
                  <a:cubicBezTo>
                    <a:pt x="357679" y="461635"/>
                    <a:pt x="357778" y="460106"/>
                    <a:pt x="356895" y="459502"/>
                  </a:cubicBezTo>
                  <a:cubicBezTo>
                    <a:pt x="354645" y="459307"/>
                    <a:pt x="352384" y="459280"/>
                    <a:pt x="350129" y="459422"/>
                  </a:cubicBezTo>
                  <a:cubicBezTo>
                    <a:pt x="347618" y="459902"/>
                    <a:pt x="345896" y="462231"/>
                    <a:pt x="346175" y="464773"/>
                  </a:cubicBezTo>
                  <a:cubicBezTo>
                    <a:pt x="346368" y="465331"/>
                    <a:pt x="346671" y="465845"/>
                    <a:pt x="347067" y="466283"/>
                  </a:cubicBezTo>
                  <a:cubicBezTo>
                    <a:pt x="348251" y="467873"/>
                    <a:pt x="347510" y="467906"/>
                    <a:pt x="345732" y="467123"/>
                  </a:cubicBezTo>
                  <a:cubicBezTo>
                    <a:pt x="344810" y="466667"/>
                    <a:pt x="343745" y="466599"/>
                    <a:pt x="342773" y="466934"/>
                  </a:cubicBezTo>
                  <a:cubicBezTo>
                    <a:pt x="341228" y="467865"/>
                    <a:pt x="340582" y="469776"/>
                    <a:pt x="341244" y="471454"/>
                  </a:cubicBezTo>
                  <a:cubicBezTo>
                    <a:pt x="341386" y="472398"/>
                    <a:pt x="343674" y="473946"/>
                    <a:pt x="343575" y="474795"/>
                  </a:cubicBezTo>
                  <a:cubicBezTo>
                    <a:pt x="343311" y="475352"/>
                    <a:pt x="342726" y="475069"/>
                    <a:pt x="341929" y="475418"/>
                  </a:cubicBezTo>
                  <a:cubicBezTo>
                    <a:pt x="341131" y="475767"/>
                    <a:pt x="340598" y="477914"/>
                    <a:pt x="340249" y="478645"/>
                  </a:cubicBezTo>
                  <a:cubicBezTo>
                    <a:pt x="339900" y="479376"/>
                    <a:pt x="338621" y="480410"/>
                    <a:pt x="338423" y="480768"/>
                  </a:cubicBezTo>
                  <a:cubicBezTo>
                    <a:pt x="337951" y="481481"/>
                    <a:pt x="337696" y="483505"/>
                    <a:pt x="338932" y="483675"/>
                  </a:cubicBezTo>
                  <a:cubicBezTo>
                    <a:pt x="339404" y="483774"/>
                    <a:pt x="339602" y="483491"/>
                    <a:pt x="339933" y="483354"/>
                  </a:cubicBezTo>
                  <a:cubicBezTo>
                    <a:pt x="343051" y="479990"/>
                    <a:pt x="346532" y="476984"/>
                    <a:pt x="350313" y="474389"/>
                  </a:cubicBezTo>
                  <a:cubicBezTo>
                    <a:pt x="351299" y="473445"/>
                    <a:pt x="351955" y="473790"/>
                    <a:pt x="353409" y="473828"/>
                  </a:cubicBezTo>
                  <a:cubicBezTo>
                    <a:pt x="357786" y="471306"/>
                    <a:pt x="361632" y="467959"/>
                    <a:pt x="364733" y="463971"/>
                  </a:cubicBezTo>
                  <a:cubicBezTo>
                    <a:pt x="361619" y="468307"/>
                    <a:pt x="357689" y="471992"/>
                    <a:pt x="353163" y="474823"/>
                  </a:cubicBezTo>
                  <a:lnTo>
                    <a:pt x="351181" y="474734"/>
                  </a:lnTo>
                  <a:cubicBezTo>
                    <a:pt x="347362" y="477489"/>
                    <a:pt x="343879" y="480679"/>
                    <a:pt x="340801" y="484241"/>
                  </a:cubicBezTo>
                  <a:cubicBezTo>
                    <a:pt x="340589" y="484439"/>
                    <a:pt x="341164" y="484293"/>
                    <a:pt x="341343" y="484288"/>
                  </a:cubicBezTo>
                  <a:cubicBezTo>
                    <a:pt x="344226" y="483599"/>
                    <a:pt x="347718" y="481764"/>
                    <a:pt x="350780" y="481070"/>
                  </a:cubicBezTo>
                  <a:cubicBezTo>
                    <a:pt x="352140" y="481207"/>
                    <a:pt x="353512" y="480967"/>
                    <a:pt x="354744" y="480377"/>
                  </a:cubicBezTo>
                  <a:cubicBezTo>
                    <a:pt x="355541" y="479197"/>
                    <a:pt x="353729" y="479471"/>
                    <a:pt x="354230" y="478612"/>
                  </a:cubicBezTo>
                  <a:cubicBezTo>
                    <a:pt x="354645" y="478291"/>
                    <a:pt x="356414" y="479306"/>
                    <a:pt x="357249" y="479556"/>
                  </a:cubicBezTo>
                  <a:cubicBezTo>
                    <a:pt x="360010" y="480603"/>
                    <a:pt x="363959" y="481415"/>
                    <a:pt x="365827" y="478551"/>
                  </a:cubicBezTo>
                  <a:moveTo>
                    <a:pt x="347124" y="496783"/>
                  </a:moveTo>
                  <a:cubicBezTo>
                    <a:pt x="345290" y="495589"/>
                    <a:pt x="343254" y="494744"/>
                    <a:pt x="341117" y="494282"/>
                  </a:cubicBezTo>
                  <a:cubicBezTo>
                    <a:pt x="338833" y="493683"/>
                    <a:pt x="336696" y="493650"/>
                    <a:pt x="336823" y="493225"/>
                  </a:cubicBezTo>
                  <a:cubicBezTo>
                    <a:pt x="337136" y="492569"/>
                    <a:pt x="337592" y="491989"/>
                    <a:pt x="338159" y="491531"/>
                  </a:cubicBezTo>
                  <a:cubicBezTo>
                    <a:pt x="340249" y="489347"/>
                    <a:pt x="336314" y="487233"/>
                    <a:pt x="334355" y="487686"/>
                  </a:cubicBezTo>
                  <a:cubicBezTo>
                    <a:pt x="331119" y="487445"/>
                    <a:pt x="321229" y="493532"/>
                    <a:pt x="320398" y="492876"/>
                  </a:cubicBezTo>
                  <a:cubicBezTo>
                    <a:pt x="320035" y="491607"/>
                    <a:pt x="322526" y="488832"/>
                    <a:pt x="319823" y="488158"/>
                  </a:cubicBezTo>
                  <a:cubicBezTo>
                    <a:pt x="315015" y="486803"/>
                    <a:pt x="310447" y="493730"/>
                    <a:pt x="306880" y="495570"/>
                  </a:cubicBezTo>
                  <a:cubicBezTo>
                    <a:pt x="306432" y="495330"/>
                    <a:pt x="306776" y="495051"/>
                    <a:pt x="307064" y="494721"/>
                  </a:cubicBezTo>
                  <a:cubicBezTo>
                    <a:pt x="308187" y="492857"/>
                    <a:pt x="305228" y="493777"/>
                    <a:pt x="302992" y="494461"/>
                  </a:cubicBezTo>
                  <a:cubicBezTo>
                    <a:pt x="304780" y="493301"/>
                    <a:pt x="302308" y="494754"/>
                    <a:pt x="301548" y="495174"/>
                  </a:cubicBezTo>
                  <a:cubicBezTo>
                    <a:pt x="300052" y="496240"/>
                    <a:pt x="297183" y="497741"/>
                    <a:pt x="297155" y="499477"/>
                  </a:cubicBezTo>
                  <a:cubicBezTo>
                    <a:pt x="305493" y="497061"/>
                    <a:pt x="313415" y="499477"/>
                    <a:pt x="321984" y="499982"/>
                  </a:cubicBezTo>
                  <a:cubicBezTo>
                    <a:pt x="323267" y="500152"/>
                    <a:pt x="324343" y="500345"/>
                    <a:pt x="325433" y="500586"/>
                  </a:cubicBezTo>
                  <a:cubicBezTo>
                    <a:pt x="320856" y="499840"/>
                    <a:pt x="315953" y="499817"/>
                    <a:pt x="311277" y="499529"/>
                  </a:cubicBezTo>
                  <a:cubicBezTo>
                    <a:pt x="306757" y="498831"/>
                    <a:pt x="302136" y="499203"/>
                    <a:pt x="297787" y="500624"/>
                  </a:cubicBezTo>
                  <a:cubicBezTo>
                    <a:pt x="298009" y="500676"/>
                    <a:pt x="296740" y="501119"/>
                    <a:pt x="297887" y="502185"/>
                  </a:cubicBezTo>
                  <a:cubicBezTo>
                    <a:pt x="299948" y="503559"/>
                    <a:pt x="300359" y="502553"/>
                    <a:pt x="302199" y="502516"/>
                  </a:cubicBezTo>
                  <a:cubicBezTo>
                    <a:pt x="302912" y="502596"/>
                    <a:pt x="304856" y="503365"/>
                    <a:pt x="305243" y="503091"/>
                  </a:cubicBezTo>
                  <a:cubicBezTo>
                    <a:pt x="305630" y="502818"/>
                    <a:pt x="305474" y="502289"/>
                    <a:pt x="305974" y="502454"/>
                  </a:cubicBezTo>
                  <a:cubicBezTo>
                    <a:pt x="306686" y="502926"/>
                    <a:pt x="307758" y="505068"/>
                    <a:pt x="308630" y="505649"/>
                  </a:cubicBezTo>
                  <a:cubicBezTo>
                    <a:pt x="309838" y="506616"/>
                    <a:pt x="313467" y="509107"/>
                    <a:pt x="312547" y="506220"/>
                  </a:cubicBezTo>
                  <a:cubicBezTo>
                    <a:pt x="312382" y="505625"/>
                    <a:pt x="312193" y="505050"/>
                    <a:pt x="312424" y="505167"/>
                  </a:cubicBezTo>
                  <a:cubicBezTo>
                    <a:pt x="313800" y="507187"/>
                    <a:pt x="315659" y="508834"/>
                    <a:pt x="317831" y="509952"/>
                  </a:cubicBezTo>
                  <a:cubicBezTo>
                    <a:pt x="319955" y="511887"/>
                    <a:pt x="327349" y="515949"/>
                    <a:pt x="330873" y="512170"/>
                  </a:cubicBezTo>
                  <a:cubicBezTo>
                    <a:pt x="332680" y="510103"/>
                    <a:pt x="329727" y="508395"/>
                    <a:pt x="333421" y="507956"/>
                  </a:cubicBezTo>
                  <a:cubicBezTo>
                    <a:pt x="338140" y="507541"/>
                    <a:pt x="345576" y="506625"/>
                    <a:pt x="348336" y="501950"/>
                  </a:cubicBezTo>
                  <a:cubicBezTo>
                    <a:pt x="349446" y="500213"/>
                    <a:pt x="348939" y="497911"/>
                    <a:pt x="347204" y="496802"/>
                  </a:cubicBezTo>
                  <a:cubicBezTo>
                    <a:pt x="347182" y="496788"/>
                    <a:pt x="347160" y="496773"/>
                    <a:pt x="347138" y="496759"/>
                  </a:cubicBezTo>
                  <a:moveTo>
                    <a:pt x="301949" y="492796"/>
                  </a:moveTo>
                  <a:cubicBezTo>
                    <a:pt x="303284" y="491191"/>
                    <a:pt x="301114" y="490253"/>
                    <a:pt x="300925" y="489021"/>
                  </a:cubicBezTo>
                  <a:cubicBezTo>
                    <a:pt x="300925" y="488511"/>
                    <a:pt x="303624" y="488549"/>
                    <a:pt x="306196" y="487723"/>
                  </a:cubicBezTo>
                  <a:cubicBezTo>
                    <a:pt x="307469" y="487355"/>
                    <a:pt x="308626" y="486666"/>
                    <a:pt x="309555" y="485723"/>
                  </a:cubicBezTo>
                  <a:cubicBezTo>
                    <a:pt x="310362" y="485048"/>
                    <a:pt x="311537" y="481547"/>
                    <a:pt x="309853" y="481118"/>
                  </a:cubicBezTo>
                  <a:cubicBezTo>
                    <a:pt x="307781" y="480981"/>
                    <a:pt x="309343" y="480028"/>
                    <a:pt x="310164" y="477697"/>
                  </a:cubicBezTo>
                  <a:cubicBezTo>
                    <a:pt x="312995" y="470421"/>
                    <a:pt x="311806" y="464249"/>
                    <a:pt x="304365" y="472190"/>
                  </a:cubicBezTo>
                  <a:cubicBezTo>
                    <a:pt x="303591" y="472837"/>
                    <a:pt x="303284" y="472454"/>
                    <a:pt x="303341" y="471643"/>
                  </a:cubicBezTo>
                  <a:cubicBezTo>
                    <a:pt x="302954" y="467057"/>
                    <a:pt x="298929" y="472723"/>
                    <a:pt x="298047" y="474474"/>
                  </a:cubicBezTo>
                  <a:cubicBezTo>
                    <a:pt x="297273" y="475767"/>
                    <a:pt x="296683" y="476857"/>
                    <a:pt x="296367" y="476942"/>
                  </a:cubicBezTo>
                  <a:cubicBezTo>
                    <a:pt x="295867" y="477079"/>
                    <a:pt x="296018" y="475767"/>
                    <a:pt x="295306" y="475144"/>
                  </a:cubicBezTo>
                  <a:lnTo>
                    <a:pt x="291281" y="474361"/>
                  </a:lnTo>
                  <a:cubicBezTo>
                    <a:pt x="289186" y="473577"/>
                    <a:pt x="286854" y="474644"/>
                    <a:pt x="286072" y="476739"/>
                  </a:cubicBezTo>
                  <a:cubicBezTo>
                    <a:pt x="285881" y="477253"/>
                    <a:pt x="285796" y="477796"/>
                    <a:pt x="285821" y="478343"/>
                  </a:cubicBezTo>
                  <a:cubicBezTo>
                    <a:pt x="285788" y="478952"/>
                    <a:pt x="287176" y="480381"/>
                    <a:pt x="286888" y="480948"/>
                  </a:cubicBezTo>
                  <a:cubicBezTo>
                    <a:pt x="286152" y="481132"/>
                    <a:pt x="283887" y="479136"/>
                    <a:pt x="282783" y="479782"/>
                  </a:cubicBezTo>
                  <a:cubicBezTo>
                    <a:pt x="281391" y="480443"/>
                    <a:pt x="280720" y="482047"/>
                    <a:pt x="281226" y="483505"/>
                  </a:cubicBezTo>
                  <a:cubicBezTo>
                    <a:pt x="281292" y="484359"/>
                    <a:pt x="283174" y="485973"/>
                    <a:pt x="283042" y="486699"/>
                  </a:cubicBezTo>
                  <a:cubicBezTo>
                    <a:pt x="282783" y="487171"/>
                    <a:pt x="282297" y="486827"/>
                    <a:pt x="281598" y="487030"/>
                  </a:cubicBezTo>
                  <a:cubicBezTo>
                    <a:pt x="280900" y="487233"/>
                    <a:pt x="280320" y="489030"/>
                    <a:pt x="279980" y="489615"/>
                  </a:cubicBezTo>
                  <a:cubicBezTo>
                    <a:pt x="278928" y="490965"/>
                    <a:pt x="277432" y="491300"/>
                    <a:pt x="277970" y="493230"/>
                  </a:cubicBezTo>
                  <a:cubicBezTo>
                    <a:pt x="278956" y="494867"/>
                    <a:pt x="280178" y="492852"/>
                    <a:pt x="281155" y="492225"/>
                  </a:cubicBezTo>
                  <a:cubicBezTo>
                    <a:pt x="283811" y="490116"/>
                    <a:pt x="286678" y="488285"/>
                    <a:pt x="289709" y="486761"/>
                  </a:cubicBezTo>
                  <a:lnTo>
                    <a:pt x="291550" y="487119"/>
                  </a:lnTo>
                  <a:cubicBezTo>
                    <a:pt x="295063" y="485619"/>
                    <a:pt x="298281" y="483500"/>
                    <a:pt x="301053" y="480872"/>
                  </a:cubicBezTo>
                  <a:cubicBezTo>
                    <a:pt x="301312" y="480622"/>
                    <a:pt x="301633" y="480226"/>
                    <a:pt x="301817" y="480023"/>
                  </a:cubicBezTo>
                  <a:cubicBezTo>
                    <a:pt x="299751" y="482500"/>
                    <a:pt x="297260" y="484590"/>
                    <a:pt x="294461" y="486190"/>
                  </a:cubicBezTo>
                  <a:cubicBezTo>
                    <a:pt x="293429" y="486813"/>
                    <a:pt x="292373" y="487393"/>
                    <a:pt x="291295" y="487936"/>
                  </a:cubicBezTo>
                  <a:lnTo>
                    <a:pt x="289601" y="487605"/>
                  </a:lnTo>
                  <a:cubicBezTo>
                    <a:pt x="286151" y="489516"/>
                    <a:pt x="282962" y="491866"/>
                    <a:pt x="280112" y="494593"/>
                  </a:cubicBezTo>
                  <a:cubicBezTo>
                    <a:pt x="282825" y="494688"/>
                    <a:pt x="286062" y="493216"/>
                    <a:pt x="288912" y="493055"/>
                  </a:cubicBezTo>
                  <a:cubicBezTo>
                    <a:pt x="290328" y="493381"/>
                    <a:pt x="293522" y="493456"/>
                    <a:pt x="292253" y="492036"/>
                  </a:cubicBezTo>
                  <a:cubicBezTo>
                    <a:pt x="292012" y="491833"/>
                    <a:pt x="291743" y="491668"/>
                    <a:pt x="292003" y="491361"/>
                  </a:cubicBezTo>
                  <a:cubicBezTo>
                    <a:pt x="294555" y="492017"/>
                    <a:pt x="299038" y="496136"/>
                    <a:pt x="301954" y="492777"/>
                  </a:cubicBezTo>
                  <a:moveTo>
                    <a:pt x="53084" y="114201"/>
                  </a:moveTo>
                  <a:cubicBezTo>
                    <a:pt x="65319" y="109813"/>
                    <a:pt x="72010" y="97522"/>
                    <a:pt x="80923" y="88882"/>
                  </a:cubicBezTo>
                  <a:cubicBezTo>
                    <a:pt x="74317" y="95998"/>
                    <a:pt x="69301" y="105326"/>
                    <a:pt x="61082" y="110776"/>
                  </a:cubicBezTo>
                  <a:cubicBezTo>
                    <a:pt x="59836" y="112442"/>
                    <a:pt x="50158" y="115074"/>
                    <a:pt x="54740" y="115334"/>
                  </a:cubicBezTo>
                  <a:cubicBezTo>
                    <a:pt x="74048" y="113876"/>
                    <a:pt x="84207" y="93761"/>
                    <a:pt x="86967" y="83329"/>
                  </a:cubicBezTo>
                  <a:cubicBezTo>
                    <a:pt x="79078" y="83503"/>
                    <a:pt x="71516" y="86519"/>
                    <a:pt x="65673" y="91822"/>
                  </a:cubicBezTo>
                  <a:cubicBezTo>
                    <a:pt x="60016" y="97539"/>
                    <a:pt x="55721" y="104458"/>
                    <a:pt x="53107" y="112064"/>
                  </a:cubicBezTo>
                  <a:cubicBezTo>
                    <a:pt x="52788" y="112818"/>
                    <a:pt x="52788" y="113669"/>
                    <a:pt x="53107" y="114423"/>
                  </a:cubicBezTo>
                  <a:close/>
                  <a:moveTo>
                    <a:pt x="141347" y="209703"/>
                  </a:moveTo>
                  <a:lnTo>
                    <a:pt x="143395" y="209703"/>
                  </a:lnTo>
                  <a:lnTo>
                    <a:pt x="144617" y="210802"/>
                  </a:lnTo>
                  <a:lnTo>
                    <a:pt x="144777" y="210566"/>
                  </a:lnTo>
                  <a:lnTo>
                    <a:pt x="143485" y="209401"/>
                  </a:lnTo>
                  <a:lnTo>
                    <a:pt x="141347" y="209401"/>
                  </a:lnTo>
                  <a:close/>
                  <a:moveTo>
                    <a:pt x="141347" y="204513"/>
                  </a:moveTo>
                  <a:lnTo>
                    <a:pt x="143395" y="204513"/>
                  </a:lnTo>
                  <a:lnTo>
                    <a:pt x="144617" y="205631"/>
                  </a:lnTo>
                  <a:lnTo>
                    <a:pt x="144777" y="205395"/>
                  </a:lnTo>
                  <a:lnTo>
                    <a:pt x="143485" y="204211"/>
                  </a:lnTo>
                  <a:lnTo>
                    <a:pt x="141347" y="204211"/>
                  </a:lnTo>
                  <a:close/>
                  <a:moveTo>
                    <a:pt x="141347" y="207103"/>
                  </a:moveTo>
                  <a:lnTo>
                    <a:pt x="143395" y="207103"/>
                  </a:lnTo>
                  <a:lnTo>
                    <a:pt x="144617" y="208221"/>
                  </a:lnTo>
                  <a:lnTo>
                    <a:pt x="144777" y="207985"/>
                  </a:lnTo>
                  <a:lnTo>
                    <a:pt x="143485" y="206801"/>
                  </a:lnTo>
                  <a:lnTo>
                    <a:pt x="141347" y="206801"/>
                  </a:lnTo>
                  <a:close/>
                  <a:moveTo>
                    <a:pt x="141347" y="212293"/>
                  </a:moveTo>
                  <a:lnTo>
                    <a:pt x="143400" y="212293"/>
                  </a:lnTo>
                  <a:lnTo>
                    <a:pt x="144726" y="213265"/>
                  </a:lnTo>
                  <a:lnTo>
                    <a:pt x="144862" y="213011"/>
                  </a:lnTo>
                  <a:lnTo>
                    <a:pt x="143475" y="211996"/>
                  </a:lnTo>
                  <a:lnTo>
                    <a:pt x="141342" y="211996"/>
                  </a:lnTo>
                  <a:close/>
                  <a:moveTo>
                    <a:pt x="141347" y="220060"/>
                  </a:moveTo>
                  <a:lnTo>
                    <a:pt x="143400" y="220060"/>
                  </a:lnTo>
                  <a:lnTo>
                    <a:pt x="144626" y="221004"/>
                  </a:lnTo>
                  <a:lnTo>
                    <a:pt x="144768" y="220754"/>
                  </a:lnTo>
                  <a:lnTo>
                    <a:pt x="143475" y="219777"/>
                  </a:lnTo>
                  <a:lnTo>
                    <a:pt x="141342" y="219777"/>
                  </a:lnTo>
                  <a:close/>
                  <a:moveTo>
                    <a:pt x="141347" y="214870"/>
                  </a:moveTo>
                  <a:lnTo>
                    <a:pt x="143400" y="214870"/>
                  </a:lnTo>
                  <a:lnTo>
                    <a:pt x="144721" y="215846"/>
                  </a:lnTo>
                  <a:lnTo>
                    <a:pt x="144862" y="215592"/>
                  </a:lnTo>
                  <a:lnTo>
                    <a:pt x="143475" y="214568"/>
                  </a:lnTo>
                  <a:lnTo>
                    <a:pt x="141342" y="214568"/>
                  </a:lnTo>
                  <a:close/>
                  <a:moveTo>
                    <a:pt x="141347" y="217460"/>
                  </a:moveTo>
                  <a:lnTo>
                    <a:pt x="143404" y="217460"/>
                  </a:lnTo>
                  <a:lnTo>
                    <a:pt x="144631" y="218314"/>
                  </a:lnTo>
                  <a:lnTo>
                    <a:pt x="144768" y="218055"/>
                  </a:lnTo>
                  <a:lnTo>
                    <a:pt x="143475" y="217158"/>
                  </a:lnTo>
                  <a:lnTo>
                    <a:pt x="141347" y="217158"/>
                  </a:lnTo>
                  <a:close/>
                  <a:moveTo>
                    <a:pt x="119487" y="235862"/>
                  </a:moveTo>
                  <a:lnTo>
                    <a:pt x="123007" y="235862"/>
                  </a:lnTo>
                  <a:lnTo>
                    <a:pt x="123007" y="226425"/>
                  </a:lnTo>
                  <a:lnTo>
                    <a:pt x="119482" y="226425"/>
                  </a:lnTo>
                  <a:close/>
                  <a:moveTo>
                    <a:pt x="144782" y="200214"/>
                  </a:moveTo>
                  <a:lnTo>
                    <a:pt x="143489" y="199030"/>
                  </a:lnTo>
                  <a:lnTo>
                    <a:pt x="141352" y="199030"/>
                  </a:lnTo>
                  <a:lnTo>
                    <a:pt x="141352" y="199332"/>
                  </a:lnTo>
                  <a:lnTo>
                    <a:pt x="143400" y="199332"/>
                  </a:lnTo>
                  <a:lnTo>
                    <a:pt x="144622" y="200450"/>
                  </a:lnTo>
                  <a:close/>
                  <a:moveTo>
                    <a:pt x="141352" y="222636"/>
                  </a:moveTo>
                  <a:lnTo>
                    <a:pt x="143404" y="222636"/>
                  </a:lnTo>
                  <a:lnTo>
                    <a:pt x="144631" y="223542"/>
                  </a:lnTo>
                  <a:lnTo>
                    <a:pt x="144773" y="223287"/>
                  </a:lnTo>
                  <a:lnTo>
                    <a:pt x="143485" y="222344"/>
                  </a:lnTo>
                  <a:lnTo>
                    <a:pt x="141352" y="222344"/>
                  </a:lnTo>
                  <a:close/>
                  <a:moveTo>
                    <a:pt x="123761" y="235848"/>
                  </a:moveTo>
                  <a:lnTo>
                    <a:pt x="127281" y="235848"/>
                  </a:lnTo>
                  <a:lnTo>
                    <a:pt x="127281" y="226411"/>
                  </a:lnTo>
                  <a:lnTo>
                    <a:pt x="123761" y="226411"/>
                  </a:lnTo>
                  <a:close/>
                  <a:moveTo>
                    <a:pt x="123007" y="216205"/>
                  </a:moveTo>
                  <a:lnTo>
                    <a:pt x="119482" y="216205"/>
                  </a:lnTo>
                  <a:lnTo>
                    <a:pt x="119482" y="225642"/>
                  </a:lnTo>
                  <a:lnTo>
                    <a:pt x="123002" y="225642"/>
                  </a:lnTo>
                  <a:close/>
                  <a:moveTo>
                    <a:pt x="127281" y="216205"/>
                  </a:moveTo>
                  <a:lnTo>
                    <a:pt x="123761" y="216205"/>
                  </a:lnTo>
                  <a:lnTo>
                    <a:pt x="123761" y="225642"/>
                  </a:lnTo>
                  <a:lnTo>
                    <a:pt x="127281" y="225642"/>
                  </a:lnTo>
                  <a:close/>
                  <a:moveTo>
                    <a:pt x="141352" y="201913"/>
                  </a:moveTo>
                  <a:lnTo>
                    <a:pt x="143400" y="201913"/>
                  </a:lnTo>
                  <a:lnTo>
                    <a:pt x="144622" y="203031"/>
                  </a:lnTo>
                  <a:lnTo>
                    <a:pt x="144782" y="202795"/>
                  </a:lnTo>
                  <a:lnTo>
                    <a:pt x="143489" y="201611"/>
                  </a:lnTo>
                  <a:lnTo>
                    <a:pt x="141352" y="201611"/>
                  </a:lnTo>
                  <a:close/>
                  <a:moveTo>
                    <a:pt x="125819" y="206329"/>
                  </a:moveTo>
                  <a:cubicBezTo>
                    <a:pt x="125819" y="210444"/>
                    <a:pt x="121190" y="210604"/>
                    <a:pt x="121190" y="206258"/>
                  </a:cubicBezTo>
                  <a:cubicBezTo>
                    <a:pt x="121190" y="202389"/>
                    <a:pt x="115188" y="211312"/>
                    <a:pt x="115188" y="211312"/>
                  </a:cubicBezTo>
                  <a:lnTo>
                    <a:pt x="131585" y="211312"/>
                  </a:lnTo>
                  <a:cubicBezTo>
                    <a:pt x="131585" y="211312"/>
                    <a:pt x="125819" y="202290"/>
                    <a:pt x="125819" y="206329"/>
                  </a:cubicBezTo>
                  <a:moveTo>
                    <a:pt x="150199" y="236744"/>
                  </a:moveTo>
                  <a:lnTo>
                    <a:pt x="150199" y="221013"/>
                  </a:lnTo>
                  <a:lnTo>
                    <a:pt x="148080" y="219343"/>
                  </a:lnTo>
                  <a:lnTo>
                    <a:pt x="148080" y="235357"/>
                  </a:lnTo>
                  <a:lnTo>
                    <a:pt x="150199" y="236773"/>
                  </a:lnTo>
                  <a:moveTo>
                    <a:pt x="156885" y="241203"/>
                  </a:moveTo>
                  <a:lnTo>
                    <a:pt x="156885" y="226293"/>
                  </a:lnTo>
                  <a:lnTo>
                    <a:pt x="154965" y="224778"/>
                  </a:lnTo>
                  <a:lnTo>
                    <a:pt x="154965" y="239920"/>
                  </a:lnTo>
                  <a:lnTo>
                    <a:pt x="156885" y="241194"/>
                  </a:lnTo>
                  <a:moveTo>
                    <a:pt x="156522" y="218479"/>
                  </a:moveTo>
                  <a:cubicBezTo>
                    <a:pt x="156522" y="221612"/>
                    <a:pt x="155385" y="220791"/>
                    <a:pt x="155385" y="217451"/>
                  </a:cubicBezTo>
                  <a:cubicBezTo>
                    <a:pt x="155385" y="214483"/>
                    <a:pt x="153908" y="220117"/>
                    <a:pt x="153908" y="220117"/>
                  </a:cubicBezTo>
                  <a:lnTo>
                    <a:pt x="157942" y="223419"/>
                  </a:lnTo>
                  <a:cubicBezTo>
                    <a:pt x="157942" y="223419"/>
                    <a:pt x="156526" y="215398"/>
                    <a:pt x="156526" y="218465"/>
                  </a:cubicBezTo>
                  <a:moveTo>
                    <a:pt x="157470" y="244973"/>
                  </a:moveTo>
                  <a:cubicBezTo>
                    <a:pt x="157616" y="238500"/>
                    <a:pt x="157130" y="231917"/>
                    <a:pt x="157763" y="225529"/>
                  </a:cubicBezTo>
                  <a:lnTo>
                    <a:pt x="157933" y="224273"/>
                  </a:lnTo>
                  <a:lnTo>
                    <a:pt x="153927" y="221013"/>
                  </a:lnTo>
                  <a:cubicBezTo>
                    <a:pt x="153813" y="223372"/>
                    <a:pt x="155587" y="223556"/>
                    <a:pt x="157324" y="225227"/>
                  </a:cubicBezTo>
                  <a:cubicBezTo>
                    <a:pt x="157470" y="225326"/>
                    <a:pt x="157041" y="245044"/>
                    <a:pt x="157475" y="244978"/>
                  </a:cubicBezTo>
                  <a:moveTo>
                    <a:pt x="162665" y="223745"/>
                  </a:moveTo>
                  <a:cubicBezTo>
                    <a:pt x="162665" y="226722"/>
                    <a:pt x="161721" y="226038"/>
                    <a:pt x="161721" y="222877"/>
                  </a:cubicBezTo>
                  <a:cubicBezTo>
                    <a:pt x="161721" y="220046"/>
                    <a:pt x="160476" y="225529"/>
                    <a:pt x="160476" y="225529"/>
                  </a:cubicBezTo>
                  <a:lnTo>
                    <a:pt x="163906" y="228360"/>
                  </a:lnTo>
                  <a:cubicBezTo>
                    <a:pt x="163906" y="228360"/>
                    <a:pt x="162665" y="220853"/>
                    <a:pt x="162684" y="223769"/>
                  </a:cubicBezTo>
                  <a:moveTo>
                    <a:pt x="149793" y="212770"/>
                  </a:moveTo>
                  <a:cubicBezTo>
                    <a:pt x="149793" y="216073"/>
                    <a:pt x="148538" y="215167"/>
                    <a:pt x="148538" y="211642"/>
                  </a:cubicBezTo>
                  <a:cubicBezTo>
                    <a:pt x="148538" y="208500"/>
                    <a:pt x="146905" y="214407"/>
                    <a:pt x="146905" y="214407"/>
                  </a:cubicBezTo>
                  <a:lnTo>
                    <a:pt x="151360" y="218064"/>
                  </a:lnTo>
                  <a:cubicBezTo>
                    <a:pt x="151360" y="218064"/>
                    <a:pt x="149793" y="209524"/>
                    <a:pt x="149793" y="212770"/>
                  </a:cubicBezTo>
                  <a:moveTo>
                    <a:pt x="160504" y="226402"/>
                  </a:moveTo>
                  <a:cubicBezTo>
                    <a:pt x="160391" y="228610"/>
                    <a:pt x="161920" y="228695"/>
                    <a:pt x="163406" y="230129"/>
                  </a:cubicBezTo>
                  <a:lnTo>
                    <a:pt x="163529" y="248842"/>
                  </a:lnTo>
                  <a:cubicBezTo>
                    <a:pt x="163878" y="242756"/>
                    <a:pt x="163458" y="238603"/>
                    <a:pt x="163552" y="232054"/>
                  </a:cubicBezTo>
                  <a:cubicBezTo>
                    <a:pt x="163763" y="231107"/>
                    <a:pt x="163885" y="230141"/>
                    <a:pt x="163916" y="229171"/>
                  </a:cubicBezTo>
                  <a:lnTo>
                    <a:pt x="160504" y="226402"/>
                  </a:lnTo>
                  <a:moveTo>
                    <a:pt x="161415" y="244204"/>
                  </a:moveTo>
                  <a:lnTo>
                    <a:pt x="163109" y="245322"/>
                  </a:lnTo>
                  <a:lnTo>
                    <a:pt x="163028" y="231167"/>
                  </a:lnTo>
                  <a:lnTo>
                    <a:pt x="161382" y="229874"/>
                  </a:lnTo>
                  <a:cubicBezTo>
                    <a:pt x="161382" y="235612"/>
                    <a:pt x="161382" y="238485"/>
                    <a:pt x="161410" y="244218"/>
                  </a:cubicBezTo>
                  <a:moveTo>
                    <a:pt x="141338" y="230440"/>
                  </a:moveTo>
                  <a:lnTo>
                    <a:pt x="143395" y="230440"/>
                  </a:lnTo>
                  <a:lnTo>
                    <a:pt x="144721" y="231337"/>
                  </a:lnTo>
                  <a:lnTo>
                    <a:pt x="144853" y="231077"/>
                  </a:lnTo>
                  <a:lnTo>
                    <a:pt x="143466" y="230134"/>
                  </a:lnTo>
                  <a:lnTo>
                    <a:pt x="141338" y="230134"/>
                  </a:lnTo>
                  <a:close/>
                  <a:moveTo>
                    <a:pt x="141338" y="225250"/>
                  </a:moveTo>
                  <a:lnTo>
                    <a:pt x="143395" y="225250"/>
                  </a:lnTo>
                  <a:lnTo>
                    <a:pt x="144716" y="226194"/>
                  </a:lnTo>
                  <a:lnTo>
                    <a:pt x="144853" y="225939"/>
                  </a:lnTo>
                  <a:lnTo>
                    <a:pt x="143466" y="224948"/>
                  </a:lnTo>
                  <a:lnTo>
                    <a:pt x="141338" y="224948"/>
                  </a:lnTo>
                  <a:close/>
                  <a:moveTo>
                    <a:pt x="141338" y="233021"/>
                  </a:moveTo>
                  <a:lnTo>
                    <a:pt x="143395" y="233021"/>
                  </a:lnTo>
                  <a:lnTo>
                    <a:pt x="144721" y="233894"/>
                  </a:lnTo>
                  <a:lnTo>
                    <a:pt x="144848" y="233630"/>
                  </a:lnTo>
                  <a:lnTo>
                    <a:pt x="143466" y="232720"/>
                  </a:lnTo>
                  <a:lnTo>
                    <a:pt x="141338" y="232720"/>
                  </a:lnTo>
                  <a:close/>
                  <a:moveTo>
                    <a:pt x="141338" y="227831"/>
                  </a:moveTo>
                  <a:lnTo>
                    <a:pt x="143395" y="227831"/>
                  </a:lnTo>
                  <a:lnTo>
                    <a:pt x="144622" y="228695"/>
                  </a:lnTo>
                  <a:lnTo>
                    <a:pt x="144759" y="228435"/>
                  </a:lnTo>
                  <a:lnTo>
                    <a:pt x="143470" y="227524"/>
                  </a:lnTo>
                  <a:lnTo>
                    <a:pt x="141342" y="227524"/>
                  </a:lnTo>
                  <a:close/>
                  <a:moveTo>
                    <a:pt x="150845" y="240812"/>
                  </a:moveTo>
                  <a:lnTo>
                    <a:pt x="150845" y="222094"/>
                  </a:lnTo>
                  <a:lnTo>
                    <a:pt x="151157" y="221244"/>
                  </a:lnTo>
                  <a:cubicBezTo>
                    <a:pt x="151141" y="220477"/>
                    <a:pt x="151204" y="219710"/>
                    <a:pt x="151346" y="218956"/>
                  </a:cubicBezTo>
                  <a:lnTo>
                    <a:pt x="146924" y="215360"/>
                  </a:lnTo>
                  <a:cubicBezTo>
                    <a:pt x="146816" y="217894"/>
                    <a:pt x="148689" y="218055"/>
                    <a:pt x="150671" y="219942"/>
                  </a:cubicBezTo>
                  <a:lnTo>
                    <a:pt x="150671" y="240703"/>
                  </a:lnTo>
                  <a:lnTo>
                    <a:pt x="150836" y="240807"/>
                  </a:lnTo>
                  <a:moveTo>
                    <a:pt x="140578" y="183459"/>
                  </a:moveTo>
                  <a:lnTo>
                    <a:pt x="165841" y="210684"/>
                  </a:lnTo>
                  <a:lnTo>
                    <a:pt x="161986" y="202465"/>
                  </a:lnTo>
                  <a:lnTo>
                    <a:pt x="161986" y="196680"/>
                  </a:lnTo>
                  <a:lnTo>
                    <a:pt x="162849" y="197100"/>
                  </a:lnTo>
                  <a:lnTo>
                    <a:pt x="161207" y="193471"/>
                  </a:lnTo>
                  <a:lnTo>
                    <a:pt x="159357" y="194887"/>
                  </a:lnTo>
                  <a:lnTo>
                    <a:pt x="160957" y="194642"/>
                  </a:lnTo>
                  <a:lnTo>
                    <a:pt x="161457" y="195901"/>
                  </a:lnTo>
                  <a:lnTo>
                    <a:pt x="161457" y="204196"/>
                  </a:lnTo>
                  <a:lnTo>
                    <a:pt x="158829" y="200974"/>
                  </a:lnTo>
                  <a:lnTo>
                    <a:pt x="158829" y="195736"/>
                  </a:lnTo>
                  <a:lnTo>
                    <a:pt x="158046" y="194071"/>
                  </a:lnTo>
                  <a:lnTo>
                    <a:pt x="159022" y="194071"/>
                  </a:lnTo>
                  <a:lnTo>
                    <a:pt x="161382" y="191801"/>
                  </a:lnTo>
                  <a:lnTo>
                    <a:pt x="164368" y="197727"/>
                  </a:lnTo>
                  <a:lnTo>
                    <a:pt x="161707" y="190829"/>
                  </a:lnTo>
                  <a:lnTo>
                    <a:pt x="159405" y="190829"/>
                  </a:lnTo>
                  <a:lnTo>
                    <a:pt x="158796" y="191570"/>
                  </a:lnTo>
                  <a:lnTo>
                    <a:pt x="156144" y="184709"/>
                  </a:lnTo>
                  <a:lnTo>
                    <a:pt x="153837" y="184709"/>
                  </a:lnTo>
                  <a:lnTo>
                    <a:pt x="153705" y="184870"/>
                  </a:lnTo>
                  <a:lnTo>
                    <a:pt x="150477" y="177995"/>
                  </a:lnTo>
                  <a:lnTo>
                    <a:pt x="150793" y="177698"/>
                  </a:lnTo>
                  <a:lnTo>
                    <a:pt x="153780" y="183624"/>
                  </a:lnTo>
                  <a:lnTo>
                    <a:pt x="151119" y="176726"/>
                  </a:lnTo>
                  <a:lnTo>
                    <a:pt x="149888" y="176726"/>
                  </a:lnTo>
                  <a:lnTo>
                    <a:pt x="135208" y="145466"/>
                  </a:lnTo>
                  <a:lnTo>
                    <a:pt x="123077" y="130032"/>
                  </a:lnTo>
                  <a:close/>
                  <a:moveTo>
                    <a:pt x="155838" y="185677"/>
                  </a:moveTo>
                  <a:lnTo>
                    <a:pt x="158810" y="191575"/>
                  </a:lnTo>
                  <a:lnTo>
                    <a:pt x="157574" y="193080"/>
                  </a:lnTo>
                  <a:lnTo>
                    <a:pt x="156385" y="190546"/>
                  </a:lnTo>
                  <a:lnTo>
                    <a:pt x="157291" y="190985"/>
                  </a:lnTo>
                  <a:lnTo>
                    <a:pt x="155649" y="187333"/>
                  </a:lnTo>
                  <a:lnTo>
                    <a:pt x="155083" y="187772"/>
                  </a:lnTo>
                  <a:lnTo>
                    <a:pt x="154639" y="186828"/>
                  </a:lnTo>
                  <a:close/>
                  <a:moveTo>
                    <a:pt x="154422" y="188663"/>
                  </a:moveTo>
                  <a:lnTo>
                    <a:pt x="155389" y="188512"/>
                  </a:lnTo>
                  <a:lnTo>
                    <a:pt x="156154" y="190428"/>
                  </a:lnTo>
                  <a:cubicBezTo>
                    <a:pt x="156309" y="190386"/>
                    <a:pt x="156154" y="198813"/>
                    <a:pt x="156206" y="198836"/>
                  </a:cubicBezTo>
                  <a:lnTo>
                    <a:pt x="154422" y="196387"/>
                  </a:lnTo>
                  <a:close/>
                  <a:moveTo>
                    <a:pt x="149798" y="180642"/>
                  </a:moveTo>
                  <a:lnTo>
                    <a:pt x="150034" y="180604"/>
                  </a:lnTo>
                  <a:lnTo>
                    <a:pt x="152256" y="185747"/>
                  </a:lnTo>
                  <a:lnTo>
                    <a:pt x="152256" y="194604"/>
                  </a:lnTo>
                  <a:lnTo>
                    <a:pt x="149803" y="191589"/>
                  </a:lnTo>
                  <a:close/>
                  <a:moveTo>
                    <a:pt x="141347" y="235593"/>
                  </a:moveTo>
                  <a:lnTo>
                    <a:pt x="143404" y="235593"/>
                  </a:lnTo>
                  <a:lnTo>
                    <a:pt x="144730" y="236438"/>
                  </a:lnTo>
                  <a:lnTo>
                    <a:pt x="144858" y="236173"/>
                  </a:lnTo>
                  <a:lnTo>
                    <a:pt x="143475" y="235291"/>
                  </a:lnTo>
                  <a:lnTo>
                    <a:pt x="141347" y="235291"/>
                  </a:lnTo>
                  <a:close/>
                  <a:moveTo>
                    <a:pt x="141347" y="238183"/>
                  </a:moveTo>
                  <a:lnTo>
                    <a:pt x="143404" y="238183"/>
                  </a:lnTo>
                  <a:lnTo>
                    <a:pt x="144730" y="239004"/>
                  </a:lnTo>
                  <a:lnTo>
                    <a:pt x="144853" y="238740"/>
                  </a:lnTo>
                  <a:lnTo>
                    <a:pt x="143499" y="237900"/>
                  </a:lnTo>
                  <a:lnTo>
                    <a:pt x="141342" y="237900"/>
                  </a:lnTo>
                  <a:close/>
                  <a:moveTo>
                    <a:pt x="448589" y="449627"/>
                  </a:moveTo>
                  <a:cubicBezTo>
                    <a:pt x="447083" y="448806"/>
                    <a:pt x="445433" y="448280"/>
                    <a:pt x="443729" y="448079"/>
                  </a:cubicBezTo>
                  <a:cubicBezTo>
                    <a:pt x="441936" y="447786"/>
                    <a:pt x="440337" y="447966"/>
                    <a:pt x="440370" y="447607"/>
                  </a:cubicBezTo>
                  <a:cubicBezTo>
                    <a:pt x="440426" y="446512"/>
                    <a:pt x="441941" y="445668"/>
                    <a:pt x="441200" y="444521"/>
                  </a:cubicBezTo>
                  <a:cubicBezTo>
                    <a:pt x="439039" y="441563"/>
                    <a:pt x="435977" y="443653"/>
                    <a:pt x="433547" y="445238"/>
                  </a:cubicBezTo>
                  <a:cubicBezTo>
                    <a:pt x="429640" y="447720"/>
                    <a:pt x="427276" y="451217"/>
                    <a:pt x="428139" y="446687"/>
                  </a:cubicBezTo>
                  <a:cubicBezTo>
                    <a:pt x="428187" y="445861"/>
                    <a:pt x="428012" y="445121"/>
                    <a:pt x="426936" y="444936"/>
                  </a:cubicBezTo>
                  <a:cubicBezTo>
                    <a:pt x="423095" y="444271"/>
                    <a:pt x="420802" y="450599"/>
                    <a:pt x="418443" y="452439"/>
                  </a:cubicBezTo>
                  <a:cubicBezTo>
                    <a:pt x="418070" y="452274"/>
                    <a:pt x="418287" y="452009"/>
                    <a:pt x="418443" y="451703"/>
                  </a:cubicBezTo>
                  <a:cubicBezTo>
                    <a:pt x="418599" y="451396"/>
                    <a:pt x="418721" y="451066"/>
                    <a:pt x="418183" y="450806"/>
                  </a:cubicBezTo>
                  <a:cubicBezTo>
                    <a:pt x="418183" y="450334"/>
                    <a:pt x="414159" y="452736"/>
                    <a:pt x="415881" y="451339"/>
                  </a:cubicBezTo>
                  <a:cubicBezTo>
                    <a:pt x="414347" y="452755"/>
                    <a:pt x="411875" y="454468"/>
                    <a:pt x="411743" y="456700"/>
                  </a:cubicBezTo>
                  <a:cubicBezTo>
                    <a:pt x="416796" y="454081"/>
                    <a:pt x="421944" y="455076"/>
                    <a:pt x="427399" y="454756"/>
                  </a:cubicBezTo>
                  <a:cubicBezTo>
                    <a:pt x="429277" y="454687"/>
                    <a:pt x="431157" y="454745"/>
                    <a:pt x="433028" y="454930"/>
                  </a:cubicBezTo>
                  <a:cubicBezTo>
                    <a:pt x="429069" y="454723"/>
                    <a:pt x="424945" y="455275"/>
                    <a:pt x="420953" y="455463"/>
                  </a:cubicBezTo>
                  <a:cubicBezTo>
                    <a:pt x="417867" y="455293"/>
                    <a:pt x="414812" y="456160"/>
                    <a:pt x="412276" y="457926"/>
                  </a:cubicBezTo>
                  <a:cubicBezTo>
                    <a:pt x="412276" y="457926"/>
                    <a:pt x="412120" y="458436"/>
                    <a:pt x="412748" y="458894"/>
                  </a:cubicBezTo>
                  <a:cubicBezTo>
                    <a:pt x="413287" y="459222"/>
                    <a:pt x="413918" y="459364"/>
                    <a:pt x="414545" y="459299"/>
                  </a:cubicBezTo>
                  <a:cubicBezTo>
                    <a:pt x="414805" y="459262"/>
                    <a:pt x="415456" y="458743"/>
                    <a:pt x="416008" y="458766"/>
                  </a:cubicBezTo>
                  <a:cubicBezTo>
                    <a:pt x="416560" y="458790"/>
                    <a:pt x="418117" y="459238"/>
                    <a:pt x="418367" y="458964"/>
                  </a:cubicBezTo>
                  <a:cubicBezTo>
                    <a:pt x="418618" y="458691"/>
                    <a:pt x="418415" y="458266"/>
                    <a:pt x="418811" y="458356"/>
                  </a:cubicBezTo>
                  <a:cubicBezTo>
                    <a:pt x="419368" y="458644"/>
                    <a:pt x="421902" y="462333"/>
                    <a:pt x="424473" y="462036"/>
                  </a:cubicBezTo>
                  <a:cubicBezTo>
                    <a:pt x="424969" y="461918"/>
                    <a:pt x="423732" y="460031"/>
                    <a:pt x="424053" y="460040"/>
                  </a:cubicBezTo>
                  <a:cubicBezTo>
                    <a:pt x="425350" y="461571"/>
                    <a:pt x="426982" y="462783"/>
                    <a:pt x="428824" y="463579"/>
                  </a:cubicBezTo>
                  <a:cubicBezTo>
                    <a:pt x="430617" y="464947"/>
                    <a:pt x="436755" y="467802"/>
                    <a:pt x="438879" y="464221"/>
                  </a:cubicBezTo>
                  <a:cubicBezTo>
                    <a:pt x="439926" y="462390"/>
                    <a:pt x="437416" y="461182"/>
                    <a:pt x="440120" y="460413"/>
                  </a:cubicBezTo>
                  <a:cubicBezTo>
                    <a:pt x="443134" y="459909"/>
                    <a:pt x="445977" y="458668"/>
                    <a:pt x="448396" y="456799"/>
                  </a:cubicBezTo>
                  <a:cubicBezTo>
                    <a:pt x="450407" y="455528"/>
                    <a:pt x="451006" y="452866"/>
                    <a:pt x="449735" y="450855"/>
                  </a:cubicBezTo>
                  <a:cubicBezTo>
                    <a:pt x="449436" y="450382"/>
                    <a:pt x="449046" y="449970"/>
                    <a:pt x="448589" y="449646"/>
                  </a:cubicBezTo>
                  <a:moveTo>
                    <a:pt x="424671" y="269703"/>
                  </a:moveTo>
                  <a:lnTo>
                    <a:pt x="421151" y="269703"/>
                  </a:lnTo>
                  <a:lnTo>
                    <a:pt x="421151" y="279140"/>
                  </a:lnTo>
                  <a:lnTo>
                    <a:pt x="424671" y="279140"/>
                  </a:lnTo>
                  <a:close/>
                  <a:moveTo>
                    <a:pt x="374311" y="302850"/>
                  </a:moveTo>
                  <a:lnTo>
                    <a:pt x="372424" y="300580"/>
                  </a:lnTo>
                  <a:lnTo>
                    <a:pt x="370805" y="300580"/>
                  </a:lnTo>
                  <a:lnTo>
                    <a:pt x="368918" y="305417"/>
                  </a:lnTo>
                  <a:lnTo>
                    <a:pt x="371013" y="301260"/>
                  </a:lnTo>
                  <a:lnTo>
                    <a:pt x="372679" y="302850"/>
                  </a:lnTo>
                  <a:close/>
                  <a:moveTo>
                    <a:pt x="366483" y="274884"/>
                  </a:moveTo>
                  <a:lnTo>
                    <a:pt x="364955" y="274884"/>
                  </a:lnTo>
                  <a:lnTo>
                    <a:pt x="363190" y="279456"/>
                  </a:lnTo>
                  <a:lnTo>
                    <a:pt x="365172" y="275525"/>
                  </a:lnTo>
                  <a:lnTo>
                    <a:pt x="366748" y="277030"/>
                  </a:lnTo>
                  <a:lnTo>
                    <a:pt x="368248" y="277030"/>
                  </a:lnTo>
                  <a:close/>
                  <a:moveTo>
                    <a:pt x="358339" y="281881"/>
                  </a:moveTo>
                  <a:lnTo>
                    <a:pt x="359085" y="281518"/>
                  </a:lnTo>
                  <a:lnTo>
                    <a:pt x="359590" y="280244"/>
                  </a:lnTo>
                  <a:lnTo>
                    <a:pt x="360651" y="280409"/>
                  </a:lnTo>
                  <a:lnTo>
                    <a:pt x="359425" y="279465"/>
                  </a:lnTo>
                  <a:close/>
                  <a:moveTo>
                    <a:pt x="362378" y="304931"/>
                  </a:moveTo>
                  <a:lnTo>
                    <a:pt x="360750" y="302949"/>
                  </a:lnTo>
                  <a:lnTo>
                    <a:pt x="359335" y="302949"/>
                  </a:lnTo>
                  <a:lnTo>
                    <a:pt x="357707" y="307172"/>
                  </a:lnTo>
                  <a:lnTo>
                    <a:pt x="359538" y="303543"/>
                  </a:lnTo>
                  <a:lnTo>
                    <a:pt x="360991" y="304935"/>
                  </a:lnTo>
                  <a:close/>
                  <a:moveTo>
                    <a:pt x="359340" y="306455"/>
                  </a:moveTo>
                  <a:lnTo>
                    <a:pt x="359811" y="305280"/>
                  </a:lnTo>
                  <a:lnTo>
                    <a:pt x="360793" y="305436"/>
                  </a:lnTo>
                  <a:lnTo>
                    <a:pt x="359660" y="304558"/>
                  </a:lnTo>
                  <a:lnTo>
                    <a:pt x="358655" y="306794"/>
                  </a:lnTo>
                  <a:close/>
                  <a:moveTo>
                    <a:pt x="358514" y="297749"/>
                  </a:moveTo>
                  <a:cubicBezTo>
                    <a:pt x="358924" y="297589"/>
                    <a:pt x="359203" y="297834"/>
                    <a:pt x="359349" y="298528"/>
                  </a:cubicBezTo>
                  <a:cubicBezTo>
                    <a:pt x="359769" y="300712"/>
                    <a:pt x="361090" y="299943"/>
                    <a:pt x="361331" y="298056"/>
                  </a:cubicBezTo>
                  <a:cubicBezTo>
                    <a:pt x="361482" y="297287"/>
                    <a:pt x="361718" y="296895"/>
                    <a:pt x="362166" y="296829"/>
                  </a:cubicBezTo>
                  <a:lnTo>
                    <a:pt x="362166" y="296414"/>
                  </a:lnTo>
                  <a:lnTo>
                    <a:pt x="358519" y="297358"/>
                  </a:lnTo>
                  <a:close/>
                  <a:moveTo>
                    <a:pt x="362161" y="280848"/>
                  </a:moveTo>
                  <a:lnTo>
                    <a:pt x="358514" y="282438"/>
                  </a:lnTo>
                  <a:lnTo>
                    <a:pt x="358514" y="296121"/>
                  </a:lnTo>
                  <a:lnTo>
                    <a:pt x="362161" y="295121"/>
                  </a:lnTo>
                  <a:close/>
                  <a:moveTo>
                    <a:pt x="364355" y="296263"/>
                  </a:moveTo>
                  <a:cubicBezTo>
                    <a:pt x="365436" y="295819"/>
                    <a:pt x="365120" y="298858"/>
                    <a:pt x="366181" y="298551"/>
                  </a:cubicBezTo>
                  <a:cubicBezTo>
                    <a:pt x="367125" y="298551"/>
                    <a:pt x="366974" y="295414"/>
                    <a:pt x="368007" y="295333"/>
                  </a:cubicBezTo>
                  <a:lnTo>
                    <a:pt x="368007" y="294895"/>
                  </a:lnTo>
                  <a:lnTo>
                    <a:pt x="364360" y="295838"/>
                  </a:lnTo>
                  <a:close/>
                  <a:moveTo>
                    <a:pt x="371032" y="295692"/>
                  </a:moveTo>
                  <a:cubicBezTo>
                    <a:pt x="371447" y="298169"/>
                    <a:pt x="372768" y="297358"/>
                    <a:pt x="373014" y="295220"/>
                  </a:cubicBezTo>
                  <a:cubicBezTo>
                    <a:pt x="373127" y="294465"/>
                    <a:pt x="373405" y="293970"/>
                    <a:pt x="373693" y="293899"/>
                  </a:cubicBezTo>
                  <a:cubicBezTo>
                    <a:pt x="373981" y="293828"/>
                    <a:pt x="373816" y="293621"/>
                    <a:pt x="373849" y="293389"/>
                  </a:cubicBezTo>
                  <a:lnTo>
                    <a:pt x="370202" y="294333"/>
                  </a:lnTo>
                  <a:lnTo>
                    <a:pt x="370202" y="294805"/>
                  </a:lnTo>
                  <a:cubicBezTo>
                    <a:pt x="370631" y="294635"/>
                    <a:pt x="370890" y="294937"/>
                    <a:pt x="371037" y="295720"/>
                  </a:cubicBezTo>
                  <a:moveTo>
                    <a:pt x="364964" y="305553"/>
                  </a:moveTo>
                  <a:lnTo>
                    <a:pt x="365469" y="304280"/>
                  </a:lnTo>
                  <a:lnTo>
                    <a:pt x="366531" y="304445"/>
                  </a:lnTo>
                  <a:lnTo>
                    <a:pt x="365304" y="303501"/>
                  </a:lnTo>
                  <a:lnTo>
                    <a:pt x="364214" y="305922"/>
                  </a:lnTo>
                  <a:close/>
                  <a:moveTo>
                    <a:pt x="370834" y="304610"/>
                  </a:moveTo>
                  <a:lnTo>
                    <a:pt x="371372" y="303265"/>
                  </a:lnTo>
                  <a:lnTo>
                    <a:pt x="372495" y="303440"/>
                  </a:lnTo>
                  <a:lnTo>
                    <a:pt x="371197" y="302430"/>
                  </a:lnTo>
                  <a:lnTo>
                    <a:pt x="370046" y="304992"/>
                  </a:lnTo>
                  <a:close/>
                  <a:moveTo>
                    <a:pt x="371240" y="274478"/>
                  </a:moveTo>
                  <a:lnTo>
                    <a:pt x="372301" y="274643"/>
                  </a:lnTo>
                  <a:lnTo>
                    <a:pt x="371074" y="273699"/>
                  </a:lnTo>
                  <a:lnTo>
                    <a:pt x="369984" y="276120"/>
                  </a:lnTo>
                  <a:lnTo>
                    <a:pt x="370735" y="275756"/>
                  </a:lnTo>
                  <a:close/>
                  <a:moveTo>
                    <a:pt x="373854" y="275775"/>
                  </a:moveTo>
                  <a:lnTo>
                    <a:pt x="370206" y="277365"/>
                  </a:lnTo>
                  <a:lnTo>
                    <a:pt x="370206" y="292960"/>
                  </a:lnTo>
                  <a:lnTo>
                    <a:pt x="373854" y="291960"/>
                  </a:lnTo>
                  <a:close/>
                  <a:moveTo>
                    <a:pt x="368248" y="303883"/>
                  </a:moveTo>
                  <a:lnTo>
                    <a:pt x="366483" y="301732"/>
                  </a:lnTo>
                  <a:lnTo>
                    <a:pt x="364955" y="301732"/>
                  </a:lnTo>
                  <a:lnTo>
                    <a:pt x="363190" y="306304"/>
                  </a:lnTo>
                  <a:lnTo>
                    <a:pt x="365172" y="302373"/>
                  </a:lnTo>
                  <a:lnTo>
                    <a:pt x="366748" y="303878"/>
                  </a:lnTo>
                  <a:close/>
                  <a:moveTo>
                    <a:pt x="372254" y="271944"/>
                  </a:moveTo>
                  <a:lnTo>
                    <a:pt x="370730" y="271944"/>
                  </a:lnTo>
                  <a:lnTo>
                    <a:pt x="368965" y="276516"/>
                  </a:lnTo>
                  <a:lnTo>
                    <a:pt x="370947" y="272586"/>
                  </a:lnTo>
                  <a:lnTo>
                    <a:pt x="372523" y="274091"/>
                  </a:lnTo>
                  <a:lnTo>
                    <a:pt x="374023" y="274091"/>
                  </a:lnTo>
                  <a:close/>
                  <a:moveTo>
                    <a:pt x="364233" y="279050"/>
                  </a:moveTo>
                  <a:lnTo>
                    <a:pt x="364983" y="278687"/>
                  </a:lnTo>
                  <a:lnTo>
                    <a:pt x="365488" y="277413"/>
                  </a:lnTo>
                  <a:lnTo>
                    <a:pt x="366549" y="277578"/>
                  </a:lnTo>
                  <a:lnTo>
                    <a:pt x="365323" y="276634"/>
                  </a:lnTo>
                  <a:close/>
                  <a:moveTo>
                    <a:pt x="348039" y="286519"/>
                  </a:moveTo>
                  <a:lnTo>
                    <a:pt x="348600" y="286246"/>
                  </a:lnTo>
                  <a:lnTo>
                    <a:pt x="348983" y="285302"/>
                  </a:lnTo>
                  <a:lnTo>
                    <a:pt x="349780" y="285425"/>
                  </a:lnTo>
                  <a:lnTo>
                    <a:pt x="348836" y="284707"/>
                  </a:lnTo>
                  <a:close/>
                  <a:moveTo>
                    <a:pt x="348157" y="300387"/>
                  </a:moveTo>
                  <a:cubicBezTo>
                    <a:pt x="348841" y="300099"/>
                    <a:pt x="348671" y="302595"/>
                    <a:pt x="349318" y="302340"/>
                  </a:cubicBezTo>
                  <a:cubicBezTo>
                    <a:pt x="349917" y="302397"/>
                    <a:pt x="349789" y="299849"/>
                    <a:pt x="350478" y="299792"/>
                  </a:cubicBezTo>
                  <a:lnTo>
                    <a:pt x="350478" y="299434"/>
                  </a:lnTo>
                  <a:lnTo>
                    <a:pt x="348157" y="300038"/>
                  </a:lnTo>
                  <a:close/>
                  <a:moveTo>
                    <a:pt x="348464" y="307804"/>
                  </a:moveTo>
                  <a:lnTo>
                    <a:pt x="348846" y="306861"/>
                  </a:lnTo>
                  <a:lnTo>
                    <a:pt x="349643" y="306983"/>
                  </a:lnTo>
                  <a:lnTo>
                    <a:pt x="348700" y="306266"/>
                  </a:lnTo>
                  <a:lnTo>
                    <a:pt x="347879" y="308087"/>
                  </a:lnTo>
                  <a:close/>
                  <a:moveTo>
                    <a:pt x="360618" y="277719"/>
                  </a:moveTo>
                  <a:lnTo>
                    <a:pt x="359085" y="277719"/>
                  </a:lnTo>
                  <a:lnTo>
                    <a:pt x="357320" y="282292"/>
                  </a:lnTo>
                  <a:lnTo>
                    <a:pt x="359302" y="278361"/>
                  </a:lnTo>
                  <a:lnTo>
                    <a:pt x="360878" y="279866"/>
                  </a:lnTo>
                  <a:lnTo>
                    <a:pt x="362388" y="279866"/>
                  </a:lnTo>
                  <a:close/>
                  <a:moveTo>
                    <a:pt x="428875" y="268282"/>
                  </a:moveTo>
                  <a:cubicBezTo>
                    <a:pt x="428776" y="262148"/>
                    <a:pt x="421203" y="262186"/>
                    <a:pt x="421142" y="268311"/>
                  </a:cubicBezTo>
                  <a:cubicBezTo>
                    <a:pt x="421142" y="268282"/>
                    <a:pt x="428927" y="268363"/>
                    <a:pt x="428875" y="268282"/>
                  </a:cubicBezTo>
                  <a:moveTo>
                    <a:pt x="349756" y="283391"/>
                  </a:moveTo>
                  <a:lnTo>
                    <a:pt x="348605" y="283391"/>
                  </a:lnTo>
                  <a:lnTo>
                    <a:pt x="347275" y="286831"/>
                  </a:lnTo>
                  <a:lnTo>
                    <a:pt x="348766" y="283872"/>
                  </a:lnTo>
                  <a:lnTo>
                    <a:pt x="349955" y="285005"/>
                  </a:lnTo>
                  <a:lnTo>
                    <a:pt x="351063" y="285005"/>
                  </a:lnTo>
                  <a:close/>
                  <a:moveTo>
                    <a:pt x="420533" y="333001"/>
                  </a:moveTo>
                  <a:cubicBezTo>
                    <a:pt x="420797" y="333553"/>
                    <a:pt x="420651" y="308314"/>
                    <a:pt x="420684" y="307917"/>
                  </a:cubicBezTo>
                  <a:cubicBezTo>
                    <a:pt x="420684" y="302067"/>
                    <a:pt x="419099" y="297537"/>
                    <a:pt x="417150" y="297844"/>
                  </a:cubicBezTo>
                  <a:cubicBezTo>
                    <a:pt x="415201" y="298150"/>
                    <a:pt x="413616" y="302883"/>
                    <a:pt x="413621" y="308455"/>
                  </a:cubicBezTo>
                  <a:cubicBezTo>
                    <a:pt x="413649" y="318364"/>
                    <a:pt x="413517" y="325296"/>
                    <a:pt x="413833" y="335218"/>
                  </a:cubicBezTo>
                  <a:lnTo>
                    <a:pt x="420533" y="335978"/>
                  </a:lnTo>
                  <a:close/>
                  <a:moveTo>
                    <a:pt x="350478" y="285953"/>
                  </a:moveTo>
                  <a:lnTo>
                    <a:pt x="348157" y="286963"/>
                  </a:lnTo>
                  <a:lnTo>
                    <a:pt x="348157" y="298995"/>
                  </a:lnTo>
                  <a:lnTo>
                    <a:pt x="350478" y="298363"/>
                  </a:lnTo>
                  <a:close/>
                  <a:moveTo>
                    <a:pt x="356320" y="297938"/>
                  </a:moveTo>
                  <a:lnTo>
                    <a:pt x="352672" y="298882"/>
                  </a:lnTo>
                  <a:cubicBezTo>
                    <a:pt x="352705" y="299118"/>
                    <a:pt x="352569" y="299320"/>
                    <a:pt x="352828" y="299212"/>
                  </a:cubicBezTo>
                  <a:cubicBezTo>
                    <a:pt x="353701" y="299061"/>
                    <a:pt x="353493" y="301481"/>
                    <a:pt x="354498" y="301189"/>
                  </a:cubicBezTo>
                  <a:cubicBezTo>
                    <a:pt x="355371" y="301189"/>
                    <a:pt x="355371" y="298589"/>
                    <a:pt x="356169" y="298358"/>
                  </a:cubicBezTo>
                  <a:cubicBezTo>
                    <a:pt x="356428" y="298358"/>
                    <a:pt x="356296" y="298131"/>
                    <a:pt x="356325" y="297933"/>
                  </a:cubicBezTo>
                  <a:moveTo>
                    <a:pt x="353423" y="307262"/>
                  </a:moveTo>
                  <a:lnTo>
                    <a:pt x="353866" y="306143"/>
                  </a:lnTo>
                  <a:lnTo>
                    <a:pt x="354810" y="306290"/>
                  </a:lnTo>
                  <a:lnTo>
                    <a:pt x="353734" y="305454"/>
                  </a:lnTo>
                  <a:lnTo>
                    <a:pt x="352790" y="307582"/>
                  </a:lnTo>
                  <a:close/>
                  <a:moveTo>
                    <a:pt x="356315" y="305813"/>
                  </a:moveTo>
                  <a:lnTo>
                    <a:pt x="354763" y="303926"/>
                  </a:lnTo>
                  <a:lnTo>
                    <a:pt x="353423" y="303926"/>
                  </a:lnTo>
                  <a:lnTo>
                    <a:pt x="351875" y="307941"/>
                  </a:lnTo>
                  <a:lnTo>
                    <a:pt x="353616" y="304487"/>
                  </a:lnTo>
                  <a:lnTo>
                    <a:pt x="354999" y="305808"/>
                  </a:lnTo>
                  <a:close/>
                  <a:moveTo>
                    <a:pt x="356315" y="283396"/>
                  </a:moveTo>
                  <a:lnTo>
                    <a:pt x="352668" y="284986"/>
                  </a:lnTo>
                  <a:lnTo>
                    <a:pt x="352668" y="297726"/>
                  </a:lnTo>
                  <a:lnTo>
                    <a:pt x="356315" y="296725"/>
                  </a:lnTo>
                  <a:close/>
                  <a:moveTo>
                    <a:pt x="350941" y="306568"/>
                  </a:moveTo>
                  <a:lnTo>
                    <a:pt x="349610" y="304950"/>
                  </a:lnTo>
                  <a:lnTo>
                    <a:pt x="348459" y="304950"/>
                  </a:lnTo>
                  <a:lnTo>
                    <a:pt x="347133" y="308389"/>
                  </a:lnTo>
                  <a:lnTo>
                    <a:pt x="348624" y="305431"/>
                  </a:lnTo>
                  <a:lnTo>
                    <a:pt x="349808" y="306563"/>
                  </a:lnTo>
                  <a:close/>
                  <a:moveTo>
                    <a:pt x="354961" y="280683"/>
                  </a:moveTo>
                  <a:lnTo>
                    <a:pt x="353621" y="280683"/>
                  </a:lnTo>
                  <a:lnTo>
                    <a:pt x="352068" y="284698"/>
                  </a:lnTo>
                  <a:lnTo>
                    <a:pt x="353810" y="281244"/>
                  </a:lnTo>
                  <a:lnTo>
                    <a:pt x="355192" y="282565"/>
                  </a:lnTo>
                  <a:lnTo>
                    <a:pt x="356509" y="282565"/>
                  </a:lnTo>
                  <a:close/>
                  <a:moveTo>
                    <a:pt x="354994" y="283042"/>
                  </a:moveTo>
                  <a:lnTo>
                    <a:pt x="353913" y="282207"/>
                  </a:lnTo>
                  <a:lnTo>
                    <a:pt x="352970" y="284335"/>
                  </a:lnTo>
                  <a:lnTo>
                    <a:pt x="353626" y="284018"/>
                  </a:lnTo>
                  <a:lnTo>
                    <a:pt x="354069" y="282900"/>
                  </a:lnTo>
                  <a:close/>
                  <a:moveTo>
                    <a:pt x="367998" y="278323"/>
                  </a:moveTo>
                  <a:lnTo>
                    <a:pt x="364351" y="279913"/>
                  </a:lnTo>
                  <a:lnTo>
                    <a:pt x="364351" y="294541"/>
                  </a:lnTo>
                  <a:lnTo>
                    <a:pt x="367998" y="293540"/>
                  </a:lnTo>
                  <a:close/>
                  <a:moveTo>
                    <a:pt x="395785" y="299141"/>
                  </a:moveTo>
                  <a:lnTo>
                    <a:pt x="393553" y="296428"/>
                  </a:lnTo>
                  <a:lnTo>
                    <a:pt x="391642" y="296428"/>
                  </a:lnTo>
                  <a:lnTo>
                    <a:pt x="389410" y="302208"/>
                  </a:lnTo>
                  <a:lnTo>
                    <a:pt x="391916" y="297240"/>
                  </a:lnTo>
                  <a:lnTo>
                    <a:pt x="393907" y="299127"/>
                  </a:lnTo>
                  <a:close/>
                  <a:moveTo>
                    <a:pt x="378657" y="268641"/>
                  </a:moveTo>
                  <a:lnTo>
                    <a:pt x="376888" y="268641"/>
                  </a:lnTo>
                  <a:lnTo>
                    <a:pt x="374840" y="273940"/>
                  </a:lnTo>
                  <a:lnTo>
                    <a:pt x="377138" y="269387"/>
                  </a:lnTo>
                  <a:lnTo>
                    <a:pt x="378964" y="271132"/>
                  </a:lnTo>
                  <a:lnTo>
                    <a:pt x="380700" y="271132"/>
                  </a:lnTo>
                  <a:close/>
                  <a:moveTo>
                    <a:pt x="391642" y="301208"/>
                  </a:moveTo>
                  <a:lnTo>
                    <a:pt x="392284" y="299599"/>
                  </a:lnTo>
                  <a:lnTo>
                    <a:pt x="393624" y="299806"/>
                  </a:lnTo>
                  <a:lnTo>
                    <a:pt x="392076" y="298603"/>
                  </a:lnTo>
                  <a:lnTo>
                    <a:pt x="390698" y="301665"/>
                  </a:lnTo>
                  <a:close/>
                  <a:moveTo>
                    <a:pt x="398248" y="300646"/>
                  </a:moveTo>
                  <a:lnTo>
                    <a:pt x="398984" y="298806"/>
                  </a:lnTo>
                  <a:lnTo>
                    <a:pt x="400522" y="299047"/>
                  </a:lnTo>
                  <a:lnTo>
                    <a:pt x="398748" y="297664"/>
                  </a:lnTo>
                  <a:lnTo>
                    <a:pt x="397172" y="301175"/>
                  </a:lnTo>
                  <a:close/>
                  <a:moveTo>
                    <a:pt x="391826" y="290638"/>
                  </a:moveTo>
                  <a:cubicBezTo>
                    <a:pt x="392298" y="293649"/>
                    <a:pt x="393742" y="292719"/>
                    <a:pt x="394016" y="290105"/>
                  </a:cubicBezTo>
                  <a:cubicBezTo>
                    <a:pt x="394138" y="289195"/>
                    <a:pt x="394450" y="288600"/>
                    <a:pt x="394766" y="288520"/>
                  </a:cubicBezTo>
                  <a:cubicBezTo>
                    <a:pt x="395058" y="288520"/>
                    <a:pt x="394903" y="288242"/>
                    <a:pt x="394936" y="287911"/>
                  </a:cubicBezTo>
                  <a:lnTo>
                    <a:pt x="390906" y="288954"/>
                  </a:lnTo>
                  <a:lnTo>
                    <a:pt x="390906" y="289501"/>
                  </a:lnTo>
                  <a:cubicBezTo>
                    <a:pt x="391378" y="289308"/>
                    <a:pt x="391661" y="289690"/>
                    <a:pt x="391826" y="290634"/>
                  </a:cubicBezTo>
                  <a:moveTo>
                    <a:pt x="394936" y="266570"/>
                  </a:moveTo>
                  <a:lnTo>
                    <a:pt x="390906" y="268325"/>
                  </a:lnTo>
                  <a:lnTo>
                    <a:pt x="390906" y="287265"/>
                  </a:lnTo>
                  <a:lnTo>
                    <a:pt x="394936" y="286165"/>
                  </a:lnTo>
                  <a:close/>
                  <a:moveTo>
                    <a:pt x="392105" y="264857"/>
                  </a:moveTo>
                  <a:lnTo>
                    <a:pt x="393360" y="265050"/>
                  </a:lnTo>
                  <a:lnTo>
                    <a:pt x="391906" y="263923"/>
                  </a:lnTo>
                  <a:lnTo>
                    <a:pt x="390614" y="266791"/>
                  </a:lnTo>
                  <a:lnTo>
                    <a:pt x="391496" y="266362"/>
                  </a:lnTo>
                  <a:close/>
                  <a:moveTo>
                    <a:pt x="407204" y="326697"/>
                  </a:moveTo>
                  <a:lnTo>
                    <a:pt x="405118" y="326697"/>
                  </a:lnTo>
                  <a:lnTo>
                    <a:pt x="403764" y="326626"/>
                  </a:lnTo>
                  <a:lnTo>
                    <a:pt x="403764" y="326928"/>
                  </a:lnTo>
                  <a:lnTo>
                    <a:pt x="405123" y="326999"/>
                  </a:lnTo>
                  <a:lnTo>
                    <a:pt x="407213" y="326999"/>
                  </a:lnTo>
                  <a:close/>
                  <a:moveTo>
                    <a:pt x="407204" y="332175"/>
                  </a:moveTo>
                  <a:lnTo>
                    <a:pt x="407204" y="331873"/>
                  </a:lnTo>
                  <a:cubicBezTo>
                    <a:pt x="406057" y="331908"/>
                    <a:pt x="404909" y="331861"/>
                    <a:pt x="403769" y="331731"/>
                  </a:cubicBezTo>
                  <a:lnTo>
                    <a:pt x="403745" y="332029"/>
                  </a:lnTo>
                  <a:cubicBezTo>
                    <a:pt x="404893" y="332160"/>
                    <a:pt x="406049" y="332209"/>
                    <a:pt x="407204" y="332175"/>
                  </a:cubicBezTo>
                  <a:moveTo>
                    <a:pt x="407204" y="305978"/>
                  </a:moveTo>
                  <a:cubicBezTo>
                    <a:pt x="406049" y="305947"/>
                    <a:pt x="404893" y="305992"/>
                    <a:pt x="403745" y="306115"/>
                  </a:cubicBezTo>
                  <a:lnTo>
                    <a:pt x="403745" y="306417"/>
                  </a:lnTo>
                  <a:cubicBezTo>
                    <a:pt x="404885" y="306293"/>
                    <a:pt x="406033" y="306248"/>
                    <a:pt x="407180" y="306280"/>
                  </a:cubicBezTo>
                  <a:lnTo>
                    <a:pt x="407180" y="305978"/>
                  </a:lnTo>
                  <a:moveTo>
                    <a:pt x="407180" y="321516"/>
                  </a:moveTo>
                  <a:lnTo>
                    <a:pt x="405043" y="321549"/>
                  </a:lnTo>
                  <a:lnTo>
                    <a:pt x="403740" y="321511"/>
                  </a:lnTo>
                  <a:lnTo>
                    <a:pt x="403740" y="321813"/>
                  </a:lnTo>
                  <a:cubicBezTo>
                    <a:pt x="404528" y="321856"/>
                    <a:pt x="406387" y="321813"/>
                    <a:pt x="407194" y="321813"/>
                  </a:cubicBezTo>
                  <a:lnTo>
                    <a:pt x="407194" y="321511"/>
                  </a:lnTo>
                  <a:moveTo>
                    <a:pt x="407194" y="308564"/>
                  </a:moveTo>
                  <a:cubicBezTo>
                    <a:pt x="406040" y="308539"/>
                    <a:pt x="404886" y="308576"/>
                    <a:pt x="403736" y="308672"/>
                  </a:cubicBezTo>
                  <a:lnTo>
                    <a:pt x="403736" y="308974"/>
                  </a:lnTo>
                  <a:cubicBezTo>
                    <a:pt x="404879" y="308878"/>
                    <a:pt x="406028" y="308841"/>
                    <a:pt x="407175" y="308866"/>
                  </a:cubicBezTo>
                  <a:lnTo>
                    <a:pt x="407175" y="308602"/>
                  </a:lnTo>
                  <a:moveTo>
                    <a:pt x="407175" y="324139"/>
                  </a:moveTo>
                  <a:cubicBezTo>
                    <a:pt x="406354" y="324139"/>
                    <a:pt x="404538" y="324139"/>
                    <a:pt x="403731" y="324102"/>
                  </a:cubicBezTo>
                  <a:lnTo>
                    <a:pt x="403731" y="324404"/>
                  </a:lnTo>
                  <a:lnTo>
                    <a:pt x="405090" y="324441"/>
                  </a:lnTo>
                  <a:lnTo>
                    <a:pt x="407213" y="324441"/>
                  </a:lnTo>
                  <a:close/>
                  <a:moveTo>
                    <a:pt x="393298" y="261889"/>
                  </a:moveTo>
                  <a:lnTo>
                    <a:pt x="391491" y="261889"/>
                  </a:lnTo>
                  <a:lnTo>
                    <a:pt x="389401" y="267301"/>
                  </a:lnTo>
                  <a:lnTo>
                    <a:pt x="391760" y="262649"/>
                  </a:lnTo>
                  <a:lnTo>
                    <a:pt x="393648" y="264432"/>
                  </a:lnTo>
                  <a:lnTo>
                    <a:pt x="395426" y="264432"/>
                  </a:lnTo>
                  <a:close/>
                  <a:moveTo>
                    <a:pt x="407213" y="329306"/>
                  </a:moveTo>
                  <a:lnTo>
                    <a:pt x="405127" y="329306"/>
                  </a:lnTo>
                  <a:lnTo>
                    <a:pt x="403773" y="329207"/>
                  </a:lnTo>
                  <a:lnTo>
                    <a:pt x="403773" y="329504"/>
                  </a:lnTo>
                  <a:lnTo>
                    <a:pt x="405137" y="329608"/>
                  </a:lnTo>
                  <a:lnTo>
                    <a:pt x="407213" y="329608"/>
                  </a:lnTo>
                  <a:close/>
                  <a:moveTo>
                    <a:pt x="403018" y="298259"/>
                  </a:moveTo>
                  <a:lnTo>
                    <a:pt x="400461" y="295149"/>
                  </a:lnTo>
                  <a:lnTo>
                    <a:pt x="398248" y="295149"/>
                  </a:lnTo>
                  <a:lnTo>
                    <a:pt x="395691" y="301755"/>
                  </a:lnTo>
                  <a:lnTo>
                    <a:pt x="398559" y="296065"/>
                  </a:lnTo>
                  <a:lnTo>
                    <a:pt x="400843" y="298245"/>
                  </a:lnTo>
                  <a:close/>
                  <a:moveTo>
                    <a:pt x="380771" y="301845"/>
                  </a:moveTo>
                  <a:lnTo>
                    <a:pt x="378799" y="299443"/>
                  </a:lnTo>
                  <a:lnTo>
                    <a:pt x="377090" y="299443"/>
                  </a:lnTo>
                  <a:lnTo>
                    <a:pt x="375118" y="304563"/>
                  </a:lnTo>
                  <a:lnTo>
                    <a:pt x="377336" y="300165"/>
                  </a:lnTo>
                  <a:lnTo>
                    <a:pt x="379101" y="301845"/>
                  </a:lnTo>
                  <a:close/>
                  <a:moveTo>
                    <a:pt x="377086" y="303690"/>
                  </a:moveTo>
                  <a:lnTo>
                    <a:pt x="377652" y="302274"/>
                  </a:lnTo>
                  <a:lnTo>
                    <a:pt x="378841" y="302458"/>
                  </a:lnTo>
                  <a:lnTo>
                    <a:pt x="377468" y="301392"/>
                  </a:lnTo>
                  <a:lnTo>
                    <a:pt x="376246" y="304105"/>
                  </a:lnTo>
                  <a:close/>
                  <a:moveTo>
                    <a:pt x="384489" y="269472"/>
                  </a:moveTo>
                  <a:lnTo>
                    <a:pt x="385291" y="269080"/>
                  </a:lnTo>
                  <a:lnTo>
                    <a:pt x="385838" y="267712"/>
                  </a:lnTo>
                  <a:lnTo>
                    <a:pt x="386980" y="267891"/>
                  </a:lnTo>
                  <a:lnTo>
                    <a:pt x="385659" y="266862"/>
                  </a:lnTo>
                  <a:close/>
                  <a:moveTo>
                    <a:pt x="386924" y="264998"/>
                  </a:moveTo>
                  <a:lnTo>
                    <a:pt x="385282" y="264998"/>
                  </a:lnTo>
                  <a:lnTo>
                    <a:pt x="383394" y="269920"/>
                  </a:lnTo>
                  <a:lnTo>
                    <a:pt x="385527" y="265673"/>
                  </a:lnTo>
                  <a:lnTo>
                    <a:pt x="387226" y="267292"/>
                  </a:lnTo>
                  <a:lnTo>
                    <a:pt x="388811" y="267292"/>
                  </a:lnTo>
                  <a:close/>
                  <a:moveTo>
                    <a:pt x="380714" y="272774"/>
                  </a:moveTo>
                  <a:lnTo>
                    <a:pt x="376048" y="274803"/>
                  </a:lnTo>
                  <a:lnTo>
                    <a:pt x="376048" y="291346"/>
                  </a:lnTo>
                  <a:lnTo>
                    <a:pt x="380714" y="290068"/>
                  </a:lnTo>
                  <a:close/>
                  <a:moveTo>
                    <a:pt x="377487" y="271548"/>
                  </a:moveTo>
                  <a:lnTo>
                    <a:pt x="378718" y="271741"/>
                  </a:lnTo>
                  <a:lnTo>
                    <a:pt x="377303" y="270637"/>
                  </a:lnTo>
                  <a:lnTo>
                    <a:pt x="376043" y="273444"/>
                  </a:lnTo>
                  <a:lnTo>
                    <a:pt x="376911" y="273025"/>
                  </a:lnTo>
                  <a:close/>
                  <a:moveTo>
                    <a:pt x="377114" y="294196"/>
                  </a:moveTo>
                  <a:cubicBezTo>
                    <a:pt x="377652" y="296834"/>
                    <a:pt x="379341" y="295857"/>
                    <a:pt x="379648" y="293578"/>
                  </a:cubicBezTo>
                  <a:cubicBezTo>
                    <a:pt x="379841" y="292634"/>
                    <a:pt x="380148" y="292163"/>
                    <a:pt x="380714" y="292082"/>
                  </a:cubicBezTo>
                  <a:lnTo>
                    <a:pt x="380714" y="291615"/>
                  </a:lnTo>
                  <a:lnTo>
                    <a:pt x="376048" y="292828"/>
                  </a:lnTo>
                  <a:lnTo>
                    <a:pt x="376048" y="293300"/>
                  </a:lnTo>
                  <a:cubicBezTo>
                    <a:pt x="376562" y="293102"/>
                    <a:pt x="376930" y="293385"/>
                    <a:pt x="377114" y="294243"/>
                  </a:cubicBezTo>
                  <a:moveTo>
                    <a:pt x="400607" y="261554"/>
                  </a:moveTo>
                  <a:lnTo>
                    <a:pt x="398833" y="260171"/>
                  </a:lnTo>
                  <a:lnTo>
                    <a:pt x="397257" y="263682"/>
                  </a:lnTo>
                  <a:lnTo>
                    <a:pt x="398342" y="263154"/>
                  </a:lnTo>
                  <a:lnTo>
                    <a:pt x="399078" y="261313"/>
                  </a:lnTo>
                  <a:close/>
                  <a:moveTo>
                    <a:pt x="400551" y="257661"/>
                  </a:moveTo>
                  <a:lnTo>
                    <a:pt x="398338" y="257661"/>
                  </a:lnTo>
                  <a:lnTo>
                    <a:pt x="395780" y="264267"/>
                  </a:lnTo>
                  <a:lnTo>
                    <a:pt x="398649" y="258572"/>
                  </a:lnTo>
                  <a:lnTo>
                    <a:pt x="400933" y="260752"/>
                  </a:lnTo>
                  <a:lnTo>
                    <a:pt x="403103" y="260752"/>
                  </a:lnTo>
                  <a:close/>
                  <a:moveTo>
                    <a:pt x="397111" y="287921"/>
                  </a:moveTo>
                  <a:cubicBezTo>
                    <a:pt x="397658" y="287704"/>
                    <a:pt x="397979" y="288091"/>
                    <a:pt x="398168" y="289091"/>
                  </a:cubicBezTo>
                  <a:cubicBezTo>
                    <a:pt x="398375" y="290370"/>
                    <a:pt x="398857" y="291200"/>
                    <a:pt x="399423" y="291073"/>
                  </a:cubicBezTo>
                  <a:cubicBezTo>
                    <a:pt x="400702" y="290973"/>
                    <a:pt x="400367" y="286873"/>
                    <a:pt x="401730" y="286741"/>
                  </a:cubicBezTo>
                  <a:lnTo>
                    <a:pt x="401730" y="286142"/>
                  </a:lnTo>
                  <a:lnTo>
                    <a:pt x="397111" y="287340"/>
                  </a:lnTo>
                  <a:close/>
                  <a:moveTo>
                    <a:pt x="384664" y="291091"/>
                  </a:moveTo>
                  <a:cubicBezTo>
                    <a:pt x="385135" y="290903"/>
                    <a:pt x="385419" y="291257"/>
                    <a:pt x="385607" y="292153"/>
                  </a:cubicBezTo>
                  <a:cubicBezTo>
                    <a:pt x="386079" y="294984"/>
                    <a:pt x="387528" y="294092"/>
                    <a:pt x="387797" y="291620"/>
                  </a:cubicBezTo>
                  <a:cubicBezTo>
                    <a:pt x="387966" y="290638"/>
                    <a:pt x="388198" y="290138"/>
                    <a:pt x="388740" y="290063"/>
                  </a:cubicBezTo>
                  <a:lnTo>
                    <a:pt x="388740" y="289525"/>
                  </a:lnTo>
                  <a:lnTo>
                    <a:pt x="384711" y="290568"/>
                  </a:lnTo>
                  <a:close/>
                  <a:moveTo>
                    <a:pt x="397116" y="285576"/>
                  </a:moveTo>
                  <a:lnTo>
                    <a:pt x="401735" y="284311"/>
                  </a:lnTo>
                  <a:lnTo>
                    <a:pt x="401735" y="263621"/>
                  </a:lnTo>
                  <a:lnTo>
                    <a:pt x="397116" y="265631"/>
                  </a:lnTo>
                  <a:close/>
                  <a:moveTo>
                    <a:pt x="388811" y="300509"/>
                  </a:moveTo>
                  <a:lnTo>
                    <a:pt x="386556" y="297763"/>
                  </a:lnTo>
                  <a:lnTo>
                    <a:pt x="384612" y="297763"/>
                  </a:lnTo>
                  <a:lnTo>
                    <a:pt x="382356" y="303610"/>
                  </a:lnTo>
                  <a:lnTo>
                    <a:pt x="384890" y="298589"/>
                  </a:lnTo>
                  <a:lnTo>
                    <a:pt x="386905" y="300509"/>
                  </a:lnTo>
                  <a:close/>
                  <a:moveTo>
                    <a:pt x="388688" y="269297"/>
                  </a:moveTo>
                  <a:lnTo>
                    <a:pt x="384659" y="271052"/>
                  </a:lnTo>
                  <a:lnTo>
                    <a:pt x="384659" y="288982"/>
                  </a:lnTo>
                  <a:lnTo>
                    <a:pt x="388688" y="287883"/>
                  </a:lnTo>
                  <a:close/>
                  <a:moveTo>
                    <a:pt x="384602" y="302614"/>
                  </a:moveTo>
                  <a:lnTo>
                    <a:pt x="385249" y="300991"/>
                  </a:lnTo>
                  <a:lnTo>
                    <a:pt x="386608" y="301203"/>
                  </a:lnTo>
                  <a:lnTo>
                    <a:pt x="385041" y="299981"/>
                  </a:lnTo>
                  <a:lnTo>
                    <a:pt x="383626" y="303076"/>
                  </a:lnTo>
                  <a:close/>
                  <a:moveTo>
                    <a:pt x="380790" y="220560"/>
                  </a:moveTo>
                  <a:lnTo>
                    <a:pt x="380790" y="218843"/>
                  </a:lnTo>
                  <a:lnTo>
                    <a:pt x="405113" y="197138"/>
                  </a:lnTo>
                  <a:lnTo>
                    <a:pt x="472800" y="197076"/>
                  </a:lnTo>
                  <a:lnTo>
                    <a:pt x="478542" y="193236"/>
                  </a:lnTo>
                  <a:lnTo>
                    <a:pt x="472455" y="194264"/>
                  </a:lnTo>
                  <a:lnTo>
                    <a:pt x="405113" y="194349"/>
                  </a:lnTo>
                  <a:lnTo>
                    <a:pt x="378902" y="218843"/>
                  </a:lnTo>
                  <a:lnTo>
                    <a:pt x="380148" y="218843"/>
                  </a:lnTo>
                  <a:lnTo>
                    <a:pt x="380148" y="219182"/>
                  </a:lnTo>
                  <a:lnTo>
                    <a:pt x="378029" y="219182"/>
                  </a:lnTo>
                  <a:lnTo>
                    <a:pt x="405099" y="192698"/>
                  </a:lnTo>
                  <a:cubicBezTo>
                    <a:pt x="408402" y="192698"/>
                    <a:pt x="479287" y="192400"/>
                    <a:pt x="480042" y="192462"/>
                  </a:cubicBezTo>
                  <a:lnTo>
                    <a:pt x="464684" y="180850"/>
                  </a:lnTo>
                  <a:lnTo>
                    <a:pt x="454025" y="167265"/>
                  </a:lnTo>
                  <a:lnTo>
                    <a:pt x="444871" y="167265"/>
                  </a:lnTo>
                  <a:lnTo>
                    <a:pt x="449490" y="163901"/>
                  </a:lnTo>
                  <a:lnTo>
                    <a:pt x="455983" y="168619"/>
                  </a:lnTo>
                  <a:lnTo>
                    <a:pt x="449495" y="162802"/>
                  </a:lnTo>
                  <a:lnTo>
                    <a:pt x="444517" y="167289"/>
                  </a:lnTo>
                  <a:lnTo>
                    <a:pt x="442809" y="167289"/>
                  </a:lnTo>
                  <a:lnTo>
                    <a:pt x="449075" y="160966"/>
                  </a:lnTo>
                  <a:lnTo>
                    <a:pt x="426842" y="130027"/>
                  </a:lnTo>
                  <a:lnTo>
                    <a:pt x="408440" y="184761"/>
                  </a:lnTo>
                  <a:lnTo>
                    <a:pt x="401834" y="193118"/>
                  </a:lnTo>
                  <a:lnTo>
                    <a:pt x="374939" y="219682"/>
                  </a:lnTo>
                  <a:cubicBezTo>
                    <a:pt x="376321" y="219928"/>
                    <a:pt x="379336" y="220338"/>
                    <a:pt x="380747" y="220555"/>
                  </a:cubicBezTo>
                  <a:moveTo>
                    <a:pt x="442955" y="178972"/>
                  </a:moveTo>
                  <a:lnTo>
                    <a:pt x="445461" y="172965"/>
                  </a:lnTo>
                  <a:cubicBezTo>
                    <a:pt x="445461" y="171606"/>
                    <a:pt x="445064" y="168648"/>
                    <a:pt x="447060" y="168638"/>
                  </a:cubicBezTo>
                  <a:lnTo>
                    <a:pt x="451779" y="168638"/>
                  </a:lnTo>
                  <a:cubicBezTo>
                    <a:pt x="453775" y="168638"/>
                    <a:pt x="453355" y="171601"/>
                    <a:pt x="453378" y="172965"/>
                  </a:cubicBezTo>
                  <a:lnTo>
                    <a:pt x="455936" y="178972"/>
                  </a:lnTo>
                  <a:cubicBezTo>
                    <a:pt x="456408" y="180666"/>
                    <a:pt x="455077" y="180562"/>
                    <a:pt x="453954" y="180519"/>
                  </a:cubicBezTo>
                  <a:cubicBezTo>
                    <a:pt x="452246" y="180736"/>
                    <a:pt x="451184" y="182322"/>
                    <a:pt x="449146" y="182114"/>
                  </a:cubicBezTo>
                  <a:cubicBezTo>
                    <a:pt x="447108" y="182322"/>
                    <a:pt x="446051" y="180736"/>
                    <a:pt x="444343" y="180519"/>
                  </a:cubicBezTo>
                  <a:cubicBezTo>
                    <a:pt x="443366" y="180675"/>
                    <a:pt x="442512" y="180128"/>
                    <a:pt x="442927" y="178972"/>
                  </a:cubicBezTo>
                  <a:moveTo>
                    <a:pt x="431895" y="180519"/>
                  </a:moveTo>
                  <a:cubicBezTo>
                    <a:pt x="430956" y="180363"/>
                    <a:pt x="429993" y="180556"/>
                    <a:pt x="429187" y="181062"/>
                  </a:cubicBezTo>
                  <a:cubicBezTo>
                    <a:pt x="427198" y="182431"/>
                    <a:pt x="424570" y="182431"/>
                    <a:pt x="422581" y="181062"/>
                  </a:cubicBezTo>
                  <a:cubicBezTo>
                    <a:pt x="421965" y="180612"/>
                    <a:pt x="421199" y="180417"/>
                    <a:pt x="420444" y="180519"/>
                  </a:cubicBezTo>
                  <a:cubicBezTo>
                    <a:pt x="419866" y="180431"/>
                    <a:pt x="419471" y="179891"/>
                    <a:pt x="419559" y="179314"/>
                  </a:cubicBezTo>
                  <a:cubicBezTo>
                    <a:pt x="419578" y="179194"/>
                    <a:pt x="419617" y="179078"/>
                    <a:pt x="419674" y="178972"/>
                  </a:cubicBezTo>
                  <a:lnTo>
                    <a:pt x="422180" y="172965"/>
                  </a:lnTo>
                  <a:lnTo>
                    <a:pt x="422180" y="170559"/>
                  </a:lnTo>
                  <a:cubicBezTo>
                    <a:pt x="422101" y="169589"/>
                    <a:pt x="422812" y="168735"/>
                    <a:pt x="423780" y="168638"/>
                  </a:cubicBezTo>
                  <a:lnTo>
                    <a:pt x="428498" y="168638"/>
                  </a:lnTo>
                  <a:cubicBezTo>
                    <a:pt x="429466" y="168735"/>
                    <a:pt x="430177" y="169589"/>
                    <a:pt x="430098" y="170559"/>
                  </a:cubicBezTo>
                  <a:lnTo>
                    <a:pt x="430098" y="172965"/>
                  </a:lnTo>
                  <a:lnTo>
                    <a:pt x="432655" y="178972"/>
                  </a:lnTo>
                  <a:cubicBezTo>
                    <a:pt x="432933" y="179485"/>
                    <a:pt x="432742" y="180126"/>
                    <a:pt x="432228" y="180404"/>
                  </a:cubicBezTo>
                  <a:cubicBezTo>
                    <a:pt x="432122" y="180462"/>
                    <a:pt x="432006" y="180501"/>
                    <a:pt x="431886" y="180519"/>
                  </a:cubicBezTo>
                  <a:moveTo>
                    <a:pt x="421505" y="167275"/>
                  </a:moveTo>
                  <a:lnTo>
                    <a:pt x="426125" y="163910"/>
                  </a:lnTo>
                  <a:lnTo>
                    <a:pt x="430744" y="167275"/>
                  </a:lnTo>
                  <a:close/>
                  <a:moveTo>
                    <a:pt x="425865" y="160551"/>
                  </a:moveTo>
                  <a:lnTo>
                    <a:pt x="432528" y="167275"/>
                  </a:lnTo>
                  <a:lnTo>
                    <a:pt x="431112" y="167275"/>
                  </a:lnTo>
                  <a:lnTo>
                    <a:pt x="426195" y="162802"/>
                  </a:lnTo>
                  <a:lnTo>
                    <a:pt x="421217" y="167289"/>
                  </a:lnTo>
                  <a:lnTo>
                    <a:pt x="419273" y="167289"/>
                  </a:lnTo>
                  <a:close/>
                  <a:moveTo>
                    <a:pt x="320865" y="105708"/>
                  </a:moveTo>
                  <a:cubicBezTo>
                    <a:pt x="320865" y="105708"/>
                    <a:pt x="319016" y="104198"/>
                    <a:pt x="318690" y="104264"/>
                  </a:cubicBezTo>
                  <a:cubicBezTo>
                    <a:pt x="318365" y="104330"/>
                    <a:pt x="317610" y="104802"/>
                    <a:pt x="317676" y="106709"/>
                  </a:cubicBezTo>
                  <a:cubicBezTo>
                    <a:pt x="317704" y="107765"/>
                    <a:pt x="317818" y="108818"/>
                    <a:pt x="318015" y="109856"/>
                  </a:cubicBezTo>
                  <a:cubicBezTo>
                    <a:pt x="318015" y="109856"/>
                    <a:pt x="318294" y="106529"/>
                    <a:pt x="320847" y="105704"/>
                  </a:cubicBezTo>
                  <a:moveTo>
                    <a:pt x="272883" y="38669"/>
                  </a:moveTo>
                  <a:cubicBezTo>
                    <a:pt x="280631" y="40726"/>
                    <a:pt x="284656" y="44845"/>
                    <a:pt x="293173" y="50752"/>
                  </a:cubicBezTo>
                  <a:cubicBezTo>
                    <a:pt x="292607" y="49998"/>
                    <a:pt x="304549" y="61284"/>
                    <a:pt x="304497" y="61213"/>
                  </a:cubicBezTo>
                  <a:cubicBezTo>
                    <a:pt x="307187" y="63681"/>
                    <a:pt x="303926" y="62799"/>
                    <a:pt x="299892" y="63313"/>
                  </a:cubicBezTo>
                  <a:cubicBezTo>
                    <a:pt x="299007" y="63344"/>
                    <a:pt x="298120" y="63307"/>
                    <a:pt x="297240" y="63204"/>
                  </a:cubicBezTo>
                  <a:cubicBezTo>
                    <a:pt x="298279" y="64028"/>
                    <a:pt x="298919" y="65255"/>
                    <a:pt x="299000" y="66578"/>
                  </a:cubicBezTo>
                  <a:cubicBezTo>
                    <a:pt x="297978" y="65716"/>
                    <a:pt x="296807" y="65047"/>
                    <a:pt x="295546" y="64601"/>
                  </a:cubicBezTo>
                  <a:cubicBezTo>
                    <a:pt x="296843" y="66114"/>
                    <a:pt x="297353" y="68148"/>
                    <a:pt x="296924" y="70093"/>
                  </a:cubicBezTo>
                  <a:cubicBezTo>
                    <a:pt x="296872" y="70494"/>
                    <a:pt x="296042" y="72726"/>
                    <a:pt x="296344" y="72363"/>
                  </a:cubicBezTo>
                  <a:cubicBezTo>
                    <a:pt x="296306" y="73370"/>
                    <a:pt x="296536" y="74370"/>
                    <a:pt x="297009" y="75260"/>
                  </a:cubicBezTo>
                  <a:cubicBezTo>
                    <a:pt x="297089" y="74072"/>
                    <a:pt x="297398" y="72910"/>
                    <a:pt x="297920" y="71839"/>
                  </a:cubicBezTo>
                  <a:cubicBezTo>
                    <a:pt x="303218" y="71012"/>
                    <a:pt x="307789" y="67671"/>
                    <a:pt x="310188" y="62874"/>
                  </a:cubicBezTo>
                  <a:cubicBezTo>
                    <a:pt x="308163" y="60829"/>
                    <a:pt x="305932" y="58999"/>
                    <a:pt x="303530" y="57415"/>
                  </a:cubicBezTo>
                  <a:lnTo>
                    <a:pt x="307040" y="54197"/>
                  </a:lnTo>
                  <a:cubicBezTo>
                    <a:pt x="307280" y="53980"/>
                    <a:pt x="307299" y="53610"/>
                    <a:pt x="307082" y="53371"/>
                  </a:cubicBezTo>
                  <a:cubicBezTo>
                    <a:pt x="306995" y="53275"/>
                    <a:pt x="306879" y="53210"/>
                    <a:pt x="306753" y="53187"/>
                  </a:cubicBezTo>
                  <a:cubicBezTo>
                    <a:pt x="304030" y="52692"/>
                    <a:pt x="296608" y="50389"/>
                    <a:pt x="282217" y="39792"/>
                  </a:cubicBezTo>
                  <a:cubicBezTo>
                    <a:pt x="279577" y="37833"/>
                    <a:pt x="276369" y="36789"/>
                    <a:pt x="273082" y="36819"/>
                  </a:cubicBezTo>
                  <a:cubicBezTo>
                    <a:pt x="271242" y="36817"/>
                    <a:pt x="269415" y="37127"/>
                    <a:pt x="267679" y="37734"/>
                  </a:cubicBezTo>
                  <a:close/>
                  <a:moveTo>
                    <a:pt x="323696" y="56853"/>
                  </a:moveTo>
                  <a:lnTo>
                    <a:pt x="322474" y="68871"/>
                  </a:lnTo>
                  <a:cubicBezTo>
                    <a:pt x="322441" y="69343"/>
                    <a:pt x="323262" y="69244"/>
                    <a:pt x="323277" y="69225"/>
                  </a:cubicBezTo>
                  <a:cubicBezTo>
                    <a:pt x="323291" y="69206"/>
                    <a:pt x="323503" y="101075"/>
                    <a:pt x="323588" y="101122"/>
                  </a:cubicBezTo>
                  <a:cubicBezTo>
                    <a:pt x="323588" y="101122"/>
                    <a:pt x="325032" y="100749"/>
                    <a:pt x="325136" y="100740"/>
                  </a:cubicBezTo>
                  <a:cubicBezTo>
                    <a:pt x="324793" y="90811"/>
                    <a:pt x="324985" y="80870"/>
                    <a:pt x="325711" y="70962"/>
                  </a:cubicBezTo>
                  <a:cubicBezTo>
                    <a:pt x="327314" y="71427"/>
                    <a:pt x="328629" y="72575"/>
                    <a:pt x="329307" y="74099"/>
                  </a:cubicBezTo>
                  <a:lnTo>
                    <a:pt x="329080" y="69711"/>
                  </a:lnTo>
                  <a:lnTo>
                    <a:pt x="329052" y="69154"/>
                  </a:lnTo>
                  <a:cubicBezTo>
                    <a:pt x="329401" y="69230"/>
                    <a:pt x="330198" y="69489"/>
                    <a:pt x="330114" y="68838"/>
                  </a:cubicBezTo>
                  <a:lnTo>
                    <a:pt x="327754" y="56665"/>
                  </a:lnTo>
                  <a:cubicBezTo>
                    <a:pt x="328023" y="55207"/>
                    <a:pt x="328729" y="53866"/>
                    <a:pt x="329779" y="52819"/>
                  </a:cubicBezTo>
                  <a:cubicBezTo>
                    <a:pt x="330706" y="51928"/>
                    <a:pt x="331824" y="51260"/>
                    <a:pt x="333048" y="50866"/>
                  </a:cubicBezTo>
                  <a:cubicBezTo>
                    <a:pt x="333432" y="35772"/>
                    <a:pt x="331197" y="20725"/>
                    <a:pt x="326443" y="6394"/>
                  </a:cubicBezTo>
                  <a:lnTo>
                    <a:pt x="325612" y="4649"/>
                  </a:lnTo>
                  <a:cubicBezTo>
                    <a:pt x="324076" y="8539"/>
                    <a:pt x="322867" y="12551"/>
                    <a:pt x="321998" y="16643"/>
                  </a:cubicBezTo>
                  <a:cubicBezTo>
                    <a:pt x="319323" y="27803"/>
                    <a:pt x="318088" y="39260"/>
                    <a:pt x="318322" y="50734"/>
                  </a:cubicBezTo>
                  <a:cubicBezTo>
                    <a:pt x="321144" y="51574"/>
                    <a:pt x="323233" y="53960"/>
                    <a:pt x="323692" y="56868"/>
                  </a:cubicBezTo>
                  <a:moveTo>
                    <a:pt x="323692" y="17063"/>
                  </a:moveTo>
                  <a:cubicBezTo>
                    <a:pt x="324357" y="14269"/>
                    <a:pt x="324994" y="11896"/>
                    <a:pt x="325579" y="9910"/>
                  </a:cubicBezTo>
                  <a:lnTo>
                    <a:pt x="325909" y="53937"/>
                  </a:lnTo>
                  <a:cubicBezTo>
                    <a:pt x="326023" y="57240"/>
                    <a:pt x="325942" y="62096"/>
                    <a:pt x="325975" y="65465"/>
                  </a:cubicBezTo>
                  <a:cubicBezTo>
                    <a:pt x="325891" y="64521"/>
                    <a:pt x="325947" y="67536"/>
                    <a:pt x="325924" y="67446"/>
                  </a:cubicBezTo>
                  <a:cubicBezTo>
                    <a:pt x="325428" y="67338"/>
                    <a:pt x="324215" y="67989"/>
                    <a:pt x="324121" y="67182"/>
                  </a:cubicBezTo>
                  <a:lnTo>
                    <a:pt x="324848" y="58547"/>
                  </a:lnTo>
                  <a:cubicBezTo>
                    <a:pt x="324791" y="58415"/>
                    <a:pt x="324985" y="54136"/>
                    <a:pt x="323980" y="52998"/>
                  </a:cubicBezTo>
                  <a:cubicBezTo>
                    <a:pt x="323051" y="51465"/>
                    <a:pt x="321668" y="50258"/>
                    <a:pt x="320021" y="49549"/>
                  </a:cubicBezTo>
                  <a:cubicBezTo>
                    <a:pt x="319912" y="38606"/>
                    <a:pt x="321147" y="27691"/>
                    <a:pt x="323696" y="17049"/>
                  </a:cubicBezTo>
                  <a:moveTo>
                    <a:pt x="294499" y="97838"/>
                  </a:moveTo>
                  <a:cubicBezTo>
                    <a:pt x="294645" y="97838"/>
                    <a:pt x="294791" y="98055"/>
                    <a:pt x="294895" y="97951"/>
                  </a:cubicBezTo>
                  <a:cubicBezTo>
                    <a:pt x="296226" y="96786"/>
                    <a:pt x="295839" y="94601"/>
                    <a:pt x="293791" y="95233"/>
                  </a:cubicBezTo>
                  <a:cubicBezTo>
                    <a:pt x="292078" y="96035"/>
                    <a:pt x="290615" y="97994"/>
                    <a:pt x="288308" y="97366"/>
                  </a:cubicBezTo>
                  <a:cubicBezTo>
                    <a:pt x="288493" y="97744"/>
                    <a:pt x="288771" y="98068"/>
                    <a:pt x="289115" y="98310"/>
                  </a:cubicBezTo>
                  <a:cubicBezTo>
                    <a:pt x="290869" y="97844"/>
                    <a:pt x="292690" y="97684"/>
                    <a:pt x="294499" y="97838"/>
                  </a:cubicBezTo>
                  <a:moveTo>
                    <a:pt x="294569" y="62846"/>
                  </a:moveTo>
                  <a:cubicBezTo>
                    <a:pt x="292970" y="62374"/>
                    <a:pt x="291144" y="60694"/>
                    <a:pt x="289587" y="61010"/>
                  </a:cubicBezTo>
                  <a:cubicBezTo>
                    <a:pt x="287228" y="62700"/>
                    <a:pt x="286152" y="65644"/>
                    <a:pt x="279716" y="65101"/>
                  </a:cubicBezTo>
                  <a:cubicBezTo>
                    <a:pt x="283173" y="66022"/>
                    <a:pt x="286842" y="65714"/>
                    <a:pt x="290096" y="64228"/>
                  </a:cubicBezTo>
                  <a:cubicBezTo>
                    <a:pt x="291567" y="63682"/>
                    <a:pt x="293068" y="63222"/>
                    <a:pt x="294593" y="62851"/>
                  </a:cubicBezTo>
                  <a:moveTo>
                    <a:pt x="292083" y="100197"/>
                  </a:moveTo>
                  <a:cubicBezTo>
                    <a:pt x="293196" y="100329"/>
                    <a:pt x="293437" y="99725"/>
                    <a:pt x="294008" y="99470"/>
                  </a:cubicBezTo>
                  <a:cubicBezTo>
                    <a:pt x="292795" y="98706"/>
                    <a:pt x="289323" y="99631"/>
                    <a:pt x="289323" y="99631"/>
                  </a:cubicBezTo>
                  <a:close/>
                  <a:moveTo>
                    <a:pt x="299689" y="88448"/>
                  </a:moveTo>
                  <a:cubicBezTo>
                    <a:pt x="296302" y="84745"/>
                    <a:pt x="293752" y="80354"/>
                    <a:pt x="292215" y="75576"/>
                  </a:cubicBezTo>
                  <a:cubicBezTo>
                    <a:pt x="291557" y="76058"/>
                    <a:pt x="290972" y="76631"/>
                    <a:pt x="290479" y="77280"/>
                  </a:cubicBezTo>
                  <a:lnTo>
                    <a:pt x="291578" y="74595"/>
                  </a:lnTo>
                  <a:cubicBezTo>
                    <a:pt x="284614" y="72519"/>
                    <a:pt x="284684" y="72797"/>
                    <a:pt x="279588" y="75411"/>
                  </a:cubicBezTo>
                  <a:cubicBezTo>
                    <a:pt x="281429" y="75076"/>
                    <a:pt x="283295" y="74896"/>
                    <a:pt x="285166" y="74873"/>
                  </a:cubicBezTo>
                  <a:cubicBezTo>
                    <a:pt x="286109" y="75095"/>
                    <a:pt x="287152" y="75515"/>
                    <a:pt x="285505" y="75388"/>
                  </a:cubicBezTo>
                  <a:cubicBezTo>
                    <a:pt x="283066" y="75204"/>
                    <a:pt x="281108" y="77336"/>
                    <a:pt x="278899" y="76841"/>
                  </a:cubicBezTo>
                  <a:cubicBezTo>
                    <a:pt x="278616" y="76841"/>
                    <a:pt x="278050" y="76407"/>
                    <a:pt x="278555" y="76973"/>
                  </a:cubicBezTo>
                  <a:cubicBezTo>
                    <a:pt x="279808" y="78383"/>
                    <a:pt x="281831" y="78817"/>
                    <a:pt x="283552" y="78044"/>
                  </a:cubicBezTo>
                  <a:cubicBezTo>
                    <a:pt x="283266" y="78656"/>
                    <a:pt x="283530" y="79383"/>
                    <a:pt x="284141" y="79669"/>
                  </a:cubicBezTo>
                  <a:cubicBezTo>
                    <a:pt x="284407" y="79793"/>
                    <a:pt x="284708" y="79818"/>
                    <a:pt x="284991" y="79738"/>
                  </a:cubicBezTo>
                  <a:cubicBezTo>
                    <a:pt x="285865" y="79596"/>
                    <a:pt x="286576" y="78956"/>
                    <a:pt x="286808" y="78101"/>
                  </a:cubicBezTo>
                  <a:cubicBezTo>
                    <a:pt x="287044" y="78632"/>
                    <a:pt x="287044" y="79239"/>
                    <a:pt x="286808" y="79771"/>
                  </a:cubicBezTo>
                  <a:cubicBezTo>
                    <a:pt x="286704" y="80040"/>
                    <a:pt x="286808" y="79908"/>
                    <a:pt x="287223" y="79823"/>
                  </a:cubicBezTo>
                  <a:cubicBezTo>
                    <a:pt x="287053" y="81153"/>
                    <a:pt x="287992" y="81979"/>
                    <a:pt x="289936" y="82890"/>
                  </a:cubicBezTo>
                  <a:cubicBezTo>
                    <a:pt x="292852" y="84585"/>
                    <a:pt x="293604" y="85801"/>
                    <a:pt x="292191" y="86537"/>
                  </a:cubicBezTo>
                  <a:cubicBezTo>
                    <a:pt x="289989" y="87462"/>
                    <a:pt x="289744" y="88772"/>
                    <a:pt x="291455" y="90468"/>
                  </a:cubicBezTo>
                  <a:cubicBezTo>
                    <a:pt x="293103" y="89768"/>
                    <a:pt x="295006" y="90538"/>
                    <a:pt x="295706" y="92186"/>
                  </a:cubicBezTo>
                  <a:cubicBezTo>
                    <a:pt x="295726" y="92234"/>
                    <a:pt x="295745" y="92282"/>
                    <a:pt x="295763" y="92331"/>
                  </a:cubicBezTo>
                  <a:cubicBezTo>
                    <a:pt x="297559" y="91643"/>
                    <a:pt x="298986" y="90237"/>
                    <a:pt x="299703" y="88453"/>
                  </a:cubicBezTo>
                  <a:moveTo>
                    <a:pt x="387127" y="244195"/>
                  </a:moveTo>
                  <a:cubicBezTo>
                    <a:pt x="387127" y="238457"/>
                    <a:pt x="387127" y="235584"/>
                    <a:pt x="387155" y="229851"/>
                  </a:cubicBezTo>
                  <a:lnTo>
                    <a:pt x="385513" y="231144"/>
                  </a:lnTo>
                  <a:lnTo>
                    <a:pt x="385433" y="245299"/>
                  </a:lnTo>
                  <a:lnTo>
                    <a:pt x="387127" y="244181"/>
                  </a:lnTo>
                  <a:moveTo>
                    <a:pt x="386815" y="222872"/>
                  </a:moveTo>
                  <a:cubicBezTo>
                    <a:pt x="386815" y="226033"/>
                    <a:pt x="385838" y="226718"/>
                    <a:pt x="385871" y="223740"/>
                  </a:cubicBezTo>
                  <a:cubicBezTo>
                    <a:pt x="385904" y="220763"/>
                    <a:pt x="384649" y="228331"/>
                    <a:pt x="384649" y="228331"/>
                  </a:cubicBezTo>
                  <a:lnTo>
                    <a:pt x="388080" y="225500"/>
                  </a:lnTo>
                  <a:cubicBezTo>
                    <a:pt x="388080" y="225500"/>
                    <a:pt x="386839" y="220032"/>
                    <a:pt x="386834" y="222849"/>
                  </a:cubicBezTo>
                  <a:moveTo>
                    <a:pt x="330831" y="103727"/>
                  </a:moveTo>
                  <a:cubicBezTo>
                    <a:pt x="329856" y="103008"/>
                    <a:pt x="328790" y="102425"/>
                    <a:pt x="327660" y="101990"/>
                  </a:cubicBezTo>
                  <a:cubicBezTo>
                    <a:pt x="326619" y="101912"/>
                    <a:pt x="325573" y="101912"/>
                    <a:pt x="324532" y="101990"/>
                  </a:cubicBezTo>
                  <a:cubicBezTo>
                    <a:pt x="323196" y="102229"/>
                    <a:pt x="321819" y="101984"/>
                    <a:pt x="320648" y="101297"/>
                  </a:cubicBezTo>
                  <a:cubicBezTo>
                    <a:pt x="320535" y="101297"/>
                    <a:pt x="320365" y="101254"/>
                    <a:pt x="320290" y="101377"/>
                  </a:cubicBezTo>
                  <a:cubicBezTo>
                    <a:pt x="319818" y="102033"/>
                    <a:pt x="320290" y="102764"/>
                    <a:pt x="320762" y="103264"/>
                  </a:cubicBezTo>
                  <a:cubicBezTo>
                    <a:pt x="321667" y="104413"/>
                    <a:pt x="323076" y="105046"/>
                    <a:pt x="324536" y="104958"/>
                  </a:cubicBezTo>
                  <a:cubicBezTo>
                    <a:pt x="326282" y="104982"/>
                    <a:pt x="328019" y="104113"/>
                    <a:pt x="329368" y="105156"/>
                  </a:cubicBezTo>
                  <a:cubicBezTo>
                    <a:pt x="330274" y="105982"/>
                    <a:pt x="331878" y="107449"/>
                    <a:pt x="332199" y="107865"/>
                  </a:cubicBezTo>
                  <a:cubicBezTo>
                    <a:pt x="332510" y="108523"/>
                    <a:pt x="332679" y="109241"/>
                    <a:pt x="332695" y="109969"/>
                  </a:cubicBezTo>
                  <a:cubicBezTo>
                    <a:pt x="332695" y="109969"/>
                    <a:pt x="334176" y="109106"/>
                    <a:pt x="333265" y="105845"/>
                  </a:cubicBezTo>
                  <a:cubicBezTo>
                    <a:pt x="332846" y="104963"/>
                    <a:pt x="331671" y="104316"/>
                    <a:pt x="330854" y="103727"/>
                  </a:cubicBezTo>
                  <a:moveTo>
                    <a:pt x="388061" y="226406"/>
                  </a:moveTo>
                  <a:cubicBezTo>
                    <a:pt x="386032" y="228336"/>
                    <a:pt x="384229" y="228586"/>
                    <a:pt x="384782" y="230389"/>
                  </a:cubicBezTo>
                  <a:cubicBezTo>
                    <a:pt x="385286" y="237466"/>
                    <a:pt x="384815" y="241831"/>
                    <a:pt x="384904" y="248932"/>
                  </a:cubicBezTo>
                  <a:lnTo>
                    <a:pt x="385036" y="248847"/>
                  </a:lnTo>
                  <a:lnTo>
                    <a:pt x="385159" y="230134"/>
                  </a:lnTo>
                  <a:cubicBezTo>
                    <a:pt x="386645" y="228718"/>
                    <a:pt x="388174" y="228619"/>
                    <a:pt x="388061" y="226406"/>
                  </a:cubicBezTo>
                  <a:moveTo>
                    <a:pt x="212063" y="48049"/>
                  </a:moveTo>
                  <a:cubicBezTo>
                    <a:pt x="209703" y="50158"/>
                    <a:pt x="211553" y="53857"/>
                    <a:pt x="211690" y="56594"/>
                  </a:cubicBezTo>
                  <a:cubicBezTo>
                    <a:pt x="215480" y="51151"/>
                    <a:pt x="220707" y="46868"/>
                    <a:pt x="226789" y="44222"/>
                  </a:cubicBezTo>
                  <a:cubicBezTo>
                    <a:pt x="221491" y="46987"/>
                    <a:pt x="217043" y="51139"/>
                    <a:pt x="213922" y="56235"/>
                  </a:cubicBezTo>
                  <a:cubicBezTo>
                    <a:pt x="213387" y="57231"/>
                    <a:pt x="212961" y="58281"/>
                    <a:pt x="212652" y="59368"/>
                  </a:cubicBezTo>
                  <a:lnTo>
                    <a:pt x="212723" y="59269"/>
                  </a:lnTo>
                  <a:cubicBezTo>
                    <a:pt x="215611" y="55191"/>
                    <a:pt x="219482" y="51908"/>
                    <a:pt x="223977" y="49724"/>
                  </a:cubicBezTo>
                  <a:cubicBezTo>
                    <a:pt x="219642" y="53216"/>
                    <a:pt x="216633" y="58086"/>
                    <a:pt x="215450" y="63525"/>
                  </a:cubicBezTo>
                  <a:cubicBezTo>
                    <a:pt x="216564" y="66204"/>
                    <a:pt x="217920" y="68777"/>
                    <a:pt x="219499" y="71212"/>
                  </a:cubicBezTo>
                  <a:cubicBezTo>
                    <a:pt x="220414" y="72457"/>
                    <a:pt x="221655" y="74109"/>
                    <a:pt x="222722" y="75458"/>
                  </a:cubicBezTo>
                  <a:lnTo>
                    <a:pt x="225170" y="73637"/>
                  </a:lnTo>
                  <a:cubicBezTo>
                    <a:pt x="224142" y="53098"/>
                    <a:pt x="226794" y="44383"/>
                    <a:pt x="237863" y="44383"/>
                  </a:cubicBezTo>
                  <a:cubicBezTo>
                    <a:pt x="228247" y="56533"/>
                    <a:pt x="224935" y="68074"/>
                    <a:pt x="234706" y="81885"/>
                  </a:cubicBezTo>
                  <a:cubicBezTo>
                    <a:pt x="237110" y="84538"/>
                    <a:pt x="238666" y="87849"/>
                    <a:pt x="239175" y="91392"/>
                  </a:cubicBezTo>
                  <a:cubicBezTo>
                    <a:pt x="239098" y="96130"/>
                    <a:pt x="237169" y="100649"/>
                    <a:pt x="233801" y="103981"/>
                  </a:cubicBezTo>
                  <a:cubicBezTo>
                    <a:pt x="237186" y="102202"/>
                    <a:pt x="240162" y="99735"/>
                    <a:pt x="242539" y="96739"/>
                  </a:cubicBezTo>
                  <a:cubicBezTo>
                    <a:pt x="242702" y="99768"/>
                    <a:pt x="241566" y="102723"/>
                    <a:pt x="239415" y="104864"/>
                  </a:cubicBezTo>
                  <a:cubicBezTo>
                    <a:pt x="238537" y="105779"/>
                    <a:pt x="237563" y="106596"/>
                    <a:pt x="236509" y="107303"/>
                  </a:cubicBezTo>
                  <a:cubicBezTo>
                    <a:pt x="232603" y="109769"/>
                    <a:pt x="230174" y="114011"/>
                    <a:pt x="230026" y="118627"/>
                  </a:cubicBezTo>
                  <a:cubicBezTo>
                    <a:pt x="229922" y="119680"/>
                    <a:pt x="229997" y="120878"/>
                    <a:pt x="229983" y="122213"/>
                  </a:cubicBezTo>
                  <a:cubicBezTo>
                    <a:pt x="229946" y="127102"/>
                    <a:pt x="224033" y="128876"/>
                    <a:pt x="224033" y="128876"/>
                  </a:cubicBezTo>
                  <a:lnTo>
                    <a:pt x="222778" y="129234"/>
                  </a:lnTo>
                  <a:cubicBezTo>
                    <a:pt x="224597" y="129114"/>
                    <a:pt x="226395" y="128774"/>
                    <a:pt x="228134" y="128225"/>
                  </a:cubicBezTo>
                  <a:cubicBezTo>
                    <a:pt x="230951" y="127566"/>
                    <a:pt x="233252" y="125545"/>
                    <a:pt x="234268" y="122836"/>
                  </a:cubicBezTo>
                  <a:cubicBezTo>
                    <a:pt x="234268" y="122836"/>
                    <a:pt x="234268" y="123067"/>
                    <a:pt x="234305" y="123454"/>
                  </a:cubicBezTo>
                  <a:cubicBezTo>
                    <a:pt x="234437" y="128984"/>
                    <a:pt x="238208" y="142979"/>
                    <a:pt x="246932" y="144216"/>
                  </a:cubicBezTo>
                  <a:cubicBezTo>
                    <a:pt x="243813" y="140049"/>
                    <a:pt x="240906" y="129664"/>
                    <a:pt x="245833" y="124360"/>
                  </a:cubicBezTo>
                  <a:cubicBezTo>
                    <a:pt x="249263" y="120298"/>
                    <a:pt x="254510" y="117622"/>
                    <a:pt x="256548" y="112456"/>
                  </a:cubicBezTo>
                  <a:cubicBezTo>
                    <a:pt x="259074" y="115815"/>
                    <a:pt x="262787" y="118085"/>
                    <a:pt x="266929" y="118802"/>
                  </a:cubicBezTo>
                  <a:cubicBezTo>
                    <a:pt x="264214" y="116412"/>
                    <a:pt x="262176" y="113349"/>
                    <a:pt x="261021" y="109922"/>
                  </a:cubicBezTo>
                  <a:cubicBezTo>
                    <a:pt x="260195" y="107475"/>
                    <a:pt x="259718" y="104924"/>
                    <a:pt x="259606" y="102344"/>
                  </a:cubicBezTo>
                  <a:cubicBezTo>
                    <a:pt x="260261" y="100459"/>
                    <a:pt x="260580" y="98474"/>
                    <a:pt x="260549" y="96479"/>
                  </a:cubicBezTo>
                  <a:cubicBezTo>
                    <a:pt x="260757" y="92617"/>
                    <a:pt x="262195" y="88923"/>
                    <a:pt x="264654" y="85938"/>
                  </a:cubicBezTo>
                  <a:cubicBezTo>
                    <a:pt x="263398" y="89107"/>
                    <a:pt x="262861" y="92515"/>
                    <a:pt x="263083" y="95917"/>
                  </a:cubicBezTo>
                  <a:lnTo>
                    <a:pt x="264546" y="93605"/>
                  </a:lnTo>
                  <a:cubicBezTo>
                    <a:pt x="264471" y="95534"/>
                    <a:pt x="264612" y="97465"/>
                    <a:pt x="264966" y="99362"/>
                  </a:cubicBezTo>
                  <a:cubicBezTo>
                    <a:pt x="265631" y="101824"/>
                    <a:pt x="267219" y="103935"/>
                    <a:pt x="269401" y="105255"/>
                  </a:cubicBezTo>
                  <a:cubicBezTo>
                    <a:pt x="270209" y="105807"/>
                    <a:pt x="271073" y="106272"/>
                    <a:pt x="271977" y="106643"/>
                  </a:cubicBezTo>
                  <a:cubicBezTo>
                    <a:pt x="271954" y="106746"/>
                    <a:pt x="271977" y="107997"/>
                    <a:pt x="271977" y="108417"/>
                  </a:cubicBezTo>
                  <a:cubicBezTo>
                    <a:pt x="272284" y="111826"/>
                    <a:pt x="273111" y="115167"/>
                    <a:pt x="274431" y="118325"/>
                  </a:cubicBezTo>
                  <a:lnTo>
                    <a:pt x="274761" y="116726"/>
                  </a:lnTo>
                  <a:cubicBezTo>
                    <a:pt x="274334" y="113731"/>
                    <a:pt x="274936" y="110680"/>
                    <a:pt x="276469" y="108072"/>
                  </a:cubicBezTo>
                  <a:cubicBezTo>
                    <a:pt x="278267" y="107841"/>
                    <a:pt x="281098" y="109620"/>
                    <a:pt x="282905" y="109710"/>
                  </a:cubicBezTo>
                  <a:cubicBezTo>
                    <a:pt x="289172" y="110804"/>
                    <a:pt x="290837" y="110606"/>
                    <a:pt x="293286" y="108733"/>
                  </a:cubicBezTo>
                  <a:cubicBezTo>
                    <a:pt x="292408" y="109023"/>
                    <a:pt x="291493" y="109182"/>
                    <a:pt x="290568" y="109205"/>
                  </a:cubicBezTo>
                  <a:cubicBezTo>
                    <a:pt x="280438" y="109365"/>
                    <a:pt x="266952" y="98112"/>
                    <a:pt x="272732" y="88604"/>
                  </a:cubicBezTo>
                  <a:cubicBezTo>
                    <a:pt x="273931" y="86879"/>
                    <a:pt x="274401" y="84751"/>
                    <a:pt x="274039" y="82682"/>
                  </a:cubicBezTo>
                  <a:cubicBezTo>
                    <a:pt x="273669" y="81424"/>
                    <a:pt x="273499" y="80115"/>
                    <a:pt x="273535" y="78804"/>
                  </a:cubicBezTo>
                  <a:cubicBezTo>
                    <a:pt x="273303" y="76007"/>
                    <a:pt x="274107" y="73223"/>
                    <a:pt x="275795" y="70980"/>
                  </a:cubicBezTo>
                  <a:cubicBezTo>
                    <a:pt x="276877" y="69860"/>
                    <a:pt x="278210" y="69013"/>
                    <a:pt x="279683" y="68508"/>
                  </a:cubicBezTo>
                  <a:cubicBezTo>
                    <a:pt x="277831" y="68667"/>
                    <a:pt x="276047" y="69282"/>
                    <a:pt x="274492" y="70301"/>
                  </a:cubicBezTo>
                  <a:cubicBezTo>
                    <a:pt x="271661" y="72297"/>
                    <a:pt x="270623" y="76638"/>
                    <a:pt x="267594" y="78190"/>
                  </a:cubicBezTo>
                  <a:cubicBezTo>
                    <a:pt x="264548" y="80070"/>
                    <a:pt x="261007" y="80993"/>
                    <a:pt x="257431" y="80837"/>
                  </a:cubicBezTo>
                  <a:cubicBezTo>
                    <a:pt x="258036" y="80729"/>
                    <a:pt x="258637" y="80591"/>
                    <a:pt x="259228" y="80422"/>
                  </a:cubicBezTo>
                  <a:cubicBezTo>
                    <a:pt x="262712" y="79632"/>
                    <a:pt x="265747" y="77506"/>
                    <a:pt x="267679" y="74500"/>
                  </a:cubicBezTo>
                  <a:cubicBezTo>
                    <a:pt x="272147" y="67423"/>
                    <a:pt x="273747" y="65535"/>
                    <a:pt x="277163" y="63455"/>
                  </a:cubicBezTo>
                  <a:cubicBezTo>
                    <a:pt x="278975" y="62341"/>
                    <a:pt x="280976" y="61568"/>
                    <a:pt x="283066" y="61176"/>
                  </a:cubicBezTo>
                  <a:cubicBezTo>
                    <a:pt x="284256" y="60912"/>
                    <a:pt x="285480" y="60832"/>
                    <a:pt x="286694" y="60940"/>
                  </a:cubicBezTo>
                  <a:cubicBezTo>
                    <a:pt x="287048" y="60604"/>
                    <a:pt x="287452" y="60327"/>
                    <a:pt x="287893" y="60119"/>
                  </a:cubicBezTo>
                  <a:cubicBezTo>
                    <a:pt x="285813" y="59470"/>
                    <a:pt x="283675" y="59024"/>
                    <a:pt x="281509" y="58788"/>
                  </a:cubicBezTo>
                  <a:cubicBezTo>
                    <a:pt x="270236" y="58448"/>
                    <a:pt x="264352" y="61468"/>
                    <a:pt x="252990" y="70075"/>
                  </a:cubicBezTo>
                  <a:cubicBezTo>
                    <a:pt x="259320" y="66091"/>
                    <a:pt x="266337" y="63321"/>
                    <a:pt x="273681" y="61907"/>
                  </a:cubicBezTo>
                  <a:cubicBezTo>
                    <a:pt x="259054" y="66739"/>
                    <a:pt x="253104" y="71028"/>
                    <a:pt x="247758" y="78370"/>
                  </a:cubicBezTo>
                  <a:cubicBezTo>
                    <a:pt x="245516" y="81761"/>
                    <a:pt x="243730" y="85432"/>
                    <a:pt x="242445" y="89288"/>
                  </a:cubicBezTo>
                  <a:cubicBezTo>
                    <a:pt x="239996" y="64545"/>
                    <a:pt x="271699" y="56651"/>
                    <a:pt x="274908" y="54881"/>
                  </a:cubicBezTo>
                  <a:cubicBezTo>
                    <a:pt x="276290" y="53791"/>
                    <a:pt x="274096" y="53135"/>
                    <a:pt x="270005" y="51923"/>
                  </a:cubicBezTo>
                  <a:cubicBezTo>
                    <a:pt x="265697" y="50507"/>
                    <a:pt x="250825" y="48370"/>
                    <a:pt x="257525" y="42566"/>
                  </a:cubicBezTo>
                  <a:cubicBezTo>
                    <a:pt x="259242" y="41212"/>
                    <a:pt x="261132" y="40094"/>
                    <a:pt x="263145" y="39239"/>
                  </a:cubicBezTo>
                  <a:cubicBezTo>
                    <a:pt x="254685" y="39722"/>
                    <a:pt x="247075" y="44539"/>
                    <a:pt x="243020" y="51979"/>
                  </a:cubicBezTo>
                  <a:cubicBezTo>
                    <a:pt x="241693" y="49167"/>
                    <a:pt x="241609" y="45925"/>
                    <a:pt x="242789" y="43047"/>
                  </a:cubicBezTo>
                  <a:cubicBezTo>
                    <a:pt x="247867" y="38285"/>
                    <a:pt x="254319" y="35247"/>
                    <a:pt x="261224" y="34365"/>
                  </a:cubicBezTo>
                  <a:cubicBezTo>
                    <a:pt x="255419" y="34723"/>
                    <a:pt x="249759" y="36332"/>
                    <a:pt x="244634" y="39084"/>
                  </a:cubicBezTo>
                  <a:cubicBezTo>
                    <a:pt x="248679" y="34961"/>
                    <a:pt x="254083" y="32446"/>
                    <a:pt x="259842" y="32006"/>
                  </a:cubicBezTo>
                  <a:cubicBezTo>
                    <a:pt x="258945" y="26000"/>
                    <a:pt x="256109" y="15643"/>
                    <a:pt x="270222" y="7121"/>
                  </a:cubicBezTo>
                  <a:lnTo>
                    <a:pt x="268632" y="666"/>
                  </a:lnTo>
                  <a:cubicBezTo>
                    <a:pt x="252014" y="9631"/>
                    <a:pt x="252816" y="21314"/>
                    <a:pt x="254821" y="27561"/>
                  </a:cubicBezTo>
                  <a:cubicBezTo>
                    <a:pt x="252160" y="23646"/>
                    <a:pt x="250191" y="19303"/>
                    <a:pt x="248999" y="14722"/>
                  </a:cubicBezTo>
                  <a:cubicBezTo>
                    <a:pt x="247498" y="19884"/>
                    <a:pt x="252240" y="27670"/>
                    <a:pt x="252240" y="27670"/>
                  </a:cubicBezTo>
                  <a:cubicBezTo>
                    <a:pt x="243889" y="22102"/>
                    <a:pt x="238811" y="12977"/>
                    <a:pt x="241520" y="4469"/>
                  </a:cubicBezTo>
                  <a:cubicBezTo>
                    <a:pt x="244685" y="3118"/>
                    <a:pt x="247974" y="2074"/>
                    <a:pt x="251339" y="1350"/>
                  </a:cubicBezTo>
                  <a:cubicBezTo>
                    <a:pt x="250670" y="3713"/>
                    <a:pt x="250698" y="6218"/>
                    <a:pt x="251419" y="8565"/>
                  </a:cubicBezTo>
                  <a:cubicBezTo>
                    <a:pt x="250817" y="5248"/>
                    <a:pt x="252554" y="1949"/>
                    <a:pt x="255628" y="567"/>
                  </a:cubicBezTo>
                  <a:cubicBezTo>
                    <a:pt x="257399" y="312"/>
                    <a:pt x="259227" y="128"/>
                    <a:pt x="261111" y="15"/>
                  </a:cubicBezTo>
                  <a:cubicBezTo>
                    <a:pt x="252264" y="-195"/>
                    <a:pt x="243505" y="1809"/>
                    <a:pt x="235631" y="5847"/>
                  </a:cubicBezTo>
                  <a:cubicBezTo>
                    <a:pt x="235609" y="6391"/>
                    <a:pt x="235617" y="6936"/>
                    <a:pt x="235655" y="7480"/>
                  </a:cubicBezTo>
                  <a:cubicBezTo>
                    <a:pt x="236738" y="15000"/>
                    <a:pt x="240612" y="21838"/>
                    <a:pt x="246507" y="26632"/>
                  </a:cubicBezTo>
                  <a:cubicBezTo>
                    <a:pt x="240233" y="22486"/>
                    <a:pt x="235194" y="16724"/>
                    <a:pt x="231923" y="9952"/>
                  </a:cubicBezTo>
                  <a:cubicBezTo>
                    <a:pt x="231404" y="6744"/>
                    <a:pt x="228572" y="10896"/>
                    <a:pt x="227030" y="11736"/>
                  </a:cubicBezTo>
                  <a:lnTo>
                    <a:pt x="227973" y="13198"/>
                  </a:lnTo>
                  <a:cubicBezTo>
                    <a:pt x="232221" y="18927"/>
                    <a:pt x="237349" y="23946"/>
                    <a:pt x="243167" y="28071"/>
                  </a:cubicBezTo>
                  <a:cubicBezTo>
                    <a:pt x="236747" y="24830"/>
                    <a:pt x="230986" y="20421"/>
                    <a:pt x="226180" y="15072"/>
                  </a:cubicBezTo>
                  <a:cubicBezTo>
                    <a:pt x="224661" y="11972"/>
                    <a:pt x="222877" y="16331"/>
                    <a:pt x="221344" y="17648"/>
                  </a:cubicBezTo>
                  <a:cubicBezTo>
                    <a:pt x="225223" y="23254"/>
                    <a:pt x="230626" y="27633"/>
                    <a:pt x="236915" y="30265"/>
                  </a:cubicBezTo>
                  <a:cubicBezTo>
                    <a:pt x="231051" y="28422"/>
                    <a:pt x="225640" y="25368"/>
                    <a:pt x="221032" y="21300"/>
                  </a:cubicBezTo>
                  <a:cubicBezTo>
                    <a:pt x="218753" y="18186"/>
                    <a:pt x="217361" y="24428"/>
                    <a:pt x="215965" y="26150"/>
                  </a:cubicBezTo>
                  <a:cubicBezTo>
                    <a:pt x="219777" y="27599"/>
                    <a:pt x="224590" y="29359"/>
                    <a:pt x="228403" y="30397"/>
                  </a:cubicBezTo>
                  <a:cubicBezTo>
                    <a:pt x="224515" y="29652"/>
                    <a:pt x="219079" y="28547"/>
                    <a:pt x="215016" y="28212"/>
                  </a:cubicBezTo>
                  <a:cubicBezTo>
                    <a:pt x="214460" y="30473"/>
                    <a:pt x="210156" y="37451"/>
                    <a:pt x="214450" y="35554"/>
                  </a:cubicBezTo>
                  <a:cubicBezTo>
                    <a:pt x="221155" y="34227"/>
                    <a:pt x="228021" y="33909"/>
                    <a:pt x="234820" y="34611"/>
                  </a:cubicBezTo>
                  <a:cubicBezTo>
                    <a:pt x="227736" y="34490"/>
                    <a:pt x="220680" y="35511"/>
                    <a:pt x="213922" y="37635"/>
                  </a:cubicBezTo>
                  <a:cubicBezTo>
                    <a:pt x="210189" y="38022"/>
                    <a:pt x="211529" y="43043"/>
                    <a:pt x="210925" y="45831"/>
                  </a:cubicBezTo>
                  <a:cubicBezTo>
                    <a:pt x="215321" y="42991"/>
                    <a:pt x="220167" y="40917"/>
                    <a:pt x="225255" y="39697"/>
                  </a:cubicBezTo>
                  <a:cubicBezTo>
                    <a:pt x="220358" y="41591"/>
                    <a:pt x="215872" y="44412"/>
                    <a:pt x="212044" y="48006"/>
                  </a:cubicBezTo>
                  <a:moveTo>
                    <a:pt x="257676" y="75270"/>
                  </a:moveTo>
                  <a:cubicBezTo>
                    <a:pt x="258119" y="75034"/>
                    <a:pt x="258577" y="74798"/>
                    <a:pt x="259091" y="74600"/>
                  </a:cubicBezTo>
                  <a:cubicBezTo>
                    <a:pt x="261668" y="73538"/>
                    <a:pt x="264000" y="71960"/>
                    <a:pt x="265943" y="69961"/>
                  </a:cubicBezTo>
                  <a:cubicBezTo>
                    <a:pt x="265069" y="73060"/>
                    <a:pt x="262783" y="75564"/>
                    <a:pt x="259776" y="76713"/>
                  </a:cubicBezTo>
                  <a:cubicBezTo>
                    <a:pt x="258039" y="77454"/>
                    <a:pt x="256789" y="78035"/>
                    <a:pt x="255817" y="78554"/>
                  </a:cubicBezTo>
                  <a:cubicBezTo>
                    <a:pt x="254322" y="79321"/>
                    <a:pt x="252976" y="80350"/>
                    <a:pt x="251844" y="81592"/>
                  </a:cubicBezTo>
                  <a:cubicBezTo>
                    <a:pt x="252914" y="78821"/>
                    <a:pt x="255001" y="76562"/>
                    <a:pt x="257681" y="75279"/>
                  </a:cubicBezTo>
                  <a:moveTo>
                    <a:pt x="249051" y="97215"/>
                  </a:moveTo>
                  <a:cubicBezTo>
                    <a:pt x="250853" y="91417"/>
                    <a:pt x="255193" y="86752"/>
                    <a:pt x="260847" y="84537"/>
                  </a:cubicBezTo>
                  <a:cubicBezTo>
                    <a:pt x="257784" y="87959"/>
                    <a:pt x="255439" y="91961"/>
                    <a:pt x="253948" y="96304"/>
                  </a:cubicBezTo>
                  <a:cubicBezTo>
                    <a:pt x="253504" y="97892"/>
                    <a:pt x="252910" y="99434"/>
                    <a:pt x="252174" y="100910"/>
                  </a:cubicBezTo>
                  <a:cubicBezTo>
                    <a:pt x="249796" y="105634"/>
                    <a:pt x="246002" y="109497"/>
                    <a:pt x="241322" y="111960"/>
                  </a:cubicBezTo>
                  <a:cubicBezTo>
                    <a:pt x="245198" y="107844"/>
                    <a:pt x="247871" y="102744"/>
                    <a:pt x="249051" y="97215"/>
                  </a:cubicBezTo>
                  <a:moveTo>
                    <a:pt x="325372" y="110186"/>
                  </a:moveTo>
                  <a:cubicBezTo>
                    <a:pt x="327909" y="110891"/>
                    <a:pt x="330304" y="112033"/>
                    <a:pt x="332449" y="113560"/>
                  </a:cubicBezTo>
                  <a:cubicBezTo>
                    <a:pt x="332779" y="113796"/>
                    <a:pt x="332798" y="112092"/>
                    <a:pt x="332756" y="111956"/>
                  </a:cubicBezTo>
                  <a:cubicBezTo>
                    <a:pt x="332713" y="111819"/>
                    <a:pt x="332435" y="110648"/>
                    <a:pt x="331628" y="110540"/>
                  </a:cubicBezTo>
                  <a:cubicBezTo>
                    <a:pt x="330497" y="110131"/>
                    <a:pt x="329487" y="109443"/>
                    <a:pt x="328693" y="108539"/>
                  </a:cubicBezTo>
                  <a:cubicBezTo>
                    <a:pt x="328151" y="107888"/>
                    <a:pt x="327481" y="107596"/>
                    <a:pt x="327396" y="107761"/>
                  </a:cubicBezTo>
                  <a:cubicBezTo>
                    <a:pt x="327311" y="107926"/>
                    <a:pt x="326952" y="108195"/>
                    <a:pt x="325324" y="108138"/>
                  </a:cubicBezTo>
                  <a:cubicBezTo>
                    <a:pt x="323899" y="108048"/>
                    <a:pt x="322488" y="108466"/>
                    <a:pt x="321342" y="109318"/>
                  </a:cubicBezTo>
                  <a:cubicBezTo>
                    <a:pt x="321007" y="109701"/>
                    <a:pt x="320553" y="109958"/>
                    <a:pt x="320054" y="110049"/>
                  </a:cubicBezTo>
                  <a:cubicBezTo>
                    <a:pt x="319183" y="111268"/>
                    <a:pt x="318909" y="112815"/>
                    <a:pt x="319308" y="114258"/>
                  </a:cubicBezTo>
                  <a:cubicBezTo>
                    <a:pt x="320629" y="112073"/>
                    <a:pt x="322849" y="110586"/>
                    <a:pt x="325372" y="110196"/>
                  </a:cubicBezTo>
                  <a:moveTo>
                    <a:pt x="319148" y="120482"/>
                  </a:moveTo>
                  <a:cubicBezTo>
                    <a:pt x="319623" y="121932"/>
                    <a:pt x="320359" y="123283"/>
                    <a:pt x="321318" y="124469"/>
                  </a:cubicBezTo>
                  <a:cubicBezTo>
                    <a:pt x="321840" y="125601"/>
                    <a:pt x="322721" y="126530"/>
                    <a:pt x="323824" y="127111"/>
                  </a:cubicBezTo>
                  <a:cubicBezTo>
                    <a:pt x="323824" y="128890"/>
                    <a:pt x="323857" y="131466"/>
                    <a:pt x="323871" y="133245"/>
                  </a:cubicBezTo>
                  <a:lnTo>
                    <a:pt x="323961" y="145938"/>
                  </a:lnTo>
                  <a:lnTo>
                    <a:pt x="325154" y="142611"/>
                  </a:lnTo>
                  <a:cubicBezTo>
                    <a:pt x="325272" y="139134"/>
                    <a:pt x="325154" y="123940"/>
                    <a:pt x="325154" y="123473"/>
                  </a:cubicBezTo>
                  <a:cubicBezTo>
                    <a:pt x="326357" y="124374"/>
                    <a:pt x="327742" y="125002"/>
                    <a:pt x="329212" y="125313"/>
                  </a:cubicBezTo>
                  <a:cubicBezTo>
                    <a:pt x="329326" y="125313"/>
                    <a:pt x="329495" y="146712"/>
                    <a:pt x="329495" y="147467"/>
                  </a:cubicBezTo>
                  <a:cubicBezTo>
                    <a:pt x="331762" y="145480"/>
                    <a:pt x="333921" y="143374"/>
                    <a:pt x="335964" y="141158"/>
                  </a:cubicBezTo>
                  <a:cubicBezTo>
                    <a:pt x="335483" y="136728"/>
                    <a:pt x="334658" y="132343"/>
                    <a:pt x="333497" y="128041"/>
                  </a:cubicBezTo>
                  <a:cubicBezTo>
                    <a:pt x="332558" y="126030"/>
                    <a:pt x="331525" y="124065"/>
                    <a:pt x="330401" y="122152"/>
                  </a:cubicBezTo>
                  <a:cubicBezTo>
                    <a:pt x="329873" y="121341"/>
                    <a:pt x="329123" y="120699"/>
                    <a:pt x="328240" y="120302"/>
                  </a:cubicBezTo>
                  <a:cubicBezTo>
                    <a:pt x="326635" y="119989"/>
                    <a:pt x="325187" y="119128"/>
                    <a:pt x="324145" y="117868"/>
                  </a:cubicBezTo>
                  <a:cubicBezTo>
                    <a:pt x="323673" y="117533"/>
                    <a:pt x="323201" y="118089"/>
                    <a:pt x="321748" y="118302"/>
                  </a:cubicBezTo>
                  <a:cubicBezTo>
                    <a:pt x="320294" y="118514"/>
                    <a:pt x="320568" y="117198"/>
                    <a:pt x="320568" y="117198"/>
                  </a:cubicBezTo>
                  <a:cubicBezTo>
                    <a:pt x="321158" y="117339"/>
                    <a:pt x="323819" y="115065"/>
                    <a:pt x="324503" y="114947"/>
                  </a:cubicBezTo>
                  <a:cubicBezTo>
                    <a:pt x="326135" y="115173"/>
                    <a:pt x="327736" y="115586"/>
                    <a:pt x="329274" y="116179"/>
                  </a:cubicBezTo>
                  <a:cubicBezTo>
                    <a:pt x="329444" y="116311"/>
                    <a:pt x="330307" y="116018"/>
                    <a:pt x="330307" y="116018"/>
                  </a:cubicBezTo>
                  <a:cubicBezTo>
                    <a:pt x="328105" y="114664"/>
                    <a:pt x="325783" y="113515"/>
                    <a:pt x="323371" y="112588"/>
                  </a:cubicBezTo>
                  <a:cubicBezTo>
                    <a:pt x="322993" y="112357"/>
                    <a:pt x="321082" y="114296"/>
                    <a:pt x="320540" y="115173"/>
                  </a:cubicBezTo>
                  <a:cubicBezTo>
                    <a:pt x="320344" y="115577"/>
                    <a:pt x="319859" y="115745"/>
                    <a:pt x="319456" y="115550"/>
                  </a:cubicBezTo>
                  <a:cubicBezTo>
                    <a:pt x="319379" y="115513"/>
                    <a:pt x="319308" y="115464"/>
                    <a:pt x="319247" y="115405"/>
                  </a:cubicBezTo>
                  <a:cubicBezTo>
                    <a:pt x="318788" y="117062"/>
                    <a:pt x="318759" y="118810"/>
                    <a:pt x="319162" y="120482"/>
                  </a:cubicBezTo>
                  <a:moveTo>
                    <a:pt x="359693" y="197199"/>
                  </a:moveTo>
                  <a:lnTo>
                    <a:pt x="351672" y="210354"/>
                  </a:lnTo>
                  <a:lnTo>
                    <a:pt x="338536" y="237598"/>
                  </a:lnTo>
                  <a:lnTo>
                    <a:pt x="347907" y="224061"/>
                  </a:lnTo>
                  <a:close/>
                  <a:moveTo>
                    <a:pt x="274290" y="235348"/>
                  </a:moveTo>
                  <a:lnTo>
                    <a:pt x="274290" y="235820"/>
                  </a:lnTo>
                  <a:cubicBezTo>
                    <a:pt x="276234" y="235754"/>
                    <a:pt x="278163" y="236191"/>
                    <a:pt x="279890" y="237089"/>
                  </a:cubicBezTo>
                  <a:cubicBezTo>
                    <a:pt x="278228" y="235986"/>
                    <a:pt x="276285" y="235380"/>
                    <a:pt x="274290" y="235343"/>
                  </a:cubicBezTo>
                  <a:moveTo>
                    <a:pt x="255741" y="238613"/>
                  </a:moveTo>
                  <a:cubicBezTo>
                    <a:pt x="256617" y="238837"/>
                    <a:pt x="257210" y="239650"/>
                    <a:pt x="257157" y="240552"/>
                  </a:cubicBezTo>
                  <a:lnTo>
                    <a:pt x="257582" y="240552"/>
                  </a:lnTo>
                  <a:cubicBezTo>
                    <a:pt x="257685" y="239588"/>
                    <a:pt x="256987" y="238723"/>
                    <a:pt x="256023" y="238620"/>
                  </a:cubicBezTo>
                  <a:cubicBezTo>
                    <a:pt x="255927" y="238610"/>
                    <a:pt x="255829" y="238607"/>
                    <a:pt x="255732" y="238613"/>
                  </a:cubicBezTo>
                  <a:moveTo>
                    <a:pt x="264716" y="234994"/>
                  </a:moveTo>
                  <a:cubicBezTo>
                    <a:pt x="264771" y="234614"/>
                    <a:pt x="264507" y="234263"/>
                    <a:pt x="264128" y="234209"/>
                  </a:cubicBezTo>
                  <a:cubicBezTo>
                    <a:pt x="263749" y="234154"/>
                    <a:pt x="263397" y="234417"/>
                    <a:pt x="263343" y="234796"/>
                  </a:cubicBezTo>
                  <a:cubicBezTo>
                    <a:pt x="263333" y="234862"/>
                    <a:pt x="263333" y="234928"/>
                    <a:pt x="263343" y="234994"/>
                  </a:cubicBezTo>
                  <a:cubicBezTo>
                    <a:pt x="263288" y="235373"/>
                    <a:pt x="263551" y="235725"/>
                    <a:pt x="263931" y="235779"/>
                  </a:cubicBezTo>
                  <a:cubicBezTo>
                    <a:pt x="264310" y="235834"/>
                    <a:pt x="264661" y="235570"/>
                    <a:pt x="264716" y="235191"/>
                  </a:cubicBezTo>
                  <a:cubicBezTo>
                    <a:pt x="264725" y="235126"/>
                    <a:pt x="264725" y="235059"/>
                    <a:pt x="264716" y="234994"/>
                  </a:cubicBezTo>
                  <a:moveTo>
                    <a:pt x="393152" y="217446"/>
                  </a:moveTo>
                  <a:cubicBezTo>
                    <a:pt x="393152" y="220782"/>
                    <a:pt x="392010" y="221603"/>
                    <a:pt x="392010" y="218475"/>
                  </a:cubicBezTo>
                  <a:cubicBezTo>
                    <a:pt x="392010" y="215346"/>
                    <a:pt x="390595" y="223429"/>
                    <a:pt x="390595" y="223429"/>
                  </a:cubicBezTo>
                  <a:lnTo>
                    <a:pt x="394634" y="220126"/>
                  </a:lnTo>
                  <a:cubicBezTo>
                    <a:pt x="394634" y="220126"/>
                    <a:pt x="393157" y="214487"/>
                    <a:pt x="393157" y="217460"/>
                  </a:cubicBezTo>
                  <a:moveTo>
                    <a:pt x="260134" y="239240"/>
                  </a:moveTo>
                  <a:lnTo>
                    <a:pt x="266131" y="239240"/>
                  </a:lnTo>
                  <a:lnTo>
                    <a:pt x="266131" y="238655"/>
                  </a:lnTo>
                  <a:lnTo>
                    <a:pt x="259691" y="238655"/>
                  </a:lnTo>
                  <a:close/>
                  <a:moveTo>
                    <a:pt x="250485" y="124653"/>
                  </a:moveTo>
                  <a:cubicBezTo>
                    <a:pt x="249371" y="125526"/>
                    <a:pt x="248377" y="126542"/>
                    <a:pt x="247526" y="127673"/>
                  </a:cubicBezTo>
                  <a:cubicBezTo>
                    <a:pt x="249683" y="130521"/>
                    <a:pt x="252855" y="132427"/>
                    <a:pt x="256383" y="132995"/>
                  </a:cubicBezTo>
                  <a:cubicBezTo>
                    <a:pt x="256614" y="133033"/>
                    <a:pt x="256855" y="133066"/>
                    <a:pt x="257129" y="133080"/>
                  </a:cubicBezTo>
                  <a:cubicBezTo>
                    <a:pt x="253809" y="131355"/>
                    <a:pt x="251389" y="128288"/>
                    <a:pt x="250485" y="124658"/>
                  </a:cubicBezTo>
                  <a:moveTo>
                    <a:pt x="209982" y="237598"/>
                  </a:moveTo>
                  <a:lnTo>
                    <a:pt x="196846" y="210354"/>
                  </a:lnTo>
                  <a:lnTo>
                    <a:pt x="188824" y="197199"/>
                  </a:lnTo>
                  <a:lnTo>
                    <a:pt x="200620" y="224061"/>
                  </a:lnTo>
                  <a:close/>
                  <a:moveTo>
                    <a:pt x="370456" y="218314"/>
                  </a:moveTo>
                  <a:lnTo>
                    <a:pt x="367937" y="218314"/>
                  </a:lnTo>
                  <a:lnTo>
                    <a:pt x="367937" y="221853"/>
                  </a:lnTo>
                  <a:lnTo>
                    <a:pt x="370456" y="221853"/>
                  </a:lnTo>
                  <a:close/>
                  <a:moveTo>
                    <a:pt x="354635" y="221853"/>
                  </a:moveTo>
                  <a:lnTo>
                    <a:pt x="357155" y="221853"/>
                  </a:lnTo>
                  <a:lnTo>
                    <a:pt x="357155" y="218314"/>
                  </a:lnTo>
                  <a:lnTo>
                    <a:pt x="354635" y="218314"/>
                  </a:lnTo>
                  <a:close/>
                  <a:moveTo>
                    <a:pt x="239741" y="161532"/>
                  </a:moveTo>
                  <a:cubicBezTo>
                    <a:pt x="276871" y="169214"/>
                    <a:pt x="285892" y="139398"/>
                    <a:pt x="283910" y="129267"/>
                  </a:cubicBezTo>
                  <a:cubicBezTo>
                    <a:pt x="286241" y="141465"/>
                    <a:pt x="283840" y="161070"/>
                    <a:pt x="261469" y="167728"/>
                  </a:cubicBezTo>
                  <a:cubicBezTo>
                    <a:pt x="264716" y="167841"/>
                    <a:pt x="268708" y="169341"/>
                    <a:pt x="271737" y="167926"/>
                  </a:cubicBezTo>
                  <a:cubicBezTo>
                    <a:pt x="282457" y="161995"/>
                    <a:pt x="289747" y="146089"/>
                    <a:pt x="287596" y="129428"/>
                  </a:cubicBezTo>
                  <a:cubicBezTo>
                    <a:pt x="288529" y="133658"/>
                    <a:pt x="288940" y="137988"/>
                    <a:pt x="288818" y="142319"/>
                  </a:cubicBezTo>
                  <a:cubicBezTo>
                    <a:pt x="288719" y="150288"/>
                    <a:pt x="286034" y="156087"/>
                    <a:pt x="279206" y="168407"/>
                  </a:cubicBezTo>
                  <a:cubicBezTo>
                    <a:pt x="282850" y="168170"/>
                    <a:pt x="286475" y="167697"/>
                    <a:pt x="290059" y="166992"/>
                  </a:cubicBezTo>
                  <a:cubicBezTo>
                    <a:pt x="294082" y="156531"/>
                    <a:pt x="295157" y="145167"/>
                    <a:pt x="293168" y="134137"/>
                  </a:cubicBezTo>
                  <a:cubicBezTo>
                    <a:pt x="298062" y="143847"/>
                    <a:pt x="299165" y="155031"/>
                    <a:pt x="296263" y="165510"/>
                  </a:cubicBezTo>
                  <a:cubicBezTo>
                    <a:pt x="298250" y="164958"/>
                    <a:pt x="300213" y="164349"/>
                    <a:pt x="302138" y="163656"/>
                  </a:cubicBezTo>
                  <a:cubicBezTo>
                    <a:pt x="304163" y="155816"/>
                    <a:pt x="303563" y="147529"/>
                    <a:pt x="300430" y="140063"/>
                  </a:cubicBezTo>
                  <a:cubicBezTo>
                    <a:pt x="304361" y="146776"/>
                    <a:pt x="306184" y="154516"/>
                    <a:pt x="305663" y="162278"/>
                  </a:cubicBezTo>
                  <a:cubicBezTo>
                    <a:pt x="306762" y="161806"/>
                    <a:pt x="307842" y="161334"/>
                    <a:pt x="308923" y="160862"/>
                  </a:cubicBezTo>
                  <a:cubicBezTo>
                    <a:pt x="308975" y="159551"/>
                    <a:pt x="309008" y="157673"/>
                    <a:pt x="309008" y="154969"/>
                  </a:cubicBezTo>
                  <a:cubicBezTo>
                    <a:pt x="309008" y="143852"/>
                    <a:pt x="305568" y="137213"/>
                    <a:pt x="301520" y="134562"/>
                  </a:cubicBezTo>
                  <a:cubicBezTo>
                    <a:pt x="300513" y="133499"/>
                    <a:pt x="299206" y="132770"/>
                    <a:pt x="297773" y="132471"/>
                  </a:cubicBezTo>
                  <a:cubicBezTo>
                    <a:pt x="297301" y="131207"/>
                    <a:pt x="294626" y="129022"/>
                    <a:pt x="292658" y="130051"/>
                  </a:cubicBezTo>
                  <a:cubicBezTo>
                    <a:pt x="291186" y="128163"/>
                    <a:pt x="287468" y="128725"/>
                    <a:pt x="287468" y="128730"/>
                  </a:cubicBezTo>
                  <a:cubicBezTo>
                    <a:pt x="286407" y="126578"/>
                    <a:pt x="280603" y="125899"/>
                    <a:pt x="280131" y="126328"/>
                  </a:cubicBezTo>
                  <a:cubicBezTo>
                    <a:pt x="283656" y="134651"/>
                    <a:pt x="282962" y="142092"/>
                    <a:pt x="270482" y="151204"/>
                  </a:cubicBezTo>
                  <a:cubicBezTo>
                    <a:pt x="260167" y="158527"/>
                    <a:pt x="219834" y="153563"/>
                    <a:pt x="206117" y="134967"/>
                  </a:cubicBezTo>
                  <a:cubicBezTo>
                    <a:pt x="214871" y="146548"/>
                    <a:pt x="226450" y="155690"/>
                    <a:pt x="239746" y="161518"/>
                  </a:cubicBezTo>
                  <a:moveTo>
                    <a:pt x="214955" y="66640"/>
                  </a:moveTo>
                  <a:cubicBezTo>
                    <a:pt x="216602" y="70153"/>
                    <a:pt x="218781" y="73392"/>
                    <a:pt x="221415" y="76242"/>
                  </a:cubicBezTo>
                  <a:cubicBezTo>
                    <a:pt x="218725" y="72763"/>
                    <a:pt x="216617" y="68872"/>
                    <a:pt x="215172" y="64719"/>
                  </a:cubicBezTo>
                  <a:cubicBezTo>
                    <a:pt x="215068" y="65356"/>
                    <a:pt x="214989" y="65996"/>
                    <a:pt x="214936" y="66640"/>
                  </a:cubicBezTo>
                  <a:moveTo>
                    <a:pt x="290950" y="240557"/>
                  </a:moveTo>
                  <a:lnTo>
                    <a:pt x="291375" y="240557"/>
                  </a:lnTo>
                  <a:cubicBezTo>
                    <a:pt x="291322" y="239655"/>
                    <a:pt x="291915" y="238842"/>
                    <a:pt x="292791" y="238618"/>
                  </a:cubicBezTo>
                  <a:cubicBezTo>
                    <a:pt x="291823" y="238560"/>
                    <a:pt x="290992" y="239297"/>
                    <a:pt x="290934" y="240265"/>
                  </a:cubicBezTo>
                  <a:cubicBezTo>
                    <a:pt x="290928" y="240362"/>
                    <a:pt x="290931" y="240460"/>
                    <a:pt x="290941" y="240557"/>
                  </a:cubicBezTo>
                  <a:moveTo>
                    <a:pt x="274931" y="230870"/>
                  </a:moveTo>
                  <a:cubicBezTo>
                    <a:pt x="274986" y="230491"/>
                    <a:pt x="274723" y="230139"/>
                    <a:pt x="274343" y="230085"/>
                  </a:cubicBezTo>
                  <a:cubicBezTo>
                    <a:pt x="273964" y="230030"/>
                    <a:pt x="273613" y="230293"/>
                    <a:pt x="273558" y="230672"/>
                  </a:cubicBezTo>
                  <a:cubicBezTo>
                    <a:pt x="273549" y="230738"/>
                    <a:pt x="273549" y="230804"/>
                    <a:pt x="273558" y="230870"/>
                  </a:cubicBezTo>
                  <a:cubicBezTo>
                    <a:pt x="273503" y="231249"/>
                    <a:pt x="273767" y="231601"/>
                    <a:pt x="274146" y="231655"/>
                  </a:cubicBezTo>
                  <a:cubicBezTo>
                    <a:pt x="274525" y="231710"/>
                    <a:pt x="274877" y="231446"/>
                    <a:pt x="274931" y="231068"/>
                  </a:cubicBezTo>
                  <a:cubicBezTo>
                    <a:pt x="274941" y="231002"/>
                    <a:pt x="274941" y="230935"/>
                    <a:pt x="274931" y="230870"/>
                  </a:cubicBezTo>
                  <a:moveTo>
                    <a:pt x="274242" y="235820"/>
                  </a:moveTo>
                  <a:lnTo>
                    <a:pt x="274242" y="235348"/>
                  </a:lnTo>
                  <a:cubicBezTo>
                    <a:pt x="272247" y="235385"/>
                    <a:pt x="270304" y="235990"/>
                    <a:pt x="268642" y="237094"/>
                  </a:cubicBezTo>
                  <a:cubicBezTo>
                    <a:pt x="270369" y="236196"/>
                    <a:pt x="272297" y="235759"/>
                    <a:pt x="274242" y="235824"/>
                  </a:cubicBezTo>
                  <a:moveTo>
                    <a:pt x="285194" y="234994"/>
                  </a:moveTo>
                  <a:cubicBezTo>
                    <a:pt x="285249" y="234614"/>
                    <a:pt x="284985" y="234263"/>
                    <a:pt x="284606" y="234209"/>
                  </a:cubicBezTo>
                  <a:cubicBezTo>
                    <a:pt x="284227" y="234154"/>
                    <a:pt x="283876" y="234417"/>
                    <a:pt x="283821" y="234796"/>
                  </a:cubicBezTo>
                  <a:cubicBezTo>
                    <a:pt x="283811" y="234862"/>
                    <a:pt x="283811" y="234928"/>
                    <a:pt x="283821" y="234994"/>
                  </a:cubicBezTo>
                  <a:cubicBezTo>
                    <a:pt x="283766" y="235373"/>
                    <a:pt x="284029" y="235725"/>
                    <a:pt x="284409" y="235779"/>
                  </a:cubicBezTo>
                  <a:cubicBezTo>
                    <a:pt x="284788" y="235834"/>
                    <a:pt x="285139" y="235570"/>
                    <a:pt x="285194" y="235191"/>
                  </a:cubicBezTo>
                  <a:cubicBezTo>
                    <a:pt x="285203" y="235126"/>
                    <a:pt x="285203" y="235059"/>
                    <a:pt x="285194" y="234994"/>
                  </a:cubicBezTo>
                  <a:moveTo>
                    <a:pt x="282419" y="239212"/>
                  </a:moveTo>
                  <a:lnTo>
                    <a:pt x="288412" y="239212"/>
                  </a:lnTo>
                  <a:lnTo>
                    <a:pt x="288855" y="238627"/>
                  </a:lnTo>
                  <a:lnTo>
                    <a:pt x="282419" y="238627"/>
                  </a:lnTo>
                  <a:close/>
                  <a:moveTo>
                    <a:pt x="407213" y="232701"/>
                  </a:moveTo>
                  <a:lnTo>
                    <a:pt x="405085" y="232701"/>
                  </a:lnTo>
                  <a:lnTo>
                    <a:pt x="403698" y="233611"/>
                  </a:lnTo>
                  <a:lnTo>
                    <a:pt x="403830" y="233876"/>
                  </a:lnTo>
                  <a:lnTo>
                    <a:pt x="405156" y="233003"/>
                  </a:lnTo>
                  <a:lnTo>
                    <a:pt x="407213" y="233003"/>
                  </a:lnTo>
                  <a:close/>
                  <a:moveTo>
                    <a:pt x="187970" y="257907"/>
                  </a:moveTo>
                  <a:lnTo>
                    <a:pt x="192217" y="257907"/>
                  </a:lnTo>
                  <a:lnTo>
                    <a:pt x="192840" y="256189"/>
                  </a:lnTo>
                  <a:lnTo>
                    <a:pt x="187333" y="256189"/>
                  </a:lnTo>
                  <a:close/>
                  <a:moveTo>
                    <a:pt x="456346" y="206282"/>
                  </a:moveTo>
                  <a:cubicBezTo>
                    <a:pt x="456346" y="210623"/>
                    <a:pt x="451717" y="210467"/>
                    <a:pt x="451717" y="206353"/>
                  </a:cubicBezTo>
                  <a:cubicBezTo>
                    <a:pt x="451717" y="202314"/>
                    <a:pt x="445952" y="211335"/>
                    <a:pt x="445952" y="211335"/>
                  </a:cubicBezTo>
                  <a:lnTo>
                    <a:pt x="462348" y="211335"/>
                  </a:lnTo>
                  <a:cubicBezTo>
                    <a:pt x="462348" y="211335"/>
                    <a:pt x="456346" y="202418"/>
                    <a:pt x="456346" y="206282"/>
                  </a:cubicBezTo>
                  <a:moveTo>
                    <a:pt x="407213" y="235291"/>
                  </a:moveTo>
                  <a:lnTo>
                    <a:pt x="405118" y="235291"/>
                  </a:lnTo>
                  <a:lnTo>
                    <a:pt x="403703" y="236173"/>
                  </a:lnTo>
                  <a:lnTo>
                    <a:pt x="403830" y="236438"/>
                  </a:lnTo>
                  <a:lnTo>
                    <a:pt x="405156" y="235593"/>
                  </a:lnTo>
                  <a:lnTo>
                    <a:pt x="407213" y="235593"/>
                  </a:lnTo>
                  <a:close/>
                  <a:moveTo>
                    <a:pt x="427375" y="206282"/>
                  </a:moveTo>
                  <a:cubicBezTo>
                    <a:pt x="427375" y="210623"/>
                    <a:pt x="422746" y="210467"/>
                    <a:pt x="422746" y="206353"/>
                  </a:cubicBezTo>
                  <a:cubicBezTo>
                    <a:pt x="422746" y="202314"/>
                    <a:pt x="416985" y="211335"/>
                    <a:pt x="416985" y="211335"/>
                  </a:cubicBezTo>
                  <a:lnTo>
                    <a:pt x="433382" y="211335"/>
                  </a:lnTo>
                  <a:cubicBezTo>
                    <a:pt x="433382" y="211335"/>
                    <a:pt x="427361" y="202437"/>
                    <a:pt x="427361" y="206282"/>
                  </a:cubicBezTo>
                  <a:moveTo>
                    <a:pt x="403688" y="238740"/>
                  </a:moveTo>
                  <a:lnTo>
                    <a:pt x="403811" y="239004"/>
                  </a:lnTo>
                  <a:lnTo>
                    <a:pt x="405137" y="238183"/>
                  </a:lnTo>
                  <a:lnTo>
                    <a:pt x="407213" y="238183"/>
                  </a:lnTo>
                  <a:lnTo>
                    <a:pt x="407213" y="237881"/>
                  </a:lnTo>
                  <a:lnTo>
                    <a:pt x="405118" y="237881"/>
                  </a:lnTo>
                  <a:close/>
                  <a:moveTo>
                    <a:pt x="407199" y="230115"/>
                  </a:moveTo>
                  <a:lnTo>
                    <a:pt x="405071" y="230115"/>
                  </a:lnTo>
                  <a:lnTo>
                    <a:pt x="403684" y="231059"/>
                  </a:lnTo>
                  <a:lnTo>
                    <a:pt x="403816" y="231318"/>
                  </a:lnTo>
                  <a:lnTo>
                    <a:pt x="405142" y="230422"/>
                  </a:lnTo>
                  <a:lnTo>
                    <a:pt x="407213" y="230422"/>
                  </a:lnTo>
                  <a:close/>
                  <a:moveTo>
                    <a:pt x="428960" y="269703"/>
                  </a:moveTo>
                  <a:lnTo>
                    <a:pt x="425440" y="269703"/>
                  </a:lnTo>
                  <a:lnTo>
                    <a:pt x="425440" y="279140"/>
                  </a:lnTo>
                  <a:lnTo>
                    <a:pt x="428960" y="279140"/>
                  </a:lnTo>
                  <a:close/>
                  <a:moveTo>
                    <a:pt x="423992" y="176749"/>
                  </a:moveTo>
                  <a:lnTo>
                    <a:pt x="428404" y="176749"/>
                  </a:lnTo>
                  <a:lnTo>
                    <a:pt x="428404" y="170568"/>
                  </a:lnTo>
                  <a:lnTo>
                    <a:pt x="423992" y="170568"/>
                  </a:lnTo>
                  <a:close/>
                  <a:moveTo>
                    <a:pt x="464816" y="60746"/>
                  </a:moveTo>
                  <a:cubicBezTo>
                    <a:pt x="465543" y="61907"/>
                    <a:pt x="466656" y="63365"/>
                    <a:pt x="467321" y="64210"/>
                  </a:cubicBezTo>
                  <a:cubicBezTo>
                    <a:pt x="467987" y="65054"/>
                    <a:pt x="467666" y="65625"/>
                    <a:pt x="466996" y="65738"/>
                  </a:cubicBezTo>
                  <a:cubicBezTo>
                    <a:pt x="465552" y="66210"/>
                    <a:pt x="465108" y="67734"/>
                    <a:pt x="466524" y="69395"/>
                  </a:cubicBezTo>
                  <a:cubicBezTo>
                    <a:pt x="467689" y="71169"/>
                    <a:pt x="471167" y="72438"/>
                    <a:pt x="472134" y="73679"/>
                  </a:cubicBezTo>
                  <a:cubicBezTo>
                    <a:pt x="472111" y="74623"/>
                    <a:pt x="470511" y="74647"/>
                    <a:pt x="470572" y="76600"/>
                  </a:cubicBezTo>
                  <a:cubicBezTo>
                    <a:pt x="470544" y="78733"/>
                    <a:pt x="473017" y="79375"/>
                    <a:pt x="473639" y="79455"/>
                  </a:cubicBezTo>
                  <a:cubicBezTo>
                    <a:pt x="474262" y="79535"/>
                    <a:pt x="475602" y="78790"/>
                    <a:pt x="475909" y="79077"/>
                  </a:cubicBezTo>
                  <a:cubicBezTo>
                    <a:pt x="476065" y="79219"/>
                    <a:pt x="475635" y="79615"/>
                    <a:pt x="475187" y="80111"/>
                  </a:cubicBezTo>
                  <a:cubicBezTo>
                    <a:pt x="473172" y="81805"/>
                    <a:pt x="474989" y="83588"/>
                    <a:pt x="476890" y="83697"/>
                  </a:cubicBezTo>
                  <a:cubicBezTo>
                    <a:pt x="478523" y="83805"/>
                    <a:pt x="480665" y="81701"/>
                    <a:pt x="479778" y="84301"/>
                  </a:cubicBezTo>
                  <a:cubicBezTo>
                    <a:pt x="479778" y="84924"/>
                    <a:pt x="480939" y="85877"/>
                    <a:pt x="481293" y="86391"/>
                  </a:cubicBezTo>
                  <a:cubicBezTo>
                    <a:pt x="481557" y="87036"/>
                    <a:pt x="481755" y="87706"/>
                    <a:pt x="481887" y="88392"/>
                  </a:cubicBezTo>
                  <a:cubicBezTo>
                    <a:pt x="482208" y="89170"/>
                    <a:pt x="483727" y="90100"/>
                    <a:pt x="484124" y="88764"/>
                  </a:cubicBezTo>
                  <a:cubicBezTo>
                    <a:pt x="483718" y="85571"/>
                    <a:pt x="482911" y="82442"/>
                    <a:pt x="481722" y="79450"/>
                  </a:cubicBezTo>
                  <a:cubicBezTo>
                    <a:pt x="480170" y="74547"/>
                    <a:pt x="477645" y="70006"/>
                    <a:pt x="474300" y="66097"/>
                  </a:cubicBezTo>
                  <a:cubicBezTo>
                    <a:pt x="473828" y="65625"/>
                    <a:pt x="474371" y="66149"/>
                    <a:pt x="474564" y="66314"/>
                  </a:cubicBezTo>
                  <a:cubicBezTo>
                    <a:pt x="479816" y="72522"/>
                    <a:pt x="483454" y="79933"/>
                    <a:pt x="485148" y="87887"/>
                  </a:cubicBezTo>
                  <a:cubicBezTo>
                    <a:pt x="486261" y="83711"/>
                    <a:pt x="486431" y="79341"/>
                    <a:pt x="485653" y="75090"/>
                  </a:cubicBezTo>
                  <a:cubicBezTo>
                    <a:pt x="484789" y="74387"/>
                    <a:pt x="484931" y="76364"/>
                    <a:pt x="484374" y="75850"/>
                  </a:cubicBezTo>
                  <a:cubicBezTo>
                    <a:pt x="484237" y="75723"/>
                    <a:pt x="484374" y="75071"/>
                    <a:pt x="484676" y="74118"/>
                  </a:cubicBezTo>
                  <a:cubicBezTo>
                    <a:pt x="485520" y="70900"/>
                    <a:pt x="487224" y="66097"/>
                    <a:pt x="484676" y="63341"/>
                  </a:cubicBezTo>
                  <a:cubicBezTo>
                    <a:pt x="483114" y="61959"/>
                    <a:pt x="482557" y="64974"/>
                    <a:pt x="481637" y="65257"/>
                  </a:cubicBezTo>
                  <a:cubicBezTo>
                    <a:pt x="480736" y="64186"/>
                    <a:pt x="480113" y="51979"/>
                    <a:pt x="474692" y="54074"/>
                  </a:cubicBezTo>
                  <a:cubicBezTo>
                    <a:pt x="473654" y="54466"/>
                    <a:pt x="474399" y="55773"/>
                    <a:pt x="473941" y="56589"/>
                  </a:cubicBezTo>
                  <a:cubicBezTo>
                    <a:pt x="473790" y="56853"/>
                    <a:pt x="472667" y="55900"/>
                    <a:pt x="471181" y="55263"/>
                  </a:cubicBezTo>
                  <a:cubicBezTo>
                    <a:pt x="465599" y="52574"/>
                    <a:pt x="460966" y="55018"/>
                    <a:pt x="464816" y="60751"/>
                  </a:cubicBezTo>
                  <a:moveTo>
                    <a:pt x="454435" y="263616"/>
                  </a:moveTo>
                  <a:cubicBezTo>
                    <a:pt x="452083" y="263852"/>
                    <a:pt x="450360" y="265937"/>
                    <a:pt x="450571" y="268292"/>
                  </a:cubicBezTo>
                  <a:lnTo>
                    <a:pt x="458304" y="268292"/>
                  </a:lnTo>
                  <a:cubicBezTo>
                    <a:pt x="458513" y="265938"/>
                    <a:pt x="456791" y="263855"/>
                    <a:pt x="454440" y="263616"/>
                  </a:cubicBezTo>
                  <a:moveTo>
                    <a:pt x="457927" y="90826"/>
                  </a:moveTo>
                  <a:cubicBezTo>
                    <a:pt x="457927" y="92992"/>
                    <a:pt x="460286" y="94323"/>
                    <a:pt x="461994" y="95153"/>
                  </a:cubicBezTo>
                  <a:cubicBezTo>
                    <a:pt x="462990" y="95597"/>
                    <a:pt x="464292" y="96068"/>
                    <a:pt x="463311" y="96993"/>
                  </a:cubicBezTo>
                  <a:cubicBezTo>
                    <a:pt x="462588" y="97615"/>
                    <a:pt x="462506" y="98706"/>
                    <a:pt x="463128" y="99429"/>
                  </a:cubicBezTo>
                  <a:cubicBezTo>
                    <a:pt x="463359" y="99697"/>
                    <a:pt x="463666" y="99888"/>
                    <a:pt x="464009" y="99975"/>
                  </a:cubicBezTo>
                  <a:cubicBezTo>
                    <a:pt x="466095" y="100990"/>
                    <a:pt x="469775" y="99456"/>
                    <a:pt x="469445" y="100834"/>
                  </a:cubicBezTo>
                  <a:cubicBezTo>
                    <a:pt x="469214" y="101481"/>
                    <a:pt x="468647" y="102051"/>
                    <a:pt x="468973" y="102792"/>
                  </a:cubicBezTo>
                  <a:cubicBezTo>
                    <a:pt x="469666" y="103771"/>
                    <a:pt x="470984" y="104074"/>
                    <a:pt x="472035" y="103495"/>
                  </a:cubicBezTo>
                  <a:cubicBezTo>
                    <a:pt x="472507" y="103264"/>
                    <a:pt x="473319" y="102000"/>
                    <a:pt x="473635" y="102080"/>
                  </a:cubicBezTo>
                  <a:cubicBezTo>
                    <a:pt x="473790" y="102127"/>
                    <a:pt x="473578" y="102655"/>
                    <a:pt x="473380" y="103288"/>
                  </a:cubicBezTo>
                  <a:cubicBezTo>
                    <a:pt x="472474" y="105406"/>
                    <a:pt x="473951" y="106289"/>
                    <a:pt x="475716" y="105307"/>
                  </a:cubicBezTo>
                  <a:cubicBezTo>
                    <a:pt x="476881" y="104661"/>
                    <a:pt x="477952" y="101882"/>
                    <a:pt x="478046" y="104335"/>
                  </a:cubicBezTo>
                  <a:cubicBezTo>
                    <a:pt x="478216" y="104807"/>
                    <a:pt x="479386" y="104939"/>
                    <a:pt x="479806" y="105137"/>
                  </a:cubicBezTo>
                  <a:cubicBezTo>
                    <a:pt x="480226" y="105336"/>
                    <a:pt x="480675" y="106175"/>
                    <a:pt x="480863" y="106303"/>
                  </a:cubicBezTo>
                  <a:cubicBezTo>
                    <a:pt x="481949" y="106940"/>
                    <a:pt x="482939" y="106180"/>
                    <a:pt x="482543" y="105015"/>
                  </a:cubicBezTo>
                  <a:cubicBezTo>
                    <a:pt x="479269" y="99886"/>
                    <a:pt x="474465" y="95915"/>
                    <a:pt x="468812" y="93662"/>
                  </a:cubicBezTo>
                  <a:lnTo>
                    <a:pt x="468595" y="93610"/>
                  </a:lnTo>
                  <a:cubicBezTo>
                    <a:pt x="469191" y="93712"/>
                    <a:pt x="469775" y="93870"/>
                    <a:pt x="470341" y="94082"/>
                  </a:cubicBezTo>
                  <a:cubicBezTo>
                    <a:pt x="475447" y="96278"/>
                    <a:pt x="479863" y="99808"/>
                    <a:pt x="483133" y="104302"/>
                  </a:cubicBezTo>
                  <a:cubicBezTo>
                    <a:pt x="482751" y="101156"/>
                    <a:pt x="481807" y="98104"/>
                    <a:pt x="480349" y="95290"/>
                  </a:cubicBezTo>
                  <a:cubicBezTo>
                    <a:pt x="480132" y="94927"/>
                    <a:pt x="479953" y="94691"/>
                    <a:pt x="479839" y="94681"/>
                  </a:cubicBezTo>
                  <a:cubicBezTo>
                    <a:pt x="478995" y="94601"/>
                    <a:pt x="479674" y="95974"/>
                    <a:pt x="479113" y="95875"/>
                  </a:cubicBezTo>
                  <a:cubicBezTo>
                    <a:pt x="478292" y="93436"/>
                    <a:pt x="479037" y="87599"/>
                    <a:pt x="475678" y="86504"/>
                  </a:cubicBezTo>
                  <a:cubicBezTo>
                    <a:pt x="474111" y="86254"/>
                    <a:pt x="474564" y="88835"/>
                    <a:pt x="473989" y="89430"/>
                  </a:cubicBezTo>
                  <a:cubicBezTo>
                    <a:pt x="473573" y="89548"/>
                    <a:pt x="472601" y="87471"/>
                    <a:pt x="472101" y="86877"/>
                  </a:cubicBezTo>
                  <a:cubicBezTo>
                    <a:pt x="470686" y="84735"/>
                    <a:pt x="467855" y="81446"/>
                    <a:pt x="465670" y="84159"/>
                  </a:cubicBezTo>
                  <a:cubicBezTo>
                    <a:pt x="465005" y="84957"/>
                    <a:pt x="465939" y="85664"/>
                    <a:pt x="465821" y="86518"/>
                  </a:cubicBezTo>
                  <a:cubicBezTo>
                    <a:pt x="465788" y="86801"/>
                    <a:pt x="464689" y="86566"/>
                    <a:pt x="463396" y="86731"/>
                  </a:cubicBezTo>
                  <a:cubicBezTo>
                    <a:pt x="461036" y="87018"/>
                    <a:pt x="457927" y="88033"/>
                    <a:pt x="457922" y="90807"/>
                  </a:cubicBezTo>
                  <a:moveTo>
                    <a:pt x="426700" y="44675"/>
                  </a:moveTo>
                  <a:cubicBezTo>
                    <a:pt x="426054" y="45123"/>
                    <a:pt x="424473" y="44406"/>
                    <a:pt x="424501" y="45425"/>
                  </a:cubicBezTo>
                  <a:cubicBezTo>
                    <a:pt x="424907" y="50394"/>
                    <a:pt x="434410" y="51121"/>
                    <a:pt x="437614" y="53079"/>
                  </a:cubicBezTo>
                  <a:cubicBezTo>
                    <a:pt x="437581" y="53895"/>
                    <a:pt x="434873" y="54022"/>
                    <a:pt x="436552" y="55773"/>
                  </a:cubicBezTo>
                  <a:cubicBezTo>
                    <a:pt x="437402" y="56628"/>
                    <a:pt x="438472" y="57232"/>
                    <a:pt x="439643" y="57519"/>
                  </a:cubicBezTo>
                  <a:cubicBezTo>
                    <a:pt x="442134" y="58415"/>
                    <a:pt x="445697" y="57731"/>
                    <a:pt x="447896" y="58368"/>
                  </a:cubicBezTo>
                  <a:cubicBezTo>
                    <a:pt x="448367" y="59057"/>
                    <a:pt x="446607" y="58311"/>
                    <a:pt x="447301" y="59354"/>
                  </a:cubicBezTo>
                  <a:cubicBezTo>
                    <a:pt x="450809" y="61366"/>
                    <a:pt x="454521" y="62997"/>
                    <a:pt x="458375" y="64219"/>
                  </a:cubicBezTo>
                  <a:cubicBezTo>
                    <a:pt x="451538" y="57580"/>
                    <a:pt x="443592" y="52168"/>
                    <a:pt x="436595" y="45784"/>
                  </a:cubicBezTo>
                  <a:cubicBezTo>
                    <a:pt x="442394" y="50974"/>
                    <a:pt x="449132" y="55009"/>
                    <a:pt x="454921" y="60274"/>
                  </a:cubicBezTo>
                  <a:cubicBezTo>
                    <a:pt x="456269" y="61530"/>
                    <a:pt x="457707" y="62684"/>
                    <a:pt x="459225" y="63728"/>
                  </a:cubicBezTo>
                  <a:cubicBezTo>
                    <a:pt x="459498" y="63822"/>
                    <a:pt x="459796" y="63675"/>
                    <a:pt x="459889" y="63401"/>
                  </a:cubicBezTo>
                  <a:cubicBezTo>
                    <a:pt x="459901" y="63366"/>
                    <a:pt x="459909" y="63330"/>
                    <a:pt x="459913" y="63294"/>
                  </a:cubicBezTo>
                  <a:cubicBezTo>
                    <a:pt x="459857" y="61548"/>
                    <a:pt x="458588" y="61284"/>
                    <a:pt x="457554" y="60053"/>
                  </a:cubicBezTo>
                  <a:cubicBezTo>
                    <a:pt x="457158" y="59486"/>
                    <a:pt x="456436" y="57943"/>
                    <a:pt x="455889" y="57693"/>
                  </a:cubicBezTo>
                  <a:cubicBezTo>
                    <a:pt x="455341" y="57443"/>
                    <a:pt x="455006" y="57627"/>
                    <a:pt x="454751" y="57221"/>
                  </a:cubicBezTo>
                  <a:cubicBezTo>
                    <a:pt x="454497" y="56816"/>
                    <a:pt x="455629" y="55721"/>
                    <a:pt x="455639" y="54810"/>
                  </a:cubicBezTo>
                  <a:cubicBezTo>
                    <a:pt x="455794" y="53315"/>
                    <a:pt x="454308" y="50502"/>
                    <a:pt x="452425" y="51592"/>
                  </a:cubicBezTo>
                  <a:cubicBezTo>
                    <a:pt x="450495" y="52536"/>
                    <a:pt x="451784" y="50984"/>
                    <a:pt x="451906" y="49894"/>
                  </a:cubicBezTo>
                  <a:cubicBezTo>
                    <a:pt x="451803" y="47334"/>
                    <a:pt x="449644" y="45343"/>
                    <a:pt x="447084" y="45446"/>
                  </a:cubicBezTo>
                  <a:cubicBezTo>
                    <a:pt x="446725" y="45461"/>
                    <a:pt x="446369" y="45517"/>
                    <a:pt x="446022" y="45614"/>
                  </a:cubicBezTo>
                  <a:cubicBezTo>
                    <a:pt x="445583" y="45874"/>
                    <a:pt x="445418" y="46190"/>
                    <a:pt x="444965" y="45949"/>
                  </a:cubicBezTo>
                  <a:cubicBezTo>
                    <a:pt x="444083" y="45477"/>
                    <a:pt x="442483" y="41669"/>
                    <a:pt x="439303" y="39178"/>
                  </a:cubicBezTo>
                  <a:cubicBezTo>
                    <a:pt x="437355" y="37763"/>
                    <a:pt x="435401" y="37055"/>
                    <a:pt x="434840" y="38782"/>
                  </a:cubicBezTo>
                  <a:cubicBezTo>
                    <a:pt x="434840" y="39428"/>
                    <a:pt x="434316" y="39612"/>
                    <a:pt x="433056" y="38834"/>
                  </a:cubicBezTo>
                  <a:cubicBezTo>
                    <a:pt x="430479" y="37027"/>
                    <a:pt x="427655" y="35602"/>
                    <a:pt x="424671" y="34601"/>
                  </a:cubicBezTo>
                  <a:cubicBezTo>
                    <a:pt x="418877" y="33266"/>
                    <a:pt x="420543" y="38027"/>
                    <a:pt x="424270" y="41986"/>
                  </a:cubicBezTo>
                  <a:cubicBezTo>
                    <a:pt x="425525" y="43429"/>
                    <a:pt x="426889" y="44534"/>
                    <a:pt x="426686" y="44680"/>
                  </a:cubicBezTo>
                  <a:moveTo>
                    <a:pt x="451661" y="170573"/>
                  </a:moveTo>
                  <a:lnTo>
                    <a:pt x="447254" y="170573"/>
                  </a:lnTo>
                  <a:lnTo>
                    <a:pt x="447254" y="176763"/>
                  </a:lnTo>
                  <a:lnTo>
                    <a:pt x="451661" y="176763"/>
                  </a:lnTo>
                  <a:close/>
                  <a:moveTo>
                    <a:pt x="382677" y="210684"/>
                  </a:moveTo>
                  <a:lnTo>
                    <a:pt x="407940" y="183459"/>
                  </a:lnTo>
                  <a:lnTo>
                    <a:pt x="425426" y="130032"/>
                  </a:lnTo>
                  <a:lnTo>
                    <a:pt x="413295" y="145466"/>
                  </a:lnTo>
                  <a:lnTo>
                    <a:pt x="398621" y="176726"/>
                  </a:lnTo>
                  <a:lnTo>
                    <a:pt x="397385" y="176726"/>
                  </a:lnTo>
                  <a:lnTo>
                    <a:pt x="394723" y="183624"/>
                  </a:lnTo>
                  <a:lnTo>
                    <a:pt x="397710" y="177698"/>
                  </a:lnTo>
                  <a:lnTo>
                    <a:pt x="398021" y="177995"/>
                  </a:lnTo>
                  <a:lnTo>
                    <a:pt x="394794" y="184870"/>
                  </a:lnTo>
                  <a:lnTo>
                    <a:pt x="394657" y="184709"/>
                  </a:lnTo>
                  <a:lnTo>
                    <a:pt x="392355" y="184709"/>
                  </a:lnTo>
                  <a:lnTo>
                    <a:pt x="389731" y="191584"/>
                  </a:lnTo>
                  <a:lnTo>
                    <a:pt x="389123" y="190843"/>
                  </a:lnTo>
                  <a:lnTo>
                    <a:pt x="386820" y="190843"/>
                  </a:lnTo>
                  <a:lnTo>
                    <a:pt x="384154" y="197718"/>
                  </a:lnTo>
                  <a:lnTo>
                    <a:pt x="387145" y="191792"/>
                  </a:lnTo>
                  <a:lnTo>
                    <a:pt x="389505" y="194061"/>
                  </a:lnTo>
                  <a:lnTo>
                    <a:pt x="390481" y="194061"/>
                  </a:lnTo>
                  <a:lnTo>
                    <a:pt x="389698" y="195727"/>
                  </a:lnTo>
                  <a:lnTo>
                    <a:pt x="389698" y="200960"/>
                  </a:lnTo>
                  <a:lnTo>
                    <a:pt x="387070" y="204182"/>
                  </a:lnTo>
                  <a:lnTo>
                    <a:pt x="387070" y="201318"/>
                  </a:lnTo>
                  <a:cubicBezTo>
                    <a:pt x="387046" y="201413"/>
                    <a:pt x="387070" y="195864"/>
                    <a:pt x="387070" y="195883"/>
                  </a:cubicBezTo>
                  <a:lnTo>
                    <a:pt x="387570" y="194623"/>
                  </a:lnTo>
                  <a:lnTo>
                    <a:pt x="389170" y="194868"/>
                  </a:lnTo>
                  <a:lnTo>
                    <a:pt x="387320" y="193453"/>
                  </a:lnTo>
                  <a:lnTo>
                    <a:pt x="385678" y="197105"/>
                  </a:lnTo>
                  <a:lnTo>
                    <a:pt x="386546" y="196685"/>
                  </a:lnTo>
                  <a:lnTo>
                    <a:pt x="386546" y="202470"/>
                  </a:lnTo>
                  <a:close/>
                  <a:moveTo>
                    <a:pt x="396257" y="185728"/>
                  </a:moveTo>
                  <a:lnTo>
                    <a:pt x="398474" y="180585"/>
                  </a:lnTo>
                  <a:lnTo>
                    <a:pt x="398710" y="180623"/>
                  </a:lnTo>
                  <a:lnTo>
                    <a:pt x="398710" y="191584"/>
                  </a:lnTo>
                  <a:lnTo>
                    <a:pt x="396257" y="194599"/>
                  </a:lnTo>
                  <a:close/>
                  <a:moveTo>
                    <a:pt x="394086" y="196387"/>
                  </a:moveTo>
                  <a:lnTo>
                    <a:pt x="392303" y="198836"/>
                  </a:lnTo>
                  <a:lnTo>
                    <a:pt x="392303" y="190456"/>
                  </a:lnTo>
                  <a:lnTo>
                    <a:pt x="392355" y="190433"/>
                  </a:lnTo>
                  <a:lnTo>
                    <a:pt x="393119" y="188517"/>
                  </a:lnTo>
                  <a:lnTo>
                    <a:pt x="394063" y="188668"/>
                  </a:lnTo>
                  <a:close/>
                  <a:moveTo>
                    <a:pt x="389731" y="191584"/>
                  </a:moveTo>
                  <a:lnTo>
                    <a:pt x="392709" y="185686"/>
                  </a:lnTo>
                  <a:lnTo>
                    <a:pt x="393907" y="186828"/>
                  </a:lnTo>
                  <a:lnTo>
                    <a:pt x="393463" y="187772"/>
                  </a:lnTo>
                  <a:lnTo>
                    <a:pt x="392902" y="187333"/>
                  </a:lnTo>
                  <a:lnTo>
                    <a:pt x="391260" y="190985"/>
                  </a:lnTo>
                  <a:lnTo>
                    <a:pt x="392166" y="190546"/>
                  </a:lnTo>
                  <a:lnTo>
                    <a:pt x="390977" y="193080"/>
                  </a:lnTo>
                  <a:close/>
                  <a:moveTo>
                    <a:pt x="407189" y="227539"/>
                  </a:moveTo>
                  <a:lnTo>
                    <a:pt x="405061" y="227539"/>
                  </a:lnTo>
                  <a:lnTo>
                    <a:pt x="403769" y="228449"/>
                  </a:lnTo>
                  <a:lnTo>
                    <a:pt x="403905" y="228709"/>
                  </a:lnTo>
                  <a:lnTo>
                    <a:pt x="405132" y="227845"/>
                  </a:lnTo>
                  <a:lnTo>
                    <a:pt x="407213" y="227845"/>
                  </a:lnTo>
                  <a:close/>
                  <a:moveTo>
                    <a:pt x="407189" y="201644"/>
                  </a:moveTo>
                  <a:lnTo>
                    <a:pt x="405052" y="201644"/>
                  </a:lnTo>
                  <a:lnTo>
                    <a:pt x="403759" y="202828"/>
                  </a:lnTo>
                  <a:lnTo>
                    <a:pt x="403920" y="203064"/>
                  </a:lnTo>
                  <a:lnTo>
                    <a:pt x="405142" y="201946"/>
                  </a:lnTo>
                  <a:lnTo>
                    <a:pt x="407213" y="201946"/>
                  </a:lnTo>
                  <a:close/>
                  <a:moveTo>
                    <a:pt x="407189" y="199053"/>
                  </a:moveTo>
                  <a:lnTo>
                    <a:pt x="405052" y="199053"/>
                  </a:lnTo>
                  <a:lnTo>
                    <a:pt x="403759" y="200238"/>
                  </a:lnTo>
                  <a:lnTo>
                    <a:pt x="403920" y="200474"/>
                  </a:lnTo>
                  <a:lnTo>
                    <a:pt x="405142" y="199355"/>
                  </a:lnTo>
                  <a:lnTo>
                    <a:pt x="407213" y="199355"/>
                  </a:lnTo>
                  <a:close/>
                  <a:moveTo>
                    <a:pt x="407189" y="224948"/>
                  </a:moveTo>
                  <a:lnTo>
                    <a:pt x="405057" y="224948"/>
                  </a:lnTo>
                  <a:lnTo>
                    <a:pt x="403670" y="225939"/>
                  </a:lnTo>
                  <a:lnTo>
                    <a:pt x="403806" y="226194"/>
                  </a:lnTo>
                  <a:lnTo>
                    <a:pt x="405132" y="225250"/>
                  </a:lnTo>
                  <a:lnTo>
                    <a:pt x="407213" y="225250"/>
                  </a:lnTo>
                  <a:close/>
                  <a:moveTo>
                    <a:pt x="407189" y="204230"/>
                  </a:moveTo>
                  <a:lnTo>
                    <a:pt x="405052" y="204230"/>
                  </a:lnTo>
                  <a:lnTo>
                    <a:pt x="403759" y="205414"/>
                  </a:lnTo>
                  <a:lnTo>
                    <a:pt x="403920" y="205650"/>
                  </a:lnTo>
                  <a:lnTo>
                    <a:pt x="405142" y="204531"/>
                  </a:lnTo>
                  <a:lnTo>
                    <a:pt x="407213" y="204531"/>
                  </a:lnTo>
                  <a:close/>
                  <a:moveTo>
                    <a:pt x="393572" y="239929"/>
                  </a:moveTo>
                  <a:lnTo>
                    <a:pt x="393572" y="224778"/>
                  </a:lnTo>
                  <a:lnTo>
                    <a:pt x="391642" y="226293"/>
                  </a:lnTo>
                  <a:lnTo>
                    <a:pt x="391642" y="241194"/>
                  </a:lnTo>
                  <a:lnTo>
                    <a:pt x="393558" y="239920"/>
                  </a:lnTo>
                  <a:moveTo>
                    <a:pt x="394586" y="221046"/>
                  </a:moveTo>
                  <a:lnTo>
                    <a:pt x="390581" y="224307"/>
                  </a:lnTo>
                  <a:cubicBezTo>
                    <a:pt x="390708" y="225024"/>
                    <a:pt x="390765" y="225753"/>
                    <a:pt x="390750" y="226482"/>
                  </a:cubicBezTo>
                  <a:lnTo>
                    <a:pt x="391033" y="227298"/>
                  </a:lnTo>
                  <a:lnTo>
                    <a:pt x="391033" y="245011"/>
                  </a:lnTo>
                  <a:lnTo>
                    <a:pt x="391184" y="244917"/>
                  </a:lnTo>
                  <a:lnTo>
                    <a:pt x="391184" y="225255"/>
                  </a:lnTo>
                  <a:cubicBezTo>
                    <a:pt x="392930" y="223575"/>
                    <a:pt x="394686" y="223434"/>
                    <a:pt x="394582" y="221041"/>
                  </a:cubicBezTo>
                  <a:moveTo>
                    <a:pt x="399975" y="211628"/>
                  </a:moveTo>
                  <a:cubicBezTo>
                    <a:pt x="399975" y="215157"/>
                    <a:pt x="398720" y="216068"/>
                    <a:pt x="398720" y="212756"/>
                  </a:cubicBezTo>
                  <a:cubicBezTo>
                    <a:pt x="398720" y="209443"/>
                    <a:pt x="397153" y="218050"/>
                    <a:pt x="397153" y="218050"/>
                  </a:cubicBezTo>
                  <a:lnTo>
                    <a:pt x="401608" y="214393"/>
                  </a:lnTo>
                  <a:cubicBezTo>
                    <a:pt x="401608" y="214393"/>
                    <a:pt x="399980" y="208486"/>
                    <a:pt x="399980" y="211628"/>
                  </a:cubicBezTo>
                  <a:moveTo>
                    <a:pt x="400451" y="235357"/>
                  </a:moveTo>
                  <a:lnTo>
                    <a:pt x="400451" y="219343"/>
                  </a:lnTo>
                  <a:lnTo>
                    <a:pt x="398333" y="221013"/>
                  </a:lnTo>
                  <a:lnTo>
                    <a:pt x="398333" y="236763"/>
                  </a:lnTo>
                  <a:lnTo>
                    <a:pt x="400451" y="235348"/>
                  </a:lnTo>
                  <a:moveTo>
                    <a:pt x="401589" y="215341"/>
                  </a:moveTo>
                  <a:lnTo>
                    <a:pt x="397167" y="218937"/>
                  </a:lnTo>
                  <a:cubicBezTo>
                    <a:pt x="397308" y="219691"/>
                    <a:pt x="397371" y="220458"/>
                    <a:pt x="397356" y="221225"/>
                  </a:cubicBezTo>
                  <a:lnTo>
                    <a:pt x="397668" y="222075"/>
                  </a:lnTo>
                  <a:lnTo>
                    <a:pt x="397668" y="240793"/>
                  </a:lnTo>
                  <a:lnTo>
                    <a:pt x="397833" y="240689"/>
                  </a:lnTo>
                  <a:lnTo>
                    <a:pt x="397833" y="219928"/>
                  </a:lnTo>
                  <a:cubicBezTo>
                    <a:pt x="399824" y="218040"/>
                    <a:pt x="401683" y="217889"/>
                    <a:pt x="401579" y="215346"/>
                  </a:cubicBezTo>
                  <a:moveTo>
                    <a:pt x="407175" y="219753"/>
                  </a:moveTo>
                  <a:lnTo>
                    <a:pt x="405043" y="219753"/>
                  </a:lnTo>
                  <a:lnTo>
                    <a:pt x="403750" y="220730"/>
                  </a:lnTo>
                  <a:lnTo>
                    <a:pt x="403891" y="220980"/>
                  </a:lnTo>
                  <a:lnTo>
                    <a:pt x="405118" y="220036"/>
                  </a:lnTo>
                  <a:lnTo>
                    <a:pt x="407213" y="220036"/>
                  </a:lnTo>
                  <a:close/>
                  <a:moveTo>
                    <a:pt x="407175" y="222344"/>
                  </a:moveTo>
                  <a:lnTo>
                    <a:pt x="405043" y="222344"/>
                  </a:lnTo>
                  <a:lnTo>
                    <a:pt x="403750" y="223287"/>
                  </a:lnTo>
                  <a:lnTo>
                    <a:pt x="403891" y="223542"/>
                  </a:lnTo>
                  <a:lnTo>
                    <a:pt x="405118" y="222636"/>
                  </a:lnTo>
                  <a:lnTo>
                    <a:pt x="407213" y="222636"/>
                  </a:lnTo>
                  <a:close/>
                  <a:moveTo>
                    <a:pt x="407175" y="217153"/>
                  </a:moveTo>
                  <a:lnTo>
                    <a:pt x="405047" y="217153"/>
                  </a:lnTo>
                  <a:lnTo>
                    <a:pt x="403759" y="218050"/>
                  </a:lnTo>
                  <a:lnTo>
                    <a:pt x="403896" y="218309"/>
                  </a:lnTo>
                  <a:lnTo>
                    <a:pt x="405123" y="217455"/>
                  </a:lnTo>
                  <a:lnTo>
                    <a:pt x="407213" y="217455"/>
                  </a:lnTo>
                  <a:close/>
                  <a:moveTo>
                    <a:pt x="407175" y="206773"/>
                  </a:moveTo>
                  <a:lnTo>
                    <a:pt x="405038" y="206773"/>
                  </a:lnTo>
                  <a:lnTo>
                    <a:pt x="403745" y="207957"/>
                  </a:lnTo>
                  <a:lnTo>
                    <a:pt x="403905" y="208193"/>
                  </a:lnTo>
                  <a:lnTo>
                    <a:pt x="405127" y="207075"/>
                  </a:lnTo>
                  <a:lnTo>
                    <a:pt x="407213" y="207075"/>
                  </a:lnTo>
                  <a:close/>
                  <a:moveTo>
                    <a:pt x="407175" y="209363"/>
                  </a:moveTo>
                  <a:lnTo>
                    <a:pt x="405038" y="209363"/>
                  </a:lnTo>
                  <a:lnTo>
                    <a:pt x="403745" y="210529"/>
                  </a:lnTo>
                  <a:lnTo>
                    <a:pt x="403905" y="210765"/>
                  </a:lnTo>
                  <a:lnTo>
                    <a:pt x="405127" y="209665"/>
                  </a:lnTo>
                  <a:lnTo>
                    <a:pt x="407213" y="209665"/>
                  </a:lnTo>
                  <a:close/>
                  <a:moveTo>
                    <a:pt x="407175" y="211954"/>
                  </a:moveTo>
                  <a:lnTo>
                    <a:pt x="405043" y="211954"/>
                  </a:lnTo>
                  <a:lnTo>
                    <a:pt x="403655" y="212968"/>
                  </a:lnTo>
                  <a:lnTo>
                    <a:pt x="403797" y="213223"/>
                  </a:lnTo>
                  <a:lnTo>
                    <a:pt x="405123" y="212251"/>
                  </a:lnTo>
                  <a:lnTo>
                    <a:pt x="407213" y="212251"/>
                  </a:lnTo>
                  <a:close/>
                  <a:moveTo>
                    <a:pt x="407175" y="214544"/>
                  </a:moveTo>
                  <a:lnTo>
                    <a:pt x="405043" y="214544"/>
                  </a:lnTo>
                  <a:lnTo>
                    <a:pt x="403655" y="215568"/>
                  </a:lnTo>
                  <a:lnTo>
                    <a:pt x="403797" y="215823"/>
                  </a:lnTo>
                  <a:lnTo>
                    <a:pt x="405123" y="214846"/>
                  </a:lnTo>
                  <a:lnTo>
                    <a:pt x="407213" y="214846"/>
                  </a:lnTo>
                  <a:close/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5C7FEE0-626E-4EF8-B629-768D94ED8E37}"/>
                </a:ext>
              </a:extLst>
            </p:cNvPr>
            <p:cNvSpPr/>
            <p:nvPr/>
          </p:nvSpPr>
          <p:spPr>
            <a:xfrm>
              <a:off x="3841403" y="4785381"/>
              <a:ext cx="13574" cy="33156"/>
            </a:xfrm>
            <a:custGeom>
              <a:avLst/>
              <a:gdLst>
                <a:gd name="connsiteX0" fmla="*/ 7908 w 13574"/>
                <a:gd name="connsiteY0" fmla="*/ 6110 h 33156"/>
                <a:gd name="connsiteX1" fmla="*/ 0 w 13574"/>
                <a:gd name="connsiteY1" fmla="*/ 10088 h 33156"/>
                <a:gd name="connsiteX2" fmla="*/ 0 w 13574"/>
                <a:gd name="connsiteY2" fmla="*/ 4360 h 33156"/>
                <a:gd name="connsiteX3" fmla="*/ 8385 w 13574"/>
                <a:gd name="connsiteY3" fmla="*/ 0 h 33156"/>
                <a:gd name="connsiteX4" fmla="*/ 13575 w 13574"/>
                <a:gd name="connsiteY4" fmla="*/ 0 h 33156"/>
                <a:gd name="connsiteX5" fmla="*/ 13575 w 13574"/>
                <a:gd name="connsiteY5" fmla="*/ 33157 h 33156"/>
                <a:gd name="connsiteX6" fmla="*/ 7913 w 13574"/>
                <a:gd name="connsiteY6" fmla="*/ 33157 h 3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4" h="33156">
                  <a:moveTo>
                    <a:pt x="7908" y="6110"/>
                  </a:moveTo>
                  <a:lnTo>
                    <a:pt x="0" y="10088"/>
                  </a:lnTo>
                  <a:lnTo>
                    <a:pt x="0" y="4360"/>
                  </a:lnTo>
                  <a:lnTo>
                    <a:pt x="8385" y="0"/>
                  </a:lnTo>
                  <a:lnTo>
                    <a:pt x="13575" y="0"/>
                  </a:lnTo>
                  <a:lnTo>
                    <a:pt x="13575" y="33157"/>
                  </a:lnTo>
                  <a:lnTo>
                    <a:pt x="7913" y="33157"/>
                  </a:lnTo>
                  <a:close/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AA631F-1213-4E0A-A628-5DD52863CDFD}"/>
                </a:ext>
              </a:extLst>
            </p:cNvPr>
            <p:cNvSpPr/>
            <p:nvPr/>
          </p:nvSpPr>
          <p:spPr>
            <a:xfrm>
              <a:off x="3863320" y="4784581"/>
              <a:ext cx="23785" cy="34663"/>
            </a:xfrm>
            <a:custGeom>
              <a:avLst/>
              <a:gdLst>
                <a:gd name="connsiteX0" fmla="*/ 23781 w 23785"/>
                <a:gd name="connsiteY0" fmla="*/ 25189 h 34663"/>
                <a:gd name="connsiteX1" fmla="*/ 11985 w 23785"/>
                <a:gd name="connsiteY1" fmla="*/ 34664 h 34663"/>
                <a:gd name="connsiteX2" fmla="*/ 0 w 23785"/>
                <a:gd name="connsiteY2" fmla="*/ 24576 h 34663"/>
                <a:gd name="connsiteX3" fmla="*/ 5162 w 23785"/>
                <a:gd name="connsiteY3" fmla="*/ 16333 h 34663"/>
                <a:gd name="connsiteX4" fmla="*/ 1137 w 23785"/>
                <a:gd name="connsiteY4" fmla="*/ 9180 h 34663"/>
                <a:gd name="connsiteX5" fmla="*/ 11796 w 23785"/>
                <a:gd name="connsiteY5" fmla="*/ 87 h 34663"/>
                <a:gd name="connsiteX6" fmla="*/ 22564 w 23785"/>
                <a:gd name="connsiteY6" fmla="*/ 8295 h 34663"/>
                <a:gd name="connsiteX7" fmla="*/ 22649 w 23785"/>
                <a:gd name="connsiteY7" fmla="*/ 9420 h 34663"/>
                <a:gd name="connsiteX8" fmla="*/ 17963 w 23785"/>
                <a:gd name="connsiteY8" fmla="*/ 16970 h 34663"/>
                <a:gd name="connsiteX9" fmla="*/ 23786 w 23785"/>
                <a:gd name="connsiteY9" fmla="*/ 25213 h 34663"/>
                <a:gd name="connsiteX10" fmla="*/ 18058 w 23785"/>
                <a:gd name="connsiteY10" fmla="*/ 25024 h 34663"/>
                <a:gd name="connsiteX11" fmla="*/ 13750 w 23785"/>
                <a:gd name="connsiteY11" fmla="*/ 20192 h 34663"/>
                <a:gd name="connsiteX12" fmla="*/ 10102 w 23785"/>
                <a:gd name="connsiteY12" fmla="*/ 18678 h 34663"/>
                <a:gd name="connsiteX13" fmla="*/ 5653 w 23785"/>
                <a:gd name="connsiteY13" fmla="*/ 24264 h 34663"/>
                <a:gd name="connsiteX14" fmla="*/ 11999 w 23785"/>
                <a:gd name="connsiteY14" fmla="*/ 29620 h 34663"/>
                <a:gd name="connsiteX15" fmla="*/ 18062 w 23785"/>
                <a:gd name="connsiteY15" fmla="*/ 25024 h 34663"/>
                <a:gd name="connsiteX16" fmla="*/ 6507 w 23785"/>
                <a:gd name="connsiteY16" fmla="*/ 9349 h 34663"/>
                <a:gd name="connsiteX17" fmla="*/ 10013 w 23785"/>
                <a:gd name="connsiteY17" fmla="*/ 13657 h 34663"/>
                <a:gd name="connsiteX18" fmla="*/ 13183 w 23785"/>
                <a:gd name="connsiteY18" fmla="*/ 14936 h 34663"/>
                <a:gd name="connsiteX19" fmla="*/ 17303 w 23785"/>
                <a:gd name="connsiteY19" fmla="*/ 9680 h 34663"/>
                <a:gd name="connsiteX20" fmla="*/ 11810 w 23785"/>
                <a:gd name="connsiteY20" fmla="*/ 4990 h 34663"/>
                <a:gd name="connsiteX21" fmla="*/ 6502 w 23785"/>
                <a:gd name="connsiteY21" fmla="*/ 9349 h 3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5" h="34663">
                  <a:moveTo>
                    <a:pt x="23781" y="25189"/>
                  </a:moveTo>
                  <a:cubicBezTo>
                    <a:pt x="23781" y="30493"/>
                    <a:pt x="19284" y="34664"/>
                    <a:pt x="11985" y="34664"/>
                  </a:cubicBezTo>
                  <a:cubicBezTo>
                    <a:pt x="4265" y="34664"/>
                    <a:pt x="0" y="30497"/>
                    <a:pt x="0" y="24576"/>
                  </a:cubicBezTo>
                  <a:cubicBezTo>
                    <a:pt x="38" y="21077"/>
                    <a:pt x="2031" y="17894"/>
                    <a:pt x="5162" y="16333"/>
                  </a:cubicBezTo>
                  <a:cubicBezTo>
                    <a:pt x="2603" y="14874"/>
                    <a:pt x="1056" y="12124"/>
                    <a:pt x="1137" y="9180"/>
                  </a:cubicBezTo>
                  <a:cubicBezTo>
                    <a:pt x="1137" y="3829"/>
                    <a:pt x="5209" y="87"/>
                    <a:pt x="11796" y="87"/>
                  </a:cubicBezTo>
                  <a:cubicBezTo>
                    <a:pt x="17036" y="-620"/>
                    <a:pt x="21857" y="3055"/>
                    <a:pt x="22564" y="8295"/>
                  </a:cubicBezTo>
                  <a:cubicBezTo>
                    <a:pt x="22614" y="8668"/>
                    <a:pt x="22642" y="9044"/>
                    <a:pt x="22649" y="9420"/>
                  </a:cubicBezTo>
                  <a:cubicBezTo>
                    <a:pt x="22500" y="12578"/>
                    <a:pt x="20727" y="15435"/>
                    <a:pt x="17963" y="16970"/>
                  </a:cubicBezTo>
                  <a:cubicBezTo>
                    <a:pt x="21413" y="18260"/>
                    <a:pt x="23722" y="21530"/>
                    <a:pt x="23786" y="25213"/>
                  </a:cubicBezTo>
                  <a:moveTo>
                    <a:pt x="18058" y="25024"/>
                  </a:moveTo>
                  <a:cubicBezTo>
                    <a:pt x="18058" y="23137"/>
                    <a:pt x="16968" y="21518"/>
                    <a:pt x="13750" y="20192"/>
                  </a:cubicBezTo>
                  <a:lnTo>
                    <a:pt x="10102" y="18678"/>
                  </a:lnTo>
                  <a:cubicBezTo>
                    <a:pt x="7576" y="19395"/>
                    <a:pt x="5787" y="21642"/>
                    <a:pt x="5653" y="24264"/>
                  </a:cubicBezTo>
                  <a:cubicBezTo>
                    <a:pt x="5653" y="27629"/>
                    <a:pt x="8116" y="29620"/>
                    <a:pt x="11999" y="29620"/>
                  </a:cubicBezTo>
                  <a:cubicBezTo>
                    <a:pt x="15882" y="29620"/>
                    <a:pt x="18062" y="27440"/>
                    <a:pt x="18062" y="25024"/>
                  </a:cubicBezTo>
                  <a:moveTo>
                    <a:pt x="6507" y="9349"/>
                  </a:moveTo>
                  <a:cubicBezTo>
                    <a:pt x="6702" y="11360"/>
                    <a:pt x="8084" y="13058"/>
                    <a:pt x="10013" y="13657"/>
                  </a:cubicBezTo>
                  <a:lnTo>
                    <a:pt x="13183" y="14936"/>
                  </a:lnTo>
                  <a:cubicBezTo>
                    <a:pt x="15444" y="14110"/>
                    <a:pt x="17041" y="12073"/>
                    <a:pt x="17303" y="9680"/>
                  </a:cubicBezTo>
                  <a:cubicBezTo>
                    <a:pt x="17303" y="7122"/>
                    <a:pt x="15500" y="4990"/>
                    <a:pt x="11810" y="4990"/>
                  </a:cubicBezTo>
                  <a:cubicBezTo>
                    <a:pt x="8304" y="4990"/>
                    <a:pt x="6502" y="7028"/>
                    <a:pt x="6502" y="9349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47BDAF2-6FEC-4F01-BEC7-AB9C6D5A87B1}"/>
                </a:ext>
              </a:extLst>
            </p:cNvPr>
            <p:cNvSpPr/>
            <p:nvPr/>
          </p:nvSpPr>
          <p:spPr>
            <a:xfrm>
              <a:off x="3894296" y="4785381"/>
              <a:ext cx="22037" cy="33899"/>
            </a:xfrm>
            <a:custGeom>
              <a:avLst/>
              <a:gdLst>
                <a:gd name="connsiteX0" fmla="*/ 22021 w 22037"/>
                <a:gd name="connsiteY0" fmla="*/ 22969 h 33899"/>
                <a:gd name="connsiteX1" fmla="*/ 10841 w 22037"/>
                <a:gd name="connsiteY1" fmla="*/ 33899 h 33899"/>
                <a:gd name="connsiteX2" fmla="*/ 10088 w 22037"/>
                <a:gd name="connsiteY2" fmla="*/ 33864 h 33899"/>
                <a:gd name="connsiteX3" fmla="*/ 0 w 22037"/>
                <a:gd name="connsiteY3" fmla="*/ 31448 h 33899"/>
                <a:gd name="connsiteX4" fmla="*/ 0 w 22037"/>
                <a:gd name="connsiteY4" fmla="*/ 25678 h 33899"/>
                <a:gd name="connsiteX5" fmla="*/ 9909 w 22037"/>
                <a:gd name="connsiteY5" fmla="*/ 28509 h 33899"/>
                <a:gd name="connsiteX6" fmla="*/ 15953 w 22037"/>
                <a:gd name="connsiteY6" fmla="*/ 23400 h 33899"/>
                <a:gd name="connsiteX7" fmla="*/ 15972 w 22037"/>
                <a:gd name="connsiteY7" fmla="*/ 22969 h 33899"/>
                <a:gd name="connsiteX8" fmla="*/ 10287 w 22037"/>
                <a:gd name="connsiteY8" fmla="*/ 17331 h 33899"/>
                <a:gd name="connsiteX9" fmla="*/ 9578 w 22037"/>
                <a:gd name="connsiteY9" fmla="*/ 17378 h 33899"/>
                <a:gd name="connsiteX10" fmla="*/ 4558 w 22037"/>
                <a:gd name="connsiteY10" fmla="*/ 18897 h 33899"/>
                <a:gd name="connsiteX11" fmla="*/ 486 w 22037"/>
                <a:gd name="connsiteY11" fmla="*/ 15915 h 33899"/>
                <a:gd name="connsiteX12" fmla="*/ 1194 w 22037"/>
                <a:gd name="connsiteY12" fmla="*/ 0 h 33899"/>
                <a:gd name="connsiteX13" fmla="*/ 20615 w 22037"/>
                <a:gd name="connsiteY13" fmla="*/ 0 h 33899"/>
                <a:gd name="connsiteX14" fmla="*/ 20615 w 22037"/>
                <a:gd name="connsiteY14" fmla="*/ 5304 h 33899"/>
                <a:gd name="connsiteX15" fmla="*/ 6261 w 22037"/>
                <a:gd name="connsiteY15" fmla="*/ 5304 h 33899"/>
                <a:gd name="connsiteX16" fmla="*/ 5837 w 22037"/>
                <a:gd name="connsiteY16" fmla="*/ 13358 h 33899"/>
                <a:gd name="connsiteX17" fmla="*/ 11329 w 22037"/>
                <a:gd name="connsiteY17" fmla="*/ 12221 h 33899"/>
                <a:gd name="connsiteX18" fmla="*/ 22032 w 22037"/>
                <a:gd name="connsiteY18" fmla="*/ 22268 h 33899"/>
                <a:gd name="connsiteX19" fmla="*/ 22030 w 22037"/>
                <a:gd name="connsiteY19" fmla="*/ 22974 h 33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37" h="33899">
                  <a:moveTo>
                    <a:pt x="22021" y="22969"/>
                  </a:moveTo>
                  <a:cubicBezTo>
                    <a:pt x="21952" y="29075"/>
                    <a:pt x="16946" y="33968"/>
                    <a:pt x="10841" y="33899"/>
                  </a:cubicBezTo>
                  <a:cubicBezTo>
                    <a:pt x="10590" y="33896"/>
                    <a:pt x="10339" y="33884"/>
                    <a:pt x="10088" y="33864"/>
                  </a:cubicBezTo>
                  <a:cubicBezTo>
                    <a:pt x="6586" y="33836"/>
                    <a:pt x="3135" y="33010"/>
                    <a:pt x="0" y="31448"/>
                  </a:cubicBezTo>
                  <a:lnTo>
                    <a:pt x="0" y="25678"/>
                  </a:lnTo>
                  <a:cubicBezTo>
                    <a:pt x="3004" y="27460"/>
                    <a:pt x="6417" y="28435"/>
                    <a:pt x="9909" y="28509"/>
                  </a:cubicBezTo>
                  <a:cubicBezTo>
                    <a:pt x="12988" y="28767"/>
                    <a:pt x="15695" y="26479"/>
                    <a:pt x="15953" y="23400"/>
                  </a:cubicBezTo>
                  <a:cubicBezTo>
                    <a:pt x="15964" y="23256"/>
                    <a:pt x="15971" y="23113"/>
                    <a:pt x="15972" y="22969"/>
                  </a:cubicBezTo>
                  <a:cubicBezTo>
                    <a:pt x="15959" y="19842"/>
                    <a:pt x="13414" y="17318"/>
                    <a:pt x="10287" y="17331"/>
                  </a:cubicBezTo>
                  <a:cubicBezTo>
                    <a:pt x="10050" y="17332"/>
                    <a:pt x="9813" y="17347"/>
                    <a:pt x="9578" y="17378"/>
                  </a:cubicBezTo>
                  <a:cubicBezTo>
                    <a:pt x="7790" y="17367"/>
                    <a:pt x="6041" y="17897"/>
                    <a:pt x="4558" y="18897"/>
                  </a:cubicBezTo>
                  <a:lnTo>
                    <a:pt x="486" y="15915"/>
                  </a:lnTo>
                  <a:lnTo>
                    <a:pt x="1194" y="0"/>
                  </a:lnTo>
                  <a:lnTo>
                    <a:pt x="20615" y="0"/>
                  </a:lnTo>
                  <a:lnTo>
                    <a:pt x="20615" y="5304"/>
                  </a:lnTo>
                  <a:lnTo>
                    <a:pt x="6261" y="5304"/>
                  </a:lnTo>
                  <a:lnTo>
                    <a:pt x="5837" y="13358"/>
                  </a:lnTo>
                  <a:cubicBezTo>
                    <a:pt x="7548" y="12537"/>
                    <a:pt x="9433" y="12147"/>
                    <a:pt x="11329" y="12221"/>
                  </a:cubicBezTo>
                  <a:cubicBezTo>
                    <a:pt x="17059" y="12040"/>
                    <a:pt x="21851" y="16538"/>
                    <a:pt x="22032" y="22268"/>
                  </a:cubicBezTo>
                  <a:cubicBezTo>
                    <a:pt x="22039" y="22504"/>
                    <a:pt x="22039" y="22739"/>
                    <a:pt x="22030" y="22974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C585F67-FCCB-4BDF-ACD1-B6462F50EAA0}"/>
                </a:ext>
              </a:extLst>
            </p:cNvPr>
            <p:cNvSpPr/>
            <p:nvPr/>
          </p:nvSpPr>
          <p:spPr>
            <a:xfrm>
              <a:off x="3921780" y="4784632"/>
              <a:ext cx="23899" cy="34593"/>
            </a:xfrm>
            <a:custGeom>
              <a:avLst/>
              <a:gdLst>
                <a:gd name="connsiteX0" fmla="*/ 1973 w 23899"/>
                <a:gd name="connsiteY0" fmla="*/ 32914 h 34593"/>
                <a:gd name="connsiteX1" fmla="*/ 1973 w 23899"/>
                <a:gd name="connsiteY1" fmla="*/ 27252 h 34593"/>
                <a:gd name="connsiteX2" fmla="*/ 10023 w 23899"/>
                <a:gd name="connsiteY2" fmla="*/ 29290 h 34593"/>
                <a:gd name="connsiteX3" fmla="*/ 18125 w 23899"/>
                <a:gd name="connsiteY3" fmla="*/ 19202 h 34593"/>
                <a:gd name="connsiteX4" fmla="*/ 10500 w 23899"/>
                <a:gd name="connsiteY4" fmla="*/ 21901 h 34593"/>
                <a:gd name="connsiteX5" fmla="*/ 5 w 23899"/>
                <a:gd name="connsiteY5" fmla="*/ 12060 h 34593"/>
                <a:gd name="connsiteX6" fmla="*/ 29 w 23899"/>
                <a:gd name="connsiteY6" fmla="*/ 10959 h 34593"/>
                <a:gd name="connsiteX7" fmla="*/ 10964 w 23899"/>
                <a:gd name="connsiteY7" fmla="*/ 0 h 34593"/>
                <a:gd name="connsiteX8" fmla="*/ 11585 w 23899"/>
                <a:gd name="connsiteY8" fmla="*/ 17 h 34593"/>
                <a:gd name="connsiteX9" fmla="*/ 23900 w 23899"/>
                <a:gd name="connsiteY9" fmla="*/ 16121 h 34593"/>
                <a:gd name="connsiteX10" fmla="*/ 10023 w 23899"/>
                <a:gd name="connsiteY10" fmla="*/ 34594 h 34593"/>
                <a:gd name="connsiteX11" fmla="*/ 1973 w 23899"/>
                <a:gd name="connsiteY11" fmla="*/ 32890 h 34593"/>
                <a:gd name="connsiteX12" fmla="*/ 17889 w 23899"/>
                <a:gd name="connsiteY12" fmla="*/ 14087 h 34593"/>
                <a:gd name="connsiteX13" fmla="*/ 11542 w 23899"/>
                <a:gd name="connsiteY13" fmla="*/ 5122 h 34593"/>
                <a:gd name="connsiteX14" fmla="*/ 5644 w 23899"/>
                <a:gd name="connsiteY14" fmla="*/ 11020 h 34593"/>
                <a:gd name="connsiteX15" fmla="*/ 11542 w 23899"/>
                <a:gd name="connsiteY15" fmla="*/ 16918 h 34593"/>
                <a:gd name="connsiteX16" fmla="*/ 17889 w 23899"/>
                <a:gd name="connsiteY16" fmla="*/ 14087 h 3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99" h="34593">
                  <a:moveTo>
                    <a:pt x="1973" y="32914"/>
                  </a:moveTo>
                  <a:lnTo>
                    <a:pt x="1973" y="27252"/>
                  </a:lnTo>
                  <a:cubicBezTo>
                    <a:pt x="4474" y="28514"/>
                    <a:pt x="7223" y="29210"/>
                    <a:pt x="10023" y="29290"/>
                  </a:cubicBezTo>
                  <a:cubicBezTo>
                    <a:pt x="15473" y="29290"/>
                    <a:pt x="18125" y="26308"/>
                    <a:pt x="18125" y="19202"/>
                  </a:cubicBezTo>
                  <a:cubicBezTo>
                    <a:pt x="16013" y="21029"/>
                    <a:pt x="13290" y="21992"/>
                    <a:pt x="10500" y="21901"/>
                  </a:cubicBezTo>
                  <a:cubicBezTo>
                    <a:pt x="4884" y="22081"/>
                    <a:pt x="186" y="17676"/>
                    <a:pt x="5" y="12060"/>
                  </a:cubicBezTo>
                  <a:cubicBezTo>
                    <a:pt x="-7" y="11693"/>
                    <a:pt x="1" y="11325"/>
                    <a:pt x="29" y="10959"/>
                  </a:cubicBezTo>
                  <a:cubicBezTo>
                    <a:pt x="23" y="4913"/>
                    <a:pt x="4918" y="7"/>
                    <a:pt x="10964" y="0"/>
                  </a:cubicBezTo>
                  <a:cubicBezTo>
                    <a:pt x="11171" y="0"/>
                    <a:pt x="11378" y="6"/>
                    <a:pt x="11585" y="17"/>
                  </a:cubicBezTo>
                  <a:cubicBezTo>
                    <a:pt x="19351" y="17"/>
                    <a:pt x="23900" y="5986"/>
                    <a:pt x="23900" y="16121"/>
                  </a:cubicBezTo>
                  <a:cubicBezTo>
                    <a:pt x="23900" y="29904"/>
                    <a:pt x="18832" y="34594"/>
                    <a:pt x="10023" y="34594"/>
                  </a:cubicBezTo>
                  <a:cubicBezTo>
                    <a:pt x="7254" y="34557"/>
                    <a:pt x="4520" y="33978"/>
                    <a:pt x="1973" y="32890"/>
                  </a:cubicBezTo>
                  <a:moveTo>
                    <a:pt x="17889" y="14087"/>
                  </a:moveTo>
                  <a:cubicBezTo>
                    <a:pt x="17889" y="8312"/>
                    <a:pt x="15756" y="5122"/>
                    <a:pt x="11542" y="5122"/>
                  </a:cubicBezTo>
                  <a:cubicBezTo>
                    <a:pt x="8285" y="5122"/>
                    <a:pt x="5644" y="7763"/>
                    <a:pt x="5644" y="11020"/>
                  </a:cubicBezTo>
                  <a:cubicBezTo>
                    <a:pt x="5644" y="14278"/>
                    <a:pt x="8285" y="16918"/>
                    <a:pt x="11542" y="16918"/>
                  </a:cubicBezTo>
                  <a:cubicBezTo>
                    <a:pt x="13954" y="16876"/>
                    <a:pt x="16245" y="15854"/>
                    <a:pt x="17889" y="14087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751BBA3-0A21-43AD-A9D6-FB9DE71FBB0E}"/>
                </a:ext>
              </a:extLst>
            </p:cNvPr>
            <p:cNvSpPr/>
            <p:nvPr/>
          </p:nvSpPr>
          <p:spPr>
            <a:xfrm>
              <a:off x="4371063" y="4557635"/>
              <a:ext cx="15745" cy="81539"/>
            </a:xfrm>
            <a:custGeom>
              <a:avLst/>
              <a:gdLst>
                <a:gd name="connsiteX0" fmla="*/ 0 w 15745"/>
                <a:gd name="connsiteY0" fmla="*/ 5955 h 81539"/>
                <a:gd name="connsiteX1" fmla="*/ 0 w 15745"/>
                <a:gd name="connsiteY1" fmla="*/ 81540 h 81539"/>
                <a:gd name="connsiteX2" fmla="*/ 15745 w 15745"/>
                <a:gd name="connsiteY2" fmla="*/ 81540 h 81539"/>
                <a:gd name="connsiteX3" fmla="*/ 15745 w 15745"/>
                <a:gd name="connsiteY3" fmla="*/ 0 h 8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45" h="81539">
                  <a:moveTo>
                    <a:pt x="0" y="5955"/>
                  </a:moveTo>
                  <a:lnTo>
                    <a:pt x="0" y="81540"/>
                  </a:lnTo>
                  <a:lnTo>
                    <a:pt x="15745" y="81540"/>
                  </a:lnTo>
                  <a:lnTo>
                    <a:pt x="15745" y="0"/>
                  </a:lnTo>
                  <a:close/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B9BB2EE-3A60-458E-8175-031016794CED}"/>
                </a:ext>
              </a:extLst>
            </p:cNvPr>
            <p:cNvSpPr/>
            <p:nvPr/>
          </p:nvSpPr>
          <p:spPr>
            <a:xfrm>
              <a:off x="4397500" y="4553931"/>
              <a:ext cx="19336" cy="85248"/>
            </a:xfrm>
            <a:custGeom>
              <a:avLst/>
              <a:gdLst>
                <a:gd name="connsiteX0" fmla="*/ 1798 w 19336"/>
                <a:gd name="connsiteY0" fmla="*/ 85248 h 85248"/>
                <a:gd name="connsiteX1" fmla="*/ 17543 w 19336"/>
                <a:gd name="connsiteY1" fmla="*/ 85248 h 85248"/>
                <a:gd name="connsiteX2" fmla="*/ 17543 w 19336"/>
                <a:gd name="connsiteY2" fmla="*/ 30250 h 85248"/>
                <a:gd name="connsiteX3" fmla="*/ 1798 w 19336"/>
                <a:gd name="connsiteY3" fmla="*/ 30250 h 85248"/>
                <a:gd name="connsiteX4" fmla="*/ 9668 w 19336"/>
                <a:gd name="connsiteY4" fmla="*/ 19336 h 85248"/>
                <a:gd name="connsiteX5" fmla="*/ 19336 w 19336"/>
                <a:gd name="connsiteY5" fmla="*/ 9668 h 85248"/>
                <a:gd name="connsiteX6" fmla="*/ 9668 w 19336"/>
                <a:gd name="connsiteY6" fmla="*/ 0 h 85248"/>
                <a:gd name="connsiteX7" fmla="*/ 0 w 19336"/>
                <a:gd name="connsiteY7" fmla="*/ 9668 h 85248"/>
                <a:gd name="connsiteX8" fmla="*/ 9668 w 19336"/>
                <a:gd name="connsiteY8" fmla="*/ 19336 h 8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36" h="85248">
                  <a:moveTo>
                    <a:pt x="1798" y="85248"/>
                  </a:moveTo>
                  <a:lnTo>
                    <a:pt x="17543" y="85248"/>
                  </a:lnTo>
                  <a:lnTo>
                    <a:pt x="17543" y="30250"/>
                  </a:lnTo>
                  <a:lnTo>
                    <a:pt x="1798" y="30250"/>
                  </a:lnTo>
                  <a:close/>
                  <a:moveTo>
                    <a:pt x="9668" y="19336"/>
                  </a:moveTo>
                  <a:cubicBezTo>
                    <a:pt x="15009" y="19336"/>
                    <a:pt x="19336" y="15007"/>
                    <a:pt x="19336" y="9668"/>
                  </a:cubicBezTo>
                  <a:cubicBezTo>
                    <a:pt x="19336" y="4329"/>
                    <a:pt x="15009" y="0"/>
                    <a:pt x="9668" y="0"/>
                  </a:cubicBezTo>
                  <a:cubicBezTo>
                    <a:pt x="4327" y="0"/>
                    <a:pt x="0" y="4329"/>
                    <a:pt x="0" y="9668"/>
                  </a:cubicBezTo>
                  <a:cubicBezTo>
                    <a:pt x="0" y="15007"/>
                    <a:pt x="4327" y="19336"/>
                    <a:pt x="9668" y="19336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3D5CAD1-F65A-423D-8194-8B4DF1865219}"/>
                </a:ext>
              </a:extLst>
            </p:cNvPr>
            <p:cNvSpPr/>
            <p:nvPr/>
          </p:nvSpPr>
          <p:spPr>
            <a:xfrm>
              <a:off x="4648140" y="4553931"/>
              <a:ext cx="19336" cy="85248"/>
            </a:xfrm>
            <a:custGeom>
              <a:avLst/>
              <a:gdLst>
                <a:gd name="connsiteX0" fmla="*/ 1798 w 19336"/>
                <a:gd name="connsiteY0" fmla="*/ 85248 h 85248"/>
                <a:gd name="connsiteX1" fmla="*/ 17543 w 19336"/>
                <a:gd name="connsiteY1" fmla="*/ 85248 h 85248"/>
                <a:gd name="connsiteX2" fmla="*/ 17543 w 19336"/>
                <a:gd name="connsiteY2" fmla="*/ 30250 h 85248"/>
                <a:gd name="connsiteX3" fmla="*/ 1798 w 19336"/>
                <a:gd name="connsiteY3" fmla="*/ 30250 h 85248"/>
                <a:gd name="connsiteX4" fmla="*/ 9668 w 19336"/>
                <a:gd name="connsiteY4" fmla="*/ 19336 h 85248"/>
                <a:gd name="connsiteX5" fmla="*/ 19336 w 19336"/>
                <a:gd name="connsiteY5" fmla="*/ 9668 h 85248"/>
                <a:gd name="connsiteX6" fmla="*/ 9668 w 19336"/>
                <a:gd name="connsiteY6" fmla="*/ 0 h 85248"/>
                <a:gd name="connsiteX7" fmla="*/ 0 w 19336"/>
                <a:gd name="connsiteY7" fmla="*/ 9668 h 85248"/>
                <a:gd name="connsiteX8" fmla="*/ 9668 w 19336"/>
                <a:gd name="connsiteY8" fmla="*/ 19336 h 8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36" h="85248">
                  <a:moveTo>
                    <a:pt x="1798" y="85248"/>
                  </a:moveTo>
                  <a:lnTo>
                    <a:pt x="17543" y="85248"/>
                  </a:lnTo>
                  <a:lnTo>
                    <a:pt x="17543" y="30250"/>
                  </a:lnTo>
                  <a:lnTo>
                    <a:pt x="1798" y="30250"/>
                  </a:lnTo>
                  <a:close/>
                  <a:moveTo>
                    <a:pt x="9668" y="19336"/>
                  </a:moveTo>
                  <a:cubicBezTo>
                    <a:pt x="15009" y="19336"/>
                    <a:pt x="19336" y="15007"/>
                    <a:pt x="19336" y="9668"/>
                  </a:cubicBezTo>
                  <a:cubicBezTo>
                    <a:pt x="19336" y="4329"/>
                    <a:pt x="15009" y="0"/>
                    <a:pt x="9668" y="0"/>
                  </a:cubicBezTo>
                  <a:cubicBezTo>
                    <a:pt x="4327" y="0"/>
                    <a:pt x="0" y="4329"/>
                    <a:pt x="0" y="9668"/>
                  </a:cubicBezTo>
                  <a:cubicBezTo>
                    <a:pt x="0" y="15007"/>
                    <a:pt x="4327" y="19336"/>
                    <a:pt x="9668" y="19336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0A9705B-9B4F-4593-BEEC-7193303EA1BD}"/>
                </a:ext>
              </a:extLst>
            </p:cNvPr>
            <p:cNvSpPr/>
            <p:nvPr/>
          </p:nvSpPr>
          <p:spPr>
            <a:xfrm>
              <a:off x="4301787" y="4656826"/>
              <a:ext cx="19336" cy="85248"/>
            </a:xfrm>
            <a:custGeom>
              <a:avLst/>
              <a:gdLst>
                <a:gd name="connsiteX0" fmla="*/ 1793 w 19336"/>
                <a:gd name="connsiteY0" fmla="*/ 85248 h 85248"/>
                <a:gd name="connsiteX1" fmla="*/ 17538 w 19336"/>
                <a:gd name="connsiteY1" fmla="*/ 85248 h 85248"/>
                <a:gd name="connsiteX2" fmla="*/ 17538 w 19336"/>
                <a:gd name="connsiteY2" fmla="*/ 30250 h 85248"/>
                <a:gd name="connsiteX3" fmla="*/ 1793 w 19336"/>
                <a:gd name="connsiteY3" fmla="*/ 30250 h 85248"/>
                <a:gd name="connsiteX4" fmla="*/ 9668 w 19336"/>
                <a:gd name="connsiteY4" fmla="*/ 19336 h 85248"/>
                <a:gd name="connsiteX5" fmla="*/ 19336 w 19336"/>
                <a:gd name="connsiteY5" fmla="*/ 9668 h 85248"/>
                <a:gd name="connsiteX6" fmla="*/ 9668 w 19336"/>
                <a:gd name="connsiteY6" fmla="*/ 0 h 85248"/>
                <a:gd name="connsiteX7" fmla="*/ 0 w 19336"/>
                <a:gd name="connsiteY7" fmla="*/ 9668 h 85248"/>
                <a:gd name="connsiteX8" fmla="*/ 9668 w 19336"/>
                <a:gd name="connsiteY8" fmla="*/ 19336 h 8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36" h="85248">
                  <a:moveTo>
                    <a:pt x="1793" y="85248"/>
                  </a:moveTo>
                  <a:lnTo>
                    <a:pt x="17538" y="85248"/>
                  </a:lnTo>
                  <a:lnTo>
                    <a:pt x="17538" y="30250"/>
                  </a:lnTo>
                  <a:lnTo>
                    <a:pt x="1793" y="30250"/>
                  </a:lnTo>
                  <a:close/>
                  <a:moveTo>
                    <a:pt x="9668" y="19336"/>
                  </a:moveTo>
                  <a:cubicBezTo>
                    <a:pt x="15009" y="19336"/>
                    <a:pt x="19336" y="15008"/>
                    <a:pt x="19336" y="9668"/>
                  </a:cubicBezTo>
                  <a:cubicBezTo>
                    <a:pt x="19336" y="4329"/>
                    <a:pt x="15009" y="0"/>
                    <a:pt x="9668" y="0"/>
                  </a:cubicBezTo>
                  <a:cubicBezTo>
                    <a:pt x="4327" y="0"/>
                    <a:pt x="0" y="4329"/>
                    <a:pt x="0" y="9668"/>
                  </a:cubicBezTo>
                  <a:cubicBezTo>
                    <a:pt x="0" y="15008"/>
                    <a:pt x="4327" y="19336"/>
                    <a:pt x="9668" y="19336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A07DAB8-AF49-48F8-97DE-8A62AB5F60EF}"/>
                </a:ext>
              </a:extLst>
            </p:cNvPr>
            <p:cNvSpPr/>
            <p:nvPr/>
          </p:nvSpPr>
          <p:spPr>
            <a:xfrm>
              <a:off x="4527404" y="4656826"/>
              <a:ext cx="19336" cy="85248"/>
            </a:xfrm>
            <a:custGeom>
              <a:avLst/>
              <a:gdLst>
                <a:gd name="connsiteX0" fmla="*/ 1793 w 19336"/>
                <a:gd name="connsiteY0" fmla="*/ 85248 h 85248"/>
                <a:gd name="connsiteX1" fmla="*/ 17538 w 19336"/>
                <a:gd name="connsiteY1" fmla="*/ 85248 h 85248"/>
                <a:gd name="connsiteX2" fmla="*/ 17538 w 19336"/>
                <a:gd name="connsiteY2" fmla="*/ 30250 h 85248"/>
                <a:gd name="connsiteX3" fmla="*/ 1793 w 19336"/>
                <a:gd name="connsiteY3" fmla="*/ 30250 h 85248"/>
                <a:gd name="connsiteX4" fmla="*/ 9668 w 19336"/>
                <a:gd name="connsiteY4" fmla="*/ 19336 h 85248"/>
                <a:gd name="connsiteX5" fmla="*/ 19336 w 19336"/>
                <a:gd name="connsiteY5" fmla="*/ 9668 h 85248"/>
                <a:gd name="connsiteX6" fmla="*/ 9668 w 19336"/>
                <a:gd name="connsiteY6" fmla="*/ 0 h 85248"/>
                <a:gd name="connsiteX7" fmla="*/ 0 w 19336"/>
                <a:gd name="connsiteY7" fmla="*/ 9668 h 85248"/>
                <a:gd name="connsiteX8" fmla="*/ 9668 w 19336"/>
                <a:gd name="connsiteY8" fmla="*/ 19336 h 8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36" h="85248">
                  <a:moveTo>
                    <a:pt x="1793" y="85248"/>
                  </a:moveTo>
                  <a:lnTo>
                    <a:pt x="17538" y="85248"/>
                  </a:lnTo>
                  <a:lnTo>
                    <a:pt x="17538" y="30250"/>
                  </a:lnTo>
                  <a:lnTo>
                    <a:pt x="1793" y="30250"/>
                  </a:lnTo>
                  <a:close/>
                  <a:moveTo>
                    <a:pt x="9668" y="19336"/>
                  </a:moveTo>
                  <a:cubicBezTo>
                    <a:pt x="15009" y="19336"/>
                    <a:pt x="19336" y="15008"/>
                    <a:pt x="19336" y="9668"/>
                  </a:cubicBezTo>
                  <a:cubicBezTo>
                    <a:pt x="19336" y="4329"/>
                    <a:pt x="15009" y="0"/>
                    <a:pt x="9668" y="0"/>
                  </a:cubicBezTo>
                  <a:cubicBezTo>
                    <a:pt x="4327" y="0"/>
                    <a:pt x="0" y="4329"/>
                    <a:pt x="0" y="9668"/>
                  </a:cubicBezTo>
                  <a:cubicBezTo>
                    <a:pt x="0" y="15008"/>
                    <a:pt x="4327" y="19336"/>
                    <a:pt x="9668" y="19336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38EF0E0-1575-49D0-A1E0-68981FFD5EA6}"/>
                </a:ext>
              </a:extLst>
            </p:cNvPr>
            <p:cNvSpPr/>
            <p:nvPr/>
          </p:nvSpPr>
          <p:spPr>
            <a:xfrm>
              <a:off x="4233256" y="4659851"/>
              <a:ext cx="57772" cy="83017"/>
            </a:xfrm>
            <a:custGeom>
              <a:avLst/>
              <a:gdLst>
                <a:gd name="connsiteX0" fmla="*/ 57754 w 57772"/>
                <a:gd name="connsiteY0" fmla="*/ 0 h 83017"/>
                <a:gd name="connsiteX1" fmla="*/ 42027 w 57772"/>
                <a:gd name="connsiteY1" fmla="*/ 5955 h 83017"/>
                <a:gd name="connsiteX2" fmla="*/ 42027 w 57772"/>
                <a:gd name="connsiteY2" fmla="*/ 30665 h 83017"/>
                <a:gd name="connsiteX3" fmla="*/ 25683 w 57772"/>
                <a:gd name="connsiteY3" fmla="*/ 24531 h 83017"/>
                <a:gd name="connsiteX4" fmla="*/ 0 w 57772"/>
                <a:gd name="connsiteY4" fmla="*/ 53658 h 83017"/>
                <a:gd name="connsiteX5" fmla="*/ 25683 w 57772"/>
                <a:gd name="connsiteY5" fmla="*/ 83016 h 83017"/>
                <a:gd name="connsiteX6" fmla="*/ 42027 w 57772"/>
                <a:gd name="connsiteY6" fmla="*/ 76821 h 83017"/>
                <a:gd name="connsiteX7" fmla="*/ 42027 w 57772"/>
                <a:gd name="connsiteY7" fmla="*/ 81540 h 83017"/>
                <a:gd name="connsiteX8" fmla="*/ 57773 w 57772"/>
                <a:gd name="connsiteY8" fmla="*/ 81540 h 83017"/>
                <a:gd name="connsiteX9" fmla="*/ 57773 w 57772"/>
                <a:gd name="connsiteY9" fmla="*/ 0 h 83017"/>
                <a:gd name="connsiteX10" fmla="*/ 29264 w 57772"/>
                <a:gd name="connsiteY10" fmla="*/ 68158 h 83017"/>
                <a:gd name="connsiteX11" fmla="*/ 16661 w 57772"/>
                <a:gd name="connsiteY11" fmla="*/ 51855 h 83017"/>
                <a:gd name="connsiteX12" fmla="*/ 29264 w 57772"/>
                <a:gd name="connsiteY12" fmla="*/ 39253 h 83017"/>
                <a:gd name="connsiteX13" fmla="*/ 42041 w 57772"/>
                <a:gd name="connsiteY13" fmla="*/ 52311 h 83017"/>
                <a:gd name="connsiteX14" fmla="*/ 42032 w 57772"/>
                <a:gd name="connsiteY14" fmla="*/ 52705 h 83017"/>
                <a:gd name="connsiteX15" fmla="*/ 42032 w 57772"/>
                <a:gd name="connsiteY15" fmla="*/ 54621 h 83017"/>
                <a:gd name="connsiteX16" fmla="*/ 29830 w 57772"/>
                <a:gd name="connsiteY16" fmla="*/ 68146 h 83017"/>
                <a:gd name="connsiteX17" fmla="*/ 29264 w 57772"/>
                <a:gd name="connsiteY17" fmla="*/ 68163 h 8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772" h="83017">
                  <a:moveTo>
                    <a:pt x="57754" y="0"/>
                  </a:moveTo>
                  <a:lnTo>
                    <a:pt x="42027" y="5955"/>
                  </a:lnTo>
                  <a:lnTo>
                    <a:pt x="42027" y="30665"/>
                  </a:lnTo>
                  <a:cubicBezTo>
                    <a:pt x="37535" y="26652"/>
                    <a:pt x="31703" y="24463"/>
                    <a:pt x="25683" y="24531"/>
                  </a:cubicBezTo>
                  <a:cubicBezTo>
                    <a:pt x="10428" y="24531"/>
                    <a:pt x="0" y="37238"/>
                    <a:pt x="0" y="53658"/>
                  </a:cubicBezTo>
                  <a:cubicBezTo>
                    <a:pt x="0" y="70173"/>
                    <a:pt x="10428" y="83016"/>
                    <a:pt x="25683" y="83016"/>
                  </a:cubicBezTo>
                  <a:cubicBezTo>
                    <a:pt x="31717" y="83079"/>
                    <a:pt x="37549" y="80867"/>
                    <a:pt x="42027" y="76821"/>
                  </a:cubicBezTo>
                  <a:lnTo>
                    <a:pt x="42027" y="81540"/>
                  </a:lnTo>
                  <a:lnTo>
                    <a:pt x="57773" y="81540"/>
                  </a:lnTo>
                  <a:lnTo>
                    <a:pt x="57773" y="0"/>
                  </a:lnTo>
                  <a:close/>
                  <a:moveTo>
                    <a:pt x="29264" y="68158"/>
                  </a:moveTo>
                  <a:cubicBezTo>
                    <a:pt x="21280" y="67136"/>
                    <a:pt x="15642" y="59837"/>
                    <a:pt x="16661" y="51855"/>
                  </a:cubicBezTo>
                  <a:cubicBezTo>
                    <a:pt x="17505" y="45275"/>
                    <a:pt x="22686" y="40095"/>
                    <a:pt x="29264" y="39253"/>
                  </a:cubicBezTo>
                  <a:cubicBezTo>
                    <a:pt x="36398" y="39330"/>
                    <a:pt x="42122" y="45176"/>
                    <a:pt x="42041" y="52311"/>
                  </a:cubicBezTo>
                  <a:cubicBezTo>
                    <a:pt x="42041" y="52442"/>
                    <a:pt x="42037" y="52574"/>
                    <a:pt x="42032" y="52705"/>
                  </a:cubicBezTo>
                  <a:lnTo>
                    <a:pt x="42032" y="54621"/>
                  </a:lnTo>
                  <a:cubicBezTo>
                    <a:pt x="42395" y="61726"/>
                    <a:pt x="36931" y="67781"/>
                    <a:pt x="29830" y="68146"/>
                  </a:cubicBezTo>
                  <a:cubicBezTo>
                    <a:pt x="29641" y="68156"/>
                    <a:pt x="29453" y="68161"/>
                    <a:pt x="29264" y="68163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D7A7D623-59A0-41FE-AA5D-4F369C92E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75" y="4473513"/>
            <a:ext cx="1510830" cy="39193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681AEE4-4950-4ACB-9E63-A0D2A3BA1F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69" y="4412323"/>
            <a:ext cx="1371495" cy="514311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D1FA5560-036A-47D9-AFF0-71D756D0B58C}"/>
              </a:ext>
            </a:extLst>
          </p:cNvPr>
          <p:cNvGrpSpPr/>
          <p:nvPr/>
        </p:nvGrpSpPr>
        <p:grpSpPr>
          <a:xfrm>
            <a:off x="-5008610" y="-5608"/>
            <a:ext cx="4968455" cy="5143500"/>
            <a:chOff x="4571998" y="0"/>
            <a:chExt cx="4968455" cy="5143500"/>
          </a:xfrm>
          <a:solidFill>
            <a:schemeClr val="accent5">
              <a:lumMod val="50000"/>
            </a:schemeClr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3E17E0D-810C-4051-9A51-503C93E97EA1}"/>
                </a:ext>
              </a:extLst>
            </p:cNvPr>
            <p:cNvSpPr/>
            <p:nvPr/>
          </p:nvSpPr>
          <p:spPr>
            <a:xfrm>
              <a:off x="4571998" y="0"/>
              <a:ext cx="4572000" cy="5143500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rapezoid 42">
              <a:extLst>
                <a:ext uri="{FF2B5EF4-FFF2-40B4-BE49-F238E27FC236}">
                  <a16:creationId xmlns:a16="http://schemas.microsoft.com/office/drawing/2014/main" id="{0D4866F4-E3CE-4C46-972B-D9DE503875E9}"/>
                </a:ext>
              </a:extLst>
            </p:cNvPr>
            <p:cNvSpPr/>
            <p:nvPr/>
          </p:nvSpPr>
          <p:spPr>
            <a:xfrm rot="5400000">
              <a:off x="8731562" y="1710585"/>
              <a:ext cx="1221329" cy="396453"/>
            </a:xfrm>
            <a:prstGeom prst="trapezoid">
              <a:avLst>
                <a:gd name="adj" fmla="val 42073"/>
              </a:avLst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itle 4">
            <a:extLst>
              <a:ext uri="{FF2B5EF4-FFF2-40B4-BE49-F238E27FC236}">
                <a16:creationId xmlns:a16="http://schemas.microsoft.com/office/drawing/2014/main" id="{5E380F49-8524-49CC-8A15-4E76CA460145}"/>
              </a:ext>
            </a:extLst>
          </p:cNvPr>
          <p:cNvSpPr txBox="1">
            <a:spLocks/>
          </p:cNvSpPr>
          <p:nvPr/>
        </p:nvSpPr>
        <p:spPr>
          <a:xfrm>
            <a:off x="-3335830" y="528800"/>
            <a:ext cx="2060490" cy="686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E53858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1pPr>
          </a:lstStyle>
          <a:p>
            <a:r>
              <a:rPr lang="en-US" dirty="0">
                <a:solidFill>
                  <a:srgbClr val="E1EFF7"/>
                </a:solidFill>
              </a:rPr>
              <a:t>Part </a:t>
            </a:r>
            <a:r>
              <a:rPr lang="en-US" b="1" dirty="0">
                <a:solidFill>
                  <a:srgbClr val="E1EFF7"/>
                </a:solidFill>
                <a:latin typeface="Kantumruy Pro" pitchFamily="2" charset="0"/>
                <a:cs typeface="Kantumruy Pro" pitchFamily="2" charset="0"/>
              </a:rPr>
              <a:t>02</a:t>
            </a:r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339BA222-79A9-4124-9EA8-9FD80420D9A8}"/>
              </a:ext>
            </a:extLst>
          </p:cNvPr>
          <p:cNvSpPr txBox="1">
            <a:spLocks/>
          </p:cNvSpPr>
          <p:nvPr/>
        </p:nvSpPr>
        <p:spPr>
          <a:xfrm>
            <a:off x="-4102311" y="1530122"/>
            <a:ext cx="3089139" cy="2823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0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8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4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GB" sz="12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it-IT" dirty="0"/>
              <a:t>Experiment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it-IT" dirty="0"/>
              <a:t>How-to </a:t>
            </a:r>
            <a:r>
              <a:rPr lang="it-IT" dirty="0" err="1"/>
              <a:t>GNPy</a:t>
            </a:r>
            <a:endParaRPr lang="it-IT" dirty="0"/>
          </a:p>
          <a:p>
            <a:pPr marL="0" indent="0" algn="ctr">
              <a:lnSpc>
                <a:spcPct val="200000"/>
              </a:lnSpc>
              <a:buNone/>
            </a:pPr>
            <a:r>
              <a:rPr lang="it-IT" dirty="0" err="1"/>
              <a:t>Conclusion</a:t>
            </a:r>
            <a:endParaRPr lang="it-IT" dirty="0"/>
          </a:p>
          <a:p>
            <a:pPr marL="0" indent="0" algn="ctr">
              <a:lnSpc>
                <a:spcPct val="200000"/>
              </a:lnSpc>
              <a:buNone/>
            </a:pPr>
            <a:endParaRPr lang="it-IT" dirty="0"/>
          </a:p>
          <a:p>
            <a:pPr marL="0" indent="0" algn="ctr">
              <a:lnSpc>
                <a:spcPct val="200000"/>
              </a:lnSpc>
              <a:buNone/>
            </a:pPr>
            <a:endParaRPr lang="it-IT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02AC720-6CEA-4875-B8CE-4A851EF80A39}"/>
              </a:ext>
            </a:extLst>
          </p:cNvPr>
          <p:cNvGrpSpPr/>
          <p:nvPr/>
        </p:nvGrpSpPr>
        <p:grpSpPr>
          <a:xfrm>
            <a:off x="-5008610" y="-5608"/>
            <a:ext cx="4968452" cy="5143500"/>
            <a:chOff x="0" y="0"/>
            <a:chExt cx="4968452" cy="51435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34FF623-8A04-4B6B-B0CF-FE97320E7181}"/>
                </a:ext>
              </a:extLst>
            </p:cNvPr>
            <p:cNvSpPr/>
            <p:nvPr/>
          </p:nvSpPr>
          <p:spPr>
            <a:xfrm>
              <a:off x="0" y="0"/>
              <a:ext cx="4572000" cy="51435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rapezoid 47">
              <a:extLst>
                <a:ext uri="{FF2B5EF4-FFF2-40B4-BE49-F238E27FC236}">
                  <a16:creationId xmlns:a16="http://schemas.microsoft.com/office/drawing/2014/main" id="{2FF14ECA-CF89-4649-914F-F2FDC7DA8A22}"/>
                </a:ext>
              </a:extLst>
            </p:cNvPr>
            <p:cNvSpPr/>
            <p:nvPr/>
          </p:nvSpPr>
          <p:spPr>
            <a:xfrm rot="5400000">
              <a:off x="4159561" y="412440"/>
              <a:ext cx="1221329" cy="396453"/>
            </a:xfrm>
            <a:prstGeom prst="trapezoid">
              <a:avLst>
                <a:gd name="adj" fmla="val 42073"/>
              </a:avLst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itle 4">
            <a:extLst>
              <a:ext uri="{FF2B5EF4-FFF2-40B4-BE49-F238E27FC236}">
                <a16:creationId xmlns:a16="http://schemas.microsoft.com/office/drawing/2014/main" id="{091EF2F8-3797-4191-94B6-302223B25C93}"/>
              </a:ext>
            </a:extLst>
          </p:cNvPr>
          <p:cNvSpPr txBox="1">
            <a:spLocks/>
          </p:cNvSpPr>
          <p:nvPr/>
        </p:nvSpPr>
        <p:spPr>
          <a:xfrm>
            <a:off x="-3635303" y="532472"/>
            <a:ext cx="2060490" cy="68692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6396BA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1pPr>
          </a:lstStyle>
          <a:p>
            <a:r>
              <a:rPr lang="en-US">
                <a:solidFill>
                  <a:srgbClr val="E1EFF7"/>
                </a:solidFill>
              </a:rPr>
              <a:t>Part </a:t>
            </a:r>
            <a:r>
              <a:rPr lang="en-US" b="1">
                <a:solidFill>
                  <a:srgbClr val="E1EFF7"/>
                </a:solidFill>
                <a:latin typeface="Kantumruy Pro" pitchFamily="2" charset="0"/>
                <a:cs typeface="Kantumruy Pro" pitchFamily="2" charset="0"/>
              </a:rPr>
              <a:t>01</a:t>
            </a:r>
            <a:endParaRPr lang="en-US" b="1" dirty="0">
              <a:solidFill>
                <a:srgbClr val="E1EFF7"/>
              </a:solidFill>
              <a:latin typeface="Kantumruy Pro" pitchFamily="2" charset="0"/>
              <a:cs typeface="Kantumruy Pro" pitchFamily="2" charset="0"/>
            </a:endParaRPr>
          </a:p>
        </p:txBody>
      </p:sp>
      <p:sp>
        <p:nvSpPr>
          <p:cNvPr id="50" name="Content Placeholder 1">
            <a:extLst>
              <a:ext uri="{FF2B5EF4-FFF2-40B4-BE49-F238E27FC236}">
                <a16:creationId xmlns:a16="http://schemas.microsoft.com/office/drawing/2014/main" id="{B3E2868F-83A2-425D-BE7D-A4BD88FC35A7}"/>
              </a:ext>
            </a:extLst>
          </p:cNvPr>
          <p:cNvSpPr txBox="1">
            <a:spLocks/>
          </p:cNvSpPr>
          <p:nvPr/>
        </p:nvSpPr>
        <p:spPr>
          <a:xfrm>
            <a:off x="-4371086" y="1530122"/>
            <a:ext cx="3180577" cy="2540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0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8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4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GB" sz="12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it-IT" dirty="0"/>
              <a:t>Digital Twin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it-IT" dirty="0"/>
              <a:t>Optical Digital Twin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it-IT" dirty="0" err="1"/>
              <a:t>GNPy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691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095CAD-A20B-CDEF-9893-480B49DF97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b="0" i="0" dirty="0">
                <a:ea typeface="Verdana"/>
              </a:rPr>
              <a:t>Matteo Colantonio</a:t>
            </a:r>
            <a:endParaRPr lang="en-US" b="0" i="0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8BEE8D6-B6F4-B093-9E9C-9BC3F5CC2140}"/>
              </a:ext>
            </a:extLst>
          </p:cNvPr>
          <p:cNvSpPr txBox="1">
            <a:spLocks/>
          </p:cNvSpPr>
          <p:nvPr/>
        </p:nvSpPr>
        <p:spPr>
          <a:xfrm>
            <a:off x="374475" y="1290573"/>
            <a:ext cx="4492800" cy="153835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>
                <a:solidFill>
                  <a:schemeClr val="accent1">
                    <a:lumMod val="50000"/>
                  </a:schemeClr>
                </a:solidFill>
                <a:latin typeface="Kantumruy Pro Medium" pitchFamily="2" charset="0"/>
                <a:ea typeface="Verdana"/>
                <a:cs typeface="Kantumruy Pro Medium" pitchFamily="2" charset="0"/>
              </a:rPr>
              <a:t>Experiment &amp; </a:t>
            </a:r>
            <a:r>
              <a:rPr lang="en-US" sz="5000" dirty="0">
                <a:solidFill>
                  <a:schemeClr val="accent1">
                    <a:lumMod val="50000"/>
                  </a:schemeClr>
                </a:solidFill>
                <a:latin typeface="Kantumruy Pro SemiBold" pitchFamily="2" charset="0"/>
                <a:ea typeface="Verdana"/>
                <a:cs typeface="Kantumruy Pro SemiBold" pitchFamily="2" charset="0"/>
              </a:rPr>
              <a:t>Results</a:t>
            </a:r>
            <a:endParaRPr lang="en-US" sz="5000" dirty="0">
              <a:solidFill>
                <a:schemeClr val="accent1">
                  <a:lumMod val="50000"/>
                </a:schemeClr>
              </a:solidFill>
              <a:latin typeface="Kantumruy Pro SemiBold" pitchFamily="2" charset="0"/>
              <a:cs typeface="Kantumruy Pro SemiBold" pitchFamily="2" charset="0"/>
            </a:endParaRPr>
          </a:p>
        </p:txBody>
      </p:sp>
      <p:grpSp>
        <p:nvGrpSpPr>
          <p:cNvPr id="59" name="Graphic 10">
            <a:extLst>
              <a:ext uri="{FF2B5EF4-FFF2-40B4-BE49-F238E27FC236}">
                <a16:creationId xmlns:a16="http://schemas.microsoft.com/office/drawing/2014/main" id="{4F9C2873-323B-496A-85F2-EEFD439ED305}"/>
              </a:ext>
            </a:extLst>
          </p:cNvPr>
          <p:cNvGrpSpPr/>
          <p:nvPr/>
        </p:nvGrpSpPr>
        <p:grpSpPr>
          <a:xfrm>
            <a:off x="482946" y="4412617"/>
            <a:ext cx="1170193" cy="513723"/>
            <a:chOff x="3619941" y="4399613"/>
            <a:chExt cx="1170193" cy="513723"/>
          </a:xfrm>
          <a:solidFill>
            <a:srgbClr val="001E3B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28E7042-FBB2-4BF8-A22C-E27C0784D49B}"/>
                </a:ext>
              </a:extLst>
            </p:cNvPr>
            <p:cNvSpPr/>
            <p:nvPr/>
          </p:nvSpPr>
          <p:spPr>
            <a:xfrm>
              <a:off x="4238578" y="4560438"/>
              <a:ext cx="58202" cy="78736"/>
            </a:xfrm>
            <a:custGeom>
              <a:avLst/>
              <a:gdLst>
                <a:gd name="connsiteX0" fmla="*/ 0 w 58202"/>
                <a:gd name="connsiteY0" fmla="*/ 5 h 78736"/>
                <a:gd name="connsiteX1" fmla="*/ 31378 w 58202"/>
                <a:gd name="connsiteY1" fmla="*/ 5 h 78736"/>
                <a:gd name="connsiteX2" fmla="*/ 58197 w 58202"/>
                <a:gd name="connsiteY2" fmla="*/ 25826 h 78736"/>
                <a:gd name="connsiteX3" fmla="*/ 32373 w 58202"/>
                <a:gd name="connsiteY3" fmla="*/ 52644 h 78736"/>
                <a:gd name="connsiteX4" fmla="*/ 31378 w 58202"/>
                <a:gd name="connsiteY4" fmla="*/ 52644 h 78736"/>
                <a:gd name="connsiteX5" fmla="*/ 16642 w 58202"/>
                <a:gd name="connsiteY5" fmla="*/ 52644 h 78736"/>
                <a:gd name="connsiteX6" fmla="*/ 16642 w 58202"/>
                <a:gd name="connsiteY6" fmla="*/ 78737 h 78736"/>
                <a:gd name="connsiteX7" fmla="*/ 0 w 58202"/>
                <a:gd name="connsiteY7" fmla="*/ 78737 h 78736"/>
                <a:gd name="connsiteX8" fmla="*/ 28117 w 58202"/>
                <a:gd name="connsiteY8" fmla="*/ 38139 h 78736"/>
                <a:gd name="connsiteX9" fmla="*/ 40456 w 58202"/>
                <a:gd name="connsiteY9" fmla="*/ 28127 h 78736"/>
                <a:gd name="connsiteX10" fmla="*/ 40489 w 58202"/>
                <a:gd name="connsiteY10" fmla="*/ 26216 h 78736"/>
                <a:gd name="connsiteX11" fmla="*/ 30033 w 58202"/>
                <a:gd name="connsiteY11" fmla="*/ 14465 h 78736"/>
                <a:gd name="connsiteX12" fmla="*/ 28117 w 58202"/>
                <a:gd name="connsiteY12" fmla="*/ 14519 h 78736"/>
                <a:gd name="connsiteX13" fmla="*/ 16647 w 58202"/>
                <a:gd name="connsiteY13" fmla="*/ 14519 h 78736"/>
                <a:gd name="connsiteX14" fmla="*/ 16647 w 58202"/>
                <a:gd name="connsiteY14" fmla="*/ 38139 h 7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202" h="78736">
                  <a:moveTo>
                    <a:pt x="0" y="5"/>
                  </a:moveTo>
                  <a:lnTo>
                    <a:pt x="31378" y="5"/>
                  </a:lnTo>
                  <a:cubicBezTo>
                    <a:pt x="45915" y="-270"/>
                    <a:pt x="57919" y="11290"/>
                    <a:pt x="58197" y="25826"/>
                  </a:cubicBezTo>
                  <a:cubicBezTo>
                    <a:pt x="58471" y="40362"/>
                    <a:pt x="46911" y="52369"/>
                    <a:pt x="32373" y="52644"/>
                  </a:cubicBezTo>
                  <a:cubicBezTo>
                    <a:pt x="32043" y="52650"/>
                    <a:pt x="31708" y="52650"/>
                    <a:pt x="31378" y="52644"/>
                  </a:cubicBezTo>
                  <a:lnTo>
                    <a:pt x="16642" y="52644"/>
                  </a:lnTo>
                  <a:lnTo>
                    <a:pt x="16642" y="78737"/>
                  </a:lnTo>
                  <a:lnTo>
                    <a:pt x="0" y="78737"/>
                  </a:lnTo>
                  <a:close/>
                  <a:moveTo>
                    <a:pt x="28117" y="38139"/>
                  </a:moveTo>
                  <a:cubicBezTo>
                    <a:pt x="34289" y="38781"/>
                    <a:pt x="39814" y="34298"/>
                    <a:pt x="40456" y="28127"/>
                  </a:cubicBezTo>
                  <a:cubicBezTo>
                    <a:pt x="40522" y="27492"/>
                    <a:pt x="40531" y="26853"/>
                    <a:pt x="40489" y="26216"/>
                  </a:cubicBezTo>
                  <a:cubicBezTo>
                    <a:pt x="40848" y="20084"/>
                    <a:pt x="36167" y="14823"/>
                    <a:pt x="30033" y="14465"/>
                  </a:cubicBezTo>
                  <a:cubicBezTo>
                    <a:pt x="29396" y="14428"/>
                    <a:pt x="28754" y="14446"/>
                    <a:pt x="28117" y="14519"/>
                  </a:cubicBezTo>
                  <a:lnTo>
                    <a:pt x="16647" y="14519"/>
                  </a:lnTo>
                  <a:lnTo>
                    <a:pt x="16647" y="38139"/>
                  </a:lnTo>
                  <a:close/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491E267-48D8-4ACE-92C4-392A0769414E}"/>
                </a:ext>
              </a:extLst>
            </p:cNvPr>
            <p:cNvSpPr/>
            <p:nvPr/>
          </p:nvSpPr>
          <p:spPr>
            <a:xfrm>
              <a:off x="4301549" y="4580925"/>
              <a:ext cx="59965" cy="59994"/>
            </a:xfrm>
            <a:custGeom>
              <a:avLst/>
              <a:gdLst>
                <a:gd name="connsiteX0" fmla="*/ 11 w 59965"/>
                <a:gd name="connsiteY0" fmla="*/ 30609 h 59994"/>
                <a:gd name="connsiteX1" fmla="*/ 29360 w 59965"/>
                <a:gd name="connsiteY1" fmla="*/ 7 h 59994"/>
                <a:gd name="connsiteX2" fmla="*/ 59959 w 59965"/>
                <a:gd name="connsiteY2" fmla="*/ 29354 h 59994"/>
                <a:gd name="connsiteX3" fmla="*/ 30615 w 59965"/>
                <a:gd name="connsiteY3" fmla="*/ 59956 h 59994"/>
                <a:gd name="connsiteX4" fmla="*/ 29931 w 59965"/>
                <a:gd name="connsiteY4" fmla="*/ 59962 h 59994"/>
                <a:gd name="connsiteX5" fmla="*/ 30 w 59965"/>
                <a:gd name="connsiteY5" fmla="*/ 32766 h 59994"/>
                <a:gd name="connsiteX6" fmla="*/ 11 w 59965"/>
                <a:gd name="connsiteY6" fmla="*/ 30609 h 59994"/>
                <a:gd name="connsiteX7" fmla="*/ 43652 w 59965"/>
                <a:gd name="connsiteY7" fmla="*/ 30609 h 59994"/>
                <a:gd name="connsiteX8" fmla="*/ 29166 w 59965"/>
                <a:gd name="connsiteY8" fmla="*/ 17776 h 59994"/>
                <a:gd name="connsiteX9" fmla="*/ 16337 w 59965"/>
                <a:gd name="connsiteY9" fmla="*/ 32261 h 59994"/>
                <a:gd name="connsiteX10" fmla="*/ 29931 w 59965"/>
                <a:gd name="connsiteY10" fmla="*/ 45118 h 59994"/>
                <a:gd name="connsiteX11" fmla="*/ 43690 w 59965"/>
                <a:gd name="connsiteY11" fmla="*/ 31930 h 59994"/>
                <a:gd name="connsiteX12" fmla="*/ 43652 w 59965"/>
                <a:gd name="connsiteY12" fmla="*/ 30609 h 5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965" h="59994">
                  <a:moveTo>
                    <a:pt x="11" y="30609"/>
                  </a:moveTo>
                  <a:cubicBezTo>
                    <a:pt x="-333" y="14054"/>
                    <a:pt x="12803" y="353"/>
                    <a:pt x="29360" y="7"/>
                  </a:cubicBezTo>
                  <a:cubicBezTo>
                    <a:pt x="45912" y="-340"/>
                    <a:pt x="59615" y="12799"/>
                    <a:pt x="59959" y="29354"/>
                  </a:cubicBezTo>
                  <a:cubicBezTo>
                    <a:pt x="60308" y="45908"/>
                    <a:pt x="47167" y="59609"/>
                    <a:pt x="30615" y="59956"/>
                  </a:cubicBezTo>
                  <a:cubicBezTo>
                    <a:pt x="30384" y="59960"/>
                    <a:pt x="30157" y="59963"/>
                    <a:pt x="29931" y="59962"/>
                  </a:cubicBezTo>
                  <a:cubicBezTo>
                    <a:pt x="14166" y="60709"/>
                    <a:pt x="780" y="48532"/>
                    <a:pt x="30" y="32766"/>
                  </a:cubicBezTo>
                  <a:cubicBezTo>
                    <a:pt x="-3" y="32047"/>
                    <a:pt x="-8" y="31328"/>
                    <a:pt x="11" y="30609"/>
                  </a:cubicBezTo>
                  <a:moveTo>
                    <a:pt x="43652" y="30609"/>
                  </a:moveTo>
                  <a:cubicBezTo>
                    <a:pt x="43194" y="23065"/>
                    <a:pt x="36711" y="17320"/>
                    <a:pt x="29166" y="17776"/>
                  </a:cubicBezTo>
                  <a:cubicBezTo>
                    <a:pt x="21626" y="18232"/>
                    <a:pt x="15879" y="24717"/>
                    <a:pt x="16337" y="32261"/>
                  </a:cubicBezTo>
                  <a:cubicBezTo>
                    <a:pt x="16771" y="39460"/>
                    <a:pt x="22716" y="45085"/>
                    <a:pt x="29931" y="45118"/>
                  </a:cubicBezTo>
                  <a:cubicBezTo>
                    <a:pt x="37372" y="45275"/>
                    <a:pt x="43529" y="39371"/>
                    <a:pt x="43690" y="31930"/>
                  </a:cubicBezTo>
                  <a:cubicBezTo>
                    <a:pt x="43699" y="31490"/>
                    <a:pt x="43685" y="31048"/>
                    <a:pt x="43652" y="30609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5E568F0-21FC-4E47-9205-7F8902470164}"/>
                </a:ext>
              </a:extLst>
            </p:cNvPr>
            <p:cNvSpPr/>
            <p:nvPr/>
          </p:nvSpPr>
          <p:spPr>
            <a:xfrm>
              <a:off x="4422697" y="4563595"/>
              <a:ext cx="37360" cy="77274"/>
            </a:xfrm>
            <a:custGeom>
              <a:avLst/>
              <a:gdLst>
                <a:gd name="connsiteX0" fmla="*/ 9324 w 37360"/>
                <a:gd name="connsiteY0" fmla="*/ 59386 h 77274"/>
                <a:gd name="connsiteX1" fmla="*/ 9324 w 37360"/>
                <a:gd name="connsiteY1" fmla="*/ 33628 h 77274"/>
                <a:gd name="connsiteX2" fmla="*/ 0 w 37360"/>
                <a:gd name="connsiteY2" fmla="*/ 33628 h 77274"/>
                <a:gd name="connsiteX3" fmla="*/ 0 w 37360"/>
                <a:gd name="connsiteY3" fmla="*/ 20587 h 77274"/>
                <a:gd name="connsiteX4" fmla="*/ 9909 w 37360"/>
                <a:gd name="connsiteY4" fmla="*/ 20587 h 77274"/>
                <a:gd name="connsiteX5" fmla="*/ 9909 w 37360"/>
                <a:gd name="connsiteY5" fmla="*/ 5629 h 77274"/>
                <a:gd name="connsiteX6" fmla="*/ 25093 w 37360"/>
                <a:gd name="connsiteY6" fmla="*/ 0 h 77274"/>
                <a:gd name="connsiteX7" fmla="*/ 25093 w 37360"/>
                <a:gd name="connsiteY7" fmla="*/ 20587 h 77274"/>
                <a:gd name="connsiteX8" fmla="*/ 37361 w 37360"/>
                <a:gd name="connsiteY8" fmla="*/ 20587 h 77274"/>
                <a:gd name="connsiteX9" fmla="*/ 37361 w 37360"/>
                <a:gd name="connsiteY9" fmla="*/ 33628 h 77274"/>
                <a:gd name="connsiteX10" fmla="*/ 25093 w 37360"/>
                <a:gd name="connsiteY10" fmla="*/ 33628 h 77274"/>
                <a:gd name="connsiteX11" fmla="*/ 25093 w 37360"/>
                <a:gd name="connsiteY11" fmla="*/ 55678 h 77274"/>
                <a:gd name="connsiteX12" fmla="*/ 32855 w 37360"/>
                <a:gd name="connsiteY12" fmla="*/ 63100 h 77274"/>
                <a:gd name="connsiteX13" fmla="*/ 37351 w 37360"/>
                <a:gd name="connsiteY13" fmla="*/ 62425 h 77274"/>
                <a:gd name="connsiteX14" fmla="*/ 37351 w 37360"/>
                <a:gd name="connsiteY14" fmla="*/ 76043 h 77274"/>
                <a:gd name="connsiteX15" fmla="*/ 27914 w 37360"/>
                <a:gd name="connsiteY15" fmla="*/ 77274 h 77274"/>
                <a:gd name="connsiteX16" fmla="*/ 9352 w 37360"/>
                <a:gd name="connsiteY16" fmla="*/ 59396 h 7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360" h="77274">
                  <a:moveTo>
                    <a:pt x="9324" y="59386"/>
                  </a:moveTo>
                  <a:lnTo>
                    <a:pt x="9324" y="33628"/>
                  </a:lnTo>
                  <a:lnTo>
                    <a:pt x="0" y="33628"/>
                  </a:lnTo>
                  <a:lnTo>
                    <a:pt x="0" y="20587"/>
                  </a:lnTo>
                  <a:lnTo>
                    <a:pt x="9909" y="20587"/>
                  </a:lnTo>
                  <a:lnTo>
                    <a:pt x="9909" y="5629"/>
                  </a:lnTo>
                  <a:lnTo>
                    <a:pt x="25093" y="0"/>
                  </a:lnTo>
                  <a:lnTo>
                    <a:pt x="25093" y="20587"/>
                  </a:lnTo>
                  <a:lnTo>
                    <a:pt x="37361" y="20587"/>
                  </a:lnTo>
                  <a:lnTo>
                    <a:pt x="37361" y="33628"/>
                  </a:lnTo>
                  <a:lnTo>
                    <a:pt x="25093" y="33628"/>
                  </a:lnTo>
                  <a:lnTo>
                    <a:pt x="25093" y="55678"/>
                  </a:lnTo>
                  <a:cubicBezTo>
                    <a:pt x="25093" y="60623"/>
                    <a:pt x="27565" y="63100"/>
                    <a:pt x="32855" y="63100"/>
                  </a:cubicBezTo>
                  <a:cubicBezTo>
                    <a:pt x="34379" y="63076"/>
                    <a:pt x="35889" y="62849"/>
                    <a:pt x="37351" y="62425"/>
                  </a:cubicBezTo>
                  <a:lnTo>
                    <a:pt x="37351" y="76043"/>
                  </a:lnTo>
                  <a:cubicBezTo>
                    <a:pt x="34270" y="76844"/>
                    <a:pt x="31099" y="77258"/>
                    <a:pt x="27914" y="77274"/>
                  </a:cubicBezTo>
                  <a:cubicBezTo>
                    <a:pt x="17902" y="77274"/>
                    <a:pt x="9352" y="72216"/>
                    <a:pt x="9352" y="59396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F03FC77-4C8D-495B-9B67-C97A125C38EA}"/>
                </a:ext>
              </a:extLst>
            </p:cNvPr>
            <p:cNvSpPr/>
            <p:nvPr/>
          </p:nvSpPr>
          <p:spPr>
            <a:xfrm>
              <a:off x="4466699" y="4582372"/>
              <a:ext cx="55641" cy="58518"/>
            </a:xfrm>
            <a:custGeom>
              <a:avLst/>
              <a:gdLst>
                <a:gd name="connsiteX0" fmla="*/ 77 w 55641"/>
                <a:gd name="connsiteY0" fmla="*/ 28912 h 58518"/>
                <a:gd name="connsiteX1" fmla="*/ 26458 w 55641"/>
                <a:gd name="connsiteY1" fmla="*/ 28 h 58518"/>
                <a:gd name="connsiteX2" fmla="*/ 28308 w 55641"/>
                <a:gd name="connsiteY2" fmla="*/ 6 h 58518"/>
                <a:gd name="connsiteX3" fmla="*/ 55642 w 55641"/>
                <a:gd name="connsiteY3" fmla="*/ 29138 h 58518"/>
                <a:gd name="connsiteX4" fmla="*/ 55415 w 55641"/>
                <a:gd name="connsiteY4" fmla="*/ 33748 h 58518"/>
                <a:gd name="connsiteX5" fmla="*/ 16502 w 55641"/>
                <a:gd name="connsiteY5" fmla="*/ 33748 h 58518"/>
                <a:gd name="connsiteX6" fmla="*/ 30658 w 55641"/>
                <a:gd name="connsiteY6" fmla="*/ 45445 h 58518"/>
                <a:gd name="connsiteX7" fmla="*/ 51574 w 55641"/>
                <a:gd name="connsiteY7" fmla="*/ 38693 h 58518"/>
                <a:gd name="connsiteX8" fmla="*/ 51574 w 55641"/>
                <a:gd name="connsiteY8" fmla="*/ 52306 h 58518"/>
                <a:gd name="connsiteX9" fmla="*/ 28968 w 55641"/>
                <a:gd name="connsiteY9" fmla="*/ 58487 h 58518"/>
                <a:gd name="connsiteX10" fmla="*/ 25 w 55641"/>
                <a:gd name="connsiteY10" fmla="*/ 32013 h 58518"/>
                <a:gd name="connsiteX11" fmla="*/ 63 w 55641"/>
                <a:gd name="connsiteY11" fmla="*/ 28912 h 58518"/>
                <a:gd name="connsiteX12" fmla="*/ 39764 w 55641"/>
                <a:gd name="connsiteY12" fmla="*/ 23174 h 58518"/>
                <a:gd name="connsiteX13" fmla="*/ 28756 w 55641"/>
                <a:gd name="connsiteY13" fmla="*/ 13024 h 58518"/>
                <a:gd name="connsiteX14" fmla="*/ 28294 w 55641"/>
                <a:gd name="connsiteY14" fmla="*/ 13053 h 58518"/>
                <a:gd name="connsiteX15" fmla="*/ 16823 w 55641"/>
                <a:gd name="connsiteY15" fmla="*/ 23174 h 5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641" h="58518">
                  <a:moveTo>
                    <a:pt x="77" y="28912"/>
                  </a:moveTo>
                  <a:cubicBezTo>
                    <a:pt x="-616" y="13651"/>
                    <a:pt x="11194" y="720"/>
                    <a:pt x="26458" y="28"/>
                  </a:cubicBezTo>
                  <a:cubicBezTo>
                    <a:pt x="27072" y="0"/>
                    <a:pt x="27690" y="-7"/>
                    <a:pt x="28308" y="6"/>
                  </a:cubicBezTo>
                  <a:cubicBezTo>
                    <a:pt x="45766" y="6"/>
                    <a:pt x="55642" y="12152"/>
                    <a:pt x="55642" y="29138"/>
                  </a:cubicBezTo>
                  <a:cubicBezTo>
                    <a:pt x="55642" y="30488"/>
                    <a:pt x="55529" y="32852"/>
                    <a:pt x="55415" y="33748"/>
                  </a:cubicBezTo>
                  <a:lnTo>
                    <a:pt x="16502" y="33748"/>
                  </a:lnTo>
                  <a:cubicBezTo>
                    <a:pt x="17271" y="40838"/>
                    <a:pt x="23552" y="46024"/>
                    <a:pt x="30658" y="45445"/>
                  </a:cubicBezTo>
                  <a:cubicBezTo>
                    <a:pt x="38165" y="45425"/>
                    <a:pt x="45474" y="43065"/>
                    <a:pt x="51574" y="38693"/>
                  </a:cubicBezTo>
                  <a:lnTo>
                    <a:pt x="51574" y="52306"/>
                  </a:lnTo>
                  <a:cubicBezTo>
                    <a:pt x="44855" y="56649"/>
                    <a:pt x="36961" y="58807"/>
                    <a:pt x="28968" y="58487"/>
                  </a:cubicBezTo>
                  <a:cubicBezTo>
                    <a:pt x="13666" y="59168"/>
                    <a:pt x="710" y="47315"/>
                    <a:pt x="25" y="32013"/>
                  </a:cubicBezTo>
                  <a:cubicBezTo>
                    <a:pt x="-17" y="30979"/>
                    <a:pt x="-8" y="29944"/>
                    <a:pt x="63" y="28912"/>
                  </a:cubicBezTo>
                  <a:moveTo>
                    <a:pt x="39764" y="23174"/>
                  </a:moveTo>
                  <a:cubicBezTo>
                    <a:pt x="39528" y="17331"/>
                    <a:pt x="34598" y="12787"/>
                    <a:pt x="28756" y="13024"/>
                  </a:cubicBezTo>
                  <a:cubicBezTo>
                    <a:pt x="28600" y="13030"/>
                    <a:pt x="28449" y="13040"/>
                    <a:pt x="28294" y="13053"/>
                  </a:cubicBezTo>
                  <a:cubicBezTo>
                    <a:pt x="22400" y="12875"/>
                    <a:pt x="17380" y="17304"/>
                    <a:pt x="16823" y="23174"/>
                  </a:cubicBezTo>
                  <a:close/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525E440-ADF4-4F3D-8613-745010A21DA6}"/>
                </a:ext>
              </a:extLst>
            </p:cNvPr>
            <p:cNvSpPr/>
            <p:nvPr/>
          </p:nvSpPr>
          <p:spPr>
            <a:xfrm>
              <a:off x="4529631" y="4582364"/>
              <a:ext cx="46122" cy="58509"/>
            </a:xfrm>
            <a:custGeom>
              <a:avLst/>
              <a:gdLst>
                <a:gd name="connsiteX0" fmla="*/ 15533 w 46122"/>
                <a:gd name="connsiteY0" fmla="*/ 29170 h 58509"/>
                <a:gd name="connsiteX1" fmla="*/ 28259 w 46122"/>
                <a:gd name="connsiteY1" fmla="*/ 43573 h 58509"/>
                <a:gd name="connsiteX2" fmla="*/ 30042 w 46122"/>
                <a:gd name="connsiteY2" fmla="*/ 43566 h 58509"/>
                <a:gd name="connsiteX3" fmla="*/ 46123 w 46122"/>
                <a:gd name="connsiteY3" fmla="*/ 38375 h 58509"/>
                <a:gd name="connsiteX4" fmla="*/ 46123 w 46122"/>
                <a:gd name="connsiteY4" fmla="*/ 54687 h 58509"/>
                <a:gd name="connsiteX5" fmla="*/ 29254 w 46122"/>
                <a:gd name="connsiteY5" fmla="*/ 58509 h 58509"/>
                <a:gd name="connsiteX6" fmla="*/ 0 w 46122"/>
                <a:gd name="connsiteY6" fmla="*/ 29255 h 58509"/>
                <a:gd name="connsiteX7" fmla="*/ 29254 w 46122"/>
                <a:gd name="connsiteY7" fmla="*/ 0 h 58509"/>
                <a:gd name="connsiteX8" fmla="*/ 46123 w 46122"/>
                <a:gd name="connsiteY8" fmla="*/ 3827 h 58509"/>
                <a:gd name="connsiteX9" fmla="*/ 46123 w 46122"/>
                <a:gd name="connsiteY9" fmla="*/ 20021 h 58509"/>
                <a:gd name="connsiteX10" fmla="*/ 30042 w 46122"/>
                <a:gd name="connsiteY10" fmla="*/ 14830 h 58509"/>
                <a:gd name="connsiteX11" fmla="*/ 15543 w 46122"/>
                <a:gd name="connsiteY11" fmla="*/ 27648 h 58509"/>
                <a:gd name="connsiteX12" fmla="*/ 15533 w 46122"/>
                <a:gd name="connsiteY12" fmla="*/ 29118 h 5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22" h="58509">
                  <a:moveTo>
                    <a:pt x="15533" y="29170"/>
                  </a:moveTo>
                  <a:cubicBezTo>
                    <a:pt x="15071" y="36660"/>
                    <a:pt x="20766" y="43109"/>
                    <a:pt x="28259" y="43573"/>
                  </a:cubicBezTo>
                  <a:cubicBezTo>
                    <a:pt x="28853" y="43610"/>
                    <a:pt x="29448" y="43607"/>
                    <a:pt x="30042" y="43566"/>
                  </a:cubicBezTo>
                  <a:cubicBezTo>
                    <a:pt x="35822" y="43614"/>
                    <a:pt x="41461" y="41793"/>
                    <a:pt x="46123" y="38375"/>
                  </a:cubicBezTo>
                  <a:lnTo>
                    <a:pt x="46123" y="54687"/>
                  </a:lnTo>
                  <a:cubicBezTo>
                    <a:pt x="40862" y="57224"/>
                    <a:pt x="35096" y="58531"/>
                    <a:pt x="29254" y="58509"/>
                  </a:cubicBezTo>
                  <a:cubicBezTo>
                    <a:pt x="13098" y="58509"/>
                    <a:pt x="0" y="45412"/>
                    <a:pt x="0" y="29255"/>
                  </a:cubicBezTo>
                  <a:cubicBezTo>
                    <a:pt x="0" y="13098"/>
                    <a:pt x="13098" y="0"/>
                    <a:pt x="29254" y="0"/>
                  </a:cubicBezTo>
                  <a:cubicBezTo>
                    <a:pt x="35096" y="-20"/>
                    <a:pt x="40862" y="1288"/>
                    <a:pt x="46123" y="3827"/>
                  </a:cubicBezTo>
                  <a:lnTo>
                    <a:pt x="46123" y="20021"/>
                  </a:lnTo>
                  <a:cubicBezTo>
                    <a:pt x="41437" y="16650"/>
                    <a:pt x="35813" y="14835"/>
                    <a:pt x="30042" y="14830"/>
                  </a:cubicBezTo>
                  <a:cubicBezTo>
                    <a:pt x="22498" y="14366"/>
                    <a:pt x="16010" y="20105"/>
                    <a:pt x="15543" y="27648"/>
                  </a:cubicBezTo>
                  <a:cubicBezTo>
                    <a:pt x="15514" y="28137"/>
                    <a:pt x="15509" y="28628"/>
                    <a:pt x="15533" y="29118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BFB112D-8BAB-4A82-B31C-815AA2AF5B79}"/>
                </a:ext>
              </a:extLst>
            </p:cNvPr>
            <p:cNvSpPr/>
            <p:nvPr/>
          </p:nvSpPr>
          <p:spPr>
            <a:xfrm>
              <a:off x="4587116" y="4582350"/>
              <a:ext cx="51077" cy="56810"/>
            </a:xfrm>
            <a:custGeom>
              <a:avLst/>
              <a:gdLst>
                <a:gd name="connsiteX0" fmla="*/ 0 w 51077"/>
                <a:gd name="connsiteY0" fmla="*/ 1817 h 56810"/>
                <a:gd name="connsiteX1" fmla="*/ 15519 w 51077"/>
                <a:gd name="connsiteY1" fmla="*/ 1817 h 56810"/>
                <a:gd name="connsiteX2" fmla="*/ 15519 w 51077"/>
                <a:gd name="connsiteY2" fmla="*/ 6200 h 56810"/>
                <a:gd name="connsiteX3" fmla="*/ 30934 w 51077"/>
                <a:gd name="connsiteY3" fmla="*/ 14 h 56810"/>
                <a:gd name="connsiteX4" fmla="*/ 51063 w 51077"/>
                <a:gd name="connsiteY4" fmla="*/ 18671 h 56810"/>
                <a:gd name="connsiteX5" fmla="*/ 51063 w 51077"/>
                <a:gd name="connsiteY5" fmla="*/ 20143 h 56810"/>
                <a:gd name="connsiteX6" fmla="*/ 51063 w 51077"/>
                <a:gd name="connsiteY6" fmla="*/ 56810 h 56810"/>
                <a:gd name="connsiteX7" fmla="*/ 35318 w 51077"/>
                <a:gd name="connsiteY7" fmla="*/ 56810 h 56810"/>
                <a:gd name="connsiteX8" fmla="*/ 35318 w 51077"/>
                <a:gd name="connsiteY8" fmla="*/ 24083 h 56810"/>
                <a:gd name="connsiteX9" fmla="*/ 27093 w 51077"/>
                <a:gd name="connsiteY9" fmla="*/ 14434 h 56810"/>
                <a:gd name="connsiteX10" fmla="*/ 26098 w 51077"/>
                <a:gd name="connsiteY10" fmla="*/ 14410 h 56810"/>
                <a:gd name="connsiteX11" fmla="*/ 15750 w 51077"/>
                <a:gd name="connsiteY11" fmla="*/ 20143 h 56810"/>
                <a:gd name="connsiteX12" fmla="*/ 15750 w 51077"/>
                <a:gd name="connsiteY12" fmla="*/ 56810 h 56810"/>
                <a:gd name="connsiteX13" fmla="*/ 5 w 51077"/>
                <a:gd name="connsiteY13" fmla="*/ 56810 h 5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077" h="56810">
                  <a:moveTo>
                    <a:pt x="0" y="1817"/>
                  </a:moveTo>
                  <a:lnTo>
                    <a:pt x="15519" y="1817"/>
                  </a:lnTo>
                  <a:lnTo>
                    <a:pt x="15519" y="6200"/>
                  </a:lnTo>
                  <a:cubicBezTo>
                    <a:pt x="19586" y="2105"/>
                    <a:pt x="25163" y="-132"/>
                    <a:pt x="30934" y="14"/>
                  </a:cubicBezTo>
                  <a:cubicBezTo>
                    <a:pt x="41645" y="-392"/>
                    <a:pt x="50657" y="7961"/>
                    <a:pt x="51063" y="18671"/>
                  </a:cubicBezTo>
                  <a:cubicBezTo>
                    <a:pt x="51082" y="19162"/>
                    <a:pt x="51082" y="19653"/>
                    <a:pt x="51063" y="20143"/>
                  </a:cubicBezTo>
                  <a:lnTo>
                    <a:pt x="51063" y="56810"/>
                  </a:lnTo>
                  <a:lnTo>
                    <a:pt x="35318" y="56810"/>
                  </a:lnTo>
                  <a:lnTo>
                    <a:pt x="35318" y="24083"/>
                  </a:lnTo>
                  <a:cubicBezTo>
                    <a:pt x="35709" y="19148"/>
                    <a:pt x="32029" y="14827"/>
                    <a:pt x="27093" y="14434"/>
                  </a:cubicBezTo>
                  <a:cubicBezTo>
                    <a:pt x="26763" y="14408"/>
                    <a:pt x="26428" y="14400"/>
                    <a:pt x="26098" y="14410"/>
                  </a:cubicBezTo>
                  <a:cubicBezTo>
                    <a:pt x="21917" y="14516"/>
                    <a:pt x="18057" y="16656"/>
                    <a:pt x="15750" y="20143"/>
                  </a:cubicBezTo>
                  <a:lnTo>
                    <a:pt x="15750" y="56810"/>
                  </a:lnTo>
                  <a:lnTo>
                    <a:pt x="5" y="56810"/>
                  </a:lnTo>
                  <a:close/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3BCD632-C752-45D6-AAB7-5819D6BDC25F}"/>
                </a:ext>
              </a:extLst>
            </p:cNvPr>
            <p:cNvSpPr/>
            <p:nvPr/>
          </p:nvSpPr>
          <p:spPr>
            <a:xfrm>
              <a:off x="4676068" y="4582364"/>
              <a:ext cx="46122" cy="58509"/>
            </a:xfrm>
            <a:custGeom>
              <a:avLst/>
              <a:gdLst>
                <a:gd name="connsiteX0" fmla="*/ 15533 w 46122"/>
                <a:gd name="connsiteY0" fmla="*/ 29170 h 58509"/>
                <a:gd name="connsiteX1" fmla="*/ 28259 w 46122"/>
                <a:gd name="connsiteY1" fmla="*/ 43573 h 58509"/>
                <a:gd name="connsiteX2" fmla="*/ 30042 w 46122"/>
                <a:gd name="connsiteY2" fmla="*/ 43566 h 58509"/>
                <a:gd name="connsiteX3" fmla="*/ 46123 w 46122"/>
                <a:gd name="connsiteY3" fmla="*/ 38375 h 58509"/>
                <a:gd name="connsiteX4" fmla="*/ 46123 w 46122"/>
                <a:gd name="connsiteY4" fmla="*/ 54687 h 58509"/>
                <a:gd name="connsiteX5" fmla="*/ 29254 w 46122"/>
                <a:gd name="connsiteY5" fmla="*/ 58509 h 58509"/>
                <a:gd name="connsiteX6" fmla="*/ 0 w 46122"/>
                <a:gd name="connsiteY6" fmla="*/ 29255 h 58509"/>
                <a:gd name="connsiteX7" fmla="*/ 29254 w 46122"/>
                <a:gd name="connsiteY7" fmla="*/ 0 h 58509"/>
                <a:gd name="connsiteX8" fmla="*/ 46123 w 46122"/>
                <a:gd name="connsiteY8" fmla="*/ 3827 h 58509"/>
                <a:gd name="connsiteX9" fmla="*/ 46123 w 46122"/>
                <a:gd name="connsiteY9" fmla="*/ 20021 h 58509"/>
                <a:gd name="connsiteX10" fmla="*/ 30042 w 46122"/>
                <a:gd name="connsiteY10" fmla="*/ 14830 h 58509"/>
                <a:gd name="connsiteX11" fmla="*/ 15543 w 46122"/>
                <a:gd name="connsiteY11" fmla="*/ 27648 h 58509"/>
                <a:gd name="connsiteX12" fmla="*/ 15533 w 46122"/>
                <a:gd name="connsiteY12" fmla="*/ 29118 h 5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22" h="58509">
                  <a:moveTo>
                    <a:pt x="15533" y="29170"/>
                  </a:moveTo>
                  <a:cubicBezTo>
                    <a:pt x="15071" y="36660"/>
                    <a:pt x="20766" y="43109"/>
                    <a:pt x="28259" y="43573"/>
                  </a:cubicBezTo>
                  <a:cubicBezTo>
                    <a:pt x="28853" y="43610"/>
                    <a:pt x="29448" y="43607"/>
                    <a:pt x="30042" y="43566"/>
                  </a:cubicBezTo>
                  <a:cubicBezTo>
                    <a:pt x="35823" y="43614"/>
                    <a:pt x="41461" y="41793"/>
                    <a:pt x="46123" y="38375"/>
                  </a:cubicBezTo>
                  <a:lnTo>
                    <a:pt x="46123" y="54687"/>
                  </a:lnTo>
                  <a:cubicBezTo>
                    <a:pt x="40862" y="57224"/>
                    <a:pt x="35096" y="58531"/>
                    <a:pt x="29254" y="58509"/>
                  </a:cubicBezTo>
                  <a:cubicBezTo>
                    <a:pt x="13098" y="58509"/>
                    <a:pt x="0" y="45412"/>
                    <a:pt x="0" y="29255"/>
                  </a:cubicBezTo>
                  <a:cubicBezTo>
                    <a:pt x="0" y="13098"/>
                    <a:pt x="13098" y="0"/>
                    <a:pt x="29254" y="0"/>
                  </a:cubicBezTo>
                  <a:cubicBezTo>
                    <a:pt x="35096" y="-20"/>
                    <a:pt x="40862" y="1288"/>
                    <a:pt x="46123" y="3827"/>
                  </a:cubicBezTo>
                  <a:lnTo>
                    <a:pt x="46123" y="20021"/>
                  </a:lnTo>
                  <a:cubicBezTo>
                    <a:pt x="41437" y="16650"/>
                    <a:pt x="35813" y="14835"/>
                    <a:pt x="30042" y="14830"/>
                  </a:cubicBezTo>
                  <a:cubicBezTo>
                    <a:pt x="22498" y="14366"/>
                    <a:pt x="16010" y="20105"/>
                    <a:pt x="15543" y="27648"/>
                  </a:cubicBezTo>
                  <a:cubicBezTo>
                    <a:pt x="15514" y="28137"/>
                    <a:pt x="15510" y="28628"/>
                    <a:pt x="15533" y="29118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39BA991-A8A2-4BC6-8DF8-120540AB2D68}"/>
                </a:ext>
              </a:extLst>
            </p:cNvPr>
            <p:cNvSpPr/>
            <p:nvPr/>
          </p:nvSpPr>
          <p:spPr>
            <a:xfrm>
              <a:off x="4730169" y="4580925"/>
              <a:ext cx="59965" cy="59994"/>
            </a:xfrm>
            <a:custGeom>
              <a:avLst/>
              <a:gdLst>
                <a:gd name="connsiteX0" fmla="*/ 11 w 59965"/>
                <a:gd name="connsiteY0" fmla="*/ 30609 h 59994"/>
                <a:gd name="connsiteX1" fmla="*/ 29360 w 59965"/>
                <a:gd name="connsiteY1" fmla="*/ 7 h 59994"/>
                <a:gd name="connsiteX2" fmla="*/ 59959 w 59965"/>
                <a:gd name="connsiteY2" fmla="*/ 29354 h 59994"/>
                <a:gd name="connsiteX3" fmla="*/ 30615 w 59965"/>
                <a:gd name="connsiteY3" fmla="*/ 59956 h 59994"/>
                <a:gd name="connsiteX4" fmla="*/ 29931 w 59965"/>
                <a:gd name="connsiteY4" fmla="*/ 59962 h 59994"/>
                <a:gd name="connsiteX5" fmla="*/ 30 w 59965"/>
                <a:gd name="connsiteY5" fmla="*/ 32766 h 59994"/>
                <a:gd name="connsiteX6" fmla="*/ 11 w 59965"/>
                <a:gd name="connsiteY6" fmla="*/ 30609 h 59994"/>
                <a:gd name="connsiteX7" fmla="*/ 43652 w 59965"/>
                <a:gd name="connsiteY7" fmla="*/ 30609 h 59994"/>
                <a:gd name="connsiteX8" fmla="*/ 29166 w 59965"/>
                <a:gd name="connsiteY8" fmla="*/ 17776 h 59994"/>
                <a:gd name="connsiteX9" fmla="*/ 16337 w 59965"/>
                <a:gd name="connsiteY9" fmla="*/ 32261 h 59994"/>
                <a:gd name="connsiteX10" fmla="*/ 29931 w 59965"/>
                <a:gd name="connsiteY10" fmla="*/ 45118 h 59994"/>
                <a:gd name="connsiteX11" fmla="*/ 43690 w 59965"/>
                <a:gd name="connsiteY11" fmla="*/ 31930 h 59994"/>
                <a:gd name="connsiteX12" fmla="*/ 43652 w 59965"/>
                <a:gd name="connsiteY12" fmla="*/ 30609 h 5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965" h="59994">
                  <a:moveTo>
                    <a:pt x="11" y="30609"/>
                  </a:moveTo>
                  <a:cubicBezTo>
                    <a:pt x="-333" y="14054"/>
                    <a:pt x="12803" y="353"/>
                    <a:pt x="29360" y="7"/>
                  </a:cubicBezTo>
                  <a:cubicBezTo>
                    <a:pt x="45912" y="-340"/>
                    <a:pt x="59615" y="12799"/>
                    <a:pt x="59959" y="29354"/>
                  </a:cubicBezTo>
                  <a:cubicBezTo>
                    <a:pt x="60308" y="45908"/>
                    <a:pt x="47167" y="59609"/>
                    <a:pt x="30615" y="59956"/>
                  </a:cubicBezTo>
                  <a:cubicBezTo>
                    <a:pt x="30384" y="59960"/>
                    <a:pt x="30157" y="59963"/>
                    <a:pt x="29931" y="59962"/>
                  </a:cubicBezTo>
                  <a:cubicBezTo>
                    <a:pt x="14166" y="60709"/>
                    <a:pt x="780" y="48532"/>
                    <a:pt x="30" y="32766"/>
                  </a:cubicBezTo>
                  <a:cubicBezTo>
                    <a:pt x="-3" y="32047"/>
                    <a:pt x="-8" y="31328"/>
                    <a:pt x="11" y="30609"/>
                  </a:cubicBezTo>
                  <a:moveTo>
                    <a:pt x="43652" y="30609"/>
                  </a:moveTo>
                  <a:cubicBezTo>
                    <a:pt x="43194" y="23065"/>
                    <a:pt x="36711" y="17320"/>
                    <a:pt x="29166" y="17776"/>
                  </a:cubicBezTo>
                  <a:cubicBezTo>
                    <a:pt x="21626" y="18232"/>
                    <a:pt x="15879" y="24717"/>
                    <a:pt x="16337" y="32261"/>
                  </a:cubicBezTo>
                  <a:cubicBezTo>
                    <a:pt x="16771" y="39460"/>
                    <a:pt x="22716" y="45085"/>
                    <a:pt x="29931" y="45118"/>
                  </a:cubicBezTo>
                  <a:cubicBezTo>
                    <a:pt x="37372" y="45275"/>
                    <a:pt x="43529" y="39371"/>
                    <a:pt x="43690" y="31930"/>
                  </a:cubicBezTo>
                  <a:cubicBezTo>
                    <a:pt x="43699" y="31490"/>
                    <a:pt x="43685" y="31048"/>
                    <a:pt x="43652" y="30609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B7F8373-1E2F-49EB-AC0C-4DEA8312B5A8}"/>
                </a:ext>
              </a:extLst>
            </p:cNvPr>
            <p:cNvSpPr/>
            <p:nvPr/>
          </p:nvSpPr>
          <p:spPr>
            <a:xfrm>
              <a:off x="4356893" y="4663347"/>
              <a:ext cx="67256" cy="78840"/>
            </a:xfrm>
            <a:custGeom>
              <a:avLst/>
              <a:gdLst>
                <a:gd name="connsiteX0" fmla="*/ 25083 w 67256"/>
                <a:gd name="connsiteY0" fmla="*/ 15406 h 78840"/>
                <a:gd name="connsiteX1" fmla="*/ 0 w 67256"/>
                <a:gd name="connsiteY1" fmla="*/ 15406 h 78840"/>
                <a:gd name="connsiteX2" fmla="*/ 0 w 67256"/>
                <a:gd name="connsiteY2" fmla="*/ 0 h 78840"/>
                <a:gd name="connsiteX3" fmla="*/ 67257 w 67256"/>
                <a:gd name="connsiteY3" fmla="*/ 0 h 78840"/>
                <a:gd name="connsiteX4" fmla="*/ 67257 w 67256"/>
                <a:gd name="connsiteY4" fmla="*/ 15406 h 78840"/>
                <a:gd name="connsiteX5" fmla="*/ 42065 w 67256"/>
                <a:gd name="connsiteY5" fmla="*/ 15519 h 78840"/>
                <a:gd name="connsiteX6" fmla="*/ 42065 w 67256"/>
                <a:gd name="connsiteY6" fmla="*/ 78841 h 78840"/>
                <a:gd name="connsiteX7" fmla="*/ 25079 w 67256"/>
                <a:gd name="connsiteY7" fmla="*/ 78727 h 7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56" h="78840">
                  <a:moveTo>
                    <a:pt x="25083" y="15406"/>
                  </a:moveTo>
                  <a:lnTo>
                    <a:pt x="0" y="15406"/>
                  </a:lnTo>
                  <a:lnTo>
                    <a:pt x="0" y="0"/>
                  </a:lnTo>
                  <a:lnTo>
                    <a:pt x="67257" y="0"/>
                  </a:lnTo>
                  <a:lnTo>
                    <a:pt x="67257" y="15406"/>
                  </a:lnTo>
                  <a:lnTo>
                    <a:pt x="42065" y="15519"/>
                  </a:lnTo>
                  <a:lnTo>
                    <a:pt x="42065" y="78841"/>
                  </a:lnTo>
                  <a:lnTo>
                    <a:pt x="25079" y="78727"/>
                  </a:lnTo>
                  <a:close/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98247B9-F9BE-48E2-94BF-4DD176B17151}"/>
                </a:ext>
              </a:extLst>
            </p:cNvPr>
            <p:cNvSpPr/>
            <p:nvPr/>
          </p:nvSpPr>
          <p:spPr>
            <a:xfrm>
              <a:off x="4415589" y="4683802"/>
              <a:ext cx="59965" cy="59994"/>
            </a:xfrm>
            <a:custGeom>
              <a:avLst/>
              <a:gdLst>
                <a:gd name="connsiteX0" fmla="*/ 11 w 59965"/>
                <a:gd name="connsiteY0" fmla="*/ 30604 h 59994"/>
                <a:gd name="connsiteX1" fmla="*/ 29364 w 59965"/>
                <a:gd name="connsiteY1" fmla="*/ 7 h 59994"/>
                <a:gd name="connsiteX2" fmla="*/ 59959 w 59965"/>
                <a:gd name="connsiteY2" fmla="*/ 29358 h 59994"/>
                <a:gd name="connsiteX3" fmla="*/ 30610 w 59965"/>
                <a:gd name="connsiteY3" fmla="*/ 59955 h 59994"/>
                <a:gd name="connsiteX4" fmla="*/ 29931 w 59965"/>
                <a:gd name="connsiteY4" fmla="*/ 59962 h 59994"/>
                <a:gd name="connsiteX5" fmla="*/ 30 w 59965"/>
                <a:gd name="connsiteY5" fmla="*/ 32766 h 59994"/>
                <a:gd name="connsiteX6" fmla="*/ 11 w 59965"/>
                <a:gd name="connsiteY6" fmla="*/ 30604 h 59994"/>
                <a:gd name="connsiteX7" fmla="*/ 43652 w 59965"/>
                <a:gd name="connsiteY7" fmla="*/ 30604 h 59994"/>
                <a:gd name="connsiteX8" fmla="*/ 29166 w 59965"/>
                <a:gd name="connsiteY8" fmla="*/ 17771 h 59994"/>
                <a:gd name="connsiteX9" fmla="*/ 16337 w 59965"/>
                <a:gd name="connsiteY9" fmla="*/ 32256 h 59994"/>
                <a:gd name="connsiteX10" fmla="*/ 29931 w 59965"/>
                <a:gd name="connsiteY10" fmla="*/ 45113 h 59994"/>
                <a:gd name="connsiteX11" fmla="*/ 43690 w 59965"/>
                <a:gd name="connsiteY11" fmla="*/ 31926 h 59994"/>
                <a:gd name="connsiteX12" fmla="*/ 43652 w 59965"/>
                <a:gd name="connsiteY12" fmla="*/ 30604 h 5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965" h="59994">
                  <a:moveTo>
                    <a:pt x="11" y="30604"/>
                  </a:moveTo>
                  <a:cubicBezTo>
                    <a:pt x="-333" y="14049"/>
                    <a:pt x="12808" y="351"/>
                    <a:pt x="29364" y="7"/>
                  </a:cubicBezTo>
                  <a:cubicBezTo>
                    <a:pt x="45917" y="-337"/>
                    <a:pt x="59615" y="12804"/>
                    <a:pt x="59959" y="29358"/>
                  </a:cubicBezTo>
                  <a:cubicBezTo>
                    <a:pt x="60303" y="45913"/>
                    <a:pt x="47163" y="59611"/>
                    <a:pt x="30610" y="59955"/>
                  </a:cubicBezTo>
                  <a:cubicBezTo>
                    <a:pt x="30384" y="59960"/>
                    <a:pt x="30157" y="59963"/>
                    <a:pt x="29931" y="59962"/>
                  </a:cubicBezTo>
                  <a:cubicBezTo>
                    <a:pt x="14166" y="60709"/>
                    <a:pt x="780" y="48533"/>
                    <a:pt x="30" y="32766"/>
                  </a:cubicBezTo>
                  <a:cubicBezTo>
                    <a:pt x="-3" y="32046"/>
                    <a:pt x="-8" y="31324"/>
                    <a:pt x="11" y="30604"/>
                  </a:cubicBezTo>
                  <a:moveTo>
                    <a:pt x="43652" y="30604"/>
                  </a:moveTo>
                  <a:cubicBezTo>
                    <a:pt x="43194" y="23060"/>
                    <a:pt x="36711" y="17315"/>
                    <a:pt x="29166" y="17771"/>
                  </a:cubicBezTo>
                  <a:cubicBezTo>
                    <a:pt x="21626" y="18227"/>
                    <a:pt x="15879" y="24712"/>
                    <a:pt x="16337" y="32256"/>
                  </a:cubicBezTo>
                  <a:cubicBezTo>
                    <a:pt x="16771" y="39455"/>
                    <a:pt x="22716" y="45080"/>
                    <a:pt x="29931" y="45113"/>
                  </a:cubicBezTo>
                  <a:cubicBezTo>
                    <a:pt x="37372" y="45271"/>
                    <a:pt x="43529" y="39366"/>
                    <a:pt x="43690" y="31926"/>
                  </a:cubicBezTo>
                  <a:cubicBezTo>
                    <a:pt x="43699" y="31485"/>
                    <a:pt x="43685" y="31044"/>
                    <a:pt x="43652" y="30604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9A8B86-F927-4F1D-80D2-658EF9951910}"/>
                </a:ext>
              </a:extLst>
            </p:cNvPr>
            <p:cNvSpPr/>
            <p:nvPr/>
          </p:nvSpPr>
          <p:spPr>
            <a:xfrm>
              <a:off x="4485448" y="4685274"/>
              <a:ext cx="34303" cy="56800"/>
            </a:xfrm>
            <a:custGeom>
              <a:avLst/>
              <a:gdLst>
                <a:gd name="connsiteX0" fmla="*/ 0 w 34303"/>
                <a:gd name="connsiteY0" fmla="*/ 1802 h 56800"/>
                <a:gd name="connsiteX1" fmla="*/ 15519 w 34303"/>
                <a:gd name="connsiteY1" fmla="*/ 1802 h 56800"/>
                <a:gd name="connsiteX2" fmla="*/ 15519 w 34303"/>
                <a:gd name="connsiteY2" fmla="*/ 9786 h 56800"/>
                <a:gd name="connsiteX3" fmla="*/ 30255 w 34303"/>
                <a:gd name="connsiteY3" fmla="*/ 4 h 56800"/>
                <a:gd name="connsiteX4" fmla="*/ 34303 w 34303"/>
                <a:gd name="connsiteY4" fmla="*/ 339 h 56800"/>
                <a:gd name="connsiteX5" fmla="*/ 34303 w 34303"/>
                <a:gd name="connsiteY5" fmla="*/ 16311 h 56800"/>
                <a:gd name="connsiteX6" fmla="*/ 28570 w 34303"/>
                <a:gd name="connsiteY6" fmla="*/ 15750 h 56800"/>
                <a:gd name="connsiteX7" fmla="*/ 15750 w 34303"/>
                <a:gd name="connsiteY7" fmla="*/ 24974 h 56800"/>
                <a:gd name="connsiteX8" fmla="*/ 15750 w 34303"/>
                <a:gd name="connsiteY8" fmla="*/ 56800 h 56800"/>
                <a:gd name="connsiteX9" fmla="*/ 0 w 34303"/>
                <a:gd name="connsiteY9" fmla="*/ 56800 h 5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303" h="56800">
                  <a:moveTo>
                    <a:pt x="0" y="1802"/>
                  </a:moveTo>
                  <a:lnTo>
                    <a:pt x="15519" y="1802"/>
                  </a:lnTo>
                  <a:lnTo>
                    <a:pt x="15519" y="9786"/>
                  </a:lnTo>
                  <a:cubicBezTo>
                    <a:pt x="17892" y="3756"/>
                    <a:pt x="23776" y="-150"/>
                    <a:pt x="30255" y="4"/>
                  </a:cubicBezTo>
                  <a:cubicBezTo>
                    <a:pt x="31609" y="40"/>
                    <a:pt x="32963" y="152"/>
                    <a:pt x="34303" y="339"/>
                  </a:cubicBezTo>
                  <a:lnTo>
                    <a:pt x="34303" y="16311"/>
                  </a:lnTo>
                  <a:cubicBezTo>
                    <a:pt x="32425" y="15886"/>
                    <a:pt x="30495" y="15698"/>
                    <a:pt x="28570" y="15750"/>
                  </a:cubicBezTo>
                  <a:cubicBezTo>
                    <a:pt x="22729" y="15651"/>
                    <a:pt x="17515" y="19402"/>
                    <a:pt x="15750" y="24974"/>
                  </a:cubicBezTo>
                  <a:lnTo>
                    <a:pt x="15750" y="56800"/>
                  </a:lnTo>
                  <a:lnTo>
                    <a:pt x="0" y="56800"/>
                  </a:lnTo>
                  <a:close/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F7EE495-32BF-4845-B09E-34FC818B2C72}"/>
                </a:ext>
              </a:extLst>
            </p:cNvPr>
            <p:cNvSpPr/>
            <p:nvPr/>
          </p:nvSpPr>
          <p:spPr>
            <a:xfrm>
              <a:off x="4557989" y="4685264"/>
              <a:ext cx="51077" cy="56810"/>
            </a:xfrm>
            <a:custGeom>
              <a:avLst/>
              <a:gdLst>
                <a:gd name="connsiteX0" fmla="*/ 0 w 51077"/>
                <a:gd name="connsiteY0" fmla="*/ 1812 h 56810"/>
                <a:gd name="connsiteX1" fmla="*/ 15519 w 51077"/>
                <a:gd name="connsiteY1" fmla="*/ 1812 h 56810"/>
                <a:gd name="connsiteX2" fmla="*/ 15519 w 51077"/>
                <a:gd name="connsiteY2" fmla="*/ 6200 h 56810"/>
                <a:gd name="connsiteX3" fmla="*/ 30934 w 51077"/>
                <a:gd name="connsiteY3" fmla="*/ 14 h 56810"/>
                <a:gd name="connsiteX4" fmla="*/ 51063 w 51077"/>
                <a:gd name="connsiteY4" fmla="*/ 18662 h 56810"/>
                <a:gd name="connsiteX5" fmla="*/ 51063 w 51077"/>
                <a:gd name="connsiteY5" fmla="*/ 20143 h 56810"/>
                <a:gd name="connsiteX6" fmla="*/ 51063 w 51077"/>
                <a:gd name="connsiteY6" fmla="*/ 56810 h 56810"/>
                <a:gd name="connsiteX7" fmla="*/ 35318 w 51077"/>
                <a:gd name="connsiteY7" fmla="*/ 56810 h 56810"/>
                <a:gd name="connsiteX8" fmla="*/ 35318 w 51077"/>
                <a:gd name="connsiteY8" fmla="*/ 24083 h 56810"/>
                <a:gd name="connsiteX9" fmla="*/ 27093 w 51077"/>
                <a:gd name="connsiteY9" fmla="*/ 14434 h 56810"/>
                <a:gd name="connsiteX10" fmla="*/ 26098 w 51077"/>
                <a:gd name="connsiteY10" fmla="*/ 14410 h 56810"/>
                <a:gd name="connsiteX11" fmla="*/ 15750 w 51077"/>
                <a:gd name="connsiteY11" fmla="*/ 20143 h 56810"/>
                <a:gd name="connsiteX12" fmla="*/ 15750 w 51077"/>
                <a:gd name="connsiteY12" fmla="*/ 56810 h 56810"/>
                <a:gd name="connsiteX13" fmla="*/ 5 w 51077"/>
                <a:gd name="connsiteY13" fmla="*/ 56810 h 5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077" h="56810">
                  <a:moveTo>
                    <a:pt x="0" y="1812"/>
                  </a:moveTo>
                  <a:lnTo>
                    <a:pt x="15519" y="1812"/>
                  </a:lnTo>
                  <a:lnTo>
                    <a:pt x="15519" y="6200"/>
                  </a:lnTo>
                  <a:cubicBezTo>
                    <a:pt x="19586" y="2107"/>
                    <a:pt x="25163" y="-130"/>
                    <a:pt x="30934" y="14"/>
                  </a:cubicBezTo>
                  <a:cubicBezTo>
                    <a:pt x="41640" y="-395"/>
                    <a:pt x="50653" y="7954"/>
                    <a:pt x="51063" y="18662"/>
                  </a:cubicBezTo>
                  <a:cubicBezTo>
                    <a:pt x="51082" y="19155"/>
                    <a:pt x="51082" y="19650"/>
                    <a:pt x="51063" y="20143"/>
                  </a:cubicBezTo>
                  <a:lnTo>
                    <a:pt x="51063" y="56810"/>
                  </a:lnTo>
                  <a:lnTo>
                    <a:pt x="35318" y="56810"/>
                  </a:lnTo>
                  <a:lnTo>
                    <a:pt x="35318" y="24083"/>
                  </a:lnTo>
                  <a:cubicBezTo>
                    <a:pt x="35709" y="19148"/>
                    <a:pt x="32029" y="14827"/>
                    <a:pt x="27093" y="14434"/>
                  </a:cubicBezTo>
                  <a:cubicBezTo>
                    <a:pt x="26763" y="14408"/>
                    <a:pt x="26428" y="14400"/>
                    <a:pt x="26098" y="14410"/>
                  </a:cubicBezTo>
                  <a:cubicBezTo>
                    <a:pt x="21917" y="14516"/>
                    <a:pt x="18057" y="16656"/>
                    <a:pt x="15750" y="20143"/>
                  </a:cubicBezTo>
                  <a:lnTo>
                    <a:pt x="15750" y="56810"/>
                  </a:lnTo>
                  <a:lnTo>
                    <a:pt x="5" y="56810"/>
                  </a:lnTo>
                  <a:close/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9C2D993-8424-45AB-96A3-AB0E4CE149A0}"/>
                </a:ext>
              </a:extLst>
            </p:cNvPr>
            <p:cNvSpPr/>
            <p:nvPr/>
          </p:nvSpPr>
          <p:spPr>
            <a:xfrm>
              <a:off x="4617808" y="4683802"/>
              <a:ext cx="59965" cy="59994"/>
            </a:xfrm>
            <a:custGeom>
              <a:avLst/>
              <a:gdLst>
                <a:gd name="connsiteX0" fmla="*/ 11 w 59965"/>
                <a:gd name="connsiteY0" fmla="*/ 30604 h 59994"/>
                <a:gd name="connsiteX1" fmla="*/ 29365 w 59965"/>
                <a:gd name="connsiteY1" fmla="*/ 7 h 59994"/>
                <a:gd name="connsiteX2" fmla="*/ 59959 w 59965"/>
                <a:gd name="connsiteY2" fmla="*/ 29358 h 59994"/>
                <a:gd name="connsiteX3" fmla="*/ 30610 w 59965"/>
                <a:gd name="connsiteY3" fmla="*/ 59955 h 59994"/>
                <a:gd name="connsiteX4" fmla="*/ 29931 w 59965"/>
                <a:gd name="connsiteY4" fmla="*/ 59962 h 59994"/>
                <a:gd name="connsiteX5" fmla="*/ 30 w 59965"/>
                <a:gd name="connsiteY5" fmla="*/ 32766 h 59994"/>
                <a:gd name="connsiteX6" fmla="*/ 11 w 59965"/>
                <a:gd name="connsiteY6" fmla="*/ 30604 h 59994"/>
                <a:gd name="connsiteX7" fmla="*/ 43652 w 59965"/>
                <a:gd name="connsiteY7" fmla="*/ 30604 h 59994"/>
                <a:gd name="connsiteX8" fmla="*/ 29166 w 59965"/>
                <a:gd name="connsiteY8" fmla="*/ 17771 h 59994"/>
                <a:gd name="connsiteX9" fmla="*/ 16337 w 59965"/>
                <a:gd name="connsiteY9" fmla="*/ 32256 h 59994"/>
                <a:gd name="connsiteX10" fmla="*/ 29931 w 59965"/>
                <a:gd name="connsiteY10" fmla="*/ 45113 h 59994"/>
                <a:gd name="connsiteX11" fmla="*/ 43690 w 59965"/>
                <a:gd name="connsiteY11" fmla="*/ 31926 h 59994"/>
                <a:gd name="connsiteX12" fmla="*/ 43652 w 59965"/>
                <a:gd name="connsiteY12" fmla="*/ 30604 h 5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965" h="59994">
                  <a:moveTo>
                    <a:pt x="11" y="30604"/>
                  </a:moveTo>
                  <a:cubicBezTo>
                    <a:pt x="-333" y="14049"/>
                    <a:pt x="12807" y="351"/>
                    <a:pt x="29365" y="7"/>
                  </a:cubicBezTo>
                  <a:cubicBezTo>
                    <a:pt x="45917" y="-337"/>
                    <a:pt x="59615" y="12804"/>
                    <a:pt x="59959" y="29358"/>
                  </a:cubicBezTo>
                  <a:cubicBezTo>
                    <a:pt x="60303" y="45913"/>
                    <a:pt x="47163" y="59611"/>
                    <a:pt x="30610" y="59955"/>
                  </a:cubicBezTo>
                  <a:cubicBezTo>
                    <a:pt x="30384" y="59960"/>
                    <a:pt x="30157" y="59963"/>
                    <a:pt x="29931" y="59962"/>
                  </a:cubicBezTo>
                  <a:cubicBezTo>
                    <a:pt x="14166" y="60709"/>
                    <a:pt x="780" y="48533"/>
                    <a:pt x="30" y="32766"/>
                  </a:cubicBezTo>
                  <a:cubicBezTo>
                    <a:pt x="-3" y="32046"/>
                    <a:pt x="-8" y="31324"/>
                    <a:pt x="11" y="30604"/>
                  </a:cubicBezTo>
                  <a:moveTo>
                    <a:pt x="43652" y="30604"/>
                  </a:moveTo>
                  <a:cubicBezTo>
                    <a:pt x="43194" y="23060"/>
                    <a:pt x="36711" y="17315"/>
                    <a:pt x="29166" y="17771"/>
                  </a:cubicBezTo>
                  <a:cubicBezTo>
                    <a:pt x="21626" y="18227"/>
                    <a:pt x="15879" y="24712"/>
                    <a:pt x="16337" y="32256"/>
                  </a:cubicBezTo>
                  <a:cubicBezTo>
                    <a:pt x="16771" y="39455"/>
                    <a:pt x="22716" y="45080"/>
                    <a:pt x="29931" y="45113"/>
                  </a:cubicBezTo>
                  <a:cubicBezTo>
                    <a:pt x="37372" y="45271"/>
                    <a:pt x="43529" y="39366"/>
                    <a:pt x="43690" y="31926"/>
                  </a:cubicBezTo>
                  <a:cubicBezTo>
                    <a:pt x="43699" y="31485"/>
                    <a:pt x="43685" y="31044"/>
                    <a:pt x="43652" y="30604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F7E78EF-A608-43F3-9C87-4E3DDD736F1C}"/>
                </a:ext>
              </a:extLst>
            </p:cNvPr>
            <p:cNvSpPr/>
            <p:nvPr/>
          </p:nvSpPr>
          <p:spPr>
            <a:xfrm>
              <a:off x="3619941" y="4399613"/>
              <a:ext cx="547998" cy="513723"/>
            </a:xfrm>
            <a:custGeom>
              <a:avLst/>
              <a:gdLst>
                <a:gd name="connsiteX0" fmla="*/ 169469 w 547998"/>
                <a:gd name="connsiteY0" fmla="*/ 301840 h 513723"/>
                <a:gd name="connsiteX1" fmla="*/ 171229 w 547998"/>
                <a:gd name="connsiteY1" fmla="*/ 300160 h 513723"/>
                <a:gd name="connsiteX2" fmla="*/ 173447 w 547998"/>
                <a:gd name="connsiteY2" fmla="*/ 304558 h 513723"/>
                <a:gd name="connsiteX3" fmla="*/ 171474 w 547998"/>
                <a:gd name="connsiteY3" fmla="*/ 299438 h 513723"/>
                <a:gd name="connsiteX4" fmla="*/ 169766 w 547998"/>
                <a:gd name="connsiteY4" fmla="*/ 299438 h 513723"/>
                <a:gd name="connsiteX5" fmla="*/ 167789 w 547998"/>
                <a:gd name="connsiteY5" fmla="*/ 301840 h 513723"/>
                <a:gd name="connsiteX6" fmla="*/ 169719 w 547998"/>
                <a:gd name="connsiteY6" fmla="*/ 302449 h 513723"/>
                <a:gd name="connsiteX7" fmla="*/ 170908 w 547998"/>
                <a:gd name="connsiteY7" fmla="*/ 302265 h 513723"/>
                <a:gd name="connsiteX8" fmla="*/ 171474 w 547998"/>
                <a:gd name="connsiteY8" fmla="*/ 303680 h 513723"/>
                <a:gd name="connsiteX9" fmla="*/ 172310 w 547998"/>
                <a:gd name="connsiteY9" fmla="*/ 304086 h 513723"/>
                <a:gd name="connsiteX10" fmla="*/ 171088 w 547998"/>
                <a:gd name="connsiteY10" fmla="*/ 301373 h 513723"/>
                <a:gd name="connsiteX11" fmla="*/ 174697 w 547998"/>
                <a:gd name="connsiteY11" fmla="*/ 293842 h 513723"/>
                <a:gd name="connsiteX12" fmla="*/ 175532 w 547998"/>
                <a:gd name="connsiteY12" fmla="*/ 295206 h 513723"/>
                <a:gd name="connsiteX13" fmla="*/ 177509 w 547998"/>
                <a:gd name="connsiteY13" fmla="*/ 295678 h 513723"/>
                <a:gd name="connsiteX14" fmla="*/ 178345 w 547998"/>
                <a:gd name="connsiteY14" fmla="*/ 294762 h 513723"/>
                <a:gd name="connsiteX15" fmla="*/ 178345 w 547998"/>
                <a:gd name="connsiteY15" fmla="*/ 294291 h 513723"/>
                <a:gd name="connsiteX16" fmla="*/ 174697 w 547998"/>
                <a:gd name="connsiteY16" fmla="*/ 293347 h 513723"/>
                <a:gd name="connsiteX17" fmla="*/ 178345 w 547998"/>
                <a:gd name="connsiteY17" fmla="*/ 277328 h 513723"/>
                <a:gd name="connsiteX18" fmla="*/ 174697 w 547998"/>
                <a:gd name="connsiteY18" fmla="*/ 275738 h 513723"/>
                <a:gd name="connsiteX19" fmla="*/ 174697 w 547998"/>
                <a:gd name="connsiteY19" fmla="*/ 291922 h 513723"/>
                <a:gd name="connsiteX20" fmla="*/ 178345 w 547998"/>
                <a:gd name="connsiteY20" fmla="*/ 292922 h 513723"/>
                <a:gd name="connsiteX21" fmla="*/ 177476 w 547998"/>
                <a:gd name="connsiteY21" fmla="*/ 273685 h 513723"/>
                <a:gd name="connsiteX22" fmla="*/ 176250 w 547998"/>
                <a:gd name="connsiteY22" fmla="*/ 274629 h 513723"/>
                <a:gd name="connsiteX23" fmla="*/ 177311 w 547998"/>
                <a:gd name="connsiteY23" fmla="*/ 274464 h 513723"/>
                <a:gd name="connsiteX24" fmla="*/ 177816 w 547998"/>
                <a:gd name="connsiteY24" fmla="*/ 275733 h 513723"/>
                <a:gd name="connsiteX25" fmla="*/ 178562 w 547998"/>
                <a:gd name="connsiteY25" fmla="*/ 276096 h 513723"/>
                <a:gd name="connsiteX26" fmla="*/ 405123 w 547998"/>
                <a:gd name="connsiteY26" fmla="*/ 288185 h 513723"/>
                <a:gd name="connsiteX27" fmla="*/ 407199 w 547998"/>
                <a:gd name="connsiteY27" fmla="*/ 288185 h 513723"/>
                <a:gd name="connsiteX28" fmla="*/ 407199 w 547998"/>
                <a:gd name="connsiteY28" fmla="*/ 287883 h 513723"/>
                <a:gd name="connsiteX29" fmla="*/ 405104 w 547998"/>
                <a:gd name="connsiteY29" fmla="*/ 287883 h 513723"/>
                <a:gd name="connsiteX30" fmla="*/ 403717 w 547998"/>
                <a:gd name="connsiteY30" fmla="*/ 288312 h 513723"/>
                <a:gd name="connsiteX31" fmla="*/ 403787 w 547998"/>
                <a:gd name="connsiteY31" fmla="*/ 288605 h 513723"/>
                <a:gd name="connsiteX32" fmla="*/ 175806 w 547998"/>
                <a:gd name="connsiteY32" fmla="*/ 302859 h 513723"/>
                <a:gd name="connsiteX33" fmla="*/ 177472 w 547998"/>
                <a:gd name="connsiteY33" fmla="*/ 301269 h 513723"/>
                <a:gd name="connsiteX34" fmla="*/ 179571 w 547998"/>
                <a:gd name="connsiteY34" fmla="*/ 305426 h 513723"/>
                <a:gd name="connsiteX35" fmla="*/ 177684 w 547998"/>
                <a:gd name="connsiteY35" fmla="*/ 300590 h 513723"/>
                <a:gd name="connsiteX36" fmla="*/ 176066 w 547998"/>
                <a:gd name="connsiteY36" fmla="*/ 300590 h 513723"/>
                <a:gd name="connsiteX37" fmla="*/ 174178 w 547998"/>
                <a:gd name="connsiteY37" fmla="*/ 302859 h 513723"/>
                <a:gd name="connsiteX38" fmla="*/ 176047 w 547998"/>
                <a:gd name="connsiteY38" fmla="*/ 303435 h 513723"/>
                <a:gd name="connsiteX39" fmla="*/ 177170 w 547998"/>
                <a:gd name="connsiteY39" fmla="*/ 303260 h 513723"/>
                <a:gd name="connsiteX40" fmla="*/ 177708 w 547998"/>
                <a:gd name="connsiteY40" fmla="*/ 304605 h 513723"/>
                <a:gd name="connsiteX41" fmla="*/ 178500 w 547998"/>
                <a:gd name="connsiteY41" fmla="*/ 304987 h 513723"/>
                <a:gd name="connsiteX42" fmla="*/ 177349 w 547998"/>
                <a:gd name="connsiteY42" fmla="*/ 302425 h 513723"/>
                <a:gd name="connsiteX43" fmla="*/ 184177 w 547998"/>
                <a:gd name="connsiteY43" fmla="*/ 279904 h 513723"/>
                <a:gd name="connsiteX44" fmla="*/ 180529 w 547998"/>
                <a:gd name="connsiteY44" fmla="*/ 278314 h 513723"/>
                <a:gd name="connsiteX45" fmla="*/ 180529 w 547998"/>
                <a:gd name="connsiteY45" fmla="*/ 293554 h 513723"/>
                <a:gd name="connsiteX46" fmla="*/ 184177 w 547998"/>
                <a:gd name="connsiteY46" fmla="*/ 294555 h 513723"/>
                <a:gd name="connsiteX47" fmla="*/ 177807 w 547998"/>
                <a:gd name="connsiteY47" fmla="*/ 271949 h 513723"/>
                <a:gd name="connsiteX48" fmla="*/ 176278 w 547998"/>
                <a:gd name="connsiteY48" fmla="*/ 271949 h 513723"/>
                <a:gd name="connsiteX49" fmla="*/ 174513 w 547998"/>
                <a:gd name="connsiteY49" fmla="*/ 274096 h 513723"/>
                <a:gd name="connsiteX50" fmla="*/ 176009 w 547998"/>
                <a:gd name="connsiteY50" fmla="*/ 274096 h 513723"/>
                <a:gd name="connsiteX51" fmla="*/ 177585 w 547998"/>
                <a:gd name="connsiteY51" fmla="*/ 272590 h 513723"/>
                <a:gd name="connsiteX52" fmla="*/ 179567 w 547998"/>
                <a:gd name="connsiteY52" fmla="*/ 276521 h 513723"/>
                <a:gd name="connsiteX53" fmla="*/ 405094 w 547998"/>
                <a:gd name="connsiteY53" fmla="*/ 293366 h 513723"/>
                <a:gd name="connsiteX54" fmla="*/ 407213 w 547998"/>
                <a:gd name="connsiteY54" fmla="*/ 293366 h 513723"/>
                <a:gd name="connsiteX55" fmla="*/ 407213 w 547998"/>
                <a:gd name="connsiteY55" fmla="*/ 293064 h 513723"/>
                <a:gd name="connsiteX56" fmla="*/ 405090 w 547998"/>
                <a:gd name="connsiteY56" fmla="*/ 293064 h 513723"/>
                <a:gd name="connsiteX57" fmla="*/ 403736 w 547998"/>
                <a:gd name="connsiteY57" fmla="*/ 293432 h 513723"/>
                <a:gd name="connsiteX58" fmla="*/ 403797 w 547998"/>
                <a:gd name="connsiteY58" fmla="*/ 293724 h 513723"/>
                <a:gd name="connsiteX59" fmla="*/ 405094 w 547998"/>
                <a:gd name="connsiteY59" fmla="*/ 295956 h 513723"/>
                <a:gd name="connsiteX60" fmla="*/ 407213 w 547998"/>
                <a:gd name="connsiteY60" fmla="*/ 295956 h 513723"/>
                <a:gd name="connsiteX61" fmla="*/ 407213 w 547998"/>
                <a:gd name="connsiteY61" fmla="*/ 295654 h 513723"/>
                <a:gd name="connsiteX62" fmla="*/ 405094 w 547998"/>
                <a:gd name="connsiteY62" fmla="*/ 295654 h 513723"/>
                <a:gd name="connsiteX63" fmla="*/ 403740 w 547998"/>
                <a:gd name="connsiteY63" fmla="*/ 295975 h 513723"/>
                <a:gd name="connsiteX64" fmla="*/ 403792 w 547998"/>
                <a:gd name="connsiteY64" fmla="*/ 296272 h 513723"/>
                <a:gd name="connsiteX65" fmla="*/ 167832 w 547998"/>
                <a:gd name="connsiteY65" fmla="*/ 292087 h 513723"/>
                <a:gd name="connsiteX66" fmla="*/ 168898 w 547998"/>
                <a:gd name="connsiteY66" fmla="*/ 293583 h 513723"/>
                <a:gd name="connsiteX67" fmla="*/ 171432 w 547998"/>
                <a:gd name="connsiteY67" fmla="*/ 294201 h 513723"/>
                <a:gd name="connsiteX68" fmla="*/ 172498 w 547998"/>
                <a:gd name="connsiteY68" fmla="*/ 293257 h 513723"/>
                <a:gd name="connsiteX69" fmla="*/ 172498 w 547998"/>
                <a:gd name="connsiteY69" fmla="*/ 292785 h 513723"/>
                <a:gd name="connsiteX70" fmla="*/ 167832 w 547998"/>
                <a:gd name="connsiteY70" fmla="*/ 291573 h 513723"/>
                <a:gd name="connsiteX71" fmla="*/ 403721 w 547998"/>
                <a:gd name="connsiteY71" fmla="*/ 290761 h 513723"/>
                <a:gd name="connsiteX72" fmla="*/ 403773 w 547998"/>
                <a:gd name="connsiteY72" fmla="*/ 291058 h 513723"/>
                <a:gd name="connsiteX73" fmla="*/ 405104 w 547998"/>
                <a:gd name="connsiteY73" fmla="*/ 290756 h 513723"/>
                <a:gd name="connsiteX74" fmla="*/ 407213 w 547998"/>
                <a:gd name="connsiteY74" fmla="*/ 290756 h 513723"/>
                <a:gd name="connsiteX75" fmla="*/ 407213 w 547998"/>
                <a:gd name="connsiteY75" fmla="*/ 290454 h 513723"/>
                <a:gd name="connsiteX76" fmla="*/ 403740 w 547998"/>
                <a:gd name="connsiteY76" fmla="*/ 290761 h 513723"/>
                <a:gd name="connsiteX77" fmla="*/ 147991 w 547998"/>
                <a:gd name="connsiteY77" fmla="*/ 257642 h 513723"/>
                <a:gd name="connsiteX78" fmla="*/ 145433 w 547998"/>
                <a:gd name="connsiteY78" fmla="*/ 260752 h 513723"/>
                <a:gd name="connsiteX79" fmla="*/ 147604 w 547998"/>
                <a:gd name="connsiteY79" fmla="*/ 260752 h 513723"/>
                <a:gd name="connsiteX80" fmla="*/ 149888 w 547998"/>
                <a:gd name="connsiteY80" fmla="*/ 258572 h 513723"/>
                <a:gd name="connsiteX81" fmla="*/ 152756 w 547998"/>
                <a:gd name="connsiteY81" fmla="*/ 264267 h 513723"/>
                <a:gd name="connsiteX82" fmla="*/ 150199 w 547998"/>
                <a:gd name="connsiteY82" fmla="*/ 257661 h 513723"/>
                <a:gd name="connsiteX83" fmla="*/ 154932 w 547998"/>
                <a:gd name="connsiteY83" fmla="*/ 299792 h 513723"/>
                <a:gd name="connsiteX84" fmla="*/ 156272 w 547998"/>
                <a:gd name="connsiteY84" fmla="*/ 299585 h 513723"/>
                <a:gd name="connsiteX85" fmla="*/ 156909 w 547998"/>
                <a:gd name="connsiteY85" fmla="*/ 301194 h 513723"/>
                <a:gd name="connsiteX86" fmla="*/ 157852 w 547998"/>
                <a:gd name="connsiteY86" fmla="*/ 301665 h 513723"/>
                <a:gd name="connsiteX87" fmla="*/ 156475 w 547998"/>
                <a:gd name="connsiteY87" fmla="*/ 298603 h 513723"/>
                <a:gd name="connsiteX88" fmla="*/ 157055 w 547998"/>
                <a:gd name="connsiteY88" fmla="*/ 261875 h 513723"/>
                <a:gd name="connsiteX89" fmla="*/ 155248 w 547998"/>
                <a:gd name="connsiteY89" fmla="*/ 261875 h 513723"/>
                <a:gd name="connsiteX90" fmla="*/ 153157 w 547998"/>
                <a:gd name="connsiteY90" fmla="*/ 264418 h 513723"/>
                <a:gd name="connsiteX91" fmla="*/ 154932 w 547998"/>
                <a:gd name="connsiteY91" fmla="*/ 264418 h 513723"/>
                <a:gd name="connsiteX92" fmla="*/ 156819 w 547998"/>
                <a:gd name="connsiteY92" fmla="*/ 262634 h 513723"/>
                <a:gd name="connsiteX93" fmla="*/ 159178 w 547998"/>
                <a:gd name="connsiteY93" fmla="*/ 267287 h 513723"/>
                <a:gd name="connsiteX94" fmla="*/ 403750 w 547998"/>
                <a:gd name="connsiteY94" fmla="*/ 319251 h 513723"/>
                <a:gd name="connsiteX95" fmla="*/ 407213 w 547998"/>
                <a:gd name="connsiteY95" fmla="*/ 319251 h 513723"/>
                <a:gd name="connsiteX96" fmla="*/ 407213 w 547998"/>
                <a:gd name="connsiteY96" fmla="*/ 318949 h 513723"/>
                <a:gd name="connsiteX97" fmla="*/ 403764 w 547998"/>
                <a:gd name="connsiteY97" fmla="*/ 318949 h 513723"/>
                <a:gd name="connsiteX98" fmla="*/ 154648 w 547998"/>
                <a:gd name="connsiteY98" fmla="*/ 299122 h 513723"/>
                <a:gd name="connsiteX99" fmla="*/ 156640 w 547998"/>
                <a:gd name="connsiteY99" fmla="*/ 297235 h 513723"/>
                <a:gd name="connsiteX100" fmla="*/ 159145 w 547998"/>
                <a:gd name="connsiteY100" fmla="*/ 302203 h 513723"/>
                <a:gd name="connsiteX101" fmla="*/ 156913 w 547998"/>
                <a:gd name="connsiteY101" fmla="*/ 296423 h 513723"/>
                <a:gd name="connsiteX102" fmla="*/ 154983 w 547998"/>
                <a:gd name="connsiteY102" fmla="*/ 296423 h 513723"/>
                <a:gd name="connsiteX103" fmla="*/ 152752 w 547998"/>
                <a:gd name="connsiteY103" fmla="*/ 299136 h 513723"/>
                <a:gd name="connsiteX104" fmla="*/ 150312 w 547998"/>
                <a:gd name="connsiteY104" fmla="*/ 295149 h 513723"/>
                <a:gd name="connsiteX105" fmla="*/ 148099 w 547998"/>
                <a:gd name="connsiteY105" fmla="*/ 295149 h 513723"/>
                <a:gd name="connsiteX106" fmla="*/ 145542 w 547998"/>
                <a:gd name="connsiteY106" fmla="*/ 298259 h 513723"/>
                <a:gd name="connsiteX107" fmla="*/ 147698 w 547998"/>
                <a:gd name="connsiteY107" fmla="*/ 298259 h 513723"/>
                <a:gd name="connsiteX108" fmla="*/ 149982 w 547998"/>
                <a:gd name="connsiteY108" fmla="*/ 296079 h 513723"/>
                <a:gd name="connsiteX109" fmla="*/ 152855 w 547998"/>
                <a:gd name="connsiteY109" fmla="*/ 301769 h 513723"/>
                <a:gd name="connsiteX110" fmla="*/ 146811 w 547998"/>
                <a:gd name="connsiteY110" fmla="*/ 284297 h 513723"/>
                <a:gd name="connsiteX111" fmla="*/ 151430 w 547998"/>
                <a:gd name="connsiteY111" fmla="*/ 285561 h 513723"/>
                <a:gd name="connsiteX112" fmla="*/ 151430 w 547998"/>
                <a:gd name="connsiteY112" fmla="*/ 265631 h 513723"/>
                <a:gd name="connsiteX113" fmla="*/ 146811 w 547998"/>
                <a:gd name="connsiteY113" fmla="*/ 263621 h 513723"/>
                <a:gd name="connsiteX114" fmla="*/ 148038 w 547998"/>
                <a:gd name="connsiteY114" fmla="*/ 299023 h 513723"/>
                <a:gd name="connsiteX115" fmla="*/ 149576 w 547998"/>
                <a:gd name="connsiteY115" fmla="*/ 298783 h 513723"/>
                <a:gd name="connsiteX116" fmla="*/ 150312 w 547998"/>
                <a:gd name="connsiteY116" fmla="*/ 300623 h 513723"/>
                <a:gd name="connsiteX117" fmla="*/ 151397 w 547998"/>
                <a:gd name="connsiteY117" fmla="*/ 301151 h 513723"/>
                <a:gd name="connsiteX118" fmla="*/ 149817 w 547998"/>
                <a:gd name="connsiteY118" fmla="*/ 297641 h 513723"/>
                <a:gd name="connsiteX119" fmla="*/ 156663 w 547998"/>
                <a:gd name="connsiteY119" fmla="*/ 263941 h 513723"/>
                <a:gd name="connsiteX120" fmla="*/ 155210 w 547998"/>
                <a:gd name="connsiteY120" fmla="*/ 265069 h 513723"/>
                <a:gd name="connsiteX121" fmla="*/ 156465 w 547998"/>
                <a:gd name="connsiteY121" fmla="*/ 264876 h 513723"/>
                <a:gd name="connsiteX122" fmla="*/ 157064 w 547998"/>
                <a:gd name="connsiteY122" fmla="*/ 266381 h 513723"/>
                <a:gd name="connsiteX123" fmla="*/ 157947 w 547998"/>
                <a:gd name="connsiteY123" fmla="*/ 266810 h 513723"/>
                <a:gd name="connsiteX124" fmla="*/ 151284 w 547998"/>
                <a:gd name="connsiteY124" fmla="*/ 263682 h 513723"/>
                <a:gd name="connsiteX125" fmla="*/ 149708 w 547998"/>
                <a:gd name="connsiteY125" fmla="*/ 260171 h 513723"/>
                <a:gd name="connsiteX126" fmla="*/ 147934 w 547998"/>
                <a:gd name="connsiteY126" fmla="*/ 261554 h 513723"/>
                <a:gd name="connsiteX127" fmla="*/ 149472 w 547998"/>
                <a:gd name="connsiteY127" fmla="*/ 261313 h 513723"/>
                <a:gd name="connsiteX128" fmla="*/ 150208 w 547998"/>
                <a:gd name="connsiteY128" fmla="*/ 263154 h 513723"/>
                <a:gd name="connsiteX129" fmla="*/ 143494 w 547998"/>
                <a:gd name="connsiteY129" fmla="*/ 321875 h 513723"/>
                <a:gd name="connsiteX130" fmla="*/ 144796 w 547998"/>
                <a:gd name="connsiteY130" fmla="*/ 321842 h 513723"/>
                <a:gd name="connsiteX131" fmla="*/ 144796 w 547998"/>
                <a:gd name="connsiteY131" fmla="*/ 321540 h 513723"/>
                <a:gd name="connsiteX132" fmla="*/ 141352 w 547998"/>
                <a:gd name="connsiteY132" fmla="*/ 321540 h 513723"/>
                <a:gd name="connsiteX133" fmla="*/ 141352 w 547998"/>
                <a:gd name="connsiteY133" fmla="*/ 321842 h 513723"/>
                <a:gd name="connsiteX134" fmla="*/ 167837 w 547998"/>
                <a:gd name="connsiteY134" fmla="*/ 290068 h 513723"/>
                <a:gd name="connsiteX135" fmla="*/ 172503 w 547998"/>
                <a:gd name="connsiteY135" fmla="*/ 291346 h 513723"/>
                <a:gd name="connsiteX136" fmla="*/ 172503 w 547998"/>
                <a:gd name="connsiteY136" fmla="*/ 274803 h 513723"/>
                <a:gd name="connsiteX137" fmla="*/ 167837 w 547998"/>
                <a:gd name="connsiteY137" fmla="*/ 272774 h 513723"/>
                <a:gd name="connsiteX138" fmla="*/ 141347 w 547998"/>
                <a:gd name="connsiteY138" fmla="*/ 319251 h 513723"/>
                <a:gd name="connsiteX139" fmla="*/ 144796 w 547998"/>
                <a:gd name="connsiteY139" fmla="*/ 319251 h 513723"/>
                <a:gd name="connsiteX140" fmla="*/ 144796 w 547998"/>
                <a:gd name="connsiteY140" fmla="*/ 318949 h 513723"/>
                <a:gd name="connsiteX141" fmla="*/ 141347 w 547998"/>
                <a:gd name="connsiteY141" fmla="*/ 318949 h 513723"/>
                <a:gd name="connsiteX142" fmla="*/ 157654 w 547998"/>
                <a:gd name="connsiteY142" fmla="*/ 268339 h 513723"/>
                <a:gd name="connsiteX143" fmla="*/ 153625 w 547998"/>
                <a:gd name="connsiteY143" fmla="*/ 266584 h 513723"/>
                <a:gd name="connsiteX144" fmla="*/ 153625 w 547998"/>
                <a:gd name="connsiteY144" fmla="*/ 286175 h 513723"/>
                <a:gd name="connsiteX145" fmla="*/ 157654 w 547998"/>
                <a:gd name="connsiteY145" fmla="*/ 287274 h 513723"/>
                <a:gd name="connsiteX146" fmla="*/ 153625 w 547998"/>
                <a:gd name="connsiteY146" fmla="*/ 288473 h 513723"/>
                <a:gd name="connsiteX147" fmla="*/ 154568 w 547998"/>
                <a:gd name="connsiteY147" fmla="*/ 290101 h 513723"/>
                <a:gd name="connsiteX148" fmla="*/ 156758 w 547998"/>
                <a:gd name="connsiteY148" fmla="*/ 290634 h 513723"/>
                <a:gd name="connsiteX149" fmla="*/ 157701 w 547998"/>
                <a:gd name="connsiteY149" fmla="*/ 289501 h 513723"/>
                <a:gd name="connsiteX150" fmla="*/ 157701 w 547998"/>
                <a:gd name="connsiteY150" fmla="*/ 288954 h 513723"/>
                <a:gd name="connsiteX151" fmla="*/ 153672 w 547998"/>
                <a:gd name="connsiteY151" fmla="*/ 287911 h 513723"/>
                <a:gd name="connsiteX152" fmla="*/ 141357 w 547998"/>
                <a:gd name="connsiteY152" fmla="*/ 316656 h 513723"/>
                <a:gd name="connsiteX153" fmla="*/ 144806 w 547998"/>
                <a:gd name="connsiteY153" fmla="*/ 316656 h 513723"/>
                <a:gd name="connsiteX154" fmla="*/ 144806 w 547998"/>
                <a:gd name="connsiteY154" fmla="*/ 316354 h 513723"/>
                <a:gd name="connsiteX155" fmla="*/ 141357 w 547998"/>
                <a:gd name="connsiteY155" fmla="*/ 316354 h 513723"/>
                <a:gd name="connsiteX156" fmla="*/ 161646 w 547998"/>
                <a:gd name="connsiteY156" fmla="*/ 300505 h 513723"/>
                <a:gd name="connsiteX157" fmla="*/ 163661 w 547998"/>
                <a:gd name="connsiteY157" fmla="*/ 298584 h 513723"/>
                <a:gd name="connsiteX158" fmla="*/ 166195 w 547998"/>
                <a:gd name="connsiteY158" fmla="*/ 303605 h 513723"/>
                <a:gd name="connsiteX159" fmla="*/ 163930 w 547998"/>
                <a:gd name="connsiteY159" fmla="*/ 297749 h 513723"/>
                <a:gd name="connsiteX160" fmla="*/ 161976 w 547998"/>
                <a:gd name="connsiteY160" fmla="*/ 297749 h 513723"/>
                <a:gd name="connsiteX161" fmla="*/ 159721 w 547998"/>
                <a:gd name="connsiteY161" fmla="*/ 300495 h 513723"/>
                <a:gd name="connsiteX162" fmla="*/ 159853 w 547998"/>
                <a:gd name="connsiteY162" fmla="*/ 290058 h 513723"/>
                <a:gd name="connsiteX163" fmla="*/ 160797 w 547998"/>
                <a:gd name="connsiteY163" fmla="*/ 291615 h 513723"/>
                <a:gd name="connsiteX164" fmla="*/ 162986 w 547998"/>
                <a:gd name="connsiteY164" fmla="*/ 292148 h 513723"/>
                <a:gd name="connsiteX165" fmla="*/ 163930 w 547998"/>
                <a:gd name="connsiteY165" fmla="*/ 291087 h 513723"/>
                <a:gd name="connsiteX166" fmla="*/ 163930 w 547998"/>
                <a:gd name="connsiteY166" fmla="*/ 290568 h 513723"/>
                <a:gd name="connsiteX167" fmla="*/ 159900 w 547998"/>
                <a:gd name="connsiteY167" fmla="*/ 289525 h 513723"/>
                <a:gd name="connsiteX168" fmla="*/ 162906 w 547998"/>
                <a:gd name="connsiteY168" fmla="*/ 266862 h 513723"/>
                <a:gd name="connsiteX169" fmla="*/ 161585 w 547998"/>
                <a:gd name="connsiteY169" fmla="*/ 267891 h 513723"/>
                <a:gd name="connsiteX170" fmla="*/ 162726 w 547998"/>
                <a:gd name="connsiteY170" fmla="*/ 267712 h 513723"/>
                <a:gd name="connsiteX171" fmla="*/ 163269 w 547998"/>
                <a:gd name="connsiteY171" fmla="*/ 269080 h 513723"/>
                <a:gd name="connsiteX172" fmla="*/ 164076 w 547998"/>
                <a:gd name="connsiteY172" fmla="*/ 269472 h 513723"/>
                <a:gd name="connsiteX173" fmla="*/ 163274 w 547998"/>
                <a:gd name="connsiteY173" fmla="*/ 264975 h 513723"/>
                <a:gd name="connsiteX174" fmla="*/ 161632 w 547998"/>
                <a:gd name="connsiteY174" fmla="*/ 264975 h 513723"/>
                <a:gd name="connsiteX175" fmla="*/ 159744 w 547998"/>
                <a:gd name="connsiteY175" fmla="*/ 267287 h 513723"/>
                <a:gd name="connsiteX176" fmla="*/ 161358 w 547998"/>
                <a:gd name="connsiteY176" fmla="*/ 267287 h 513723"/>
                <a:gd name="connsiteX177" fmla="*/ 163057 w 547998"/>
                <a:gd name="connsiteY177" fmla="*/ 265668 h 513723"/>
                <a:gd name="connsiteX178" fmla="*/ 165189 w 547998"/>
                <a:gd name="connsiteY178" fmla="*/ 269915 h 513723"/>
                <a:gd name="connsiteX179" fmla="*/ 169842 w 547998"/>
                <a:gd name="connsiteY179" fmla="*/ 271722 h 513723"/>
                <a:gd name="connsiteX180" fmla="*/ 171073 w 547998"/>
                <a:gd name="connsiteY180" fmla="*/ 271529 h 513723"/>
                <a:gd name="connsiteX181" fmla="*/ 171658 w 547998"/>
                <a:gd name="connsiteY181" fmla="*/ 273001 h 513723"/>
                <a:gd name="connsiteX182" fmla="*/ 172527 w 547998"/>
                <a:gd name="connsiteY182" fmla="*/ 273421 h 513723"/>
                <a:gd name="connsiteX183" fmla="*/ 171262 w 547998"/>
                <a:gd name="connsiteY183" fmla="*/ 270613 h 513723"/>
                <a:gd name="connsiteX184" fmla="*/ 161938 w 547998"/>
                <a:gd name="connsiteY184" fmla="*/ 301184 h 513723"/>
                <a:gd name="connsiteX185" fmla="*/ 163293 w 547998"/>
                <a:gd name="connsiteY185" fmla="*/ 300972 h 513723"/>
                <a:gd name="connsiteX186" fmla="*/ 163939 w 547998"/>
                <a:gd name="connsiteY186" fmla="*/ 302595 h 513723"/>
                <a:gd name="connsiteX187" fmla="*/ 164883 w 547998"/>
                <a:gd name="connsiteY187" fmla="*/ 303067 h 513723"/>
                <a:gd name="connsiteX188" fmla="*/ 163467 w 547998"/>
                <a:gd name="connsiteY188" fmla="*/ 299972 h 513723"/>
                <a:gd name="connsiteX189" fmla="*/ 171663 w 547998"/>
                <a:gd name="connsiteY189" fmla="*/ 268627 h 513723"/>
                <a:gd name="connsiteX190" fmla="*/ 169875 w 547998"/>
                <a:gd name="connsiteY190" fmla="*/ 268627 h 513723"/>
                <a:gd name="connsiteX191" fmla="*/ 167827 w 547998"/>
                <a:gd name="connsiteY191" fmla="*/ 271118 h 513723"/>
                <a:gd name="connsiteX192" fmla="*/ 169563 w 547998"/>
                <a:gd name="connsiteY192" fmla="*/ 271118 h 513723"/>
                <a:gd name="connsiteX193" fmla="*/ 171390 w 547998"/>
                <a:gd name="connsiteY193" fmla="*/ 269372 h 513723"/>
                <a:gd name="connsiteX194" fmla="*/ 173687 w 547998"/>
                <a:gd name="connsiteY194" fmla="*/ 273926 h 513723"/>
                <a:gd name="connsiteX195" fmla="*/ 405118 w 547998"/>
                <a:gd name="connsiteY195" fmla="*/ 301128 h 513723"/>
                <a:gd name="connsiteX196" fmla="*/ 407213 w 547998"/>
                <a:gd name="connsiteY196" fmla="*/ 301128 h 513723"/>
                <a:gd name="connsiteX197" fmla="*/ 407213 w 547998"/>
                <a:gd name="connsiteY197" fmla="*/ 300826 h 513723"/>
                <a:gd name="connsiteX198" fmla="*/ 405090 w 547998"/>
                <a:gd name="connsiteY198" fmla="*/ 300826 h 513723"/>
                <a:gd name="connsiteX199" fmla="*/ 403736 w 547998"/>
                <a:gd name="connsiteY199" fmla="*/ 301024 h 513723"/>
                <a:gd name="connsiteX200" fmla="*/ 403769 w 547998"/>
                <a:gd name="connsiteY200" fmla="*/ 301321 h 513723"/>
                <a:gd name="connsiteX201" fmla="*/ 405118 w 547998"/>
                <a:gd name="connsiteY201" fmla="*/ 303718 h 513723"/>
                <a:gd name="connsiteX202" fmla="*/ 407213 w 547998"/>
                <a:gd name="connsiteY202" fmla="*/ 303718 h 513723"/>
                <a:gd name="connsiteX203" fmla="*/ 407213 w 547998"/>
                <a:gd name="connsiteY203" fmla="*/ 303411 h 513723"/>
                <a:gd name="connsiteX204" fmla="*/ 405090 w 547998"/>
                <a:gd name="connsiteY204" fmla="*/ 303411 h 513723"/>
                <a:gd name="connsiteX205" fmla="*/ 403736 w 547998"/>
                <a:gd name="connsiteY205" fmla="*/ 303572 h 513723"/>
                <a:gd name="connsiteX206" fmla="*/ 403764 w 547998"/>
                <a:gd name="connsiteY206" fmla="*/ 303874 h 513723"/>
                <a:gd name="connsiteX207" fmla="*/ 146825 w 547998"/>
                <a:gd name="connsiteY207" fmla="*/ 286732 h 513723"/>
                <a:gd name="connsiteX208" fmla="*/ 147882 w 547998"/>
                <a:gd name="connsiteY208" fmla="*/ 288473 h 513723"/>
                <a:gd name="connsiteX209" fmla="*/ 150392 w 547998"/>
                <a:gd name="connsiteY209" fmla="*/ 289081 h 513723"/>
                <a:gd name="connsiteX210" fmla="*/ 151449 w 547998"/>
                <a:gd name="connsiteY210" fmla="*/ 287911 h 513723"/>
                <a:gd name="connsiteX211" fmla="*/ 151449 w 547998"/>
                <a:gd name="connsiteY211" fmla="*/ 287331 h 513723"/>
                <a:gd name="connsiteX212" fmla="*/ 146830 w 547998"/>
                <a:gd name="connsiteY212" fmla="*/ 286132 h 513723"/>
                <a:gd name="connsiteX213" fmla="*/ 407213 w 547998"/>
                <a:gd name="connsiteY213" fmla="*/ 316359 h 513723"/>
                <a:gd name="connsiteX214" fmla="*/ 403764 w 547998"/>
                <a:gd name="connsiteY214" fmla="*/ 316359 h 513723"/>
                <a:gd name="connsiteX215" fmla="*/ 403764 w 547998"/>
                <a:gd name="connsiteY215" fmla="*/ 316661 h 513723"/>
                <a:gd name="connsiteX216" fmla="*/ 407213 w 547998"/>
                <a:gd name="connsiteY216" fmla="*/ 316661 h 513723"/>
                <a:gd name="connsiteX217" fmla="*/ 163892 w 547998"/>
                <a:gd name="connsiteY217" fmla="*/ 271062 h 513723"/>
                <a:gd name="connsiteX218" fmla="*/ 159862 w 547998"/>
                <a:gd name="connsiteY218" fmla="*/ 269306 h 513723"/>
                <a:gd name="connsiteX219" fmla="*/ 159862 w 547998"/>
                <a:gd name="connsiteY219" fmla="*/ 287892 h 513723"/>
                <a:gd name="connsiteX220" fmla="*/ 163892 w 547998"/>
                <a:gd name="connsiteY220" fmla="*/ 288992 h 513723"/>
                <a:gd name="connsiteX221" fmla="*/ 180553 w 547998"/>
                <a:gd name="connsiteY221" fmla="*/ 295343 h 513723"/>
                <a:gd name="connsiteX222" fmla="*/ 181388 w 547998"/>
                <a:gd name="connsiteY222" fmla="*/ 296640 h 513723"/>
                <a:gd name="connsiteX223" fmla="*/ 183370 w 547998"/>
                <a:gd name="connsiteY223" fmla="*/ 297112 h 513723"/>
                <a:gd name="connsiteX224" fmla="*/ 184200 w 547998"/>
                <a:gd name="connsiteY224" fmla="*/ 296263 h 513723"/>
                <a:gd name="connsiteX225" fmla="*/ 184200 w 547998"/>
                <a:gd name="connsiteY225" fmla="*/ 295862 h 513723"/>
                <a:gd name="connsiteX226" fmla="*/ 180553 w 547998"/>
                <a:gd name="connsiteY226" fmla="*/ 294918 h 513723"/>
                <a:gd name="connsiteX227" fmla="*/ 405118 w 547998"/>
                <a:gd name="connsiteY227" fmla="*/ 298547 h 513723"/>
                <a:gd name="connsiteX228" fmla="*/ 407213 w 547998"/>
                <a:gd name="connsiteY228" fmla="*/ 298547 h 513723"/>
                <a:gd name="connsiteX229" fmla="*/ 407213 w 547998"/>
                <a:gd name="connsiteY229" fmla="*/ 298221 h 513723"/>
                <a:gd name="connsiteX230" fmla="*/ 403745 w 547998"/>
                <a:gd name="connsiteY230" fmla="*/ 298443 h 513723"/>
                <a:gd name="connsiteX231" fmla="*/ 403783 w 547998"/>
                <a:gd name="connsiteY231" fmla="*/ 298740 h 513723"/>
                <a:gd name="connsiteX232" fmla="*/ 112701 w 547998"/>
                <a:gd name="connsiteY232" fmla="*/ 337710 h 513723"/>
                <a:gd name="connsiteX233" fmla="*/ 112975 w 547998"/>
                <a:gd name="connsiteY233" fmla="*/ 332156 h 513723"/>
                <a:gd name="connsiteX234" fmla="*/ 112975 w 547998"/>
                <a:gd name="connsiteY234" fmla="*/ 306818 h 513723"/>
                <a:gd name="connsiteX235" fmla="*/ 103147 w 547998"/>
                <a:gd name="connsiteY235" fmla="*/ 306073 h 513723"/>
                <a:gd name="connsiteX236" fmla="*/ 103359 w 547998"/>
                <a:gd name="connsiteY236" fmla="*/ 335299 h 513723"/>
                <a:gd name="connsiteX237" fmla="*/ 103359 w 547998"/>
                <a:gd name="connsiteY237" fmla="*/ 338767 h 513723"/>
                <a:gd name="connsiteX238" fmla="*/ 112701 w 547998"/>
                <a:gd name="connsiteY238" fmla="*/ 337705 h 513723"/>
                <a:gd name="connsiteX239" fmla="*/ 403703 w 547998"/>
                <a:gd name="connsiteY239" fmla="*/ 265192 h 513723"/>
                <a:gd name="connsiteX240" fmla="*/ 403802 w 547998"/>
                <a:gd name="connsiteY240" fmla="*/ 265475 h 513723"/>
                <a:gd name="connsiteX241" fmla="*/ 405132 w 547998"/>
                <a:gd name="connsiteY241" fmla="*/ 264862 h 513723"/>
                <a:gd name="connsiteX242" fmla="*/ 407213 w 547998"/>
                <a:gd name="connsiteY242" fmla="*/ 264862 h 513723"/>
                <a:gd name="connsiteX243" fmla="*/ 407213 w 547998"/>
                <a:gd name="connsiteY243" fmla="*/ 264560 h 513723"/>
                <a:gd name="connsiteX244" fmla="*/ 405118 w 547998"/>
                <a:gd name="connsiteY244" fmla="*/ 264560 h 513723"/>
                <a:gd name="connsiteX245" fmla="*/ 407199 w 547998"/>
                <a:gd name="connsiteY245" fmla="*/ 261969 h 513723"/>
                <a:gd name="connsiteX246" fmla="*/ 405104 w 547998"/>
                <a:gd name="connsiteY246" fmla="*/ 261969 h 513723"/>
                <a:gd name="connsiteX247" fmla="*/ 403688 w 547998"/>
                <a:gd name="connsiteY247" fmla="*/ 262668 h 513723"/>
                <a:gd name="connsiteX248" fmla="*/ 403792 w 547998"/>
                <a:gd name="connsiteY248" fmla="*/ 262941 h 513723"/>
                <a:gd name="connsiteX249" fmla="*/ 405123 w 547998"/>
                <a:gd name="connsiteY249" fmla="*/ 262271 h 513723"/>
                <a:gd name="connsiteX250" fmla="*/ 407213 w 547998"/>
                <a:gd name="connsiteY250" fmla="*/ 262271 h 513723"/>
                <a:gd name="connsiteX251" fmla="*/ 405132 w 547998"/>
                <a:gd name="connsiteY251" fmla="*/ 259681 h 513723"/>
                <a:gd name="connsiteX252" fmla="*/ 407213 w 547998"/>
                <a:gd name="connsiteY252" fmla="*/ 259681 h 513723"/>
                <a:gd name="connsiteX253" fmla="*/ 407213 w 547998"/>
                <a:gd name="connsiteY253" fmla="*/ 259379 h 513723"/>
                <a:gd name="connsiteX254" fmla="*/ 405118 w 547998"/>
                <a:gd name="connsiteY254" fmla="*/ 259379 h 513723"/>
                <a:gd name="connsiteX255" fmla="*/ 403703 w 547998"/>
                <a:gd name="connsiteY255" fmla="*/ 260105 h 513723"/>
                <a:gd name="connsiteX256" fmla="*/ 403811 w 547998"/>
                <a:gd name="connsiteY256" fmla="*/ 260379 h 513723"/>
                <a:gd name="connsiteX257" fmla="*/ 183242 w 547998"/>
                <a:gd name="connsiteY257" fmla="*/ 276620 h 513723"/>
                <a:gd name="connsiteX258" fmla="*/ 182016 w 547998"/>
                <a:gd name="connsiteY258" fmla="*/ 277564 h 513723"/>
                <a:gd name="connsiteX259" fmla="*/ 183077 w 547998"/>
                <a:gd name="connsiteY259" fmla="*/ 277399 h 513723"/>
                <a:gd name="connsiteX260" fmla="*/ 183582 w 547998"/>
                <a:gd name="connsiteY260" fmla="*/ 278672 h 513723"/>
                <a:gd name="connsiteX261" fmla="*/ 184328 w 547998"/>
                <a:gd name="connsiteY261" fmla="*/ 279036 h 513723"/>
                <a:gd name="connsiteX262" fmla="*/ 403806 w 547998"/>
                <a:gd name="connsiteY262" fmla="*/ 257826 h 513723"/>
                <a:gd name="connsiteX263" fmla="*/ 405137 w 547998"/>
                <a:gd name="connsiteY263" fmla="*/ 257104 h 513723"/>
                <a:gd name="connsiteX264" fmla="*/ 407213 w 547998"/>
                <a:gd name="connsiteY264" fmla="*/ 257104 h 513723"/>
                <a:gd name="connsiteX265" fmla="*/ 407213 w 547998"/>
                <a:gd name="connsiteY265" fmla="*/ 256802 h 513723"/>
                <a:gd name="connsiteX266" fmla="*/ 405118 w 547998"/>
                <a:gd name="connsiteY266" fmla="*/ 256802 h 513723"/>
                <a:gd name="connsiteX267" fmla="*/ 403703 w 547998"/>
                <a:gd name="connsiteY267" fmla="*/ 257557 h 513723"/>
                <a:gd name="connsiteX268" fmla="*/ 405132 w 547998"/>
                <a:gd name="connsiteY268" fmla="*/ 267461 h 513723"/>
                <a:gd name="connsiteX269" fmla="*/ 407213 w 547998"/>
                <a:gd name="connsiteY269" fmla="*/ 267461 h 513723"/>
                <a:gd name="connsiteX270" fmla="*/ 407213 w 547998"/>
                <a:gd name="connsiteY270" fmla="*/ 267159 h 513723"/>
                <a:gd name="connsiteX271" fmla="*/ 405118 w 547998"/>
                <a:gd name="connsiteY271" fmla="*/ 267159 h 513723"/>
                <a:gd name="connsiteX272" fmla="*/ 403703 w 547998"/>
                <a:gd name="connsiteY272" fmla="*/ 267867 h 513723"/>
                <a:gd name="connsiteX273" fmla="*/ 403811 w 547998"/>
                <a:gd name="connsiteY273" fmla="*/ 268141 h 513723"/>
                <a:gd name="connsiteX274" fmla="*/ 405132 w 547998"/>
                <a:gd name="connsiteY274" fmla="*/ 277842 h 513723"/>
                <a:gd name="connsiteX275" fmla="*/ 407213 w 547998"/>
                <a:gd name="connsiteY275" fmla="*/ 277842 h 513723"/>
                <a:gd name="connsiteX276" fmla="*/ 407213 w 547998"/>
                <a:gd name="connsiteY276" fmla="*/ 277540 h 513723"/>
                <a:gd name="connsiteX277" fmla="*/ 405118 w 547998"/>
                <a:gd name="connsiteY277" fmla="*/ 277540 h 513723"/>
                <a:gd name="connsiteX278" fmla="*/ 403703 w 547998"/>
                <a:gd name="connsiteY278" fmla="*/ 278073 h 513723"/>
                <a:gd name="connsiteX279" fmla="*/ 403787 w 547998"/>
                <a:gd name="connsiteY279" fmla="*/ 278361 h 513723"/>
                <a:gd name="connsiteX280" fmla="*/ 403717 w 547998"/>
                <a:gd name="connsiteY280" fmla="*/ 275407 h 513723"/>
                <a:gd name="connsiteX281" fmla="*/ 403792 w 547998"/>
                <a:gd name="connsiteY281" fmla="*/ 275700 h 513723"/>
                <a:gd name="connsiteX282" fmla="*/ 405127 w 547998"/>
                <a:gd name="connsiteY282" fmla="*/ 275256 h 513723"/>
                <a:gd name="connsiteX283" fmla="*/ 407204 w 547998"/>
                <a:gd name="connsiteY283" fmla="*/ 275256 h 513723"/>
                <a:gd name="connsiteX284" fmla="*/ 407204 w 547998"/>
                <a:gd name="connsiteY284" fmla="*/ 274954 h 513723"/>
                <a:gd name="connsiteX285" fmla="*/ 405109 w 547998"/>
                <a:gd name="connsiteY285" fmla="*/ 274954 h 513723"/>
                <a:gd name="connsiteX286" fmla="*/ 405132 w 547998"/>
                <a:gd name="connsiteY286" fmla="*/ 270075 h 513723"/>
                <a:gd name="connsiteX287" fmla="*/ 407213 w 547998"/>
                <a:gd name="connsiteY287" fmla="*/ 270075 h 513723"/>
                <a:gd name="connsiteX288" fmla="*/ 407213 w 547998"/>
                <a:gd name="connsiteY288" fmla="*/ 269774 h 513723"/>
                <a:gd name="connsiteX289" fmla="*/ 405118 w 547998"/>
                <a:gd name="connsiteY289" fmla="*/ 269774 h 513723"/>
                <a:gd name="connsiteX290" fmla="*/ 403703 w 547998"/>
                <a:gd name="connsiteY290" fmla="*/ 270387 h 513723"/>
                <a:gd name="connsiteX291" fmla="*/ 403797 w 547998"/>
                <a:gd name="connsiteY291" fmla="*/ 270670 h 513723"/>
                <a:gd name="connsiteX292" fmla="*/ 405132 w 547998"/>
                <a:gd name="connsiteY292" fmla="*/ 272666 h 513723"/>
                <a:gd name="connsiteX293" fmla="*/ 407213 w 547998"/>
                <a:gd name="connsiteY293" fmla="*/ 272666 h 513723"/>
                <a:gd name="connsiteX294" fmla="*/ 407213 w 547998"/>
                <a:gd name="connsiteY294" fmla="*/ 272364 h 513723"/>
                <a:gd name="connsiteX295" fmla="*/ 405118 w 547998"/>
                <a:gd name="connsiteY295" fmla="*/ 272364 h 513723"/>
                <a:gd name="connsiteX296" fmla="*/ 403703 w 547998"/>
                <a:gd name="connsiteY296" fmla="*/ 272907 h 513723"/>
                <a:gd name="connsiteX297" fmla="*/ 403787 w 547998"/>
                <a:gd name="connsiteY297" fmla="*/ 273190 h 513723"/>
                <a:gd name="connsiteX298" fmla="*/ 403717 w 547998"/>
                <a:gd name="connsiteY298" fmla="*/ 254920 h 513723"/>
                <a:gd name="connsiteX299" fmla="*/ 403820 w 547998"/>
                <a:gd name="connsiteY299" fmla="*/ 255198 h 513723"/>
                <a:gd name="connsiteX300" fmla="*/ 405151 w 547998"/>
                <a:gd name="connsiteY300" fmla="*/ 254542 h 513723"/>
                <a:gd name="connsiteX301" fmla="*/ 407213 w 547998"/>
                <a:gd name="connsiteY301" fmla="*/ 254542 h 513723"/>
                <a:gd name="connsiteX302" fmla="*/ 407213 w 547998"/>
                <a:gd name="connsiteY302" fmla="*/ 254240 h 513723"/>
                <a:gd name="connsiteX303" fmla="*/ 405118 w 547998"/>
                <a:gd name="connsiteY303" fmla="*/ 254240 h 513723"/>
                <a:gd name="connsiteX304" fmla="*/ 139012 w 547998"/>
                <a:gd name="connsiteY304" fmla="*/ 334761 h 513723"/>
                <a:gd name="connsiteX305" fmla="*/ 139012 w 547998"/>
                <a:gd name="connsiteY305" fmla="*/ 290134 h 513723"/>
                <a:gd name="connsiteX306" fmla="*/ 139012 w 547998"/>
                <a:gd name="connsiteY306" fmla="*/ 289190 h 513723"/>
                <a:gd name="connsiteX307" fmla="*/ 134633 w 547998"/>
                <a:gd name="connsiteY307" fmla="*/ 288341 h 513723"/>
                <a:gd name="connsiteX308" fmla="*/ 134633 w 547998"/>
                <a:gd name="connsiteY308" fmla="*/ 283448 h 513723"/>
                <a:gd name="connsiteX309" fmla="*/ 130070 w 547998"/>
                <a:gd name="connsiteY309" fmla="*/ 282310 h 513723"/>
                <a:gd name="connsiteX310" fmla="*/ 130070 w 547998"/>
                <a:gd name="connsiteY310" fmla="*/ 265348 h 513723"/>
                <a:gd name="connsiteX311" fmla="*/ 129546 w 547998"/>
                <a:gd name="connsiteY311" fmla="*/ 265348 h 513723"/>
                <a:gd name="connsiteX312" fmla="*/ 129546 w 547998"/>
                <a:gd name="connsiteY312" fmla="*/ 267617 h 513723"/>
                <a:gd name="connsiteX313" fmla="*/ 128796 w 547998"/>
                <a:gd name="connsiteY313" fmla="*/ 267617 h 513723"/>
                <a:gd name="connsiteX314" fmla="*/ 127414 w 547998"/>
                <a:gd name="connsiteY314" fmla="*/ 264173 h 513723"/>
                <a:gd name="connsiteX315" fmla="*/ 133076 w 547998"/>
                <a:gd name="connsiteY315" fmla="*/ 264173 h 513723"/>
                <a:gd name="connsiteX316" fmla="*/ 123441 w 547998"/>
                <a:gd name="connsiteY316" fmla="*/ 257340 h 513723"/>
                <a:gd name="connsiteX317" fmla="*/ 113806 w 547998"/>
                <a:gd name="connsiteY317" fmla="*/ 264173 h 513723"/>
                <a:gd name="connsiteX318" fmla="*/ 119468 w 547998"/>
                <a:gd name="connsiteY318" fmla="*/ 264173 h 513723"/>
                <a:gd name="connsiteX319" fmla="*/ 118085 w 547998"/>
                <a:gd name="connsiteY319" fmla="*/ 267617 h 513723"/>
                <a:gd name="connsiteX320" fmla="*/ 117075 w 547998"/>
                <a:gd name="connsiteY320" fmla="*/ 267617 h 513723"/>
                <a:gd name="connsiteX321" fmla="*/ 117075 w 547998"/>
                <a:gd name="connsiteY321" fmla="*/ 268391 h 513723"/>
                <a:gd name="connsiteX322" fmla="*/ 118746 w 547998"/>
                <a:gd name="connsiteY322" fmla="*/ 268391 h 513723"/>
                <a:gd name="connsiteX323" fmla="*/ 122701 w 547998"/>
                <a:gd name="connsiteY323" fmla="*/ 263017 h 513723"/>
                <a:gd name="connsiteX324" fmla="*/ 128075 w 547998"/>
                <a:gd name="connsiteY324" fmla="*/ 266972 h 513723"/>
                <a:gd name="connsiteX325" fmla="*/ 128117 w 547998"/>
                <a:gd name="connsiteY325" fmla="*/ 268023 h 513723"/>
                <a:gd name="connsiteX326" fmla="*/ 128117 w 547998"/>
                <a:gd name="connsiteY326" fmla="*/ 268405 h 513723"/>
                <a:gd name="connsiteX327" fmla="*/ 129532 w 547998"/>
                <a:gd name="connsiteY327" fmla="*/ 268405 h 513723"/>
                <a:gd name="connsiteX328" fmla="*/ 129532 w 547998"/>
                <a:gd name="connsiteY328" fmla="*/ 282178 h 513723"/>
                <a:gd name="connsiteX329" fmla="*/ 127286 w 547998"/>
                <a:gd name="connsiteY329" fmla="*/ 281617 h 513723"/>
                <a:gd name="connsiteX330" fmla="*/ 127286 w 547998"/>
                <a:gd name="connsiteY330" fmla="*/ 279904 h 513723"/>
                <a:gd name="connsiteX331" fmla="*/ 123766 w 547998"/>
                <a:gd name="connsiteY331" fmla="*/ 279904 h 513723"/>
                <a:gd name="connsiteX332" fmla="*/ 123766 w 547998"/>
                <a:gd name="connsiteY332" fmla="*/ 280763 h 513723"/>
                <a:gd name="connsiteX333" fmla="*/ 123011 w 547998"/>
                <a:gd name="connsiteY333" fmla="*/ 280574 h 513723"/>
                <a:gd name="connsiteX334" fmla="*/ 123011 w 547998"/>
                <a:gd name="connsiteY334" fmla="*/ 279928 h 513723"/>
                <a:gd name="connsiteX335" fmla="*/ 120426 w 547998"/>
                <a:gd name="connsiteY335" fmla="*/ 279928 h 513723"/>
                <a:gd name="connsiteX336" fmla="*/ 100632 w 547998"/>
                <a:gd name="connsiteY336" fmla="*/ 274987 h 513723"/>
                <a:gd name="connsiteX337" fmla="*/ 100632 w 547998"/>
                <a:gd name="connsiteY337" fmla="*/ 265348 h 513723"/>
                <a:gd name="connsiteX338" fmla="*/ 100108 w 547998"/>
                <a:gd name="connsiteY338" fmla="*/ 265348 h 513723"/>
                <a:gd name="connsiteX339" fmla="*/ 100108 w 547998"/>
                <a:gd name="connsiteY339" fmla="*/ 267617 h 513723"/>
                <a:gd name="connsiteX340" fmla="*/ 99362 w 547998"/>
                <a:gd name="connsiteY340" fmla="*/ 267617 h 513723"/>
                <a:gd name="connsiteX341" fmla="*/ 97980 w 547998"/>
                <a:gd name="connsiteY341" fmla="*/ 264173 h 513723"/>
                <a:gd name="connsiteX342" fmla="*/ 103642 w 547998"/>
                <a:gd name="connsiteY342" fmla="*/ 264173 h 513723"/>
                <a:gd name="connsiteX343" fmla="*/ 94007 w 547998"/>
                <a:gd name="connsiteY343" fmla="*/ 257340 h 513723"/>
                <a:gd name="connsiteX344" fmla="*/ 84372 w 547998"/>
                <a:gd name="connsiteY344" fmla="*/ 264173 h 513723"/>
                <a:gd name="connsiteX345" fmla="*/ 90034 w 547998"/>
                <a:gd name="connsiteY345" fmla="*/ 264173 h 513723"/>
                <a:gd name="connsiteX346" fmla="*/ 88651 w 547998"/>
                <a:gd name="connsiteY346" fmla="*/ 267617 h 513723"/>
                <a:gd name="connsiteX347" fmla="*/ 87642 w 547998"/>
                <a:gd name="connsiteY347" fmla="*/ 267617 h 513723"/>
                <a:gd name="connsiteX348" fmla="*/ 87642 w 547998"/>
                <a:gd name="connsiteY348" fmla="*/ 268391 h 513723"/>
                <a:gd name="connsiteX349" fmla="*/ 89307 w 547998"/>
                <a:gd name="connsiteY349" fmla="*/ 268391 h 513723"/>
                <a:gd name="connsiteX350" fmla="*/ 93372 w 547998"/>
                <a:gd name="connsiteY350" fmla="*/ 263099 h 513723"/>
                <a:gd name="connsiteX351" fmla="*/ 98664 w 547998"/>
                <a:gd name="connsiteY351" fmla="*/ 267163 h 513723"/>
                <a:gd name="connsiteX352" fmla="*/ 98664 w 547998"/>
                <a:gd name="connsiteY352" fmla="*/ 268391 h 513723"/>
                <a:gd name="connsiteX353" fmla="*/ 100080 w 547998"/>
                <a:gd name="connsiteY353" fmla="*/ 268391 h 513723"/>
                <a:gd name="connsiteX354" fmla="*/ 100080 w 547998"/>
                <a:gd name="connsiteY354" fmla="*/ 274836 h 513723"/>
                <a:gd name="connsiteX355" fmla="*/ 97834 w 547998"/>
                <a:gd name="connsiteY355" fmla="*/ 274275 h 513723"/>
                <a:gd name="connsiteX356" fmla="*/ 97834 w 547998"/>
                <a:gd name="connsiteY356" fmla="*/ 269698 h 513723"/>
                <a:gd name="connsiteX357" fmla="*/ 94333 w 547998"/>
                <a:gd name="connsiteY357" fmla="*/ 269698 h 513723"/>
                <a:gd name="connsiteX358" fmla="*/ 94333 w 547998"/>
                <a:gd name="connsiteY358" fmla="*/ 273397 h 513723"/>
                <a:gd name="connsiteX359" fmla="*/ 93578 w 547998"/>
                <a:gd name="connsiteY359" fmla="*/ 273209 h 513723"/>
                <a:gd name="connsiteX360" fmla="*/ 93578 w 547998"/>
                <a:gd name="connsiteY360" fmla="*/ 269698 h 513723"/>
                <a:gd name="connsiteX361" fmla="*/ 90058 w 547998"/>
                <a:gd name="connsiteY361" fmla="*/ 269698 h 513723"/>
                <a:gd name="connsiteX362" fmla="*/ 90058 w 547998"/>
                <a:gd name="connsiteY362" fmla="*/ 272331 h 513723"/>
                <a:gd name="connsiteX363" fmla="*/ 79300 w 547998"/>
                <a:gd name="connsiteY363" fmla="*/ 269646 h 513723"/>
                <a:gd name="connsiteX364" fmla="*/ 70183 w 547998"/>
                <a:gd name="connsiteY364" fmla="*/ 267372 h 513723"/>
                <a:gd name="connsiteX365" fmla="*/ 70183 w 547998"/>
                <a:gd name="connsiteY365" fmla="*/ 267844 h 513723"/>
                <a:gd name="connsiteX366" fmla="*/ 77922 w 547998"/>
                <a:gd name="connsiteY366" fmla="*/ 269778 h 513723"/>
                <a:gd name="connsiteX367" fmla="*/ 77922 w 547998"/>
                <a:gd name="connsiteY367" fmla="*/ 270481 h 513723"/>
                <a:gd name="connsiteX368" fmla="*/ 70070 w 547998"/>
                <a:gd name="connsiteY368" fmla="*/ 268566 h 513723"/>
                <a:gd name="connsiteX369" fmla="*/ 70070 w 547998"/>
                <a:gd name="connsiteY369" fmla="*/ 268806 h 513723"/>
                <a:gd name="connsiteX370" fmla="*/ 77922 w 547998"/>
                <a:gd name="connsiteY370" fmla="*/ 270722 h 513723"/>
                <a:gd name="connsiteX371" fmla="*/ 77922 w 547998"/>
                <a:gd name="connsiteY371" fmla="*/ 277328 h 513723"/>
                <a:gd name="connsiteX372" fmla="*/ 70070 w 547998"/>
                <a:gd name="connsiteY372" fmla="*/ 275808 h 513723"/>
                <a:gd name="connsiteX373" fmla="*/ 70070 w 547998"/>
                <a:gd name="connsiteY373" fmla="*/ 276752 h 513723"/>
                <a:gd name="connsiteX374" fmla="*/ 138733 w 547998"/>
                <a:gd name="connsiteY374" fmla="*/ 290082 h 513723"/>
                <a:gd name="connsiteX375" fmla="*/ 138993 w 547998"/>
                <a:gd name="connsiteY375" fmla="*/ 334737 h 513723"/>
                <a:gd name="connsiteX376" fmla="*/ 127168 w 547998"/>
                <a:gd name="connsiteY376" fmla="*/ 263913 h 513723"/>
                <a:gd name="connsiteX377" fmla="*/ 119890 w 547998"/>
                <a:gd name="connsiteY377" fmla="*/ 263760 h 513723"/>
                <a:gd name="connsiteX378" fmla="*/ 119737 w 547998"/>
                <a:gd name="connsiteY378" fmla="*/ 263913 h 513723"/>
                <a:gd name="connsiteX379" fmla="*/ 119737 w 547998"/>
                <a:gd name="connsiteY379" fmla="*/ 263182 h 513723"/>
                <a:gd name="connsiteX380" fmla="*/ 117165 w 547998"/>
                <a:gd name="connsiteY380" fmla="*/ 263182 h 513723"/>
                <a:gd name="connsiteX381" fmla="*/ 123455 w 547998"/>
                <a:gd name="connsiteY381" fmla="*/ 258803 h 513723"/>
                <a:gd name="connsiteX382" fmla="*/ 129744 w 547998"/>
                <a:gd name="connsiteY382" fmla="*/ 263182 h 513723"/>
                <a:gd name="connsiteX383" fmla="*/ 127173 w 547998"/>
                <a:gd name="connsiteY383" fmla="*/ 263182 h 513723"/>
                <a:gd name="connsiteX384" fmla="*/ 97744 w 547998"/>
                <a:gd name="connsiteY384" fmla="*/ 263913 h 513723"/>
                <a:gd name="connsiteX385" fmla="*/ 90465 w 547998"/>
                <a:gd name="connsiteY385" fmla="*/ 263760 h 513723"/>
                <a:gd name="connsiteX386" fmla="*/ 90312 w 547998"/>
                <a:gd name="connsiteY386" fmla="*/ 263913 h 513723"/>
                <a:gd name="connsiteX387" fmla="*/ 90312 w 547998"/>
                <a:gd name="connsiteY387" fmla="*/ 263182 h 513723"/>
                <a:gd name="connsiteX388" fmla="*/ 87727 w 547998"/>
                <a:gd name="connsiteY388" fmla="*/ 263182 h 513723"/>
                <a:gd name="connsiteX389" fmla="*/ 94016 w 547998"/>
                <a:gd name="connsiteY389" fmla="*/ 258803 h 513723"/>
                <a:gd name="connsiteX390" fmla="*/ 100306 w 547998"/>
                <a:gd name="connsiteY390" fmla="*/ 263182 h 513723"/>
                <a:gd name="connsiteX391" fmla="*/ 97730 w 547998"/>
                <a:gd name="connsiteY391" fmla="*/ 263182 h 513723"/>
                <a:gd name="connsiteX392" fmla="*/ 83055 w 547998"/>
                <a:gd name="connsiteY392" fmla="*/ 278342 h 513723"/>
                <a:gd name="connsiteX393" fmla="*/ 79328 w 547998"/>
                <a:gd name="connsiteY393" fmla="*/ 277620 h 513723"/>
                <a:gd name="connsiteX394" fmla="*/ 79328 w 547998"/>
                <a:gd name="connsiteY394" fmla="*/ 270132 h 513723"/>
                <a:gd name="connsiteX395" fmla="*/ 83055 w 547998"/>
                <a:gd name="connsiteY395" fmla="*/ 271076 h 513723"/>
                <a:gd name="connsiteX396" fmla="*/ 90076 w 547998"/>
                <a:gd name="connsiteY396" fmla="*/ 279701 h 513723"/>
                <a:gd name="connsiteX397" fmla="*/ 83485 w 547998"/>
                <a:gd name="connsiteY397" fmla="*/ 278404 h 513723"/>
                <a:gd name="connsiteX398" fmla="*/ 83485 w 547998"/>
                <a:gd name="connsiteY398" fmla="*/ 272081 h 513723"/>
                <a:gd name="connsiteX399" fmla="*/ 90091 w 547998"/>
                <a:gd name="connsiteY399" fmla="*/ 273737 h 513723"/>
                <a:gd name="connsiteX400" fmla="*/ 90076 w 547998"/>
                <a:gd name="connsiteY400" fmla="*/ 273492 h 513723"/>
                <a:gd name="connsiteX401" fmla="*/ 83471 w 547998"/>
                <a:gd name="connsiteY401" fmla="*/ 271840 h 513723"/>
                <a:gd name="connsiteX402" fmla="*/ 83471 w 547998"/>
                <a:gd name="connsiteY402" fmla="*/ 271170 h 513723"/>
                <a:gd name="connsiteX403" fmla="*/ 90076 w 547998"/>
                <a:gd name="connsiteY403" fmla="*/ 272817 h 513723"/>
                <a:gd name="connsiteX404" fmla="*/ 94474 w 547998"/>
                <a:gd name="connsiteY404" fmla="*/ 280569 h 513723"/>
                <a:gd name="connsiteX405" fmla="*/ 91199 w 547998"/>
                <a:gd name="connsiteY405" fmla="*/ 279937 h 513723"/>
                <a:gd name="connsiteX406" fmla="*/ 91199 w 547998"/>
                <a:gd name="connsiteY406" fmla="*/ 273100 h 513723"/>
                <a:gd name="connsiteX407" fmla="*/ 94474 w 547998"/>
                <a:gd name="connsiteY407" fmla="*/ 273921 h 513723"/>
                <a:gd name="connsiteX408" fmla="*/ 101429 w 547998"/>
                <a:gd name="connsiteY408" fmla="*/ 281919 h 513723"/>
                <a:gd name="connsiteX409" fmla="*/ 94899 w 547998"/>
                <a:gd name="connsiteY409" fmla="*/ 280654 h 513723"/>
                <a:gd name="connsiteX410" fmla="*/ 94899 w 547998"/>
                <a:gd name="connsiteY410" fmla="*/ 274926 h 513723"/>
                <a:gd name="connsiteX411" fmla="*/ 101429 w 547998"/>
                <a:gd name="connsiteY411" fmla="*/ 276469 h 513723"/>
                <a:gd name="connsiteX412" fmla="*/ 101429 w 547998"/>
                <a:gd name="connsiteY412" fmla="*/ 276257 h 513723"/>
                <a:gd name="connsiteX413" fmla="*/ 94899 w 547998"/>
                <a:gd name="connsiteY413" fmla="*/ 274714 h 513723"/>
                <a:gd name="connsiteX414" fmla="*/ 94899 w 547998"/>
                <a:gd name="connsiteY414" fmla="*/ 274053 h 513723"/>
                <a:gd name="connsiteX415" fmla="*/ 101429 w 547998"/>
                <a:gd name="connsiteY415" fmla="*/ 275686 h 513723"/>
                <a:gd name="connsiteX416" fmla="*/ 105204 w 547998"/>
                <a:gd name="connsiteY416" fmla="*/ 282669 h 513723"/>
                <a:gd name="connsiteX417" fmla="*/ 102495 w 547998"/>
                <a:gd name="connsiteY417" fmla="*/ 282145 h 513723"/>
                <a:gd name="connsiteX418" fmla="*/ 102495 w 547998"/>
                <a:gd name="connsiteY418" fmla="*/ 275931 h 513723"/>
                <a:gd name="connsiteX419" fmla="*/ 105204 w 547998"/>
                <a:gd name="connsiteY419" fmla="*/ 276606 h 513723"/>
                <a:gd name="connsiteX420" fmla="*/ 110979 w 547998"/>
                <a:gd name="connsiteY420" fmla="*/ 283787 h 513723"/>
                <a:gd name="connsiteX421" fmla="*/ 105525 w 547998"/>
                <a:gd name="connsiteY421" fmla="*/ 282730 h 513723"/>
                <a:gd name="connsiteX422" fmla="*/ 105525 w 547998"/>
                <a:gd name="connsiteY422" fmla="*/ 277460 h 513723"/>
                <a:gd name="connsiteX423" fmla="*/ 110979 w 547998"/>
                <a:gd name="connsiteY423" fmla="*/ 278790 h 513723"/>
                <a:gd name="connsiteX424" fmla="*/ 110979 w 547998"/>
                <a:gd name="connsiteY424" fmla="*/ 278597 h 513723"/>
                <a:gd name="connsiteX425" fmla="*/ 105525 w 547998"/>
                <a:gd name="connsiteY425" fmla="*/ 277266 h 513723"/>
                <a:gd name="connsiteX426" fmla="*/ 105525 w 547998"/>
                <a:gd name="connsiteY426" fmla="*/ 276728 h 513723"/>
                <a:gd name="connsiteX427" fmla="*/ 110979 w 547998"/>
                <a:gd name="connsiteY427" fmla="*/ 278092 h 513723"/>
                <a:gd name="connsiteX428" fmla="*/ 114499 w 547998"/>
                <a:gd name="connsiteY428" fmla="*/ 284486 h 513723"/>
                <a:gd name="connsiteX429" fmla="*/ 111668 w 547998"/>
                <a:gd name="connsiteY429" fmla="*/ 283943 h 513723"/>
                <a:gd name="connsiteX430" fmla="*/ 111668 w 547998"/>
                <a:gd name="connsiteY430" fmla="*/ 278281 h 513723"/>
                <a:gd name="connsiteX431" fmla="*/ 114499 w 547998"/>
                <a:gd name="connsiteY431" fmla="*/ 278984 h 513723"/>
                <a:gd name="connsiteX432" fmla="*/ 119892 w 547998"/>
                <a:gd name="connsiteY432" fmla="*/ 285528 h 513723"/>
                <a:gd name="connsiteX433" fmla="*/ 114853 w 547998"/>
                <a:gd name="connsiteY433" fmla="*/ 284552 h 513723"/>
                <a:gd name="connsiteX434" fmla="*/ 114853 w 547998"/>
                <a:gd name="connsiteY434" fmla="*/ 279744 h 513723"/>
                <a:gd name="connsiteX435" fmla="*/ 119892 w 547998"/>
                <a:gd name="connsiteY435" fmla="*/ 280970 h 513723"/>
                <a:gd name="connsiteX436" fmla="*/ 119892 w 547998"/>
                <a:gd name="connsiteY436" fmla="*/ 280772 h 513723"/>
                <a:gd name="connsiteX437" fmla="*/ 114853 w 547998"/>
                <a:gd name="connsiteY437" fmla="*/ 279545 h 513723"/>
                <a:gd name="connsiteX438" fmla="*/ 114853 w 547998"/>
                <a:gd name="connsiteY438" fmla="*/ 279074 h 513723"/>
                <a:gd name="connsiteX439" fmla="*/ 119892 w 547998"/>
                <a:gd name="connsiteY439" fmla="*/ 280333 h 513723"/>
                <a:gd name="connsiteX440" fmla="*/ 122723 w 547998"/>
                <a:gd name="connsiteY440" fmla="*/ 286080 h 513723"/>
                <a:gd name="connsiteX441" fmla="*/ 120595 w 547998"/>
                <a:gd name="connsiteY441" fmla="*/ 285665 h 513723"/>
                <a:gd name="connsiteX442" fmla="*/ 120595 w 547998"/>
                <a:gd name="connsiteY442" fmla="*/ 280456 h 513723"/>
                <a:gd name="connsiteX443" fmla="*/ 122723 w 547998"/>
                <a:gd name="connsiteY443" fmla="*/ 280985 h 513723"/>
                <a:gd name="connsiteX444" fmla="*/ 127876 w 547998"/>
                <a:gd name="connsiteY444" fmla="*/ 287081 h 513723"/>
                <a:gd name="connsiteX445" fmla="*/ 123077 w 547998"/>
                <a:gd name="connsiteY445" fmla="*/ 286137 h 513723"/>
                <a:gd name="connsiteX446" fmla="*/ 123077 w 547998"/>
                <a:gd name="connsiteY446" fmla="*/ 281754 h 513723"/>
                <a:gd name="connsiteX447" fmla="*/ 127876 w 547998"/>
                <a:gd name="connsiteY447" fmla="*/ 282924 h 513723"/>
                <a:gd name="connsiteX448" fmla="*/ 127876 w 547998"/>
                <a:gd name="connsiteY448" fmla="*/ 282726 h 513723"/>
                <a:gd name="connsiteX449" fmla="*/ 123077 w 547998"/>
                <a:gd name="connsiteY449" fmla="*/ 281555 h 513723"/>
                <a:gd name="connsiteX450" fmla="*/ 123077 w 547998"/>
                <a:gd name="connsiteY450" fmla="*/ 281126 h 513723"/>
                <a:gd name="connsiteX451" fmla="*/ 127876 w 547998"/>
                <a:gd name="connsiteY451" fmla="*/ 282329 h 513723"/>
                <a:gd name="connsiteX452" fmla="*/ 129792 w 547998"/>
                <a:gd name="connsiteY452" fmla="*/ 287444 h 513723"/>
                <a:gd name="connsiteX453" fmla="*/ 128584 w 547998"/>
                <a:gd name="connsiteY453" fmla="*/ 287208 h 513723"/>
                <a:gd name="connsiteX454" fmla="*/ 128584 w 547998"/>
                <a:gd name="connsiteY454" fmla="*/ 282490 h 513723"/>
                <a:gd name="connsiteX455" fmla="*/ 129792 w 547998"/>
                <a:gd name="connsiteY455" fmla="*/ 282792 h 513723"/>
                <a:gd name="connsiteX456" fmla="*/ 134067 w 547998"/>
                <a:gd name="connsiteY456" fmla="*/ 288270 h 513723"/>
                <a:gd name="connsiteX457" fmla="*/ 130150 w 547998"/>
                <a:gd name="connsiteY457" fmla="*/ 287510 h 513723"/>
                <a:gd name="connsiteX458" fmla="*/ 130150 w 547998"/>
                <a:gd name="connsiteY458" fmla="*/ 283518 h 513723"/>
                <a:gd name="connsiteX459" fmla="*/ 134067 w 547998"/>
                <a:gd name="connsiteY459" fmla="*/ 284462 h 513723"/>
                <a:gd name="connsiteX460" fmla="*/ 134067 w 547998"/>
                <a:gd name="connsiteY460" fmla="*/ 284226 h 513723"/>
                <a:gd name="connsiteX461" fmla="*/ 130150 w 547998"/>
                <a:gd name="connsiteY461" fmla="*/ 283282 h 513723"/>
                <a:gd name="connsiteX462" fmla="*/ 130150 w 547998"/>
                <a:gd name="connsiteY462" fmla="*/ 282896 h 513723"/>
                <a:gd name="connsiteX463" fmla="*/ 134067 w 547998"/>
                <a:gd name="connsiteY463" fmla="*/ 283877 h 513723"/>
                <a:gd name="connsiteX464" fmla="*/ 98489 w 547998"/>
                <a:gd name="connsiteY464" fmla="*/ 335737 h 513723"/>
                <a:gd name="connsiteX465" fmla="*/ 98782 w 547998"/>
                <a:gd name="connsiteY465" fmla="*/ 305728 h 513723"/>
                <a:gd name="connsiteX466" fmla="*/ 93592 w 547998"/>
                <a:gd name="connsiteY466" fmla="*/ 292309 h 513723"/>
                <a:gd name="connsiteX467" fmla="*/ 88401 w 547998"/>
                <a:gd name="connsiteY467" fmla="*/ 304940 h 513723"/>
                <a:gd name="connsiteX468" fmla="*/ 88623 w 547998"/>
                <a:gd name="connsiteY468" fmla="*/ 340428 h 513723"/>
                <a:gd name="connsiteX469" fmla="*/ 98489 w 547998"/>
                <a:gd name="connsiteY469" fmla="*/ 339309 h 513723"/>
                <a:gd name="connsiteX470" fmla="*/ 97885 w 547998"/>
                <a:gd name="connsiteY470" fmla="*/ 268264 h 513723"/>
                <a:gd name="connsiteX471" fmla="*/ 90152 w 547998"/>
                <a:gd name="connsiteY471" fmla="*/ 268292 h 513723"/>
                <a:gd name="connsiteX472" fmla="*/ 97885 w 547998"/>
                <a:gd name="connsiteY472" fmla="*/ 268264 h 513723"/>
                <a:gd name="connsiteX473" fmla="*/ 127281 w 547998"/>
                <a:gd name="connsiteY473" fmla="*/ 269679 h 513723"/>
                <a:gd name="connsiteX474" fmla="*/ 123761 w 547998"/>
                <a:gd name="connsiteY474" fmla="*/ 269679 h 513723"/>
                <a:gd name="connsiteX475" fmla="*/ 123761 w 547998"/>
                <a:gd name="connsiteY475" fmla="*/ 279116 h 513723"/>
                <a:gd name="connsiteX476" fmla="*/ 127281 w 547998"/>
                <a:gd name="connsiteY476" fmla="*/ 279116 h 513723"/>
                <a:gd name="connsiteX477" fmla="*/ 127310 w 547998"/>
                <a:gd name="connsiteY477" fmla="*/ 268264 h 513723"/>
                <a:gd name="connsiteX478" fmla="*/ 119576 w 547998"/>
                <a:gd name="connsiteY478" fmla="*/ 268292 h 513723"/>
                <a:gd name="connsiteX479" fmla="*/ 127310 w 547998"/>
                <a:gd name="connsiteY479" fmla="*/ 268264 h 513723"/>
                <a:gd name="connsiteX480" fmla="*/ 407213 w 547998"/>
                <a:gd name="connsiteY480" fmla="*/ 251622 h 513723"/>
                <a:gd name="connsiteX481" fmla="*/ 405118 w 547998"/>
                <a:gd name="connsiteY481" fmla="*/ 251622 h 513723"/>
                <a:gd name="connsiteX482" fmla="*/ 403703 w 547998"/>
                <a:gd name="connsiteY482" fmla="*/ 252334 h 513723"/>
                <a:gd name="connsiteX483" fmla="*/ 403811 w 547998"/>
                <a:gd name="connsiteY483" fmla="*/ 252608 h 513723"/>
                <a:gd name="connsiteX484" fmla="*/ 405142 w 547998"/>
                <a:gd name="connsiteY484" fmla="*/ 251924 h 513723"/>
                <a:gd name="connsiteX485" fmla="*/ 407213 w 547998"/>
                <a:gd name="connsiteY485" fmla="*/ 251924 h 513723"/>
                <a:gd name="connsiteX486" fmla="*/ 83301 w 547998"/>
                <a:gd name="connsiteY486" fmla="*/ 341027 h 513723"/>
                <a:gd name="connsiteX487" fmla="*/ 83655 w 547998"/>
                <a:gd name="connsiteY487" fmla="*/ 334473 h 513723"/>
                <a:gd name="connsiteX488" fmla="*/ 83655 w 547998"/>
                <a:gd name="connsiteY488" fmla="*/ 304577 h 513723"/>
                <a:gd name="connsiteX489" fmla="*/ 70915 w 547998"/>
                <a:gd name="connsiteY489" fmla="*/ 303610 h 513723"/>
                <a:gd name="connsiteX490" fmla="*/ 71188 w 547998"/>
                <a:gd name="connsiteY490" fmla="*/ 342405 h 513723"/>
                <a:gd name="connsiteX491" fmla="*/ 83305 w 547998"/>
                <a:gd name="connsiteY491" fmla="*/ 341027 h 513723"/>
                <a:gd name="connsiteX492" fmla="*/ 134487 w 547998"/>
                <a:gd name="connsiteY492" fmla="*/ 335218 h 513723"/>
                <a:gd name="connsiteX493" fmla="*/ 134699 w 547998"/>
                <a:gd name="connsiteY493" fmla="*/ 308455 h 513723"/>
                <a:gd name="connsiteX494" fmla="*/ 127621 w 547998"/>
                <a:gd name="connsiteY494" fmla="*/ 307917 h 513723"/>
                <a:gd name="connsiteX495" fmla="*/ 127621 w 547998"/>
                <a:gd name="connsiteY495" fmla="*/ 331005 h 513723"/>
                <a:gd name="connsiteX496" fmla="*/ 127772 w 547998"/>
                <a:gd name="connsiteY496" fmla="*/ 335978 h 513723"/>
                <a:gd name="connsiteX497" fmla="*/ 134472 w 547998"/>
                <a:gd name="connsiteY497" fmla="*/ 335218 h 513723"/>
                <a:gd name="connsiteX498" fmla="*/ 91992 w 547998"/>
                <a:gd name="connsiteY498" fmla="*/ 403386 h 513723"/>
                <a:gd name="connsiteX499" fmla="*/ 98027 w 547998"/>
                <a:gd name="connsiteY499" fmla="*/ 423312 h 513723"/>
                <a:gd name="connsiteX500" fmla="*/ 98758 w 547998"/>
                <a:gd name="connsiteY500" fmla="*/ 421363 h 513723"/>
                <a:gd name="connsiteX501" fmla="*/ 77969 w 547998"/>
                <a:gd name="connsiteY501" fmla="*/ 378609 h 513723"/>
                <a:gd name="connsiteX502" fmla="*/ 95979 w 547998"/>
                <a:gd name="connsiteY502" fmla="*/ 423463 h 513723"/>
                <a:gd name="connsiteX503" fmla="*/ 97867 w 547998"/>
                <a:gd name="connsiteY503" fmla="*/ 423486 h 513723"/>
                <a:gd name="connsiteX504" fmla="*/ 97668 w 547998"/>
                <a:gd name="connsiteY504" fmla="*/ 423486 h 513723"/>
                <a:gd name="connsiteX505" fmla="*/ 86344 w 547998"/>
                <a:gd name="connsiteY505" fmla="*/ 395431 h 513723"/>
                <a:gd name="connsiteX506" fmla="*/ 81522 w 547998"/>
                <a:gd name="connsiteY506" fmla="*/ 386598 h 513723"/>
                <a:gd name="connsiteX507" fmla="*/ 91997 w 547998"/>
                <a:gd name="connsiteY507" fmla="*/ 403358 h 513723"/>
                <a:gd name="connsiteX508" fmla="*/ 405127 w 547998"/>
                <a:gd name="connsiteY508" fmla="*/ 280409 h 513723"/>
                <a:gd name="connsiteX509" fmla="*/ 407213 w 547998"/>
                <a:gd name="connsiteY509" fmla="*/ 280409 h 513723"/>
                <a:gd name="connsiteX510" fmla="*/ 407213 w 547998"/>
                <a:gd name="connsiteY510" fmla="*/ 280107 h 513723"/>
                <a:gd name="connsiteX511" fmla="*/ 405118 w 547998"/>
                <a:gd name="connsiteY511" fmla="*/ 280107 h 513723"/>
                <a:gd name="connsiteX512" fmla="*/ 403703 w 547998"/>
                <a:gd name="connsiteY512" fmla="*/ 280612 h 513723"/>
                <a:gd name="connsiteX513" fmla="*/ 403783 w 547998"/>
                <a:gd name="connsiteY513" fmla="*/ 280900 h 513723"/>
                <a:gd name="connsiteX514" fmla="*/ 125262 w 547998"/>
                <a:gd name="connsiteY514" fmla="*/ 336266 h 513723"/>
                <a:gd name="connsiteX515" fmla="*/ 125517 w 547998"/>
                <a:gd name="connsiteY515" fmla="*/ 331142 h 513723"/>
                <a:gd name="connsiteX516" fmla="*/ 125517 w 547998"/>
                <a:gd name="connsiteY516" fmla="*/ 307757 h 513723"/>
                <a:gd name="connsiteX517" fmla="*/ 116396 w 547998"/>
                <a:gd name="connsiteY517" fmla="*/ 307063 h 513723"/>
                <a:gd name="connsiteX518" fmla="*/ 116589 w 547998"/>
                <a:gd name="connsiteY518" fmla="*/ 334043 h 513723"/>
                <a:gd name="connsiteX519" fmla="*/ 116589 w 547998"/>
                <a:gd name="connsiteY519" fmla="*/ 337247 h 513723"/>
                <a:gd name="connsiteX520" fmla="*/ 125257 w 547998"/>
                <a:gd name="connsiteY520" fmla="*/ 336266 h 513723"/>
                <a:gd name="connsiteX521" fmla="*/ 119482 w 547998"/>
                <a:gd name="connsiteY521" fmla="*/ 279140 h 513723"/>
                <a:gd name="connsiteX522" fmla="*/ 123002 w 547998"/>
                <a:gd name="connsiteY522" fmla="*/ 279140 h 513723"/>
                <a:gd name="connsiteX523" fmla="*/ 123002 w 547998"/>
                <a:gd name="connsiteY523" fmla="*/ 269703 h 513723"/>
                <a:gd name="connsiteX524" fmla="*/ 119482 w 547998"/>
                <a:gd name="connsiteY524" fmla="*/ 269703 h 513723"/>
                <a:gd name="connsiteX525" fmla="*/ 407213 w 547998"/>
                <a:gd name="connsiteY525" fmla="*/ 249031 h 513723"/>
                <a:gd name="connsiteX526" fmla="*/ 405118 w 547998"/>
                <a:gd name="connsiteY526" fmla="*/ 249031 h 513723"/>
                <a:gd name="connsiteX527" fmla="*/ 403703 w 547998"/>
                <a:gd name="connsiteY527" fmla="*/ 249777 h 513723"/>
                <a:gd name="connsiteX528" fmla="*/ 403811 w 547998"/>
                <a:gd name="connsiteY528" fmla="*/ 250050 h 513723"/>
                <a:gd name="connsiteX529" fmla="*/ 405142 w 547998"/>
                <a:gd name="connsiteY529" fmla="*/ 249333 h 513723"/>
                <a:gd name="connsiteX530" fmla="*/ 407213 w 547998"/>
                <a:gd name="connsiteY530" fmla="*/ 249333 h 513723"/>
                <a:gd name="connsiteX531" fmla="*/ 405137 w 547998"/>
                <a:gd name="connsiteY531" fmla="*/ 283004 h 513723"/>
                <a:gd name="connsiteX532" fmla="*/ 407213 w 547998"/>
                <a:gd name="connsiteY532" fmla="*/ 283004 h 513723"/>
                <a:gd name="connsiteX533" fmla="*/ 407213 w 547998"/>
                <a:gd name="connsiteY533" fmla="*/ 282697 h 513723"/>
                <a:gd name="connsiteX534" fmla="*/ 405118 w 547998"/>
                <a:gd name="connsiteY534" fmla="*/ 282697 h 513723"/>
                <a:gd name="connsiteX535" fmla="*/ 403703 w 547998"/>
                <a:gd name="connsiteY535" fmla="*/ 283169 h 513723"/>
                <a:gd name="connsiteX536" fmla="*/ 403778 w 547998"/>
                <a:gd name="connsiteY536" fmla="*/ 283457 h 513723"/>
                <a:gd name="connsiteX537" fmla="*/ 186389 w 547998"/>
                <a:gd name="connsiteY537" fmla="*/ 296806 h 513723"/>
                <a:gd name="connsiteX538" fmla="*/ 187220 w 547998"/>
                <a:gd name="connsiteY538" fmla="*/ 298032 h 513723"/>
                <a:gd name="connsiteX539" fmla="*/ 189202 w 547998"/>
                <a:gd name="connsiteY539" fmla="*/ 298504 h 513723"/>
                <a:gd name="connsiteX540" fmla="*/ 190037 w 547998"/>
                <a:gd name="connsiteY540" fmla="*/ 297726 h 513723"/>
                <a:gd name="connsiteX541" fmla="*/ 190037 w 547998"/>
                <a:gd name="connsiteY541" fmla="*/ 297329 h 513723"/>
                <a:gd name="connsiteX542" fmla="*/ 186389 w 547998"/>
                <a:gd name="connsiteY542" fmla="*/ 296386 h 513723"/>
                <a:gd name="connsiteX543" fmla="*/ 189121 w 547998"/>
                <a:gd name="connsiteY543" fmla="*/ 279442 h 513723"/>
                <a:gd name="connsiteX544" fmla="*/ 187895 w 547998"/>
                <a:gd name="connsiteY544" fmla="*/ 280385 h 513723"/>
                <a:gd name="connsiteX545" fmla="*/ 188956 w 547998"/>
                <a:gd name="connsiteY545" fmla="*/ 280220 h 513723"/>
                <a:gd name="connsiteX546" fmla="*/ 189461 w 547998"/>
                <a:gd name="connsiteY546" fmla="*/ 281494 h 513723"/>
                <a:gd name="connsiteX547" fmla="*/ 190207 w 547998"/>
                <a:gd name="connsiteY547" fmla="*/ 281857 h 513723"/>
                <a:gd name="connsiteX548" fmla="*/ 189466 w 547998"/>
                <a:gd name="connsiteY548" fmla="*/ 277710 h 513723"/>
                <a:gd name="connsiteX549" fmla="*/ 187937 w 547998"/>
                <a:gd name="connsiteY549" fmla="*/ 277710 h 513723"/>
                <a:gd name="connsiteX550" fmla="*/ 186172 w 547998"/>
                <a:gd name="connsiteY550" fmla="*/ 279857 h 513723"/>
                <a:gd name="connsiteX551" fmla="*/ 187673 w 547998"/>
                <a:gd name="connsiteY551" fmla="*/ 279857 h 513723"/>
                <a:gd name="connsiteX552" fmla="*/ 189249 w 547998"/>
                <a:gd name="connsiteY552" fmla="*/ 278352 h 513723"/>
                <a:gd name="connsiteX553" fmla="*/ 191231 w 547998"/>
                <a:gd name="connsiteY553" fmla="*/ 282282 h 513723"/>
                <a:gd name="connsiteX554" fmla="*/ 187579 w 547998"/>
                <a:gd name="connsiteY554" fmla="*/ 304917 h 513723"/>
                <a:gd name="connsiteX555" fmla="*/ 189032 w 547998"/>
                <a:gd name="connsiteY555" fmla="*/ 303525 h 513723"/>
                <a:gd name="connsiteX556" fmla="*/ 190863 w 547998"/>
                <a:gd name="connsiteY556" fmla="*/ 307153 h 513723"/>
                <a:gd name="connsiteX557" fmla="*/ 189221 w 547998"/>
                <a:gd name="connsiteY557" fmla="*/ 302939 h 513723"/>
                <a:gd name="connsiteX558" fmla="*/ 187805 w 547998"/>
                <a:gd name="connsiteY558" fmla="*/ 302939 h 513723"/>
                <a:gd name="connsiteX559" fmla="*/ 186177 w 547998"/>
                <a:gd name="connsiteY559" fmla="*/ 304921 h 513723"/>
                <a:gd name="connsiteX560" fmla="*/ 403750 w 547998"/>
                <a:gd name="connsiteY560" fmla="*/ 285665 h 513723"/>
                <a:gd name="connsiteX561" fmla="*/ 403811 w 547998"/>
                <a:gd name="connsiteY561" fmla="*/ 285958 h 513723"/>
                <a:gd name="connsiteX562" fmla="*/ 405137 w 547998"/>
                <a:gd name="connsiteY562" fmla="*/ 285576 h 513723"/>
                <a:gd name="connsiteX563" fmla="*/ 407213 w 547998"/>
                <a:gd name="connsiteY563" fmla="*/ 285576 h 513723"/>
                <a:gd name="connsiteX564" fmla="*/ 407213 w 547998"/>
                <a:gd name="connsiteY564" fmla="*/ 285274 h 513723"/>
                <a:gd name="connsiteX565" fmla="*/ 405090 w 547998"/>
                <a:gd name="connsiteY565" fmla="*/ 285274 h 513723"/>
                <a:gd name="connsiteX566" fmla="*/ 187786 w 547998"/>
                <a:gd name="connsiteY566" fmla="*/ 305417 h 513723"/>
                <a:gd name="connsiteX567" fmla="*/ 188749 w 547998"/>
                <a:gd name="connsiteY567" fmla="*/ 305299 h 513723"/>
                <a:gd name="connsiteX568" fmla="*/ 189221 w 547998"/>
                <a:gd name="connsiteY568" fmla="*/ 306474 h 513723"/>
                <a:gd name="connsiteX569" fmla="*/ 189909 w 547998"/>
                <a:gd name="connsiteY569" fmla="*/ 306809 h 513723"/>
                <a:gd name="connsiteX570" fmla="*/ 188904 w 547998"/>
                <a:gd name="connsiteY570" fmla="*/ 304572 h 513723"/>
                <a:gd name="connsiteX571" fmla="*/ 181794 w 547998"/>
                <a:gd name="connsiteY571" fmla="*/ 303883 h 513723"/>
                <a:gd name="connsiteX572" fmla="*/ 183370 w 547998"/>
                <a:gd name="connsiteY572" fmla="*/ 302378 h 513723"/>
                <a:gd name="connsiteX573" fmla="*/ 185351 w 547998"/>
                <a:gd name="connsiteY573" fmla="*/ 306308 h 513723"/>
                <a:gd name="connsiteX574" fmla="*/ 183587 w 547998"/>
                <a:gd name="connsiteY574" fmla="*/ 301736 h 513723"/>
                <a:gd name="connsiteX575" fmla="*/ 182058 w 547998"/>
                <a:gd name="connsiteY575" fmla="*/ 301736 h 513723"/>
                <a:gd name="connsiteX576" fmla="*/ 180293 w 547998"/>
                <a:gd name="connsiteY576" fmla="*/ 303888 h 513723"/>
                <a:gd name="connsiteX577" fmla="*/ 183587 w 547998"/>
                <a:gd name="connsiteY577" fmla="*/ 274893 h 513723"/>
                <a:gd name="connsiteX578" fmla="*/ 182058 w 547998"/>
                <a:gd name="connsiteY578" fmla="*/ 274893 h 513723"/>
                <a:gd name="connsiteX579" fmla="*/ 180293 w 547998"/>
                <a:gd name="connsiteY579" fmla="*/ 277040 h 513723"/>
                <a:gd name="connsiteX580" fmla="*/ 181794 w 547998"/>
                <a:gd name="connsiteY580" fmla="*/ 277040 h 513723"/>
                <a:gd name="connsiteX581" fmla="*/ 183370 w 547998"/>
                <a:gd name="connsiteY581" fmla="*/ 275535 h 513723"/>
                <a:gd name="connsiteX582" fmla="*/ 185351 w 547998"/>
                <a:gd name="connsiteY582" fmla="*/ 279465 h 513723"/>
                <a:gd name="connsiteX583" fmla="*/ 190027 w 547998"/>
                <a:gd name="connsiteY583" fmla="*/ 282443 h 513723"/>
                <a:gd name="connsiteX584" fmla="*/ 186380 w 547998"/>
                <a:gd name="connsiteY584" fmla="*/ 280852 h 513723"/>
                <a:gd name="connsiteX585" fmla="*/ 186380 w 547998"/>
                <a:gd name="connsiteY585" fmla="*/ 295149 h 513723"/>
                <a:gd name="connsiteX586" fmla="*/ 190027 w 547998"/>
                <a:gd name="connsiteY586" fmla="*/ 296150 h 513723"/>
                <a:gd name="connsiteX587" fmla="*/ 198790 w 547998"/>
                <a:gd name="connsiteY587" fmla="*/ 283386 h 513723"/>
                <a:gd name="connsiteX588" fmla="*/ 197459 w 547998"/>
                <a:gd name="connsiteY588" fmla="*/ 285005 h 513723"/>
                <a:gd name="connsiteX589" fmla="*/ 198587 w 547998"/>
                <a:gd name="connsiteY589" fmla="*/ 285005 h 513723"/>
                <a:gd name="connsiteX590" fmla="*/ 199776 w 547998"/>
                <a:gd name="connsiteY590" fmla="*/ 283872 h 513723"/>
                <a:gd name="connsiteX591" fmla="*/ 201267 w 547998"/>
                <a:gd name="connsiteY591" fmla="*/ 286831 h 513723"/>
                <a:gd name="connsiteX592" fmla="*/ 199941 w 547998"/>
                <a:gd name="connsiteY592" fmla="*/ 283391 h 513723"/>
                <a:gd name="connsiteX593" fmla="*/ 182016 w 547998"/>
                <a:gd name="connsiteY593" fmla="*/ 304407 h 513723"/>
                <a:gd name="connsiteX594" fmla="*/ 183077 w 547998"/>
                <a:gd name="connsiteY594" fmla="*/ 304242 h 513723"/>
                <a:gd name="connsiteX595" fmla="*/ 183582 w 547998"/>
                <a:gd name="connsiteY595" fmla="*/ 305516 h 513723"/>
                <a:gd name="connsiteX596" fmla="*/ 184328 w 547998"/>
                <a:gd name="connsiteY596" fmla="*/ 305879 h 513723"/>
                <a:gd name="connsiteX597" fmla="*/ 183238 w 547998"/>
                <a:gd name="connsiteY597" fmla="*/ 303458 h 513723"/>
                <a:gd name="connsiteX598" fmla="*/ 198898 w 547998"/>
                <a:gd name="connsiteY598" fmla="*/ 306964 h 513723"/>
                <a:gd name="connsiteX599" fmla="*/ 199696 w 547998"/>
                <a:gd name="connsiteY599" fmla="*/ 306842 h 513723"/>
                <a:gd name="connsiteX600" fmla="*/ 200078 w 547998"/>
                <a:gd name="connsiteY600" fmla="*/ 307785 h 513723"/>
                <a:gd name="connsiteX601" fmla="*/ 200639 w 547998"/>
                <a:gd name="connsiteY601" fmla="*/ 308059 h 513723"/>
                <a:gd name="connsiteX602" fmla="*/ 199818 w 547998"/>
                <a:gd name="connsiteY602" fmla="*/ 306238 h 513723"/>
                <a:gd name="connsiteX603" fmla="*/ 198068 w 547998"/>
                <a:gd name="connsiteY603" fmla="*/ 298334 h 513723"/>
                <a:gd name="connsiteX604" fmla="*/ 200389 w 547998"/>
                <a:gd name="connsiteY604" fmla="*/ 298967 h 513723"/>
                <a:gd name="connsiteX605" fmla="*/ 200389 w 547998"/>
                <a:gd name="connsiteY605" fmla="*/ 286934 h 513723"/>
                <a:gd name="connsiteX606" fmla="*/ 198068 w 547998"/>
                <a:gd name="connsiteY606" fmla="*/ 285925 h 513723"/>
                <a:gd name="connsiteX607" fmla="*/ 200502 w 547998"/>
                <a:gd name="connsiteY607" fmla="*/ 286510 h 513723"/>
                <a:gd name="connsiteX608" fmla="*/ 199681 w 547998"/>
                <a:gd name="connsiteY608" fmla="*/ 284684 h 513723"/>
                <a:gd name="connsiteX609" fmla="*/ 198738 w 547998"/>
                <a:gd name="connsiteY609" fmla="*/ 285401 h 513723"/>
                <a:gd name="connsiteX610" fmla="*/ 199535 w 547998"/>
                <a:gd name="connsiteY610" fmla="*/ 285278 h 513723"/>
                <a:gd name="connsiteX611" fmla="*/ 199917 w 547998"/>
                <a:gd name="connsiteY611" fmla="*/ 286222 h 513723"/>
                <a:gd name="connsiteX612" fmla="*/ 200078 w 547998"/>
                <a:gd name="connsiteY612" fmla="*/ 304940 h 513723"/>
                <a:gd name="connsiteX613" fmla="*/ 198926 w 547998"/>
                <a:gd name="connsiteY613" fmla="*/ 304940 h 513723"/>
                <a:gd name="connsiteX614" fmla="*/ 197596 w 547998"/>
                <a:gd name="connsiteY614" fmla="*/ 306559 h 513723"/>
                <a:gd name="connsiteX615" fmla="*/ 198724 w 547998"/>
                <a:gd name="connsiteY615" fmla="*/ 306559 h 513723"/>
                <a:gd name="connsiteX616" fmla="*/ 199908 w 547998"/>
                <a:gd name="connsiteY616" fmla="*/ 305426 h 513723"/>
                <a:gd name="connsiteX617" fmla="*/ 201399 w 547998"/>
                <a:gd name="connsiteY617" fmla="*/ 308385 h 513723"/>
                <a:gd name="connsiteX618" fmla="*/ 198063 w 547998"/>
                <a:gd name="connsiteY618" fmla="*/ 299788 h 513723"/>
                <a:gd name="connsiteX619" fmla="*/ 199224 w 547998"/>
                <a:gd name="connsiteY619" fmla="*/ 302336 h 513723"/>
                <a:gd name="connsiteX620" fmla="*/ 200384 w 547998"/>
                <a:gd name="connsiteY620" fmla="*/ 300382 h 513723"/>
                <a:gd name="connsiteX621" fmla="*/ 200384 w 547998"/>
                <a:gd name="connsiteY621" fmla="*/ 300033 h 513723"/>
                <a:gd name="connsiteX622" fmla="*/ 198063 w 547998"/>
                <a:gd name="connsiteY622" fmla="*/ 299429 h 513723"/>
                <a:gd name="connsiteX623" fmla="*/ 195123 w 547998"/>
                <a:gd name="connsiteY623" fmla="*/ 303916 h 513723"/>
                <a:gd name="connsiteX624" fmla="*/ 193783 w 547998"/>
                <a:gd name="connsiteY624" fmla="*/ 303916 h 513723"/>
                <a:gd name="connsiteX625" fmla="*/ 192231 w 547998"/>
                <a:gd name="connsiteY625" fmla="*/ 305804 h 513723"/>
                <a:gd name="connsiteX626" fmla="*/ 193547 w 547998"/>
                <a:gd name="connsiteY626" fmla="*/ 305804 h 513723"/>
                <a:gd name="connsiteX627" fmla="*/ 194930 w 547998"/>
                <a:gd name="connsiteY627" fmla="*/ 304482 h 513723"/>
                <a:gd name="connsiteX628" fmla="*/ 196671 w 547998"/>
                <a:gd name="connsiteY628" fmla="*/ 307936 h 513723"/>
                <a:gd name="connsiteX629" fmla="*/ 193746 w 547998"/>
                <a:gd name="connsiteY629" fmla="*/ 306275 h 513723"/>
                <a:gd name="connsiteX630" fmla="*/ 194689 w 547998"/>
                <a:gd name="connsiteY630" fmla="*/ 306129 h 513723"/>
                <a:gd name="connsiteX631" fmla="*/ 195133 w 547998"/>
                <a:gd name="connsiteY631" fmla="*/ 307247 h 513723"/>
                <a:gd name="connsiteX632" fmla="*/ 195789 w 547998"/>
                <a:gd name="connsiteY632" fmla="*/ 307564 h 513723"/>
                <a:gd name="connsiteX633" fmla="*/ 194845 w 547998"/>
                <a:gd name="connsiteY633" fmla="*/ 305436 h 513723"/>
                <a:gd name="connsiteX634" fmla="*/ 193576 w 547998"/>
                <a:gd name="connsiteY634" fmla="*/ 280668 h 513723"/>
                <a:gd name="connsiteX635" fmla="*/ 192023 w 547998"/>
                <a:gd name="connsiteY635" fmla="*/ 282556 h 513723"/>
                <a:gd name="connsiteX636" fmla="*/ 193344 w 547998"/>
                <a:gd name="connsiteY636" fmla="*/ 282556 h 513723"/>
                <a:gd name="connsiteX637" fmla="*/ 194727 w 547998"/>
                <a:gd name="connsiteY637" fmla="*/ 281235 h 513723"/>
                <a:gd name="connsiteX638" fmla="*/ 196468 w 547998"/>
                <a:gd name="connsiteY638" fmla="*/ 284689 h 513723"/>
                <a:gd name="connsiteX639" fmla="*/ 194920 w 547998"/>
                <a:gd name="connsiteY639" fmla="*/ 280673 h 513723"/>
                <a:gd name="connsiteX640" fmla="*/ 195572 w 547998"/>
                <a:gd name="connsiteY640" fmla="*/ 284320 h 513723"/>
                <a:gd name="connsiteX641" fmla="*/ 194628 w 547998"/>
                <a:gd name="connsiteY641" fmla="*/ 282192 h 513723"/>
                <a:gd name="connsiteX642" fmla="*/ 193552 w 547998"/>
                <a:gd name="connsiteY642" fmla="*/ 283028 h 513723"/>
                <a:gd name="connsiteX643" fmla="*/ 194496 w 547998"/>
                <a:gd name="connsiteY643" fmla="*/ 282881 h 513723"/>
                <a:gd name="connsiteX644" fmla="*/ 194944 w 547998"/>
                <a:gd name="connsiteY644" fmla="*/ 284000 h 513723"/>
                <a:gd name="connsiteX645" fmla="*/ 192217 w 547998"/>
                <a:gd name="connsiteY645" fmla="*/ 298301 h 513723"/>
                <a:gd name="connsiteX646" fmla="*/ 193047 w 547998"/>
                <a:gd name="connsiteY646" fmla="*/ 299462 h 513723"/>
                <a:gd name="connsiteX647" fmla="*/ 195029 w 547998"/>
                <a:gd name="connsiteY647" fmla="*/ 299934 h 513723"/>
                <a:gd name="connsiteX648" fmla="*/ 195859 w 547998"/>
                <a:gd name="connsiteY648" fmla="*/ 299226 h 513723"/>
                <a:gd name="connsiteX649" fmla="*/ 195859 w 547998"/>
                <a:gd name="connsiteY649" fmla="*/ 298853 h 513723"/>
                <a:gd name="connsiteX650" fmla="*/ 192212 w 547998"/>
                <a:gd name="connsiteY650" fmla="*/ 297910 h 513723"/>
                <a:gd name="connsiteX651" fmla="*/ 328075 w 547998"/>
                <a:gd name="connsiteY651" fmla="*/ 284207 h 513723"/>
                <a:gd name="connsiteX652" fmla="*/ 323951 w 547998"/>
                <a:gd name="connsiteY652" fmla="*/ 286340 h 513723"/>
                <a:gd name="connsiteX653" fmla="*/ 326391 w 547998"/>
                <a:gd name="connsiteY653" fmla="*/ 286340 h 513723"/>
                <a:gd name="connsiteX654" fmla="*/ 326391 w 547998"/>
                <a:gd name="connsiteY654" fmla="*/ 286246 h 513723"/>
                <a:gd name="connsiteX655" fmla="*/ 324730 w 547998"/>
                <a:gd name="connsiteY655" fmla="*/ 286246 h 513723"/>
                <a:gd name="connsiteX656" fmla="*/ 328141 w 547998"/>
                <a:gd name="connsiteY656" fmla="*/ 284755 h 513723"/>
                <a:gd name="connsiteX657" fmla="*/ 331548 w 547998"/>
                <a:gd name="connsiteY657" fmla="*/ 286246 h 513723"/>
                <a:gd name="connsiteX658" fmla="*/ 329897 w 547998"/>
                <a:gd name="connsiteY658" fmla="*/ 286246 h 513723"/>
                <a:gd name="connsiteX659" fmla="*/ 329897 w 547998"/>
                <a:gd name="connsiteY659" fmla="*/ 286340 h 513723"/>
                <a:gd name="connsiteX660" fmla="*/ 332345 w 547998"/>
                <a:gd name="connsiteY660" fmla="*/ 286340 h 513723"/>
                <a:gd name="connsiteX661" fmla="*/ 328099 w 547998"/>
                <a:gd name="connsiteY661" fmla="*/ 284207 h 513723"/>
                <a:gd name="connsiteX662" fmla="*/ 238231 w 547998"/>
                <a:gd name="connsiteY662" fmla="*/ 323087 h 513723"/>
                <a:gd name="connsiteX663" fmla="*/ 241728 w 547998"/>
                <a:gd name="connsiteY663" fmla="*/ 325560 h 513723"/>
                <a:gd name="connsiteX664" fmla="*/ 245224 w 547998"/>
                <a:gd name="connsiteY664" fmla="*/ 323087 h 513723"/>
                <a:gd name="connsiteX665" fmla="*/ 245224 w 547998"/>
                <a:gd name="connsiteY665" fmla="*/ 322700 h 513723"/>
                <a:gd name="connsiteX666" fmla="*/ 238208 w 547998"/>
                <a:gd name="connsiteY666" fmla="*/ 322700 h 513723"/>
                <a:gd name="connsiteX667" fmla="*/ 141347 w 547998"/>
                <a:gd name="connsiteY667" fmla="*/ 314070 h 513723"/>
                <a:gd name="connsiteX668" fmla="*/ 143452 w 547998"/>
                <a:gd name="connsiteY668" fmla="*/ 314070 h 513723"/>
                <a:gd name="connsiteX669" fmla="*/ 144806 w 547998"/>
                <a:gd name="connsiteY669" fmla="*/ 314179 h 513723"/>
                <a:gd name="connsiteX670" fmla="*/ 144806 w 547998"/>
                <a:gd name="connsiteY670" fmla="*/ 313877 h 513723"/>
                <a:gd name="connsiteX671" fmla="*/ 143452 w 547998"/>
                <a:gd name="connsiteY671" fmla="*/ 313792 h 513723"/>
                <a:gd name="connsiteX672" fmla="*/ 141357 w 547998"/>
                <a:gd name="connsiteY672" fmla="*/ 313792 h 513723"/>
                <a:gd name="connsiteX673" fmla="*/ 231087 w 547998"/>
                <a:gd name="connsiteY673" fmla="*/ 284193 h 513723"/>
                <a:gd name="connsiteX674" fmla="*/ 226841 w 547998"/>
                <a:gd name="connsiteY674" fmla="*/ 286345 h 513723"/>
                <a:gd name="connsiteX675" fmla="*/ 229290 w 547998"/>
                <a:gd name="connsiteY675" fmla="*/ 286345 h 513723"/>
                <a:gd name="connsiteX676" fmla="*/ 227633 w 547998"/>
                <a:gd name="connsiteY676" fmla="*/ 286250 h 513723"/>
                <a:gd name="connsiteX677" fmla="*/ 231040 w 547998"/>
                <a:gd name="connsiteY677" fmla="*/ 284759 h 513723"/>
                <a:gd name="connsiteX678" fmla="*/ 234447 w 547998"/>
                <a:gd name="connsiteY678" fmla="*/ 286250 h 513723"/>
                <a:gd name="connsiteX679" fmla="*/ 232791 w 547998"/>
                <a:gd name="connsiteY679" fmla="*/ 286250 h 513723"/>
                <a:gd name="connsiteX680" fmla="*/ 235240 w 547998"/>
                <a:gd name="connsiteY680" fmla="*/ 286345 h 513723"/>
                <a:gd name="connsiteX681" fmla="*/ 231083 w 547998"/>
                <a:gd name="connsiteY681" fmla="*/ 284193 h 513723"/>
                <a:gd name="connsiteX682" fmla="*/ 243587 w 547998"/>
                <a:gd name="connsiteY682" fmla="*/ 311909 h 513723"/>
                <a:gd name="connsiteX683" fmla="*/ 239812 w 547998"/>
                <a:gd name="connsiteY683" fmla="*/ 311909 h 513723"/>
                <a:gd name="connsiteX684" fmla="*/ 239812 w 547998"/>
                <a:gd name="connsiteY684" fmla="*/ 321497 h 513723"/>
                <a:gd name="connsiteX685" fmla="*/ 243587 w 547998"/>
                <a:gd name="connsiteY685" fmla="*/ 321497 h 513723"/>
                <a:gd name="connsiteX686" fmla="*/ 243587 w 547998"/>
                <a:gd name="connsiteY686" fmla="*/ 290129 h 513723"/>
                <a:gd name="connsiteX687" fmla="*/ 239812 w 547998"/>
                <a:gd name="connsiteY687" fmla="*/ 290129 h 513723"/>
                <a:gd name="connsiteX688" fmla="*/ 239812 w 547998"/>
                <a:gd name="connsiteY688" fmla="*/ 299717 h 513723"/>
                <a:gd name="connsiteX689" fmla="*/ 243587 w 547998"/>
                <a:gd name="connsiteY689" fmla="*/ 299717 h 513723"/>
                <a:gd name="connsiteX690" fmla="*/ 241732 w 547998"/>
                <a:gd name="connsiteY690" fmla="*/ 305973 h 513723"/>
                <a:gd name="connsiteX691" fmla="*/ 237486 w 547998"/>
                <a:gd name="connsiteY691" fmla="*/ 308125 h 513723"/>
                <a:gd name="connsiteX692" fmla="*/ 239934 w 547998"/>
                <a:gd name="connsiteY692" fmla="*/ 308125 h 513723"/>
                <a:gd name="connsiteX693" fmla="*/ 238274 w 547998"/>
                <a:gd name="connsiteY693" fmla="*/ 308031 h 513723"/>
                <a:gd name="connsiteX694" fmla="*/ 241680 w 547998"/>
                <a:gd name="connsiteY694" fmla="*/ 306544 h 513723"/>
                <a:gd name="connsiteX695" fmla="*/ 245087 w 547998"/>
                <a:gd name="connsiteY695" fmla="*/ 308031 h 513723"/>
                <a:gd name="connsiteX696" fmla="*/ 243426 w 547998"/>
                <a:gd name="connsiteY696" fmla="*/ 308031 h 513723"/>
                <a:gd name="connsiteX697" fmla="*/ 245875 w 547998"/>
                <a:gd name="connsiteY697" fmla="*/ 308125 h 513723"/>
                <a:gd name="connsiteX698" fmla="*/ 241718 w 547998"/>
                <a:gd name="connsiteY698" fmla="*/ 305973 h 513723"/>
                <a:gd name="connsiteX699" fmla="*/ 227530 w 547998"/>
                <a:gd name="connsiteY699" fmla="*/ 301312 h 513723"/>
                <a:gd name="connsiteX700" fmla="*/ 231026 w 547998"/>
                <a:gd name="connsiteY700" fmla="*/ 303784 h 513723"/>
                <a:gd name="connsiteX701" fmla="*/ 234522 w 547998"/>
                <a:gd name="connsiteY701" fmla="*/ 301312 h 513723"/>
                <a:gd name="connsiteX702" fmla="*/ 234522 w 547998"/>
                <a:gd name="connsiteY702" fmla="*/ 300925 h 513723"/>
                <a:gd name="connsiteX703" fmla="*/ 227553 w 547998"/>
                <a:gd name="connsiteY703" fmla="*/ 300925 h 513723"/>
                <a:gd name="connsiteX704" fmla="*/ 244568 w 547998"/>
                <a:gd name="connsiteY704" fmla="*/ 289487 h 513723"/>
                <a:gd name="connsiteX705" fmla="*/ 238811 w 547998"/>
                <a:gd name="connsiteY705" fmla="*/ 289487 h 513723"/>
                <a:gd name="connsiteX706" fmla="*/ 238811 w 547998"/>
                <a:gd name="connsiteY706" fmla="*/ 289874 h 513723"/>
                <a:gd name="connsiteX707" fmla="*/ 244587 w 547998"/>
                <a:gd name="connsiteY707" fmla="*/ 289874 h 513723"/>
                <a:gd name="connsiteX708" fmla="*/ 227530 w 547998"/>
                <a:gd name="connsiteY708" fmla="*/ 323092 h 513723"/>
                <a:gd name="connsiteX709" fmla="*/ 231026 w 547998"/>
                <a:gd name="connsiteY709" fmla="*/ 325564 h 513723"/>
                <a:gd name="connsiteX710" fmla="*/ 234522 w 547998"/>
                <a:gd name="connsiteY710" fmla="*/ 323092 h 513723"/>
                <a:gd name="connsiteX711" fmla="*/ 234522 w 547998"/>
                <a:gd name="connsiteY711" fmla="*/ 322705 h 513723"/>
                <a:gd name="connsiteX712" fmla="*/ 227553 w 547998"/>
                <a:gd name="connsiteY712" fmla="*/ 322705 h 513723"/>
                <a:gd name="connsiteX713" fmla="*/ 309730 w 547998"/>
                <a:gd name="connsiteY713" fmla="*/ 289487 h 513723"/>
                <a:gd name="connsiteX714" fmla="*/ 303954 w 547998"/>
                <a:gd name="connsiteY714" fmla="*/ 289487 h 513723"/>
                <a:gd name="connsiteX715" fmla="*/ 303954 w 547998"/>
                <a:gd name="connsiteY715" fmla="*/ 289874 h 513723"/>
                <a:gd name="connsiteX716" fmla="*/ 309730 w 547998"/>
                <a:gd name="connsiteY716" fmla="*/ 289874 h 513723"/>
                <a:gd name="connsiteX717" fmla="*/ 233937 w 547998"/>
                <a:gd name="connsiteY717" fmla="*/ 311268 h 513723"/>
                <a:gd name="connsiteX718" fmla="*/ 228157 w 547998"/>
                <a:gd name="connsiteY718" fmla="*/ 311268 h 513723"/>
                <a:gd name="connsiteX719" fmla="*/ 228157 w 547998"/>
                <a:gd name="connsiteY719" fmla="*/ 311654 h 513723"/>
                <a:gd name="connsiteX720" fmla="*/ 233933 w 547998"/>
                <a:gd name="connsiteY720" fmla="*/ 311654 h 513723"/>
                <a:gd name="connsiteX721" fmla="*/ 232942 w 547998"/>
                <a:gd name="connsiteY721" fmla="*/ 290129 h 513723"/>
                <a:gd name="connsiteX722" fmla="*/ 229167 w 547998"/>
                <a:gd name="connsiteY722" fmla="*/ 290129 h 513723"/>
                <a:gd name="connsiteX723" fmla="*/ 229167 w 547998"/>
                <a:gd name="connsiteY723" fmla="*/ 299717 h 513723"/>
                <a:gd name="connsiteX724" fmla="*/ 232942 w 547998"/>
                <a:gd name="connsiteY724" fmla="*/ 299717 h 513723"/>
                <a:gd name="connsiteX725" fmla="*/ 232942 w 547998"/>
                <a:gd name="connsiteY725" fmla="*/ 311909 h 513723"/>
                <a:gd name="connsiteX726" fmla="*/ 229167 w 547998"/>
                <a:gd name="connsiteY726" fmla="*/ 311909 h 513723"/>
                <a:gd name="connsiteX727" fmla="*/ 229167 w 547998"/>
                <a:gd name="connsiteY727" fmla="*/ 321497 h 513723"/>
                <a:gd name="connsiteX728" fmla="*/ 232942 w 547998"/>
                <a:gd name="connsiteY728" fmla="*/ 321497 h 513723"/>
                <a:gd name="connsiteX729" fmla="*/ 233937 w 547998"/>
                <a:gd name="connsiteY729" fmla="*/ 289487 h 513723"/>
                <a:gd name="connsiteX730" fmla="*/ 228157 w 547998"/>
                <a:gd name="connsiteY730" fmla="*/ 289487 h 513723"/>
                <a:gd name="connsiteX731" fmla="*/ 228157 w 547998"/>
                <a:gd name="connsiteY731" fmla="*/ 289874 h 513723"/>
                <a:gd name="connsiteX732" fmla="*/ 233933 w 547998"/>
                <a:gd name="connsiteY732" fmla="*/ 289874 h 513723"/>
                <a:gd name="connsiteX733" fmla="*/ 231106 w 547998"/>
                <a:gd name="connsiteY733" fmla="*/ 305973 h 513723"/>
                <a:gd name="connsiteX734" fmla="*/ 226860 w 547998"/>
                <a:gd name="connsiteY734" fmla="*/ 308125 h 513723"/>
                <a:gd name="connsiteX735" fmla="*/ 229309 w 547998"/>
                <a:gd name="connsiteY735" fmla="*/ 308125 h 513723"/>
                <a:gd name="connsiteX736" fmla="*/ 227652 w 547998"/>
                <a:gd name="connsiteY736" fmla="*/ 308031 h 513723"/>
                <a:gd name="connsiteX737" fmla="*/ 231059 w 547998"/>
                <a:gd name="connsiteY737" fmla="*/ 306544 h 513723"/>
                <a:gd name="connsiteX738" fmla="*/ 234466 w 547998"/>
                <a:gd name="connsiteY738" fmla="*/ 308031 h 513723"/>
                <a:gd name="connsiteX739" fmla="*/ 232810 w 547998"/>
                <a:gd name="connsiteY739" fmla="*/ 308031 h 513723"/>
                <a:gd name="connsiteX740" fmla="*/ 235258 w 547998"/>
                <a:gd name="connsiteY740" fmla="*/ 308125 h 513723"/>
                <a:gd name="connsiteX741" fmla="*/ 231102 w 547998"/>
                <a:gd name="connsiteY741" fmla="*/ 305973 h 513723"/>
                <a:gd name="connsiteX742" fmla="*/ 264546 w 547998"/>
                <a:gd name="connsiteY742" fmla="*/ 283891 h 513723"/>
                <a:gd name="connsiteX743" fmla="*/ 259912 w 547998"/>
                <a:gd name="connsiteY743" fmla="*/ 289449 h 513723"/>
                <a:gd name="connsiteX744" fmla="*/ 260106 w 547998"/>
                <a:gd name="connsiteY744" fmla="*/ 298131 h 513723"/>
                <a:gd name="connsiteX745" fmla="*/ 269024 w 547998"/>
                <a:gd name="connsiteY745" fmla="*/ 295697 h 513723"/>
                <a:gd name="connsiteX746" fmla="*/ 269128 w 547998"/>
                <a:gd name="connsiteY746" fmla="*/ 304591 h 513723"/>
                <a:gd name="connsiteX747" fmla="*/ 269179 w 547998"/>
                <a:gd name="connsiteY747" fmla="*/ 289449 h 513723"/>
                <a:gd name="connsiteX748" fmla="*/ 264546 w 547998"/>
                <a:gd name="connsiteY748" fmla="*/ 283891 h 513723"/>
                <a:gd name="connsiteX749" fmla="*/ 274360 w 547998"/>
                <a:gd name="connsiteY749" fmla="*/ 283891 h 513723"/>
                <a:gd name="connsiteX750" fmla="*/ 269727 w 547998"/>
                <a:gd name="connsiteY750" fmla="*/ 289440 h 513723"/>
                <a:gd name="connsiteX751" fmla="*/ 269727 w 547998"/>
                <a:gd name="connsiteY751" fmla="*/ 301109 h 513723"/>
                <a:gd name="connsiteX752" fmla="*/ 270477 w 547998"/>
                <a:gd name="connsiteY752" fmla="*/ 301109 h 513723"/>
                <a:gd name="connsiteX753" fmla="*/ 270477 w 547998"/>
                <a:gd name="connsiteY753" fmla="*/ 304412 h 513723"/>
                <a:gd name="connsiteX754" fmla="*/ 270949 w 547998"/>
                <a:gd name="connsiteY754" fmla="*/ 304412 h 513723"/>
                <a:gd name="connsiteX755" fmla="*/ 270949 w 547998"/>
                <a:gd name="connsiteY755" fmla="*/ 300811 h 513723"/>
                <a:gd name="connsiteX756" fmla="*/ 269906 w 547998"/>
                <a:gd name="connsiteY756" fmla="*/ 300811 h 513723"/>
                <a:gd name="connsiteX757" fmla="*/ 269906 w 547998"/>
                <a:gd name="connsiteY757" fmla="*/ 292389 h 513723"/>
                <a:gd name="connsiteX758" fmla="*/ 270524 w 547998"/>
                <a:gd name="connsiteY758" fmla="*/ 292389 h 513723"/>
                <a:gd name="connsiteX759" fmla="*/ 271671 w 547998"/>
                <a:gd name="connsiteY759" fmla="*/ 295640 h 513723"/>
                <a:gd name="connsiteX760" fmla="*/ 274271 w 547998"/>
                <a:gd name="connsiteY760" fmla="*/ 295640 h 513723"/>
                <a:gd name="connsiteX761" fmla="*/ 276866 w 547998"/>
                <a:gd name="connsiteY761" fmla="*/ 295640 h 513723"/>
                <a:gd name="connsiteX762" fmla="*/ 278012 w 547998"/>
                <a:gd name="connsiteY762" fmla="*/ 292389 h 513723"/>
                <a:gd name="connsiteX763" fmla="*/ 278631 w 547998"/>
                <a:gd name="connsiteY763" fmla="*/ 292389 h 513723"/>
                <a:gd name="connsiteX764" fmla="*/ 278631 w 547998"/>
                <a:gd name="connsiteY764" fmla="*/ 300802 h 513723"/>
                <a:gd name="connsiteX765" fmla="*/ 277588 w 547998"/>
                <a:gd name="connsiteY765" fmla="*/ 300802 h 513723"/>
                <a:gd name="connsiteX766" fmla="*/ 277588 w 547998"/>
                <a:gd name="connsiteY766" fmla="*/ 304402 h 513723"/>
                <a:gd name="connsiteX767" fmla="*/ 278060 w 547998"/>
                <a:gd name="connsiteY767" fmla="*/ 304402 h 513723"/>
                <a:gd name="connsiteX768" fmla="*/ 278060 w 547998"/>
                <a:gd name="connsiteY768" fmla="*/ 301099 h 513723"/>
                <a:gd name="connsiteX769" fmla="*/ 278810 w 547998"/>
                <a:gd name="connsiteY769" fmla="*/ 301099 h 513723"/>
                <a:gd name="connsiteX770" fmla="*/ 278810 w 547998"/>
                <a:gd name="connsiteY770" fmla="*/ 289449 h 513723"/>
                <a:gd name="connsiteX771" fmla="*/ 274332 w 547998"/>
                <a:gd name="connsiteY771" fmla="*/ 283901 h 513723"/>
                <a:gd name="connsiteX772" fmla="*/ 283991 w 547998"/>
                <a:gd name="connsiteY772" fmla="*/ 283901 h 513723"/>
                <a:gd name="connsiteX773" fmla="*/ 279357 w 547998"/>
                <a:gd name="connsiteY773" fmla="*/ 289459 h 513723"/>
                <a:gd name="connsiteX774" fmla="*/ 279409 w 547998"/>
                <a:gd name="connsiteY774" fmla="*/ 304600 h 513723"/>
                <a:gd name="connsiteX775" fmla="*/ 279513 w 547998"/>
                <a:gd name="connsiteY775" fmla="*/ 295706 h 513723"/>
                <a:gd name="connsiteX776" fmla="*/ 288431 w 547998"/>
                <a:gd name="connsiteY776" fmla="*/ 298141 h 513723"/>
                <a:gd name="connsiteX777" fmla="*/ 288624 w 547998"/>
                <a:gd name="connsiteY777" fmla="*/ 289459 h 513723"/>
                <a:gd name="connsiteX778" fmla="*/ 283991 w 547998"/>
                <a:gd name="connsiteY778" fmla="*/ 283901 h 513723"/>
                <a:gd name="connsiteX779" fmla="*/ 238189 w 547998"/>
                <a:gd name="connsiteY779" fmla="*/ 301321 h 513723"/>
                <a:gd name="connsiteX780" fmla="*/ 241685 w 547998"/>
                <a:gd name="connsiteY780" fmla="*/ 303794 h 513723"/>
                <a:gd name="connsiteX781" fmla="*/ 245181 w 547998"/>
                <a:gd name="connsiteY781" fmla="*/ 301321 h 513723"/>
                <a:gd name="connsiteX782" fmla="*/ 245181 w 547998"/>
                <a:gd name="connsiteY782" fmla="*/ 300934 h 513723"/>
                <a:gd name="connsiteX783" fmla="*/ 238208 w 547998"/>
                <a:gd name="connsiteY783" fmla="*/ 300934 h 513723"/>
                <a:gd name="connsiteX784" fmla="*/ 297792 w 547998"/>
                <a:gd name="connsiteY784" fmla="*/ 311994 h 513723"/>
                <a:gd name="connsiteX785" fmla="*/ 294961 w 547998"/>
                <a:gd name="connsiteY785" fmla="*/ 311994 h 513723"/>
                <a:gd name="connsiteX786" fmla="*/ 294961 w 547998"/>
                <a:gd name="connsiteY786" fmla="*/ 285991 h 513723"/>
                <a:gd name="connsiteX787" fmla="*/ 296183 w 547998"/>
                <a:gd name="connsiteY787" fmla="*/ 284103 h 513723"/>
                <a:gd name="connsiteX788" fmla="*/ 297759 w 547998"/>
                <a:gd name="connsiteY788" fmla="*/ 283264 h 513723"/>
                <a:gd name="connsiteX789" fmla="*/ 294489 w 547998"/>
                <a:gd name="connsiteY789" fmla="*/ 283264 h 513723"/>
                <a:gd name="connsiteX790" fmla="*/ 294489 w 547998"/>
                <a:gd name="connsiteY790" fmla="*/ 281900 h 513723"/>
                <a:gd name="connsiteX791" fmla="*/ 293597 w 547998"/>
                <a:gd name="connsiteY791" fmla="*/ 281900 h 513723"/>
                <a:gd name="connsiteX792" fmla="*/ 293597 w 547998"/>
                <a:gd name="connsiteY792" fmla="*/ 283264 h 513723"/>
                <a:gd name="connsiteX793" fmla="*/ 290488 w 547998"/>
                <a:gd name="connsiteY793" fmla="*/ 283264 h 513723"/>
                <a:gd name="connsiteX794" fmla="*/ 291904 w 547998"/>
                <a:gd name="connsiteY794" fmla="*/ 284136 h 513723"/>
                <a:gd name="connsiteX795" fmla="*/ 293319 w 547998"/>
                <a:gd name="connsiteY795" fmla="*/ 285967 h 513723"/>
                <a:gd name="connsiteX796" fmla="*/ 293319 w 547998"/>
                <a:gd name="connsiteY796" fmla="*/ 311810 h 513723"/>
                <a:gd name="connsiteX797" fmla="*/ 291432 w 547998"/>
                <a:gd name="connsiteY797" fmla="*/ 311810 h 513723"/>
                <a:gd name="connsiteX798" fmla="*/ 291432 w 547998"/>
                <a:gd name="connsiteY798" fmla="*/ 312782 h 513723"/>
                <a:gd name="connsiteX799" fmla="*/ 289842 w 547998"/>
                <a:gd name="connsiteY799" fmla="*/ 312782 h 513723"/>
                <a:gd name="connsiteX800" fmla="*/ 289842 w 547998"/>
                <a:gd name="connsiteY800" fmla="*/ 313764 h 513723"/>
                <a:gd name="connsiteX801" fmla="*/ 298759 w 547998"/>
                <a:gd name="connsiteY801" fmla="*/ 313764 h 513723"/>
                <a:gd name="connsiteX802" fmla="*/ 298759 w 547998"/>
                <a:gd name="connsiteY802" fmla="*/ 312928 h 513723"/>
                <a:gd name="connsiteX803" fmla="*/ 297816 w 547998"/>
                <a:gd name="connsiteY803" fmla="*/ 312928 h 513723"/>
                <a:gd name="connsiteX804" fmla="*/ 309711 w 547998"/>
                <a:gd name="connsiteY804" fmla="*/ 311282 h 513723"/>
                <a:gd name="connsiteX805" fmla="*/ 303954 w 547998"/>
                <a:gd name="connsiteY805" fmla="*/ 311282 h 513723"/>
                <a:gd name="connsiteX806" fmla="*/ 303954 w 547998"/>
                <a:gd name="connsiteY806" fmla="*/ 311669 h 513723"/>
                <a:gd name="connsiteX807" fmla="*/ 309730 w 547998"/>
                <a:gd name="connsiteY807" fmla="*/ 311669 h 513723"/>
                <a:gd name="connsiteX808" fmla="*/ 306753 w 547998"/>
                <a:gd name="connsiteY808" fmla="*/ 306002 h 513723"/>
                <a:gd name="connsiteX809" fmla="*/ 302629 w 547998"/>
                <a:gd name="connsiteY809" fmla="*/ 308135 h 513723"/>
                <a:gd name="connsiteX810" fmla="*/ 305068 w 547998"/>
                <a:gd name="connsiteY810" fmla="*/ 308135 h 513723"/>
                <a:gd name="connsiteX811" fmla="*/ 305068 w 547998"/>
                <a:gd name="connsiteY811" fmla="*/ 308040 h 513723"/>
                <a:gd name="connsiteX812" fmla="*/ 303412 w 547998"/>
                <a:gd name="connsiteY812" fmla="*/ 308040 h 513723"/>
                <a:gd name="connsiteX813" fmla="*/ 306819 w 547998"/>
                <a:gd name="connsiteY813" fmla="*/ 306554 h 513723"/>
                <a:gd name="connsiteX814" fmla="*/ 310225 w 547998"/>
                <a:gd name="connsiteY814" fmla="*/ 308040 h 513723"/>
                <a:gd name="connsiteX815" fmla="*/ 308597 w 547998"/>
                <a:gd name="connsiteY815" fmla="*/ 308040 h 513723"/>
                <a:gd name="connsiteX816" fmla="*/ 308597 w 547998"/>
                <a:gd name="connsiteY816" fmla="*/ 308135 h 513723"/>
                <a:gd name="connsiteX817" fmla="*/ 311046 w 547998"/>
                <a:gd name="connsiteY817" fmla="*/ 308135 h 513723"/>
                <a:gd name="connsiteX818" fmla="*/ 306800 w 547998"/>
                <a:gd name="connsiteY818" fmla="*/ 306002 h 513723"/>
                <a:gd name="connsiteX819" fmla="*/ 308763 w 547998"/>
                <a:gd name="connsiteY819" fmla="*/ 311923 h 513723"/>
                <a:gd name="connsiteX820" fmla="*/ 304988 w 547998"/>
                <a:gd name="connsiteY820" fmla="*/ 311923 h 513723"/>
                <a:gd name="connsiteX821" fmla="*/ 304988 w 547998"/>
                <a:gd name="connsiteY821" fmla="*/ 321511 h 513723"/>
                <a:gd name="connsiteX822" fmla="*/ 308763 w 547998"/>
                <a:gd name="connsiteY822" fmla="*/ 321511 h 513723"/>
                <a:gd name="connsiteX823" fmla="*/ 303374 w 547998"/>
                <a:gd name="connsiteY823" fmla="*/ 323101 h 513723"/>
                <a:gd name="connsiteX824" fmla="*/ 306870 w 547998"/>
                <a:gd name="connsiteY824" fmla="*/ 325574 h 513723"/>
                <a:gd name="connsiteX825" fmla="*/ 310367 w 547998"/>
                <a:gd name="connsiteY825" fmla="*/ 323101 h 513723"/>
                <a:gd name="connsiteX826" fmla="*/ 310367 w 547998"/>
                <a:gd name="connsiteY826" fmla="*/ 322714 h 513723"/>
                <a:gd name="connsiteX827" fmla="*/ 303346 w 547998"/>
                <a:gd name="connsiteY827" fmla="*/ 322714 h 513723"/>
                <a:gd name="connsiteX828" fmla="*/ 258450 w 547998"/>
                <a:gd name="connsiteY828" fmla="*/ 282523 h 513723"/>
                <a:gd name="connsiteX829" fmla="*/ 274304 w 547998"/>
                <a:gd name="connsiteY829" fmla="*/ 282523 h 513723"/>
                <a:gd name="connsiteX830" fmla="*/ 274304 w 547998"/>
                <a:gd name="connsiteY830" fmla="*/ 282329 h 513723"/>
                <a:gd name="connsiteX831" fmla="*/ 258483 w 547998"/>
                <a:gd name="connsiteY831" fmla="*/ 282329 h 513723"/>
                <a:gd name="connsiteX832" fmla="*/ 257699 w 547998"/>
                <a:gd name="connsiteY832" fmla="*/ 281768 h 513723"/>
                <a:gd name="connsiteX833" fmla="*/ 255666 w 547998"/>
                <a:gd name="connsiteY833" fmla="*/ 281768 h 513723"/>
                <a:gd name="connsiteX834" fmla="*/ 255666 w 547998"/>
                <a:gd name="connsiteY834" fmla="*/ 281961 h 513723"/>
                <a:gd name="connsiteX835" fmla="*/ 257638 w 547998"/>
                <a:gd name="connsiteY835" fmla="*/ 281961 h 513723"/>
                <a:gd name="connsiteX836" fmla="*/ 290158 w 547998"/>
                <a:gd name="connsiteY836" fmla="*/ 282523 h 513723"/>
                <a:gd name="connsiteX837" fmla="*/ 290922 w 547998"/>
                <a:gd name="connsiteY837" fmla="*/ 281971 h 513723"/>
                <a:gd name="connsiteX838" fmla="*/ 292913 w 547998"/>
                <a:gd name="connsiteY838" fmla="*/ 281971 h 513723"/>
                <a:gd name="connsiteX839" fmla="*/ 292913 w 547998"/>
                <a:gd name="connsiteY839" fmla="*/ 281777 h 513723"/>
                <a:gd name="connsiteX840" fmla="*/ 290880 w 547998"/>
                <a:gd name="connsiteY840" fmla="*/ 281777 h 513723"/>
                <a:gd name="connsiteX841" fmla="*/ 290096 w 547998"/>
                <a:gd name="connsiteY841" fmla="*/ 282339 h 513723"/>
                <a:gd name="connsiteX842" fmla="*/ 274271 w 547998"/>
                <a:gd name="connsiteY842" fmla="*/ 282339 h 513723"/>
                <a:gd name="connsiteX843" fmla="*/ 274271 w 547998"/>
                <a:gd name="connsiteY843" fmla="*/ 282532 h 513723"/>
                <a:gd name="connsiteX844" fmla="*/ 290125 w 547998"/>
                <a:gd name="connsiteY844" fmla="*/ 282532 h 513723"/>
                <a:gd name="connsiteX845" fmla="*/ 241742 w 547998"/>
                <a:gd name="connsiteY845" fmla="*/ 284193 h 513723"/>
                <a:gd name="connsiteX846" fmla="*/ 237495 w 547998"/>
                <a:gd name="connsiteY846" fmla="*/ 286345 h 513723"/>
                <a:gd name="connsiteX847" fmla="*/ 239944 w 547998"/>
                <a:gd name="connsiteY847" fmla="*/ 286345 h 513723"/>
                <a:gd name="connsiteX848" fmla="*/ 238283 w 547998"/>
                <a:gd name="connsiteY848" fmla="*/ 286250 h 513723"/>
                <a:gd name="connsiteX849" fmla="*/ 241690 w 547998"/>
                <a:gd name="connsiteY849" fmla="*/ 284759 h 513723"/>
                <a:gd name="connsiteX850" fmla="*/ 245096 w 547998"/>
                <a:gd name="connsiteY850" fmla="*/ 286250 h 513723"/>
                <a:gd name="connsiteX851" fmla="*/ 243436 w 547998"/>
                <a:gd name="connsiteY851" fmla="*/ 286250 h 513723"/>
                <a:gd name="connsiteX852" fmla="*/ 245884 w 547998"/>
                <a:gd name="connsiteY852" fmla="*/ 286345 h 513723"/>
                <a:gd name="connsiteX853" fmla="*/ 241728 w 547998"/>
                <a:gd name="connsiteY853" fmla="*/ 284193 h 513723"/>
                <a:gd name="connsiteX854" fmla="*/ 271661 w 547998"/>
                <a:gd name="connsiteY854" fmla="*/ 301118 h 513723"/>
                <a:gd name="connsiteX855" fmla="*/ 276852 w 547998"/>
                <a:gd name="connsiteY855" fmla="*/ 301118 h 513723"/>
                <a:gd name="connsiteX856" fmla="*/ 276852 w 547998"/>
                <a:gd name="connsiteY856" fmla="*/ 296126 h 513723"/>
                <a:gd name="connsiteX857" fmla="*/ 271661 w 547998"/>
                <a:gd name="connsiteY857" fmla="*/ 296126 h 513723"/>
                <a:gd name="connsiteX858" fmla="*/ 216885 w 547998"/>
                <a:gd name="connsiteY858" fmla="*/ 301312 h 513723"/>
                <a:gd name="connsiteX859" fmla="*/ 220381 w 547998"/>
                <a:gd name="connsiteY859" fmla="*/ 303784 h 513723"/>
                <a:gd name="connsiteX860" fmla="*/ 223878 w 547998"/>
                <a:gd name="connsiteY860" fmla="*/ 301312 h 513723"/>
                <a:gd name="connsiteX861" fmla="*/ 223878 w 547998"/>
                <a:gd name="connsiteY861" fmla="*/ 300925 h 513723"/>
                <a:gd name="connsiteX862" fmla="*/ 216899 w 547998"/>
                <a:gd name="connsiteY862" fmla="*/ 300925 h 513723"/>
                <a:gd name="connsiteX863" fmla="*/ 257100 w 547998"/>
                <a:gd name="connsiteY863" fmla="*/ 311796 h 513723"/>
                <a:gd name="connsiteX864" fmla="*/ 255213 w 547998"/>
                <a:gd name="connsiteY864" fmla="*/ 311796 h 513723"/>
                <a:gd name="connsiteX865" fmla="*/ 255213 w 547998"/>
                <a:gd name="connsiteY865" fmla="*/ 285953 h 513723"/>
                <a:gd name="connsiteX866" fmla="*/ 256628 w 547998"/>
                <a:gd name="connsiteY866" fmla="*/ 284122 h 513723"/>
                <a:gd name="connsiteX867" fmla="*/ 257594 w 547998"/>
                <a:gd name="connsiteY867" fmla="*/ 284179 h 513723"/>
                <a:gd name="connsiteX868" fmla="*/ 257794 w 547998"/>
                <a:gd name="connsiteY868" fmla="*/ 283868 h 513723"/>
                <a:gd name="connsiteX869" fmla="*/ 258053 w 547998"/>
                <a:gd name="connsiteY869" fmla="*/ 283254 h 513723"/>
                <a:gd name="connsiteX870" fmla="*/ 254949 w 547998"/>
                <a:gd name="connsiteY870" fmla="*/ 283254 h 513723"/>
                <a:gd name="connsiteX871" fmla="*/ 254949 w 547998"/>
                <a:gd name="connsiteY871" fmla="*/ 281890 h 513723"/>
                <a:gd name="connsiteX872" fmla="*/ 254057 w 547998"/>
                <a:gd name="connsiteY872" fmla="*/ 281890 h 513723"/>
                <a:gd name="connsiteX873" fmla="*/ 254057 w 547998"/>
                <a:gd name="connsiteY873" fmla="*/ 283254 h 513723"/>
                <a:gd name="connsiteX874" fmla="*/ 250754 w 547998"/>
                <a:gd name="connsiteY874" fmla="*/ 283254 h 513723"/>
                <a:gd name="connsiteX875" fmla="*/ 251131 w 547998"/>
                <a:gd name="connsiteY875" fmla="*/ 284004 h 513723"/>
                <a:gd name="connsiteX876" fmla="*/ 251993 w 547998"/>
                <a:gd name="connsiteY876" fmla="*/ 284381 h 513723"/>
                <a:gd name="connsiteX877" fmla="*/ 252330 w 547998"/>
                <a:gd name="connsiteY877" fmla="*/ 284089 h 513723"/>
                <a:gd name="connsiteX878" fmla="*/ 253552 w 547998"/>
                <a:gd name="connsiteY878" fmla="*/ 285977 h 513723"/>
                <a:gd name="connsiteX879" fmla="*/ 253552 w 547998"/>
                <a:gd name="connsiteY879" fmla="*/ 311971 h 513723"/>
                <a:gd name="connsiteX880" fmla="*/ 250721 w 547998"/>
                <a:gd name="connsiteY880" fmla="*/ 311971 h 513723"/>
                <a:gd name="connsiteX881" fmla="*/ 250721 w 547998"/>
                <a:gd name="connsiteY881" fmla="*/ 312914 h 513723"/>
                <a:gd name="connsiteX882" fmla="*/ 249777 w 547998"/>
                <a:gd name="connsiteY882" fmla="*/ 312914 h 513723"/>
                <a:gd name="connsiteX883" fmla="*/ 249777 w 547998"/>
                <a:gd name="connsiteY883" fmla="*/ 313749 h 513723"/>
                <a:gd name="connsiteX884" fmla="*/ 258695 w 547998"/>
                <a:gd name="connsiteY884" fmla="*/ 313749 h 513723"/>
                <a:gd name="connsiteX885" fmla="*/ 258695 w 547998"/>
                <a:gd name="connsiteY885" fmla="*/ 312768 h 513723"/>
                <a:gd name="connsiteX886" fmla="*/ 257119 w 547998"/>
                <a:gd name="connsiteY886" fmla="*/ 312768 h 513723"/>
                <a:gd name="connsiteX887" fmla="*/ 220419 w 547998"/>
                <a:gd name="connsiteY887" fmla="*/ 284193 h 513723"/>
                <a:gd name="connsiteX888" fmla="*/ 216172 w 547998"/>
                <a:gd name="connsiteY888" fmla="*/ 286345 h 513723"/>
                <a:gd name="connsiteX889" fmla="*/ 218621 w 547998"/>
                <a:gd name="connsiteY889" fmla="*/ 286345 h 513723"/>
                <a:gd name="connsiteX890" fmla="*/ 216960 w 547998"/>
                <a:gd name="connsiteY890" fmla="*/ 286250 h 513723"/>
                <a:gd name="connsiteX891" fmla="*/ 220367 w 547998"/>
                <a:gd name="connsiteY891" fmla="*/ 284759 h 513723"/>
                <a:gd name="connsiteX892" fmla="*/ 223774 w 547998"/>
                <a:gd name="connsiteY892" fmla="*/ 286250 h 513723"/>
                <a:gd name="connsiteX893" fmla="*/ 222113 w 547998"/>
                <a:gd name="connsiteY893" fmla="*/ 286250 h 513723"/>
                <a:gd name="connsiteX894" fmla="*/ 224562 w 547998"/>
                <a:gd name="connsiteY894" fmla="*/ 286345 h 513723"/>
                <a:gd name="connsiteX895" fmla="*/ 220405 w 547998"/>
                <a:gd name="connsiteY895" fmla="*/ 284193 h 513723"/>
                <a:gd name="connsiteX896" fmla="*/ 490824 w 547998"/>
                <a:gd name="connsiteY896" fmla="*/ 366478 h 513723"/>
                <a:gd name="connsiteX897" fmla="*/ 488828 w 547998"/>
                <a:gd name="connsiteY897" fmla="*/ 362382 h 513723"/>
                <a:gd name="connsiteX898" fmla="*/ 487592 w 547998"/>
                <a:gd name="connsiteY898" fmla="*/ 363100 h 513723"/>
                <a:gd name="connsiteX899" fmla="*/ 487436 w 547998"/>
                <a:gd name="connsiteY899" fmla="*/ 359254 h 513723"/>
                <a:gd name="connsiteX900" fmla="*/ 483473 w 547998"/>
                <a:gd name="connsiteY900" fmla="*/ 351355 h 513723"/>
                <a:gd name="connsiteX901" fmla="*/ 479113 w 547998"/>
                <a:gd name="connsiteY901" fmla="*/ 358645 h 513723"/>
                <a:gd name="connsiteX902" fmla="*/ 477277 w 547998"/>
                <a:gd name="connsiteY902" fmla="*/ 361057 h 513723"/>
                <a:gd name="connsiteX903" fmla="*/ 474380 w 547998"/>
                <a:gd name="connsiteY903" fmla="*/ 362642 h 513723"/>
                <a:gd name="connsiteX904" fmla="*/ 473479 w 547998"/>
                <a:gd name="connsiteY904" fmla="*/ 371711 h 513723"/>
                <a:gd name="connsiteX905" fmla="*/ 472464 w 547998"/>
                <a:gd name="connsiteY905" fmla="*/ 371480 h 513723"/>
                <a:gd name="connsiteX906" fmla="*/ 470624 w 547998"/>
                <a:gd name="connsiteY906" fmla="*/ 371725 h 513723"/>
                <a:gd name="connsiteX907" fmla="*/ 469681 w 547998"/>
                <a:gd name="connsiteY907" fmla="*/ 377090 h 513723"/>
                <a:gd name="connsiteX908" fmla="*/ 470907 w 547998"/>
                <a:gd name="connsiteY908" fmla="*/ 379492 h 513723"/>
                <a:gd name="connsiteX909" fmla="*/ 468185 w 547998"/>
                <a:gd name="connsiteY909" fmla="*/ 379341 h 513723"/>
                <a:gd name="connsiteX910" fmla="*/ 467751 w 547998"/>
                <a:gd name="connsiteY910" fmla="*/ 383639 h 513723"/>
                <a:gd name="connsiteX911" fmla="*/ 469511 w 547998"/>
                <a:gd name="connsiteY911" fmla="*/ 386720 h 513723"/>
                <a:gd name="connsiteX912" fmla="*/ 468482 w 547998"/>
                <a:gd name="connsiteY912" fmla="*/ 387409 h 513723"/>
                <a:gd name="connsiteX913" fmla="*/ 467505 w 547998"/>
                <a:gd name="connsiteY913" fmla="*/ 390594 h 513723"/>
                <a:gd name="connsiteX914" fmla="*/ 466208 w 547998"/>
                <a:gd name="connsiteY914" fmla="*/ 392642 h 513723"/>
                <a:gd name="connsiteX915" fmla="*/ 466859 w 547998"/>
                <a:gd name="connsiteY915" fmla="*/ 395506 h 513723"/>
                <a:gd name="connsiteX916" fmla="*/ 470469 w 547998"/>
                <a:gd name="connsiteY916" fmla="*/ 390684 h 513723"/>
                <a:gd name="connsiteX917" fmla="*/ 480179 w 547998"/>
                <a:gd name="connsiteY917" fmla="*/ 369507 h 513723"/>
                <a:gd name="connsiteX918" fmla="*/ 467977 w 547998"/>
                <a:gd name="connsiteY918" fmla="*/ 396105 h 513723"/>
                <a:gd name="connsiteX919" fmla="*/ 478174 w 547998"/>
                <a:gd name="connsiteY919" fmla="*/ 388084 h 513723"/>
                <a:gd name="connsiteX920" fmla="*/ 477013 w 547998"/>
                <a:gd name="connsiteY920" fmla="*/ 387140 h 513723"/>
                <a:gd name="connsiteX921" fmla="*/ 485134 w 547998"/>
                <a:gd name="connsiteY921" fmla="*/ 382747 h 513723"/>
                <a:gd name="connsiteX922" fmla="*/ 485922 w 547998"/>
                <a:gd name="connsiteY922" fmla="*/ 377557 h 513723"/>
                <a:gd name="connsiteX923" fmla="*/ 484114 w 547998"/>
                <a:gd name="connsiteY923" fmla="*/ 377175 h 513723"/>
                <a:gd name="connsiteX924" fmla="*/ 490815 w 547998"/>
                <a:gd name="connsiteY924" fmla="*/ 366478 h 513723"/>
                <a:gd name="connsiteX925" fmla="*/ 485539 w 547998"/>
                <a:gd name="connsiteY925" fmla="*/ 121010 h 513723"/>
                <a:gd name="connsiteX926" fmla="*/ 485492 w 547998"/>
                <a:gd name="connsiteY926" fmla="*/ 123568 h 513723"/>
                <a:gd name="connsiteX927" fmla="*/ 482883 w 547998"/>
                <a:gd name="connsiteY927" fmla="*/ 123568 h 513723"/>
                <a:gd name="connsiteX928" fmla="*/ 480660 w 547998"/>
                <a:gd name="connsiteY928" fmla="*/ 132434 h 513723"/>
                <a:gd name="connsiteX929" fmla="*/ 481906 w 547998"/>
                <a:gd name="connsiteY929" fmla="*/ 134514 h 513723"/>
                <a:gd name="connsiteX930" fmla="*/ 481491 w 547998"/>
                <a:gd name="connsiteY930" fmla="*/ 137104 h 513723"/>
                <a:gd name="connsiteX931" fmla="*/ 482378 w 547998"/>
                <a:gd name="connsiteY931" fmla="*/ 137765 h 513723"/>
                <a:gd name="connsiteX932" fmla="*/ 488130 w 547998"/>
                <a:gd name="connsiteY932" fmla="*/ 138686 h 513723"/>
                <a:gd name="connsiteX933" fmla="*/ 487436 w 547998"/>
                <a:gd name="connsiteY933" fmla="*/ 140427 h 513723"/>
                <a:gd name="connsiteX934" fmla="*/ 490682 w 547998"/>
                <a:gd name="connsiteY934" fmla="*/ 142229 h 513723"/>
                <a:gd name="connsiteX935" fmla="*/ 492513 w 547998"/>
                <a:gd name="connsiteY935" fmla="*/ 140865 h 513723"/>
                <a:gd name="connsiteX936" fmla="*/ 491787 w 547998"/>
                <a:gd name="connsiteY936" fmla="*/ 144008 h 513723"/>
                <a:gd name="connsiteX937" fmla="*/ 494462 w 547998"/>
                <a:gd name="connsiteY937" fmla="*/ 144480 h 513723"/>
                <a:gd name="connsiteX938" fmla="*/ 496821 w 547998"/>
                <a:gd name="connsiteY938" fmla="*/ 142517 h 513723"/>
                <a:gd name="connsiteX939" fmla="*/ 497038 w 547998"/>
                <a:gd name="connsiteY939" fmla="*/ 143640 h 513723"/>
                <a:gd name="connsiteX940" fmla="*/ 498855 w 547998"/>
                <a:gd name="connsiteY940" fmla="*/ 144650 h 513723"/>
                <a:gd name="connsiteX941" fmla="*/ 499888 w 547998"/>
                <a:gd name="connsiteY941" fmla="*/ 145985 h 513723"/>
                <a:gd name="connsiteX942" fmla="*/ 501776 w 547998"/>
                <a:gd name="connsiteY942" fmla="*/ 144749 h 513723"/>
                <a:gd name="connsiteX943" fmla="*/ 497170 w 547998"/>
                <a:gd name="connsiteY943" fmla="*/ 138143 h 513723"/>
                <a:gd name="connsiteX944" fmla="*/ 487875 w 547998"/>
                <a:gd name="connsiteY944" fmla="*/ 131348 h 513723"/>
                <a:gd name="connsiteX945" fmla="*/ 488370 w 547998"/>
                <a:gd name="connsiteY945" fmla="*/ 131480 h 513723"/>
                <a:gd name="connsiteX946" fmla="*/ 501318 w 547998"/>
                <a:gd name="connsiteY946" fmla="*/ 142385 h 513723"/>
                <a:gd name="connsiteX947" fmla="*/ 502502 w 547998"/>
                <a:gd name="connsiteY947" fmla="*/ 144022 h 513723"/>
                <a:gd name="connsiteX948" fmla="*/ 502162 w 547998"/>
                <a:gd name="connsiteY948" fmla="*/ 140540 h 513723"/>
                <a:gd name="connsiteX949" fmla="*/ 499803 w 547998"/>
                <a:gd name="connsiteY949" fmla="*/ 133462 h 513723"/>
                <a:gd name="connsiteX950" fmla="*/ 498921 w 547998"/>
                <a:gd name="connsiteY950" fmla="*/ 134675 h 513723"/>
                <a:gd name="connsiteX951" fmla="*/ 497892 w 547998"/>
                <a:gd name="connsiteY951" fmla="*/ 126314 h 513723"/>
                <a:gd name="connsiteX952" fmla="*/ 496052 w 547998"/>
                <a:gd name="connsiteY952" fmla="*/ 124360 h 513723"/>
                <a:gd name="connsiteX953" fmla="*/ 493995 w 547998"/>
                <a:gd name="connsiteY953" fmla="*/ 127342 h 513723"/>
                <a:gd name="connsiteX954" fmla="*/ 493018 w 547998"/>
                <a:gd name="connsiteY954" fmla="*/ 125983 h 513723"/>
                <a:gd name="connsiteX955" fmla="*/ 485535 w 547998"/>
                <a:gd name="connsiteY955" fmla="*/ 120987 h 513723"/>
                <a:gd name="connsiteX956" fmla="*/ 477103 w 547998"/>
                <a:gd name="connsiteY956" fmla="*/ 342381 h 513723"/>
                <a:gd name="connsiteX957" fmla="*/ 477376 w 547998"/>
                <a:gd name="connsiteY957" fmla="*/ 303586 h 513723"/>
                <a:gd name="connsiteX958" fmla="*/ 471002 w 547998"/>
                <a:gd name="connsiteY958" fmla="*/ 289879 h 513723"/>
                <a:gd name="connsiteX959" fmla="*/ 464627 w 547998"/>
                <a:gd name="connsiteY959" fmla="*/ 304558 h 513723"/>
                <a:gd name="connsiteX960" fmla="*/ 464627 w 547998"/>
                <a:gd name="connsiteY960" fmla="*/ 334454 h 513723"/>
                <a:gd name="connsiteX961" fmla="*/ 464981 w 547998"/>
                <a:gd name="connsiteY961" fmla="*/ 341008 h 513723"/>
                <a:gd name="connsiteX962" fmla="*/ 477103 w 547998"/>
                <a:gd name="connsiteY962" fmla="*/ 342386 h 513723"/>
                <a:gd name="connsiteX963" fmla="*/ 222287 w 547998"/>
                <a:gd name="connsiteY963" fmla="*/ 290129 h 513723"/>
                <a:gd name="connsiteX964" fmla="*/ 218513 w 547998"/>
                <a:gd name="connsiteY964" fmla="*/ 290129 h 513723"/>
                <a:gd name="connsiteX965" fmla="*/ 218513 w 547998"/>
                <a:gd name="connsiteY965" fmla="*/ 299717 h 513723"/>
                <a:gd name="connsiteX966" fmla="*/ 222287 w 547998"/>
                <a:gd name="connsiteY966" fmla="*/ 299717 h 513723"/>
                <a:gd name="connsiteX967" fmla="*/ 444961 w 547998"/>
                <a:gd name="connsiteY967" fmla="*/ 338753 h 513723"/>
                <a:gd name="connsiteX968" fmla="*/ 445173 w 547998"/>
                <a:gd name="connsiteY968" fmla="*/ 306058 h 513723"/>
                <a:gd name="connsiteX969" fmla="*/ 435344 w 547998"/>
                <a:gd name="connsiteY969" fmla="*/ 306804 h 513723"/>
                <a:gd name="connsiteX970" fmla="*/ 435344 w 547998"/>
                <a:gd name="connsiteY970" fmla="*/ 332142 h 513723"/>
                <a:gd name="connsiteX971" fmla="*/ 435618 w 547998"/>
                <a:gd name="connsiteY971" fmla="*/ 337696 h 513723"/>
                <a:gd name="connsiteX972" fmla="*/ 444961 w 547998"/>
                <a:gd name="connsiteY972" fmla="*/ 338757 h 513723"/>
                <a:gd name="connsiteX973" fmla="*/ 431749 w 547998"/>
                <a:gd name="connsiteY973" fmla="*/ 337247 h 513723"/>
                <a:gd name="connsiteX974" fmla="*/ 431947 w 547998"/>
                <a:gd name="connsiteY974" fmla="*/ 307049 h 513723"/>
                <a:gd name="connsiteX975" fmla="*/ 422826 w 547998"/>
                <a:gd name="connsiteY975" fmla="*/ 307743 h 513723"/>
                <a:gd name="connsiteX976" fmla="*/ 422826 w 547998"/>
                <a:gd name="connsiteY976" fmla="*/ 331128 h 513723"/>
                <a:gd name="connsiteX977" fmla="*/ 423081 w 547998"/>
                <a:gd name="connsiteY977" fmla="*/ 336252 h 513723"/>
                <a:gd name="connsiteX978" fmla="*/ 431749 w 547998"/>
                <a:gd name="connsiteY978" fmla="*/ 337233 h 513723"/>
                <a:gd name="connsiteX979" fmla="*/ 459725 w 547998"/>
                <a:gd name="connsiteY979" fmla="*/ 340409 h 513723"/>
                <a:gd name="connsiteX980" fmla="*/ 459946 w 547998"/>
                <a:gd name="connsiteY980" fmla="*/ 304921 h 513723"/>
                <a:gd name="connsiteX981" fmla="*/ 449566 w 547998"/>
                <a:gd name="connsiteY981" fmla="*/ 305709 h 513723"/>
                <a:gd name="connsiteX982" fmla="*/ 449566 w 547998"/>
                <a:gd name="connsiteY982" fmla="*/ 333256 h 513723"/>
                <a:gd name="connsiteX983" fmla="*/ 449854 w 547998"/>
                <a:gd name="connsiteY983" fmla="*/ 339290 h 513723"/>
                <a:gd name="connsiteX984" fmla="*/ 459720 w 547998"/>
                <a:gd name="connsiteY984" fmla="*/ 340409 h 513723"/>
                <a:gd name="connsiteX985" fmla="*/ 478391 w 547998"/>
                <a:gd name="connsiteY985" fmla="*/ 275813 h 513723"/>
                <a:gd name="connsiteX986" fmla="*/ 470539 w 547998"/>
                <a:gd name="connsiteY986" fmla="*/ 277332 h 513723"/>
                <a:gd name="connsiteX987" fmla="*/ 470539 w 547998"/>
                <a:gd name="connsiteY987" fmla="*/ 270727 h 513723"/>
                <a:gd name="connsiteX988" fmla="*/ 478391 w 547998"/>
                <a:gd name="connsiteY988" fmla="*/ 268811 h 513723"/>
                <a:gd name="connsiteX989" fmla="*/ 478391 w 547998"/>
                <a:gd name="connsiteY989" fmla="*/ 268570 h 513723"/>
                <a:gd name="connsiteX990" fmla="*/ 470539 w 547998"/>
                <a:gd name="connsiteY990" fmla="*/ 270486 h 513723"/>
                <a:gd name="connsiteX991" fmla="*/ 470539 w 547998"/>
                <a:gd name="connsiteY991" fmla="*/ 269783 h 513723"/>
                <a:gd name="connsiteX992" fmla="*/ 478278 w 547998"/>
                <a:gd name="connsiteY992" fmla="*/ 267848 h 513723"/>
                <a:gd name="connsiteX993" fmla="*/ 478278 w 547998"/>
                <a:gd name="connsiteY993" fmla="*/ 267377 h 513723"/>
                <a:gd name="connsiteX994" fmla="*/ 458404 w 547998"/>
                <a:gd name="connsiteY994" fmla="*/ 272336 h 513723"/>
                <a:gd name="connsiteX995" fmla="*/ 458404 w 547998"/>
                <a:gd name="connsiteY995" fmla="*/ 269703 h 513723"/>
                <a:gd name="connsiteX996" fmla="*/ 454869 w 547998"/>
                <a:gd name="connsiteY996" fmla="*/ 269703 h 513723"/>
                <a:gd name="connsiteX997" fmla="*/ 454869 w 547998"/>
                <a:gd name="connsiteY997" fmla="*/ 273213 h 513723"/>
                <a:gd name="connsiteX998" fmla="*/ 454114 w 547998"/>
                <a:gd name="connsiteY998" fmla="*/ 273402 h 513723"/>
                <a:gd name="connsiteX999" fmla="*/ 454114 w 547998"/>
                <a:gd name="connsiteY999" fmla="*/ 269703 h 513723"/>
                <a:gd name="connsiteX1000" fmla="*/ 450595 w 547998"/>
                <a:gd name="connsiteY1000" fmla="*/ 269703 h 513723"/>
                <a:gd name="connsiteX1001" fmla="*/ 450595 w 547998"/>
                <a:gd name="connsiteY1001" fmla="*/ 274280 h 513723"/>
                <a:gd name="connsiteX1002" fmla="*/ 448348 w 547998"/>
                <a:gd name="connsiteY1002" fmla="*/ 274841 h 513723"/>
                <a:gd name="connsiteX1003" fmla="*/ 448348 w 547998"/>
                <a:gd name="connsiteY1003" fmla="*/ 268391 h 513723"/>
                <a:gd name="connsiteX1004" fmla="*/ 449764 w 547998"/>
                <a:gd name="connsiteY1004" fmla="*/ 268391 h 513723"/>
                <a:gd name="connsiteX1005" fmla="*/ 449764 w 547998"/>
                <a:gd name="connsiteY1005" fmla="*/ 268023 h 513723"/>
                <a:gd name="connsiteX1006" fmla="*/ 454294 w 547998"/>
                <a:gd name="connsiteY1006" fmla="*/ 263196 h 513723"/>
                <a:gd name="connsiteX1007" fmla="*/ 459121 w 547998"/>
                <a:gd name="connsiteY1007" fmla="*/ 267726 h 513723"/>
                <a:gd name="connsiteX1008" fmla="*/ 459121 w 547998"/>
                <a:gd name="connsiteY1008" fmla="*/ 268023 h 513723"/>
                <a:gd name="connsiteX1009" fmla="*/ 459121 w 547998"/>
                <a:gd name="connsiteY1009" fmla="*/ 268405 h 513723"/>
                <a:gd name="connsiteX1010" fmla="*/ 460791 w 547998"/>
                <a:gd name="connsiteY1010" fmla="*/ 268405 h 513723"/>
                <a:gd name="connsiteX1011" fmla="*/ 460791 w 547998"/>
                <a:gd name="connsiteY1011" fmla="*/ 267631 h 513723"/>
                <a:gd name="connsiteX1012" fmla="*/ 459781 w 547998"/>
                <a:gd name="connsiteY1012" fmla="*/ 267631 h 513723"/>
                <a:gd name="connsiteX1013" fmla="*/ 458399 w 547998"/>
                <a:gd name="connsiteY1013" fmla="*/ 264187 h 513723"/>
                <a:gd name="connsiteX1014" fmla="*/ 464061 w 547998"/>
                <a:gd name="connsiteY1014" fmla="*/ 264187 h 513723"/>
                <a:gd name="connsiteX1015" fmla="*/ 454426 w 547998"/>
                <a:gd name="connsiteY1015" fmla="*/ 257355 h 513723"/>
                <a:gd name="connsiteX1016" fmla="*/ 444791 w 547998"/>
                <a:gd name="connsiteY1016" fmla="*/ 264187 h 513723"/>
                <a:gd name="connsiteX1017" fmla="*/ 450453 w 547998"/>
                <a:gd name="connsiteY1017" fmla="*/ 264187 h 513723"/>
                <a:gd name="connsiteX1018" fmla="*/ 449070 w 547998"/>
                <a:gd name="connsiteY1018" fmla="*/ 267631 h 513723"/>
                <a:gd name="connsiteX1019" fmla="*/ 448320 w 547998"/>
                <a:gd name="connsiteY1019" fmla="*/ 267631 h 513723"/>
                <a:gd name="connsiteX1020" fmla="*/ 448320 w 547998"/>
                <a:gd name="connsiteY1020" fmla="*/ 265362 h 513723"/>
                <a:gd name="connsiteX1021" fmla="*/ 447796 w 547998"/>
                <a:gd name="connsiteY1021" fmla="*/ 265362 h 513723"/>
                <a:gd name="connsiteX1022" fmla="*/ 447796 w 547998"/>
                <a:gd name="connsiteY1022" fmla="*/ 274983 h 513723"/>
                <a:gd name="connsiteX1023" fmla="*/ 428003 w 547998"/>
                <a:gd name="connsiteY1023" fmla="*/ 279923 h 513723"/>
                <a:gd name="connsiteX1024" fmla="*/ 425417 w 547998"/>
                <a:gd name="connsiteY1024" fmla="*/ 279923 h 513723"/>
                <a:gd name="connsiteX1025" fmla="*/ 425417 w 547998"/>
                <a:gd name="connsiteY1025" fmla="*/ 280569 h 513723"/>
                <a:gd name="connsiteX1026" fmla="*/ 424671 w 547998"/>
                <a:gd name="connsiteY1026" fmla="*/ 280763 h 513723"/>
                <a:gd name="connsiteX1027" fmla="*/ 424671 w 547998"/>
                <a:gd name="connsiteY1027" fmla="*/ 279928 h 513723"/>
                <a:gd name="connsiteX1028" fmla="*/ 421151 w 547998"/>
                <a:gd name="connsiteY1028" fmla="*/ 279928 h 513723"/>
                <a:gd name="connsiteX1029" fmla="*/ 421151 w 547998"/>
                <a:gd name="connsiteY1029" fmla="*/ 281640 h 513723"/>
                <a:gd name="connsiteX1030" fmla="*/ 419863 w 547998"/>
                <a:gd name="connsiteY1030" fmla="*/ 281961 h 513723"/>
                <a:gd name="connsiteX1031" fmla="*/ 419816 w 547998"/>
                <a:gd name="connsiteY1031" fmla="*/ 281961 h 513723"/>
                <a:gd name="connsiteX1032" fmla="*/ 418901 w 547998"/>
                <a:gd name="connsiteY1032" fmla="*/ 282192 h 513723"/>
                <a:gd name="connsiteX1033" fmla="*/ 418901 w 547998"/>
                <a:gd name="connsiteY1033" fmla="*/ 268391 h 513723"/>
                <a:gd name="connsiteX1034" fmla="*/ 420316 w 547998"/>
                <a:gd name="connsiteY1034" fmla="*/ 268391 h 513723"/>
                <a:gd name="connsiteX1035" fmla="*/ 420316 w 547998"/>
                <a:gd name="connsiteY1035" fmla="*/ 268023 h 513723"/>
                <a:gd name="connsiteX1036" fmla="*/ 424846 w 547998"/>
                <a:gd name="connsiteY1036" fmla="*/ 263196 h 513723"/>
                <a:gd name="connsiteX1037" fmla="*/ 429673 w 547998"/>
                <a:gd name="connsiteY1037" fmla="*/ 267726 h 513723"/>
                <a:gd name="connsiteX1038" fmla="*/ 429673 w 547998"/>
                <a:gd name="connsiteY1038" fmla="*/ 268023 h 513723"/>
                <a:gd name="connsiteX1039" fmla="*/ 429673 w 547998"/>
                <a:gd name="connsiteY1039" fmla="*/ 268405 h 513723"/>
                <a:gd name="connsiteX1040" fmla="*/ 431343 w 547998"/>
                <a:gd name="connsiteY1040" fmla="*/ 268405 h 513723"/>
                <a:gd name="connsiteX1041" fmla="*/ 431343 w 547998"/>
                <a:gd name="connsiteY1041" fmla="*/ 267631 h 513723"/>
                <a:gd name="connsiteX1042" fmla="*/ 430333 w 547998"/>
                <a:gd name="connsiteY1042" fmla="*/ 267631 h 513723"/>
                <a:gd name="connsiteX1043" fmla="*/ 428951 w 547998"/>
                <a:gd name="connsiteY1043" fmla="*/ 264187 h 513723"/>
                <a:gd name="connsiteX1044" fmla="*/ 434613 w 547998"/>
                <a:gd name="connsiteY1044" fmla="*/ 264187 h 513723"/>
                <a:gd name="connsiteX1045" fmla="*/ 424978 w 547998"/>
                <a:gd name="connsiteY1045" fmla="*/ 257355 h 513723"/>
                <a:gd name="connsiteX1046" fmla="*/ 415343 w 547998"/>
                <a:gd name="connsiteY1046" fmla="*/ 264187 h 513723"/>
                <a:gd name="connsiteX1047" fmla="*/ 421005 w 547998"/>
                <a:gd name="connsiteY1047" fmla="*/ 264187 h 513723"/>
                <a:gd name="connsiteX1048" fmla="*/ 419623 w 547998"/>
                <a:gd name="connsiteY1048" fmla="*/ 267631 h 513723"/>
                <a:gd name="connsiteX1049" fmla="*/ 418872 w 547998"/>
                <a:gd name="connsiteY1049" fmla="*/ 267631 h 513723"/>
                <a:gd name="connsiteX1050" fmla="*/ 418872 w 547998"/>
                <a:gd name="connsiteY1050" fmla="*/ 265362 h 513723"/>
                <a:gd name="connsiteX1051" fmla="*/ 418349 w 547998"/>
                <a:gd name="connsiteY1051" fmla="*/ 265362 h 513723"/>
                <a:gd name="connsiteX1052" fmla="*/ 418349 w 547998"/>
                <a:gd name="connsiteY1052" fmla="*/ 282325 h 513723"/>
                <a:gd name="connsiteX1053" fmla="*/ 413781 w 547998"/>
                <a:gd name="connsiteY1053" fmla="*/ 283462 h 513723"/>
                <a:gd name="connsiteX1054" fmla="*/ 413781 w 547998"/>
                <a:gd name="connsiteY1054" fmla="*/ 288312 h 513723"/>
                <a:gd name="connsiteX1055" fmla="*/ 409402 w 547998"/>
                <a:gd name="connsiteY1055" fmla="*/ 289162 h 513723"/>
                <a:gd name="connsiteX1056" fmla="*/ 409402 w 547998"/>
                <a:gd name="connsiteY1056" fmla="*/ 334709 h 513723"/>
                <a:gd name="connsiteX1057" fmla="*/ 409662 w 547998"/>
                <a:gd name="connsiteY1057" fmla="*/ 334709 h 513723"/>
                <a:gd name="connsiteX1058" fmla="*/ 409662 w 547998"/>
                <a:gd name="connsiteY1058" fmla="*/ 290082 h 513723"/>
                <a:gd name="connsiteX1059" fmla="*/ 478311 w 547998"/>
                <a:gd name="connsiteY1059" fmla="*/ 276785 h 513723"/>
                <a:gd name="connsiteX1060" fmla="*/ 418273 w 547998"/>
                <a:gd name="connsiteY1060" fmla="*/ 287472 h 513723"/>
                <a:gd name="connsiteX1061" fmla="*/ 414352 w 547998"/>
                <a:gd name="connsiteY1061" fmla="*/ 288232 h 513723"/>
                <a:gd name="connsiteX1062" fmla="*/ 414352 w 547998"/>
                <a:gd name="connsiteY1062" fmla="*/ 284457 h 513723"/>
                <a:gd name="connsiteX1063" fmla="*/ 418273 w 547998"/>
                <a:gd name="connsiteY1063" fmla="*/ 283514 h 513723"/>
                <a:gd name="connsiteX1064" fmla="*/ 418273 w 547998"/>
                <a:gd name="connsiteY1064" fmla="*/ 283226 h 513723"/>
                <a:gd name="connsiteX1065" fmla="*/ 414352 w 547998"/>
                <a:gd name="connsiteY1065" fmla="*/ 284169 h 513723"/>
                <a:gd name="connsiteX1066" fmla="*/ 414352 w 547998"/>
                <a:gd name="connsiteY1066" fmla="*/ 283806 h 513723"/>
                <a:gd name="connsiteX1067" fmla="*/ 418273 w 547998"/>
                <a:gd name="connsiteY1067" fmla="*/ 282825 h 513723"/>
                <a:gd name="connsiteX1068" fmla="*/ 419835 w 547998"/>
                <a:gd name="connsiteY1068" fmla="*/ 287166 h 513723"/>
                <a:gd name="connsiteX1069" fmla="*/ 418627 w 547998"/>
                <a:gd name="connsiteY1069" fmla="*/ 287402 h 513723"/>
                <a:gd name="connsiteX1070" fmla="*/ 418627 w 547998"/>
                <a:gd name="connsiteY1070" fmla="*/ 282749 h 513723"/>
                <a:gd name="connsiteX1071" fmla="*/ 419835 w 547998"/>
                <a:gd name="connsiteY1071" fmla="*/ 282447 h 513723"/>
                <a:gd name="connsiteX1072" fmla="*/ 425341 w 547998"/>
                <a:gd name="connsiteY1072" fmla="*/ 286099 h 513723"/>
                <a:gd name="connsiteX1073" fmla="*/ 420543 w 547998"/>
                <a:gd name="connsiteY1073" fmla="*/ 287043 h 513723"/>
                <a:gd name="connsiteX1074" fmla="*/ 420543 w 547998"/>
                <a:gd name="connsiteY1074" fmla="*/ 282938 h 513723"/>
                <a:gd name="connsiteX1075" fmla="*/ 425341 w 547998"/>
                <a:gd name="connsiteY1075" fmla="*/ 281768 h 513723"/>
                <a:gd name="connsiteX1076" fmla="*/ 425341 w 547998"/>
                <a:gd name="connsiteY1076" fmla="*/ 281499 h 513723"/>
                <a:gd name="connsiteX1077" fmla="*/ 420543 w 547998"/>
                <a:gd name="connsiteY1077" fmla="*/ 282669 h 513723"/>
                <a:gd name="connsiteX1078" fmla="*/ 420543 w 547998"/>
                <a:gd name="connsiteY1078" fmla="*/ 282268 h 513723"/>
                <a:gd name="connsiteX1079" fmla="*/ 425341 w 547998"/>
                <a:gd name="connsiteY1079" fmla="*/ 281065 h 513723"/>
                <a:gd name="connsiteX1080" fmla="*/ 427823 w 547998"/>
                <a:gd name="connsiteY1080" fmla="*/ 285618 h 513723"/>
                <a:gd name="connsiteX1081" fmla="*/ 425695 w 547998"/>
                <a:gd name="connsiteY1081" fmla="*/ 286033 h 513723"/>
                <a:gd name="connsiteX1082" fmla="*/ 425695 w 547998"/>
                <a:gd name="connsiteY1082" fmla="*/ 280985 h 513723"/>
                <a:gd name="connsiteX1083" fmla="*/ 427823 w 547998"/>
                <a:gd name="connsiteY1083" fmla="*/ 280456 h 513723"/>
                <a:gd name="connsiteX1084" fmla="*/ 433570 w 547998"/>
                <a:gd name="connsiteY1084" fmla="*/ 284504 h 513723"/>
                <a:gd name="connsiteX1085" fmla="*/ 428531 w 547998"/>
                <a:gd name="connsiteY1085" fmla="*/ 285481 h 513723"/>
                <a:gd name="connsiteX1086" fmla="*/ 428531 w 547998"/>
                <a:gd name="connsiteY1086" fmla="*/ 280970 h 513723"/>
                <a:gd name="connsiteX1087" fmla="*/ 433570 w 547998"/>
                <a:gd name="connsiteY1087" fmla="*/ 279744 h 513723"/>
                <a:gd name="connsiteX1088" fmla="*/ 433570 w 547998"/>
                <a:gd name="connsiteY1088" fmla="*/ 279493 h 513723"/>
                <a:gd name="connsiteX1089" fmla="*/ 428531 w 547998"/>
                <a:gd name="connsiteY1089" fmla="*/ 280720 h 513723"/>
                <a:gd name="connsiteX1090" fmla="*/ 428531 w 547998"/>
                <a:gd name="connsiteY1090" fmla="*/ 280248 h 513723"/>
                <a:gd name="connsiteX1091" fmla="*/ 433570 w 547998"/>
                <a:gd name="connsiteY1091" fmla="*/ 278989 h 513723"/>
                <a:gd name="connsiteX1092" fmla="*/ 436736 w 547998"/>
                <a:gd name="connsiteY1092" fmla="*/ 283891 h 513723"/>
                <a:gd name="connsiteX1093" fmla="*/ 433905 w 547998"/>
                <a:gd name="connsiteY1093" fmla="*/ 284434 h 513723"/>
                <a:gd name="connsiteX1094" fmla="*/ 433905 w 547998"/>
                <a:gd name="connsiteY1094" fmla="*/ 278927 h 513723"/>
                <a:gd name="connsiteX1095" fmla="*/ 436736 w 547998"/>
                <a:gd name="connsiteY1095" fmla="*/ 278224 h 513723"/>
                <a:gd name="connsiteX1096" fmla="*/ 442899 w 547998"/>
                <a:gd name="connsiteY1096" fmla="*/ 282697 h 513723"/>
                <a:gd name="connsiteX1097" fmla="*/ 437444 w 547998"/>
                <a:gd name="connsiteY1097" fmla="*/ 283754 h 513723"/>
                <a:gd name="connsiteX1098" fmla="*/ 437444 w 547998"/>
                <a:gd name="connsiteY1098" fmla="*/ 278800 h 513723"/>
                <a:gd name="connsiteX1099" fmla="*/ 442899 w 547998"/>
                <a:gd name="connsiteY1099" fmla="*/ 277469 h 513723"/>
                <a:gd name="connsiteX1100" fmla="*/ 442899 w 547998"/>
                <a:gd name="connsiteY1100" fmla="*/ 277219 h 513723"/>
                <a:gd name="connsiteX1101" fmla="*/ 437444 w 547998"/>
                <a:gd name="connsiteY1101" fmla="*/ 278550 h 513723"/>
                <a:gd name="connsiteX1102" fmla="*/ 437444 w 547998"/>
                <a:gd name="connsiteY1102" fmla="*/ 278050 h 513723"/>
                <a:gd name="connsiteX1103" fmla="*/ 442899 w 547998"/>
                <a:gd name="connsiteY1103" fmla="*/ 276686 h 513723"/>
                <a:gd name="connsiteX1104" fmla="*/ 445923 w 547998"/>
                <a:gd name="connsiteY1104" fmla="*/ 282112 h 513723"/>
                <a:gd name="connsiteX1105" fmla="*/ 443215 w 547998"/>
                <a:gd name="connsiteY1105" fmla="*/ 282636 h 513723"/>
                <a:gd name="connsiteX1106" fmla="*/ 443215 w 547998"/>
                <a:gd name="connsiteY1106" fmla="*/ 276606 h 513723"/>
                <a:gd name="connsiteX1107" fmla="*/ 445923 w 547998"/>
                <a:gd name="connsiteY1107" fmla="*/ 275931 h 513723"/>
                <a:gd name="connsiteX1108" fmla="*/ 453544 w 547998"/>
                <a:gd name="connsiteY1108" fmla="*/ 280640 h 513723"/>
                <a:gd name="connsiteX1109" fmla="*/ 447013 w 547998"/>
                <a:gd name="connsiteY1109" fmla="*/ 281905 h 513723"/>
                <a:gd name="connsiteX1110" fmla="*/ 447013 w 547998"/>
                <a:gd name="connsiteY1110" fmla="*/ 276469 h 513723"/>
                <a:gd name="connsiteX1111" fmla="*/ 453544 w 547998"/>
                <a:gd name="connsiteY1111" fmla="*/ 274926 h 513723"/>
                <a:gd name="connsiteX1112" fmla="*/ 453544 w 547998"/>
                <a:gd name="connsiteY1112" fmla="*/ 274685 h 513723"/>
                <a:gd name="connsiteX1113" fmla="*/ 447013 w 547998"/>
                <a:gd name="connsiteY1113" fmla="*/ 276228 h 513723"/>
                <a:gd name="connsiteX1114" fmla="*/ 447013 w 547998"/>
                <a:gd name="connsiteY1114" fmla="*/ 275662 h 513723"/>
                <a:gd name="connsiteX1115" fmla="*/ 453544 w 547998"/>
                <a:gd name="connsiteY1115" fmla="*/ 274030 h 513723"/>
                <a:gd name="connsiteX1116" fmla="*/ 457238 w 547998"/>
                <a:gd name="connsiteY1116" fmla="*/ 279923 h 513723"/>
                <a:gd name="connsiteX1117" fmla="*/ 453968 w 547998"/>
                <a:gd name="connsiteY1117" fmla="*/ 280555 h 513723"/>
                <a:gd name="connsiteX1118" fmla="*/ 453968 w 547998"/>
                <a:gd name="connsiteY1118" fmla="*/ 273916 h 513723"/>
                <a:gd name="connsiteX1119" fmla="*/ 457238 w 547998"/>
                <a:gd name="connsiteY1119" fmla="*/ 273095 h 513723"/>
                <a:gd name="connsiteX1120" fmla="*/ 464962 w 547998"/>
                <a:gd name="connsiteY1120" fmla="*/ 278404 h 513723"/>
                <a:gd name="connsiteX1121" fmla="*/ 458356 w 547998"/>
                <a:gd name="connsiteY1121" fmla="*/ 279682 h 513723"/>
                <a:gd name="connsiteX1122" fmla="*/ 458356 w 547998"/>
                <a:gd name="connsiteY1122" fmla="*/ 273737 h 513723"/>
                <a:gd name="connsiteX1123" fmla="*/ 464962 w 547998"/>
                <a:gd name="connsiteY1123" fmla="*/ 272081 h 513723"/>
                <a:gd name="connsiteX1124" fmla="*/ 464962 w 547998"/>
                <a:gd name="connsiteY1124" fmla="*/ 271798 h 513723"/>
                <a:gd name="connsiteX1125" fmla="*/ 458356 w 547998"/>
                <a:gd name="connsiteY1125" fmla="*/ 273449 h 513723"/>
                <a:gd name="connsiteX1126" fmla="*/ 458356 w 547998"/>
                <a:gd name="connsiteY1126" fmla="*/ 272774 h 513723"/>
                <a:gd name="connsiteX1127" fmla="*/ 464962 w 547998"/>
                <a:gd name="connsiteY1127" fmla="*/ 271128 h 513723"/>
                <a:gd name="connsiteX1128" fmla="*/ 469110 w 547998"/>
                <a:gd name="connsiteY1128" fmla="*/ 277578 h 513723"/>
                <a:gd name="connsiteX1129" fmla="*/ 465387 w 547998"/>
                <a:gd name="connsiteY1129" fmla="*/ 278300 h 513723"/>
                <a:gd name="connsiteX1130" fmla="*/ 465387 w 547998"/>
                <a:gd name="connsiteY1130" fmla="*/ 271062 h 513723"/>
                <a:gd name="connsiteX1131" fmla="*/ 469110 w 547998"/>
                <a:gd name="connsiteY1131" fmla="*/ 270118 h 513723"/>
                <a:gd name="connsiteX1132" fmla="*/ 520866 w 547998"/>
                <a:gd name="connsiteY1132" fmla="*/ 274747 h 513723"/>
                <a:gd name="connsiteX1133" fmla="*/ 523759 w 547998"/>
                <a:gd name="connsiteY1133" fmla="*/ 265098 h 513723"/>
                <a:gd name="connsiteX1134" fmla="*/ 520404 w 547998"/>
                <a:gd name="connsiteY1134" fmla="*/ 265734 h 513723"/>
                <a:gd name="connsiteX1135" fmla="*/ 521475 w 547998"/>
                <a:gd name="connsiteY1135" fmla="*/ 258416 h 513723"/>
                <a:gd name="connsiteX1136" fmla="*/ 518847 w 547998"/>
                <a:gd name="connsiteY1136" fmla="*/ 250980 h 513723"/>
                <a:gd name="connsiteX1137" fmla="*/ 517167 w 547998"/>
                <a:gd name="connsiteY1137" fmla="*/ 253259 h 513723"/>
                <a:gd name="connsiteX1138" fmla="*/ 515369 w 547998"/>
                <a:gd name="connsiteY1138" fmla="*/ 250598 h 513723"/>
                <a:gd name="connsiteX1139" fmla="*/ 508631 w 547998"/>
                <a:gd name="connsiteY1139" fmla="*/ 247767 h 513723"/>
                <a:gd name="connsiteX1140" fmla="*/ 508424 w 547998"/>
                <a:gd name="connsiteY1140" fmla="*/ 258147 h 513723"/>
                <a:gd name="connsiteX1141" fmla="*/ 506117 w 547998"/>
                <a:gd name="connsiteY1141" fmla="*/ 260124 h 513723"/>
                <a:gd name="connsiteX1142" fmla="*/ 507678 w 547998"/>
                <a:gd name="connsiteY1142" fmla="*/ 267589 h 513723"/>
                <a:gd name="connsiteX1143" fmla="*/ 508070 w 547998"/>
                <a:gd name="connsiteY1143" fmla="*/ 270892 h 513723"/>
                <a:gd name="connsiteX1144" fmla="*/ 506621 w 547998"/>
                <a:gd name="connsiteY1144" fmla="*/ 272534 h 513723"/>
                <a:gd name="connsiteX1145" fmla="*/ 508334 w 547998"/>
                <a:gd name="connsiteY1145" fmla="*/ 276865 h 513723"/>
                <a:gd name="connsiteX1146" fmla="*/ 510462 w 547998"/>
                <a:gd name="connsiteY1146" fmla="*/ 277483 h 513723"/>
                <a:gd name="connsiteX1147" fmla="*/ 509476 w 547998"/>
                <a:gd name="connsiteY1147" fmla="*/ 278229 h 513723"/>
                <a:gd name="connsiteX1148" fmla="*/ 509802 w 547998"/>
                <a:gd name="connsiteY1148" fmla="*/ 282674 h 513723"/>
                <a:gd name="connsiteX1149" fmla="*/ 512675 w 547998"/>
                <a:gd name="connsiteY1149" fmla="*/ 283325 h 513723"/>
                <a:gd name="connsiteX1150" fmla="*/ 512161 w 547998"/>
                <a:gd name="connsiteY1150" fmla="*/ 284571 h 513723"/>
                <a:gd name="connsiteX1151" fmla="*/ 512864 w 547998"/>
                <a:gd name="connsiteY1151" fmla="*/ 287402 h 513723"/>
                <a:gd name="connsiteX1152" fmla="*/ 512765 w 547998"/>
                <a:gd name="connsiteY1152" fmla="*/ 289714 h 513723"/>
                <a:gd name="connsiteX1153" fmla="*/ 514652 w 547998"/>
                <a:gd name="connsiteY1153" fmla="*/ 291077 h 513723"/>
                <a:gd name="connsiteX1154" fmla="*/ 515171 w 547998"/>
                <a:gd name="connsiteY1154" fmla="*/ 271307 h 513723"/>
                <a:gd name="connsiteX1155" fmla="*/ 513638 w 547998"/>
                <a:gd name="connsiteY1155" fmla="*/ 263031 h 513723"/>
                <a:gd name="connsiteX1156" fmla="*/ 516105 w 547998"/>
                <a:gd name="connsiteY1156" fmla="*/ 284863 h 513723"/>
                <a:gd name="connsiteX1157" fmla="*/ 515841 w 547998"/>
                <a:gd name="connsiteY1157" fmla="*/ 290629 h 513723"/>
                <a:gd name="connsiteX1158" fmla="*/ 520418 w 547998"/>
                <a:gd name="connsiteY1158" fmla="*/ 277658 h 513723"/>
                <a:gd name="connsiteX1159" fmla="*/ 519031 w 547998"/>
                <a:gd name="connsiteY1159" fmla="*/ 277885 h 513723"/>
                <a:gd name="connsiteX1160" fmla="*/ 520876 w 547998"/>
                <a:gd name="connsiteY1160" fmla="*/ 274751 h 513723"/>
                <a:gd name="connsiteX1161" fmla="*/ 513699 w 547998"/>
                <a:gd name="connsiteY1161" fmla="*/ 153615 h 513723"/>
                <a:gd name="connsiteX1162" fmla="*/ 516304 w 547998"/>
                <a:gd name="connsiteY1162" fmla="*/ 159692 h 513723"/>
                <a:gd name="connsiteX1163" fmla="*/ 515082 w 547998"/>
                <a:gd name="connsiteY1163" fmla="*/ 159437 h 513723"/>
                <a:gd name="connsiteX1164" fmla="*/ 516266 w 547998"/>
                <a:gd name="connsiteY1164" fmla="*/ 172489 h 513723"/>
                <a:gd name="connsiteX1165" fmla="*/ 520338 w 547998"/>
                <a:gd name="connsiteY1165" fmla="*/ 150170 h 513723"/>
                <a:gd name="connsiteX1166" fmla="*/ 519229 w 547998"/>
                <a:gd name="connsiteY1166" fmla="*/ 161405 h 513723"/>
                <a:gd name="connsiteX1167" fmla="*/ 517059 w 547998"/>
                <a:gd name="connsiteY1167" fmla="*/ 172800 h 513723"/>
                <a:gd name="connsiteX1168" fmla="*/ 517809 w 547998"/>
                <a:gd name="connsiteY1168" fmla="*/ 173984 h 513723"/>
                <a:gd name="connsiteX1169" fmla="*/ 519574 w 547998"/>
                <a:gd name="connsiteY1169" fmla="*/ 170507 h 513723"/>
                <a:gd name="connsiteX1170" fmla="*/ 520857 w 547998"/>
                <a:gd name="connsiteY1170" fmla="*/ 167997 h 513723"/>
                <a:gd name="connsiteX1171" fmla="*/ 523311 w 547998"/>
                <a:gd name="connsiteY1171" fmla="*/ 166878 h 513723"/>
                <a:gd name="connsiteX1172" fmla="*/ 525429 w 547998"/>
                <a:gd name="connsiteY1172" fmla="*/ 164165 h 513723"/>
                <a:gd name="connsiteX1173" fmla="*/ 523830 w 547998"/>
                <a:gd name="connsiteY1173" fmla="*/ 161235 h 513723"/>
                <a:gd name="connsiteX1174" fmla="*/ 525792 w 547998"/>
                <a:gd name="connsiteY1174" fmla="*/ 161235 h 513723"/>
                <a:gd name="connsiteX1175" fmla="*/ 527854 w 547998"/>
                <a:gd name="connsiteY1175" fmla="*/ 156045 h 513723"/>
                <a:gd name="connsiteX1176" fmla="*/ 526010 w 547998"/>
                <a:gd name="connsiteY1176" fmla="*/ 152931 h 513723"/>
                <a:gd name="connsiteX1177" fmla="*/ 527269 w 547998"/>
                <a:gd name="connsiteY1177" fmla="*/ 149269 h 513723"/>
                <a:gd name="connsiteX1178" fmla="*/ 529501 w 547998"/>
                <a:gd name="connsiteY1178" fmla="*/ 144551 h 513723"/>
                <a:gd name="connsiteX1179" fmla="*/ 529534 w 547998"/>
                <a:gd name="connsiteY1179" fmla="*/ 143484 h 513723"/>
                <a:gd name="connsiteX1180" fmla="*/ 527911 w 547998"/>
                <a:gd name="connsiteY1180" fmla="*/ 141521 h 513723"/>
                <a:gd name="connsiteX1181" fmla="*/ 526967 w 547998"/>
                <a:gd name="connsiteY1181" fmla="*/ 139308 h 513723"/>
                <a:gd name="connsiteX1182" fmla="*/ 525377 w 547998"/>
                <a:gd name="connsiteY1182" fmla="*/ 125153 h 513723"/>
                <a:gd name="connsiteX1183" fmla="*/ 519800 w 547998"/>
                <a:gd name="connsiteY1183" fmla="*/ 129753 h 513723"/>
                <a:gd name="connsiteX1184" fmla="*/ 518531 w 547998"/>
                <a:gd name="connsiteY1184" fmla="*/ 133184 h 513723"/>
                <a:gd name="connsiteX1185" fmla="*/ 516794 w 547998"/>
                <a:gd name="connsiteY1185" fmla="*/ 130919 h 513723"/>
                <a:gd name="connsiteX1186" fmla="*/ 514907 w 547998"/>
                <a:gd name="connsiteY1186" fmla="*/ 134118 h 513723"/>
                <a:gd name="connsiteX1187" fmla="*/ 516172 w 547998"/>
                <a:gd name="connsiteY1187" fmla="*/ 147740 h 513723"/>
                <a:gd name="connsiteX1188" fmla="*/ 514695 w 547998"/>
                <a:gd name="connsiteY1188" fmla="*/ 146565 h 513723"/>
                <a:gd name="connsiteX1189" fmla="*/ 513204 w 547998"/>
                <a:gd name="connsiteY1189" fmla="*/ 147080 h 513723"/>
                <a:gd name="connsiteX1190" fmla="*/ 513709 w 547998"/>
                <a:gd name="connsiteY1190" fmla="*/ 153615 h 513723"/>
                <a:gd name="connsiteX1191" fmla="*/ 526500 w 547998"/>
                <a:gd name="connsiteY1191" fmla="*/ 192433 h 513723"/>
                <a:gd name="connsiteX1192" fmla="*/ 529029 w 547998"/>
                <a:gd name="connsiteY1192" fmla="*/ 206117 h 513723"/>
                <a:gd name="connsiteX1193" fmla="*/ 527821 w 547998"/>
                <a:gd name="connsiteY1193" fmla="*/ 205546 h 513723"/>
                <a:gd name="connsiteX1194" fmla="*/ 528053 w 547998"/>
                <a:gd name="connsiteY1194" fmla="*/ 215167 h 513723"/>
                <a:gd name="connsiteX1195" fmla="*/ 528605 w 547998"/>
                <a:gd name="connsiteY1195" fmla="*/ 219168 h 513723"/>
                <a:gd name="connsiteX1196" fmla="*/ 535895 w 547998"/>
                <a:gd name="connsiteY1196" fmla="*/ 191693 h 513723"/>
                <a:gd name="connsiteX1197" fmla="*/ 535579 w 547998"/>
                <a:gd name="connsiteY1197" fmla="*/ 192693 h 513723"/>
                <a:gd name="connsiteX1198" fmla="*/ 529445 w 547998"/>
                <a:gd name="connsiteY1198" fmla="*/ 219631 h 513723"/>
                <a:gd name="connsiteX1199" fmla="*/ 530195 w 547998"/>
                <a:gd name="connsiteY1199" fmla="*/ 220985 h 513723"/>
                <a:gd name="connsiteX1200" fmla="*/ 532148 w 547998"/>
                <a:gd name="connsiteY1200" fmla="*/ 217682 h 513723"/>
                <a:gd name="connsiteX1201" fmla="*/ 533592 w 547998"/>
                <a:gd name="connsiteY1201" fmla="*/ 215290 h 513723"/>
                <a:gd name="connsiteX1202" fmla="*/ 536192 w 547998"/>
                <a:gd name="connsiteY1202" fmla="*/ 214553 h 513723"/>
                <a:gd name="connsiteX1203" fmla="*/ 538513 w 547998"/>
                <a:gd name="connsiteY1203" fmla="*/ 212072 h 513723"/>
                <a:gd name="connsiteX1204" fmla="*/ 536857 w 547998"/>
                <a:gd name="connsiteY1204" fmla="*/ 208707 h 513723"/>
                <a:gd name="connsiteX1205" fmla="*/ 538933 w 547998"/>
                <a:gd name="connsiteY1205" fmla="*/ 209023 h 513723"/>
                <a:gd name="connsiteX1206" fmla="*/ 541359 w 547998"/>
                <a:gd name="connsiteY1206" fmla="*/ 204815 h 513723"/>
                <a:gd name="connsiteX1207" fmla="*/ 540297 w 547998"/>
                <a:gd name="connsiteY1207" fmla="*/ 202229 h 513723"/>
                <a:gd name="connsiteX1208" fmla="*/ 541137 w 547998"/>
                <a:gd name="connsiteY1208" fmla="*/ 198454 h 513723"/>
                <a:gd name="connsiteX1209" fmla="*/ 541953 w 547998"/>
                <a:gd name="connsiteY1209" fmla="*/ 188508 h 513723"/>
                <a:gd name="connsiteX1210" fmla="*/ 541151 w 547998"/>
                <a:gd name="connsiteY1210" fmla="*/ 186436 h 513723"/>
                <a:gd name="connsiteX1211" fmla="*/ 540519 w 547998"/>
                <a:gd name="connsiteY1211" fmla="*/ 172606 h 513723"/>
                <a:gd name="connsiteX1212" fmla="*/ 534432 w 547998"/>
                <a:gd name="connsiteY1212" fmla="*/ 176202 h 513723"/>
                <a:gd name="connsiteX1213" fmla="*/ 532889 w 547998"/>
                <a:gd name="connsiteY1213" fmla="*/ 179439 h 513723"/>
                <a:gd name="connsiteX1214" fmla="*/ 531223 w 547998"/>
                <a:gd name="connsiteY1214" fmla="*/ 176801 h 513723"/>
                <a:gd name="connsiteX1215" fmla="*/ 529227 w 547998"/>
                <a:gd name="connsiteY1215" fmla="*/ 188276 h 513723"/>
                <a:gd name="connsiteX1216" fmla="*/ 529548 w 547998"/>
                <a:gd name="connsiteY1216" fmla="*/ 193344 h 513723"/>
                <a:gd name="connsiteX1217" fmla="*/ 526519 w 547998"/>
                <a:gd name="connsiteY1217" fmla="*/ 192400 h 513723"/>
                <a:gd name="connsiteX1218" fmla="*/ 524160 w 547998"/>
                <a:gd name="connsiteY1218" fmla="*/ 234583 h 513723"/>
                <a:gd name="connsiteX1219" fmla="*/ 524037 w 547998"/>
                <a:gd name="connsiteY1219" fmla="*/ 221763 h 513723"/>
                <a:gd name="connsiteX1220" fmla="*/ 522891 w 547998"/>
                <a:gd name="connsiteY1220" fmla="*/ 222707 h 513723"/>
                <a:gd name="connsiteX1221" fmla="*/ 524188 w 547998"/>
                <a:gd name="connsiteY1221" fmla="*/ 212944 h 513723"/>
                <a:gd name="connsiteX1222" fmla="*/ 523018 w 547998"/>
                <a:gd name="connsiteY1222" fmla="*/ 209896 h 513723"/>
                <a:gd name="connsiteX1223" fmla="*/ 520272 w 547998"/>
                <a:gd name="connsiteY1223" fmla="*/ 212213 h 513723"/>
                <a:gd name="connsiteX1224" fmla="*/ 517219 w 547998"/>
                <a:gd name="connsiteY1224" fmla="*/ 201748 h 513723"/>
                <a:gd name="connsiteX1225" fmla="*/ 514261 w 547998"/>
                <a:gd name="connsiteY1225" fmla="*/ 201120 h 513723"/>
                <a:gd name="connsiteX1226" fmla="*/ 513473 w 547998"/>
                <a:gd name="connsiteY1226" fmla="*/ 203857 h 513723"/>
                <a:gd name="connsiteX1227" fmla="*/ 511071 w 547998"/>
                <a:gd name="connsiteY1227" fmla="*/ 202649 h 513723"/>
                <a:gd name="connsiteX1228" fmla="*/ 505135 w 547998"/>
                <a:gd name="connsiteY1228" fmla="*/ 209080 h 513723"/>
                <a:gd name="connsiteX1229" fmla="*/ 507291 w 547998"/>
                <a:gd name="connsiteY1229" fmla="*/ 212624 h 513723"/>
                <a:gd name="connsiteX1230" fmla="*/ 506985 w 547998"/>
                <a:gd name="connsiteY1230" fmla="*/ 214308 h 513723"/>
                <a:gd name="connsiteX1231" fmla="*/ 506513 w 547998"/>
                <a:gd name="connsiteY1231" fmla="*/ 218314 h 513723"/>
                <a:gd name="connsiteX1232" fmla="*/ 511651 w 547998"/>
                <a:gd name="connsiteY1232" fmla="*/ 222193 h 513723"/>
                <a:gd name="connsiteX1233" fmla="*/ 510292 w 547998"/>
                <a:gd name="connsiteY1233" fmla="*/ 225453 h 513723"/>
                <a:gd name="connsiteX1234" fmla="*/ 513189 w 547998"/>
                <a:gd name="connsiteY1234" fmla="*/ 227897 h 513723"/>
                <a:gd name="connsiteX1235" fmla="*/ 515261 w 547998"/>
                <a:gd name="connsiteY1235" fmla="*/ 227194 h 513723"/>
                <a:gd name="connsiteX1236" fmla="*/ 513916 w 547998"/>
                <a:gd name="connsiteY1236" fmla="*/ 230105 h 513723"/>
                <a:gd name="connsiteX1237" fmla="*/ 516365 w 547998"/>
                <a:gd name="connsiteY1237" fmla="*/ 231672 h 513723"/>
                <a:gd name="connsiteX1238" fmla="*/ 519045 w 547998"/>
                <a:gd name="connsiteY1238" fmla="*/ 231847 h 513723"/>
                <a:gd name="connsiteX1239" fmla="*/ 520536 w 547998"/>
                <a:gd name="connsiteY1239" fmla="*/ 233691 h 513723"/>
                <a:gd name="connsiteX1240" fmla="*/ 521197 w 547998"/>
                <a:gd name="connsiteY1240" fmla="*/ 235579 h 513723"/>
                <a:gd name="connsiteX1241" fmla="*/ 523278 w 547998"/>
                <a:gd name="connsiteY1241" fmla="*/ 235602 h 513723"/>
                <a:gd name="connsiteX1242" fmla="*/ 520607 w 547998"/>
                <a:gd name="connsiteY1242" fmla="*/ 226713 h 513723"/>
                <a:gd name="connsiteX1243" fmla="*/ 513845 w 547998"/>
                <a:gd name="connsiteY1243" fmla="*/ 214148 h 513723"/>
                <a:gd name="connsiteX1244" fmla="*/ 513440 w 547998"/>
                <a:gd name="connsiteY1244" fmla="*/ 213718 h 513723"/>
                <a:gd name="connsiteX1245" fmla="*/ 513859 w 547998"/>
                <a:gd name="connsiteY1245" fmla="*/ 214115 h 513723"/>
                <a:gd name="connsiteX1246" fmla="*/ 524169 w 547998"/>
                <a:gd name="connsiteY1246" fmla="*/ 234574 h 513723"/>
                <a:gd name="connsiteX1247" fmla="*/ 511189 w 547998"/>
                <a:gd name="connsiteY1247" fmla="*/ 314103 h 513723"/>
                <a:gd name="connsiteX1248" fmla="*/ 511741 w 547998"/>
                <a:gd name="connsiteY1248" fmla="*/ 303119 h 513723"/>
                <a:gd name="connsiteX1249" fmla="*/ 509570 w 547998"/>
                <a:gd name="connsiteY1249" fmla="*/ 304643 h 513723"/>
                <a:gd name="connsiteX1250" fmla="*/ 508565 w 547998"/>
                <a:gd name="connsiteY1250" fmla="*/ 301264 h 513723"/>
                <a:gd name="connsiteX1251" fmla="*/ 502969 w 547998"/>
                <a:gd name="connsiteY1251" fmla="*/ 295602 h 513723"/>
                <a:gd name="connsiteX1252" fmla="*/ 500322 w 547998"/>
                <a:gd name="connsiteY1252" fmla="*/ 303676 h 513723"/>
                <a:gd name="connsiteX1253" fmla="*/ 498982 w 547998"/>
                <a:gd name="connsiteY1253" fmla="*/ 306639 h 513723"/>
                <a:gd name="connsiteX1254" fmla="*/ 496359 w 547998"/>
                <a:gd name="connsiteY1254" fmla="*/ 309328 h 513723"/>
                <a:gd name="connsiteX1255" fmla="*/ 497501 w 547998"/>
                <a:gd name="connsiteY1255" fmla="*/ 317770 h 513723"/>
                <a:gd name="connsiteX1256" fmla="*/ 494637 w 547998"/>
                <a:gd name="connsiteY1256" fmla="*/ 318944 h 513723"/>
                <a:gd name="connsiteX1257" fmla="*/ 494976 w 547998"/>
                <a:gd name="connsiteY1257" fmla="*/ 324172 h 513723"/>
                <a:gd name="connsiteX1258" fmla="*/ 496769 w 547998"/>
                <a:gd name="connsiteY1258" fmla="*/ 325791 h 513723"/>
                <a:gd name="connsiteX1259" fmla="*/ 494037 w 547998"/>
                <a:gd name="connsiteY1259" fmla="*/ 326735 h 513723"/>
                <a:gd name="connsiteX1260" fmla="*/ 494670 w 547998"/>
                <a:gd name="connsiteY1260" fmla="*/ 330670 h 513723"/>
                <a:gd name="connsiteX1261" fmla="*/ 496302 w 547998"/>
                <a:gd name="connsiteY1261" fmla="*/ 333666 h 513723"/>
                <a:gd name="connsiteX1262" fmla="*/ 496118 w 547998"/>
                <a:gd name="connsiteY1262" fmla="*/ 336804 h 513723"/>
                <a:gd name="connsiteX1263" fmla="*/ 495368 w 547998"/>
                <a:gd name="connsiteY1263" fmla="*/ 339102 h 513723"/>
                <a:gd name="connsiteX1264" fmla="*/ 495703 w 547998"/>
                <a:gd name="connsiteY1264" fmla="*/ 341220 h 513723"/>
                <a:gd name="connsiteX1265" fmla="*/ 497067 w 547998"/>
                <a:gd name="connsiteY1265" fmla="*/ 340890 h 513723"/>
                <a:gd name="connsiteX1266" fmla="*/ 503696 w 547998"/>
                <a:gd name="connsiteY1266" fmla="*/ 312853 h 513723"/>
                <a:gd name="connsiteX1267" fmla="*/ 503635 w 547998"/>
                <a:gd name="connsiteY1267" fmla="*/ 317812 h 513723"/>
                <a:gd name="connsiteX1268" fmla="*/ 497972 w 547998"/>
                <a:gd name="connsiteY1268" fmla="*/ 341319 h 513723"/>
                <a:gd name="connsiteX1269" fmla="*/ 502578 w 547998"/>
                <a:gd name="connsiteY1269" fmla="*/ 336129 h 513723"/>
                <a:gd name="connsiteX1270" fmla="*/ 505234 w 547998"/>
                <a:gd name="connsiteY1270" fmla="*/ 330137 h 513723"/>
                <a:gd name="connsiteX1271" fmla="*/ 504588 w 547998"/>
                <a:gd name="connsiteY1271" fmla="*/ 330085 h 513723"/>
                <a:gd name="connsiteX1272" fmla="*/ 511510 w 547998"/>
                <a:gd name="connsiteY1272" fmla="*/ 323158 h 513723"/>
                <a:gd name="connsiteX1273" fmla="*/ 512581 w 547998"/>
                <a:gd name="connsiteY1273" fmla="*/ 319383 h 513723"/>
                <a:gd name="connsiteX1274" fmla="*/ 509278 w 547998"/>
                <a:gd name="connsiteY1274" fmla="*/ 318567 h 513723"/>
                <a:gd name="connsiteX1275" fmla="*/ 511165 w 547998"/>
                <a:gd name="connsiteY1275" fmla="*/ 314231 h 513723"/>
                <a:gd name="connsiteX1276" fmla="*/ 509004 w 547998"/>
                <a:gd name="connsiteY1276" fmla="*/ 163212 h 513723"/>
                <a:gd name="connsiteX1277" fmla="*/ 503814 w 547998"/>
                <a:gd name="connsiteY1277" fmla="*/ 154412 h 513723"/>
                <a:gd name="connsiteX1278" fmla="*/ 500695 w 547998"/>
                <a:gd name="connsiteY1278" fmla="*/ 154884 h 513723"/>
                <a:gd name="connsiteX1279" fmla="*/ 500492 w 547998"/>
                <a:gd name="connsiteY1279" fmla="*/ 157852 h 513723"/>
                <a:gd name="connsiteX1280" fmla="*/ 497803 w 547998"/>
                <a:gd name="connsiteY1280" fmla="*/ 157597 h 513723"/>
                <a:gd name="connsiteX1281" fmla="*/ 491164 w 547998"/>
                <a:gd name="connsiteY1281" fmla="*/ 161447 h 513723"/>
                <a:gd name="connsiteX1282" fmla="*/ 495962 w 547998"/>
                <a:gd name="connsiteY1282" fmla="*/ 167982 h 513723"/>
                <a:gd name="connsiteX1283" fmla="*/ 496293 w 547998"/>
                <a:gd name="connsiteY1283" fmla="*/ 169035 h 513723"/>
                <a:gd name="connsiteX1284" fmla="*/ 498331 w 547998"/>
                <a:gd name="connsiteY1284" fmla="*/ 173187 h 513723"/>
                <a:gd name="connsiteX1285" fmla="*/ 496467 w 547998"/>
                <a:gd name="connsiteY1285" fmla="*/ 176730 h 513723"/>
                <a:gd name="connsiteX1286" fmla="*/ 497656 w 547998"/>
                <a:gd name="connsiteY1286" fmla="*/ 176980 h 513723"/>
                <a:gd name="connsiteX1287" fmla="*/ 502663 w 547998"/>
                <a:gd name="connsiteY1287" fmla="*/ 176669 h 513723"/>
                <a:gd name="connsiteX1288" fmla="*/ 501752 w 547998"/>
                <a:gd name="connsiteY1288" fmla="*/ 178212 h 513723"/>
                <a:gd name="connsiteX1289" fmla="*/ 503446 w 547998"/>
                <a:gd name="connsiteY1289" fmla="*/ 181307 h 513723"/>
                <a:gd name="connsiteX1290" fmla="*/ 505182 w 547998"/>
                <a:gd name="connsiteY1290" fmla="*/ 181194 h 513723"/>
                <a:gd name="connsiteX1291" fmla="*/ 507145 w 547998"/>
                <a:gd name="connsiteY1291" fmla="*/ 179778 h 513723"/>
                <a:gd name="connsiteX1292" fmla="*/ 506296 w 547998"/>
                <a:gd name="connsiteY1292" fmla="*/ 183270 h 513723"/>
                <a:gd name="connsiteX1293" fmla="*/ 509099 w 547998"/>
                <a:gd name="connsiteY1293" fmla="*/ 184035 h 513723"/>
                <a:gd name="connsiteX1294" fmla="*/ 511628 w 547998"/>
                <a:gd name="connsiteY1294" fmla="*/ 181977 h 513723"/>
                <a:gd name="connsiteX1295" fmla="*/ 511831 w 547998"/>
                <a:gd name="connsiteY1295" fmla="*/ 183289 h 513723"/>
                <a:gd name="connsiteX1296" fmla="*/ 513718 w 547998"/>
                <a:gd name="connsiteY1296" fmla="*/ 184643 h 513723"/>
                <a:gd name="connsiteX1297" fmla="*/ 514747 w 547998"/>
                <a:gd name="connsiteY1297" fmla="*/ 186318 h 513723"/>
                <a:gd name="connsiteX1298" fmla="*/ 516242 w 547998"/>
                <a:gd name="connsiteY1298" fmla="*/ 186700 h 513723"/>
                <a:gd name="connsiteX1299" fmla="*/ 516846 w 547998"/>
                <a:gd name="connsiteY1299" fmla="*/ 185620 h 513723"/>
                <a:gd name="connsiteX1300" fmla="*/ 510189 w 547998"/>
                <a:gd name="connsiteY1300" fmla="*/ 174414 h 513723"/>
                <a:gd name="connsiteX1301" fmla="*/ 503403 w 547998"/>
                <a:gd name="connsiteY1301" fmla="*/ 165779 h 513723"/>
                <a:gd name="connsiteX1302" fmla="*/ 507881 w 547998"/>
                <a:gd name="connsiteY1302" fmla="*/ 171045 h 513723"/>
                <a:gd name="connsiteX1303" fmla="*/ 512331 w 547998"/>
                <a:gd name="connsiteY1303" fmla="*/ 176476 h 513723"/>
                <a:gd name="connsiteX1304" fmla="*/ 517549 w 547998"/>
                <a:gd name="connsiteY1304" fmla="*/ 184275 h 513723"/>
                <a:gd name="connsiteX1305" fmla="*/ 517295 w 547998"/>
                <a:gd name="connsiteY1305" fmla="*/ 180123 h 513723"/>
                <a:gd name="connsiteX1306" fmla="*/ 515492 w 547998"/>
                <a:gd name="connsiteY1306" fmla="*/ 172366 h 513723"/>
                <a:gd name="connsiteX1307" fmla="*/ 514633 w 547998"/>
                <a:gd name="connsiteY1307" fmla="*/ 171578 h 513723"/>
                <a:gd name="connsiteX1308" fmla="*/ 514034 w 547998"/>
                <a:gd name="connsiteY1308" fmla="*/ 172819 h 513723"/>
                <a:gd name="connsiteX1309" fmla="*/ 513675 w 547998"/>
                <a:gd name="connsiteY1309" fmla="*/ 166685 h 513723"/>
                <a:gd name="connsiteX1310" fmla="*/ 512925 w 547998"/>
                <a:gd name="connsiteY1310" fmla="*/ 162070 h 513723"/>
                <a:gd name="connsiteX1311" fmla="*/ 509835 w 547998"/>
                <a:gd name="connsiteY1311" fmla="*/ 161216 h 513723"/>
                <a:gd name="connsiteX1312" fmla="*/ 509014 w 547998"/>
                <a:gd name="connsiteY1312" fmla="*/ 163207 h 513723"/>
                <a:gd name="connsiteX1313" fmla="*/ 495892 w 547998"/>
                <a:gd name="connsiteY1313" fmla="*/ 101632 h 513723"/>
                <a:gd name="connsiteX1314" fmla="*/ 497670 w 547998"/>
                <a:gd name="connsiteY1314" fmla="*/ 105878 h 513723"/>
                <a:gd name="connsiteX1315" fmla="*/ 494934 w 547998"/>
                <a:gd name="connsiteY1315" fmla="*/ 106633 h 513723"/>
                <a:gd name="connsiteX1316" fmla="*/ 500983 w 547998"/>
                <a:gd name="connsiteY1316" fmla="*/ 117349 h 513723"/>
                <a:gd name="connsiteX1317" fmla="*/ 499836 w 547998"/>
                <a:gd name="connsiteY1317" fmla="*/ 117457 h 513723"/>
                <a:gd name="connsiteX1318" fmla="*/ 504017 w 547998"/>
                <a:gd name="connsiteY1318" fmla="*/ 129319 h 513723"/>
                <a:gd name="connsiteX1319" fmla="*/ 502370 w 547998"/>
                <a:gd name="connsiteY1319" fmla="*/ 101051 h 513723"/>
                <a:gd name="connsiteX1320" fmla="*/ 504508 w 547998"/>
                <a:gd name="connsiteY1320" fmla="*/ 124172 h 513723"/>
                <a:gd name="connsiteX1321" fmla="*/ 504979 w 547998"/>
                <a:gd name="connsiteY1321" fmla="*/ 129720 h 513723"/>
                <a:gd name="connsiteX1322" fmla="*/ 505782 w 547998"/>
                <a:gd name="connsiteY1322" fmla="*/ 130018 h 513723"/>
                <a:gd name="connsiteX1323" fmla="*/ 506536 w 547998"/>
                <a:gd name="connsiteY1323" fmla="*/ 126191 h 513723"/>
                <a:gd name="connsiteX1324" fmla="*/ 507117 w 547998"/>
                <a:gd name="connsiteY1324" fmla="*/ 123426 h 513723"/>
                <a:gd name="connsiteX1325" fmla="*/ 506673 w 547998"/>
                <a:gd name="connsiteY1325" fmla="*/ 122228 h 513723"/>
                <a:gd name="connsiteX1326" fmla="*/ 509075 w 547998"/>
                <a:gd name="connsiteY1326" fmla="*/ 121501 h 513723"/>
                <a:gd name="connsiteX1327" fmla="*/ 509198 w 547998"/>
                <a:gd name="connsiteY1327" fmla="*/ 116976 h 513723"/>
                <a:gd name="connsiteX1328" fmla="*/ 510094 w 547998"/>
                <a:gd name="connsiteY1328" fmla="*/ 115560 h 513723"/>
                <a:gd name="connsiteX1329" fmla="*/ 511142 w 547998"/>
                <a:gd name="connsiteY1329" fmla="*/ 113984 h 513723"/>
                <a:gd name="connsiteX1330" fmla="*/ 509127 w 547998"/>
                <a:gd name="connsiteY1330" fmla="*/ 108242 h 513723"/>
                <a:gd name="connsiteX1331" fmla="*/ 508136 w 547998"/>
                <a:gd name="connsiteY1331" fmla="*/ 107586 h 513723"/>
                <a:gd name="connsiteX1332" fmla="*/ 509155 w 547998"/>
                <a:gd name="connsiteY1332" fmla="*/ 98947 h 513723"/>
                <a:gd name="connsiteX1333" fmla="*/ 506324 w 547998"/>
                <a:gd name="connsiteY1333" fmla="*/ 95101 h 513723"/>
                <a:gd name="connsiteX1334" fmla="*/ 505031 w 547998"/>
                <a:gd name="connsiteY1334" fmla="*/ 93686 h 513723"/>
                <a:gd name="connsiteX1335" fmla="*/ 503691 w 547998"/>
                <a:gd name="connsiteY1335" fmla="*/ 87939 h 513723"/>
                <a:gd name="connsiteX1336" fmla="*/ 496538 w 547998"/>
                <a:gd name="connsiteY1336" fmla="*/ 88491 h 513723"/>
                <a:gd name="connsiteX1337" fmla="*/ 496241 w 547998"/>
                <a:gd name="connsiteY1337" fmla="*/ 92053 h 513723"/>
                <a:gd name="connsiteX1338" fmla="*/ 494141 w 547998"/>
                <a:gd name="connsiteY1338" fmla="*/ 90727 h 513723"/>
                <a:gd name="connsiteX1339" fmla="*/ 495906 w 547998"/>
                <a:gd name="connsiteY1339" fmla="*/ 101655 h 513723"/>
                <a:gd name="connsiteX1340" fmla="*/ 223283 w 547998"/>
                <a:gd name="connsiteY1340" fmla="*/ 311268 h 513723"/>
                <a:gd name="connsiteX1341" fmla="*/ 217508 w 547998"/>
                <a:gd name="connsiteY1341" fmla="*/ 311268 h 513723"/>
                <a:gd name="connsiteX1342" fmla="*/ 217508 w 547998"/>
                <a:gd name="connsiteY1342" fmla="*/ 311654 h 513723"/>
                <a:gd name="connsiteX1343" fmla="*/ 223283 w 547998"/>
                <a:gd name="connsiteY1343" fmla="*/ 311654 h 513723"/>
                <a:gd name="connsiteX1344" fmla="*/ 216899 w 547998"/>
                <a:gd name="connsiteY1344" fmla="*/ 323092 h 513723"/>
                <a:gd name="connsiteX1345" fmla="*/ 220395 w 547998"/>
                <a:gd name="connsiteY1345" fmla="*/ 325564 h 513723"/>
                <a:gd name="connsiteX1346" fmla="*/ 223892 w 547998"/>
                <a:gd name="connsiteY1346" fmla="*/ 323092 h 513723"/>
                <a:gd name="connsiteX1347" fmla="*/ 223892 w 547998"/>
                <a:gd name="connsiteY1347" fmla="*/ 322705 h 513723"/>
                <a:gd name="connsiteX1348" fmla="*/ 216899 w 547998"/>
                <a:gd name="connsiteY1348" fmla="*/ 322705 h 513723"/>
                <a:gd name="connsiteX1349" fmla="*/ 209779 w 547998"/>
                <a:gd name="connsiteY1349" fmla="*/ 284193 h 513723"/>
                <a:gd name="connsiteX1350" fmla="*/ 205532 w 547998"/>
                <a:gd name="connsiteY1350" fmla="*/ 286345 h 513723"/>
                <a:gd name="connsiteX1351" fmla="*/ 207981 w 547998"/>
                <a:gd name="connsiteY1351" fmla="*/ 286345 h 513723"/>
                <a:gd name="connsiteX1352" fmla="*/ 206325 w 547998"/>
                <a:gd name="connsiteY1352" fmla="*/ 286250 h 513723"/>
                <a:gd name="connsiteX1353" fmla="*/ 209732 w 547998"/>
                <a:gd name="connsiteY1353" fmla="*/ 284759 h 513723"/>
                <a:gd name="connsiteX1354" fmla="*/ 213138 w 547998"/>
                <a:gd name="connsiteY1354" fmla="*/ 286250 h 513723"/>
                <a:gd name="connsiteX1355" fmla="*/ 211492 w 547998"/>
                <a:gd name="connsiteY1355" fmla="*/ 286250 h 513723"/>
                <a:gd name="connsiteX1356" fmla="*/ 213941 w 547998"/>
                <a:gd name="connsiteY1356" fmla="*/ 286345 h 513723"/>
                <a:gd name="connsiteX1357" fmla="*/ 209784 w 547998"/>
                <a:gd name="connsiteY1357" fmla="*/ 284193 h 513723"/>
                <a:gd name="connsiteX1358" fmla="*/ 223288 w 547998"/>
                <a:gd name="connsiteY1358" fmla="*/ 289487 h 513723"/>
                <a:gd name="connsiteX1359" fmla="*/ 217508 w 547998"/>
                <a:gd name="connsiteY1359" fmla="*/ 289487 h 513723"/>
                <a:gd name="connsiteX1360" fmla="*/ 217508 w 547998"/>
                <a:gd name="connsiteY1360" fmla="*/ 289874 h 513723"/>
                <a:gd name="connsiteX1361" fmla="*/ 223283 w 547998"/>
                <a:gd name="connsiteY1361" fmla="*/ 289874 h 513723"/>
                <a:gd name="connsiteX1362" fmla="*/ 206249 w 547998"/>
                <a:gd name="connsiteY1362" fmla="*/ 301312 h 513723"/>
                <a:gd name="connsiteX1363" fmla="*/ 209741 w 547998"/>
                <a:gd name="connsiteY1363" fmla="*/ 303784 h 513723"/>
                <a:gd name="connsiteX1364" fmla="*/ 213237 w 547998"/>
                <a:gd name="connsiteY1364" fmla="*/ 301312 h 513723"/>
                <a:gd name="connsiteX1365" fmla="*/ 213237 w 547998"/>
                <a:gd name="connsiteY1365" fmla="*/ 300925 h 513723"/>
                <a:gd name="connsiteX1366" fmla="*/ 206249 w 547998"/>
                <a:gd name="connsiteY1366" fmla="*/ 300925 h 513723"/>
                <a:gd name="connsiteX1367" fmla="*/ 220433 w 547998"/>
                <a:gd name="connsiteY1367" fmla="*/ 305973 h 513723"/>
                <a:gd name="connsiteX1368" fmla="*/ 216187 w 547998"/>
                <a:gd name="connsiteY1368" fmla="*/ 308125 h 513723"/>
                <a:gd name="connsiteX1369" fmla="*/ 218635 w 547998"/>
                <a:gd name="connsiteY1369" fmla="*/ 308125 h 513723"/>
                <a:gd name="connsiteX1370" fmla="*/ 216974 w 547998"/>
                <a:gd name="connsiteY1370" fmla="*/ 308031 h 513723"/>
                <a:gd name="connsiteX1371" fmla="*/ 220381 w 547998"/>
                <a:gd name="connsiteY1371" fmla="*/ 306544 h 513723"/>
                <a:gd name="connsiteX1372" fmla="*/ 223788 w 547998"/>
                <a:gd name="connsiteY1372" fmla="*/ 308031 h 513723"/>
                <a:gd name="connsiteX1373" fmla="*/ 222127 w 547998"/>
                <a:gd name="connsiteY1373" fmla="*/ 308031 h 513723"/>
                <a:gd name="connsiteX1374" fmla="*/ 224576 w 547998"/>
                <a:gd name="connsiteY1374" fmla="*/ 308125 h 513723"/>
                <a:gd name="connsiteX1375" fmla="*/ 220419 w 547998"/>
                <a:gd name="connsiteY1375" fmla="*/ 305973 h 513723"/>
                <a:gd name="connsiteX1376" fmla="*/ 222273 w 547998"/>
                <a:gd name="connsiteY1376" fmla="*/ 311914 h 513723"/>
                <a:gd name="connsiteX1377" fmla="*/ 218499 w 547998"/>
                <a:gd name="connsiteY1377" fmla="*/ 311914 h 513723"/>
                <a:gd name="connsiteX1378" fmla="*/ 218499 w 547998"/>
                <a:gd name="connsiteY1378" fmla="*/ 321502 h 513723"/>
                <a:gd name="connsiteX1379" fmla="*/ 222273 w 547998"/>
                <a:gd name="connsiteY1379" fmla="*/ 321502 h 513723"/>
                <a:gd name="connsiteX1380" fmla="*/ 211619 w 547998"/>
                <a:gd name="connsiteY1380" fmla="*/ 311914 h 513723"/>
                <a:gd name="connsiteX1381" fmla="*/ 207844 w 547998"/>
                <a:gd name="connsiteY1381" fmla="*/ 311914 h 513723"/>
                <a:gd name="connsiteX1382" fmla="*/ 207844 w 547998"/>
                <a:gd name="connsiteY1382" fmla="*/ 321502 h 513723"/>
                <a:gd name="connsiteX1383" fmla="*/ 211619 w 547998"/>
                <a:gd name="connsiteY1383" fmla="*/ 321502 h 513723"/>
                <a:gd name="connsiteX1384" fmla="*/ 212615 w 547998"/>
                <a:gd name="connsiteY1384" fmla="*/ 311272 h 513723"/>
                <a:gd name="connsiteX1385" fmla="*/ 206853 w 547998"/>
                <a:gd name="connsiteY1385" fmla="*/ 311272 h 513723"/>
                <a:gd name="connsiteX1386" fmla="*/ 206853 w 547998"/>
                <a:gd name="connsiteY1386" fmla="*/ 311659 h 513723"/>
                <a:gd name="connsiteX1387" fmla="*/ 212629 w 547998"/>
                <a:gd name="connsiteY1387" fmla="*/ 311659 h 513723"/>
                <a:gd name="connsiteX1388" fmla="*/ 206231 w 547998"/>
                <a:gd name="connsiteY1388" fmla="*/ 323097 h 513723"/>
                <a:gd name="connsiteX1389" fmla="*/ 209722 w 547998"/>
                <a:gd name="connsiteY1389" fmla="*/ 325569 h 513723"/>
                <a:gd name="connsiteX1390" fmla="*/ 213219 w 547998"/>
                <a:gd name="connsiteY1390" fmla="*/ 323097 h 513723"/>
                <a:gd name="connsiteX1391" fmla="*/ 213219 w 547998"/>
                <a:gd name="connsiteY1391" fmla="*/ 322710 h 513723"/>
                <a:gd name="connsiteX1392" fmla="*/ 206249 w 547998"/>
                <a:gd name="connsiteY1392" fmla="*/ 322710 h 513723"/>
                <a:gd name="connsiteX1393" fmla="*/ 416329 w 547998"/>
                <a:gd name="connsiteY1393" fmla="*/ 443856 h 513723"/>
                <a:gd name="connsiteX1394" fmla="*/ 418688 w 547998"/>
                <a:gd name="connsiteY1394" fmla="*/ 435901 h 513723"/>
                <a:gd name="connsiteX1395" fmla="*/ 416721 w 547998"/>
                <a:gd name="connsiteY1395" fmla="*/ 435401 h 513723"/>
                <a:gd name="connsiteX1396" fmla="*/ 416853 w 547998"/>
                <a:gd name="connsiteY1396" fmla="*/ 425671 h 513723"/>
                <a:gd name="connsiteX1397" fmla="*/ 410167 w 547998"/>
                <a:gd name="connsiteY1397" fmla="*/ 428059 h 513723"/>
                <a:gd name="connsiteX1398" fmla="*/ 409072 w 547998"/>
                <a:gd name="connsiteY1398" fmla="*/ 427889 h 513723"/>
                <a:gd name="connsiteX1399" fmla="*/ 404207 w 547998"/>
                <a:gd name="connsiteY1399" fmla="*/ 436339 h 513723"/>
                <a:gd name="connsiteX1400" fmla="*/ 402721 w 547998"/>
                <a:gd name="connsiteY1400" fmla="*/ 434853 h 513723"/>
                <a:gd name="connsiteX1401" fmla="*/ 397134 w 547998"/>
                <a:gd name="connsiteY1401" fmla="*/ 436184 h 513723"/>
                <a:gd name="connsiteX1402" fmla="*/ 394950 w 547998"/>
                <a:gd name="connsiteY1402" fmla="*/ 442063 h 513723"/>
                <a:gd name="connsiteX1403" fmla="*/ 395054 w 547998"/>
                <a:gd name="connsiteY1403" fmla="*/ 444375 h 513723"/>
                <a:gd name="connsiteX1404" fmla="*/ 392223 w 547998"/>
                <a:gd name="connsiteY1404" fmla="*/ 449400 h 513723"/>
                <a:gd name="connsiteX1405" fmla="*/ 394808 w 547998"/>
                <a:gd name="connsiteY1405" fmla="*/ 452071 h 513723"/>
                <a:gd name="connsiteX1406" fmla="*/ 393577 w 547998"/>
                <a:gd name="connsiteY1406" fmla="*/ 453014 h 513723"/>
                <a:gd name="connsiteX1407" fmla="*/ 392836 w 547998"/>
                <a:gd name="connsiteY1407" fmla="*/ 456421 h 513723"/>
                <a:gd name="connsiteX1408" fmla="*/ 391670 w 547998"/>
                <a:gd name="connsiteY1408" fmla="*/ 459833 h 513723"/>
                <a:gd name="connsiteX1409" fmla="*/ 394063 w 547998"/>
                <a:gd name="connsiteY1409" fmla="*/ 459889 h 513723"/>
                <a:gd name="connsiteX1410" fmla="*/ 400933 w 547998"/>
                <a:gd name="connsiteY1410" fmla="*/ 449476 h 513723"/>
                <a:gd name="connsiteX1411" fmla="*/ 402726 w 547998"/>
                <a:gd name="connsiteY1411" fmla="*/ 449117 h 513723"/>
                <a:gd name="connsiteX1412" fmla="*/ 410096 w 547998"/>
                <a:gd name="connsiteY1412" fmla="*/ 437415 h 513723"/>
                <a:gd name="connsiteX1413" fmla="*/ 409681 w 547998"/>
                <a:gd name="connsiteY1413" fmla="*/ 438656 h 513723"/>
                <a:gd name="connsiteX1414" fmla="*/ 402731 w 547998"/>
                <a:gd name="connsiteY1414" fmla="*/ 450061 h 513723"/>
                <a:gd name="connsiteX1415" fmla="*/ 401084 w 547998"/>
                <a:gd name="connsiteY1415" fmla="*/ 450391 h 513723"/>
                <a:gd name="connsiteX1416" fmla="*/ 394398 w 547998"/>
                <a:gd name="connsiteY1416" fmla="*/ 461635 h 513723"/>
                <a:gd name="connsiteX1417" fmla="*/ 399763 w 547998"/>
                <a:gd name="connsiteY1417" fmla="*/ 457926 h 513723"/>
                <a:gd name="connsiteX1418" fmla="*/ 402735 w 547998"/>
                <a:gd name="connsiteY1418" fmla="*/ 456322 h 513723"/>
                <a:gd name="connsiteX1419" fmla="*/ 404788 w 547998"/>
                <a:gd name="connsiteY1419" fmla="*/ 454038 h 513723"/>
                <a:gd name="connsiteX1420" fmla="*/ 404363 w 547998"/>
                <a:gd name="connsiteY1420" fmla="*/ 453420 h 513723"/>
                <a:gd name="connsiteX1421" fmla="*/ 408610 w 547998"/>
                <a:gd name="connsiteY1421" fmla="*/ 453850 h 513723"/>
                <a:gd name="connsiteX1422" fmla="*/ 413918 w 547998"/>
                <a:gd name="connsiteY1422" fmla="*/ 450938 h 513723"/>
                <a:gd name="connsiteX1423" fmla="*/ 413300 w 547998"/>
                <a:gd name="connsiteY1423" fmla="*/ 448659 h 513723"/>
                <a:gd name="connsiteX1424" fmla="*/ 411884 w 547998"/>
                <a:gd name="connsiteY1424" fmla="*/ 447343 h 513723"/>
                <a:gd name="connsiteX1425" fmla="*/ 416339 w 547998"/>
                <a:gd name="connsiteY1425" fmla="*/ 443847 h 513723"/>
                <a:gd name="connsiteX1426" fmla="*/ 209784 w 547998"/>
                <a:gd name="connsiteY1426" fmla="*/ 305973 h 513723"/>
                <a:gd name="connsiteX1427" fmla="*/ 205537 w 547998"/>
                <a:gd name="connsiteY1427" fmla="*/ 308125 h 513723"/>
                <a:gd name="connsiteX1428" fmla="*/ 207986 w 547998"/>
                <a:gd name="connsiteY1428" fmla="*/ 308125 h 513723"/>
                <a:gd name="connsiteX1429" fmla="*/ 206330 w 547998"/>
                <a:gd name="connsiteY1429" fmla="*/ 308031 h 513723"/>
                <a:gd name="connsiteX1430" fmla="*/ 209736 w 547998"/>
                <a:gd name="connsiteY1430" fmla="*/ 306544 h 513723"/>
                <a:gd name="connsiteX1431" fmla="*/ 213143 w 547998"/>
                <a:gd name="connsiteY1431" fmla="*/ 308031 h 513723"/>
                <a:gd name="connsiteX1432" fmla="*/ 211492 w 547998"/>
                <a:gd name="connsiteY1432" fmla="*/ 308031 h 513723"/>
                <a:gd name="connsiteX1433" fmla="*/ 213941 w 547998"/>
                <a:gd name="connsiteY1433" fmla="*/ 308125 h 513723"/>
                <a:gd name="connsiteX1434" fmla="*/ 209784 w 547998"/>
                <a:gd name="connsiteY1434" fmla="*/ 305973 h 513723"/>
                <a:gd name="connsiteX1435" fmla="*/ 211638 w 547998"/>
                <a:gd name="connsiteY1435" fmla="*/ 290129 h 513723"/>
                <a:gd name="connsiteX1436" fmla="*/ 207863 w 547998"/>
                <a:gd name="connsiteY1436" fmla="*/ 290129 h 513723"/>
                <a:gd name="connsiteX1437" fmla="*/ 207863 w 547998"/>
                <a:gd name="connsiteY1437" fmla="*/ 299717 h 513723"/>
                <a:gd name="connsiteX1438" fmla="*/ 211638 w 547998"/>
                <a:gd name="connsiteY1438" fmla="*/ 299717 h 513723"/>
                <a:gd name="connsiteX1439" fmla="*/ 212634 w 547998"/>
                <a:gd name="connsiteY1439" fmla="*/ 289487 h 513723"/>
                <a:gd name="connsiteX1440" fmla="*/ 206853 w 547998"/>
                <a:gd name="connsiteY1440" fmla="*/ 289487 h 513723"/>
                <a:gd name="connsiteX1441" fmla="*/ 206853 w 547998"/>
                <a:gd name="connsiteY1441" fmla="*/ 289874 h 513723"/>
                <a:gd name="connsiteX1442" fmla="*/ 212629 w 547998"/>
                <a:gd name="connsiteY1442" fmla="*/ 289874 h 513723"/>
                <a:gd name="connsiteX1443" fmla="*/ 244592 w 547998"/>
                <a:gd name="connsiteY1443" fmla="*/ 311268 h 513723"/>
                <a:gd name="connsiteX1444" fmla="*/ 238811 w 547998"/>
                <a:gd name="connsiteY1444" fmla="*/ 311268 h 513723"/>
                <a:gd name="connsiteX1445" fmla="*/ 238811 w 547998"/>
                <a:gd name="connsiteY1445" fmla="*/ 311654 h 513723"/>
                <a:gd name="connsiteX1446" fmla="*/ 244587 w 547998"/>
                <a:gd name="connsiteY1446" fmla="*/ 311654 h 513723"/>
                <a:gd name="connsiteX1447" fmla="*/ 141347 w 547998"/>
                <a:gd name="connsiteY1447" fmla="*/ 275228 h 513723"/>
                <a:gd name="connsiteX1448" fmla="*/ 143423 w 547998"/>
                <a:gd name="connsiteY1448" fmla="*/ 275228 h 513723"/>
                <a:gd name="connsiteX1449" fmla="*/ 144759 w 547998"/>
                <a:gd name="connsiteY1449" fmla="*/ 275672 h 513723"/>
                <a:gd name="connsiteX1450" fmla="*/ 144829 w 547998"/>
                <a:gd name="connsiteY1450" fmla="*/ 275379 h 513723"/>
                <a:gd name="connsiteX1451" fmla="*/ 143475 w 547998"/>
                <a:gd name="connsiteY1451" fmla="*/ 274907 h 513723"/>
                <a:gd name="connsiteX1452" fmla="*/ 141347 w 547998"/>
                <a:gd name="connsiteY1452" fmla="*/ 274907 h 513723"/>
                <a:gd name="connsiteX1453" fmla="*/ 141347 w 547998"/>
                <a:gd name="connsiteY1453" fmla="*/ 272638 h 513723"/>
                <a:gd name="connsiteX1454" fmla="*/ 143419 w 547998"/>
                <a:gd name="connsiteY1454" fmla="*/ 272638 h 513723"/>
                <a:gd name="connsiteX1455" fmla="*/ 144754 w 547998"/>
                <a:gd name="connsiteY1455" fmla="*/ 273166 h 513723"/>
                <a:gd name="connsiteX1456" fmla="*/ 144839 w 547998"/>
                <a:gd name="connsiteY1456" fmla="*/ 272883 h 513723"/>
                <a:gd name="connsiteX1457" fmla="*/ 143485 w 547998"/>
                <a:gd name="connsiteY1457" fmla="*/ 272345 h 513723"/>
                <a:gd name="connsiteX1458" fmla="*/ 141352 w 547998"/>
                <a:gd name="connsiteY1458" fmla="*/ 272345 h 513723"/>
                <a:gd name="connsiteX1459" fmla="*/ 141347 w 547998"/>
                <a:gd name="connsiteY1459" fmla="*/ 270047 h 513723"/>
                <a:gd name="connsiteX1460" fmla="*/ 143414 w 547998"/>
                <a:gd name="connsiteY1460" fmla="*/ 270047 h 513723"/>
                <a:gd name="connsiteX1461" fmla="*/ 144744 w 547998"/>
                <a:gd name="connsiteY1461" fmla="*/ 270642 h 513723"/>
                <a:gd name="connsiteX1462" fmla="*/ 144839 w 547998"/>
                <a:gd name="connsiteY1462" fmla="*/ 270359 h 513723"/>
                <a:gd name="connsiteX1463" fmla="*/ 143485 w 547998"/>
                <a:gd name="connsiteY1463" fmla="*/ 269755 h 513723"/>
                <a:gd name="connsiteX1464" fmla="*/ 141347 w 547998"/>
                <a:gd name="connsiteY1464" fmla="*/ 269755 h 513723"/>
                <a:gd name="connsiteX1465" fmla="*/ 141347 w 547998"/>
                <a:gd name="connsiteY1465" fmla="*/ 282995 h 513723"/>
                <a:gd name="connsiteX1466" fmla="*/ 143419 w 547998"/>
                <a:gd name="connsiteY1466" fmla="*/ 282995 h 513723"/>
                <a:gd name="connsiteX1467" fmla="*/ 144754 w 547998"/>
                <a:gd name="connsiteY1467" fmla="*/ 283466 h 513723"/>
                <a:gd name="connsiteX1468" fmla="*/ 144829 w 547998"/>
                <a:gd name="connsiteY1468" fmla="*/ 283179 h 513723"/>
                <a:gd name="connsiteX1469" fmla="*/ 143475 w 547998"/>
                <a:gd name="connsiteY1469" fmla="*/ 282707 h 513723"/>
                <a:gd name="connsiteX1470" fmla="*/ 141347 w 547998"/>
                <a:gd name="connsiteY1470" fmla="*/ 282707 h 513723"/>
                <a:gd name="connsiteX1471" fmla="*/ 141347 w 547998"/>
                <a:gd name="connsiteY1471" fmla="*/ 267461 h 513723"/>
                <a:gd name="connsiteX1472" fmla="*/ 143414 w 547998"/>
                <a:gd name="connsiteY1472" fmla="*/ 267461 h 513723"/>
                <a:gd name="connsiteX1473" fmla="*/ 144744 w 547998"/>
                <a:gd name="connsiteY1473" fmla="*/ 268141 h 513723"/>
                <a:gd name="connsiteX1474" fmla="*/ 144848 w 547998"/>
                <a:gd name="connsiteY1474" fmla="*/ 267867 h 513723"/>
                <a:gd name="connsiteX1475" fmla="*/ 143494 w 547998"/>
                <a:gd name="connsiteY1475" fmla="*/ 267174 h 513723"/>
                <a:gd name="connsiteX1476" fmla="*/ 141347 w 547998"/>
                <a:gd name="connsiteY1476" fmla="*/ 267174 h 513723"/>
                <a:gd name="connsiteX1477" fmla="*/ 141347 w 547998"/>
                <a:gd name="connsiteY1477" fmla="*/ 280409 h 513723"/>
                <a:gd name="connsiteX1478" fmla="*/ 143419 w 547998"/>
                <a:gd name="connsiteY1478" fmla="*/ 280409 h 513723"/>
                <a:gd name="connsiteX1479" fmla="*/ 144754 w 547998"/>
                <a:gd name="connsiteY1479" fmla="*/ 280881 h 513723"/>
                <a:gd name="connsiteX1480" fmla="*/ 144834 w 547998"/>
                <a:gd name="connsiteY1480" fmla="*/ 280593 h 513723"/>
                <a:gd name="connsiteX1481" fmla="*/ 143480 w 547998"/>
                <a:gd name="connsiteY1481" fmla="*/ 280093 h 513723"/>
                <a:gd name="connsiteX1482" fmla="*/ 141347 w 547998"/>
                <a:gd name="connsiteY1482" fmla="*/ 280093 h 513723"/>
                <a:gd name="connsiteX1483" fmla="*/ 141347 w 547998"/>
                <a:gd name="connsiteY1483" fmla="*/ 277818 h 513723"/>
                <a:gd name="connsiteX1484" fmla="*/ 143419 w 547998"/>
                <a:gd name="connsiteY1484" fmla="*/ 277818 h 513723"/>
                <a:gd name="connsiteX1485" fmla="*/ 144754 w 547998"/>
                <a:gd name="connsiteY1485" fmla="*/ 278333 h 513723"/>
                <a:gd name="connsiteX1486" fmla="*/ 144839 w 547998"/>
                <a:gd name="connsiteY1486" fmla="*/ 278045 h 513723"/>
                <a:gd name="connsiteX1487" fmla="*/ 143485 w 547998"/>
                <a:gd name="connsiteY1487" fmla="*/ 277521 h 513723"/>
                <a:gd name="connsiteX1488" fmla="*/ 141352 w 547998"/>
                <a:gd name="connsiteY1488" fmla="*/ 277521 h 513723"/>
                <a:gd name="connsiteX1489" fmla="*/ 141347 w 547998"/>
                <a:gd name="connsiteY1489" fmla="*/ 264871 h 513723"/>
                <a:gd name="connsiteX1490" fmla="*/ 143414 w 547998"/>
                <a:gd name="connsiteY1490" fmla="*/ 264871 h 513723"/>
                <a:gd name="connsiteX1491" fmla="*/ 144744 w 547998"/>
                <a:gd name="connsiteY1491" fmla="*/ 265484 h 513723"/>
                <a:gd name="connsiteX1492" fmla="*/ 144844 w 547998"/>
                <a:gd name="connsiteY1492" fmla="*/ 265201 h 513723"/>
                <a:gd name="connsiteX1493" fmla="*/ 143489 w 547998"/>
                <a:gd name="connsiteY1493" fmla="*/ 264574 h 513723"/>
                <a:gd name="connsiteX1494" fmla="*/ 141347 w 547998"/>
                <a:gd name="connsiteY1494" fmla="*/ 264574 h 513723"/>
                <a:gd name="connsiteX1495" fmla="*/ 144848 w 547998"/>
                <a:gd name="connsiteY1495" fmla="*/ 249772 h 513723"/>
                <a:gd name="connsiteX1496" fmla="*/ 143494 w 547998"/>
                <a:gd name="connsiteY1496" fmla="*/ 249045 h 513723"/>
                <a:gd name="connsiteX1497" fmla="*/ 141347 w 547998"/>
                <a:gd name="connsiteY1497" fmla="*/ 249045 h 513723"/>
                <a:gd name="connsiteX1498" fmla="*/ 141347 w 547998"/>
                <a:gd name="connsiteY1498" fmla="*/ 249347 h 513723"/>
                <a:gd name="connsiteX1499" fmla="*/ 143409 w 547998"/>
                <a:gd name="connsiteY1499" fmla="*/ 249347 h 513723"/>
                <a:gd name="connsiteX1500" fmla="*/ 144740 w 547998"/>
                <a:gd name="connsiteY1500" fmla="*/ 250065 h 513723"/>
                <a:gd name="connsiteX1501" fmla="*/ 141347 w 547998"/>
                <a:gd name="connsiteY1501" fmla="*/ 251919 h 513723"/>
                <a:gd name="connsiteX1502" fmla="*/ 143414 w 547998"/>
                <a:gd name="connsiteY1502" fmla="*/ 251919 h 513723"/>
                <a:gd name="connsiteX1503" fmla="*/ 144744 w 547998"/>
                <a:gd name="connsiteY1503" fmla="*/ 252603 h 513723"/>
                <a:gd name="connsiteX1504" fmla="*/ 144848 w 547998"/>
                <a:gd name="connsiteY1504" fmla="*/ 252329 h 513723"/>
                <a:gd name="connsiteX1505" fmla="*/ 143494 w 547998"/>
                <a:gd name="connsiteY1505" fmla="*/ 251631 h 513723"/>
                <a:gd name="connsiteX1506" fmla="*/ 141347 w 547998"/>
                <a:gd name="connsiteY1506" fmla="*/ 251631 h 513723"/>
                <a:gd name="connsiteX1507" fmla="*/ 141347 w 547998"/>
                <a:gd name="connsiteY1507" fmla="*/ 254509 h 513723"/>
                <a:gd name="connsiteX1508" fmla="*/ 143414 w 547998"/>
                <a:gd name="connsiteY1508" fmla="*/ 254509 h 513723"/>
                <a:gd name="connsiteX1509" fmla="*/ 144744 w 547998"/>
                <a:gd name="connsiteY1509" fmla="*/ 255165 h 513723"/>
                <a:gd name="connsiteX1510" fmla="*/ 144848 w 547998"/>
                <a:gd name="connsiteY1510" fmla="*/ 254887 h 513723"/>
                <a:gd name="connsiteX1511" fmla="*/ 143494 w 547998"/>
                <a:gd name="connsiteY1511" fmla="*/ 254217 h 513723"/>
                <a:gd name="connsiteX1512" fmla="*/ 141347 w 547998"/>
                <a:gd name="connsiteY1512" fmla="*/ 254217 h 513723"/>
                <a:gd name="connsiteX1513" fmla="*/ 141347 w 547998"/>
                <a:gd name="connsiteY1513" fmla="*/ 259700 h 513723"/>
                <a:gd name="connsiteX1514" fmla="*/ 143414 w 547998"/>
                <a:gd name="connsiteY1514" fmla="*/ 259700 h 513723"/>
                <a:gd name="connsiteX1515" fmla="*/ 144744 w 547998"/>
                <a:gd name="connsiteY1515" fmla="*/ 260398 h 513723"/>
                <a:gd name="connsiteX1516" fmla="*/ 144853 w 547998"/>
                <a:gd name="connsiteY1516" fmla="*/ 260124 h 513723"/>
                <a:gd name="connsiteX1517" fmla="*/ 143499 w 547998"/>
                <a:gd name="connsiteY1517" fmla="*/ 259412 h 513723"/>
                <a:gd name="connsiteX1518" fmla="*/ 141352 w 547998"/>
                <a:gd name="connsiteY1518" fmla="*/ 259412 h 513723"/>
                <a:gd name="connsiteX1519" fmla="*/ 141347 w 547998"/>
                <a:gd name="connsiteY1519" fmla="*/ 257114 h 513723"/>
                <a:gd name="connsiteX1520" fmla="*/ 143409 w 547998"/>
                <a:gd name="connsiteY1520" fmla="*/ 257114 h 513723"/>
                <a:gd name="connsiteX1521" fmla="*/ 144740 w 547998"/>
                <a:gd name="connsiteY1521" fmla="*/ 257836 h 513723"/>
                <a:gd name="connsiteX1522" fmla="*/ 144853 w 547998"/>
                <a:gd name="connsiteY1522" fmla="*/ 257567 h 513723"/>
                <a:gd name="connsiteX1523" fmla="*/ 143499 w 547998"/>
                <a:gd name="connsiteY1523" fmla="*/ 256826 h 513723"/>
                <a:gd name="connsiteX1524" fmla="*/ 141352 w 547998"/>
                <a:gd name="connsiteY1524" fmla="*/ 256826 h 513723"/>
                <a:gd name="connsiteX1525" fmla="*/ 141347 w 547998"/>
                <a:gd name="connsiteY1525" fmla="*/ 262304 h 513723"/>
                <a:gd name="connsiteX1526" fmla="*/ 143414 w 547998"/>
                <a:gd name="connsiteY1526" fmla="*/ 262304 h 513723"/>
                <a:gd name="connsiteX1527" fmla="*/ 144744 w 547998"/>
                <a:gd name="connsiteY1527" fmla="*/ 262974 h 513723"/>
                <a:gd name="connsiteX1528" fmla="*/ 144848 w 547998"/>
                <a:gd name="connsiteY1528" fmla="*/ 262701 h 513723"/>
                <a:gd name="connsiteX1529" fmla="*/ 143494 w 547998"/>
                <a:gd name="connsiteY1529" fmla="*/ 262016 h 513723"/>
                <a:gd name="connsiteX1530" fmla="*/ 141347 w 547998"/>
                <a:gd name="connsiteY1530" fmla="*/ 262016 h 513723"/>
                <a:gd name="connsiteX1531" fmla="*/ 141347 w 547998"/>
                <a:gd name="connsiteY1531" fmla="*/ 285609 h 513723"/>
                <a:gd name="connsiteX1532" fmla="*/ 143409 w 547998"/>
                <a:gd name="connsiteY1532" fmla="*/ 285609 h 513723"/>
                <a:gd name="connsiteX1533" fmla="*/ 144763 w 547998"/>
                <a:gd name="connsiteY1533" fmla="*/ 285996 h 513723"/>
                <a:gd name="connsiteX1534" fmla="*/ 144825 w 547998"/>
                <a:gd name="connsiteY1534" fmla="*/ 285703 h 513723"/>
                <a:gd name="connsiteX1535" fmla="*/ 143437 w 547998"/>
                <a:gd name="connsiteY1535" fmla="*/ 285311 h 513723"/>
                <a:gd name="connsiteX1536" fmla="*/ 141342 w 547998"/>
                <a:gd name="connsiteY1536" fmla="*/ 285311 h 513723"/>
                <a:gd name="connsiteX1537" fmla="*/ 141347 w 547998"/>
                <a:gd name="connsiteY1537" fmla="*/ 329627 h 513723"/>
                <a:gd name="connsiteX1538" fmla="*/ 144801 w 547998"/>
                <a:gd name="connsiteY1538" fmla="*/ 329523 h 513723"/>
                <a:gd name="connsiteX1539" fmla="*/ 144801 w 547998"/>
                <a:gd name="connsiteY1539" fmla="*/ 329226 h 513723"/>
                <a:gd name="connsiteX1540" fmla="*/ 141361 w 547998"/>
                <a:gd name="connsiteY1540" fmla="*/ 329325 h 513723"/>
                <a:gd name="connsiteX1541" fmla="*/ 141361 w 547998"/>
                <a:gd name="connsiteY1541" fmla="*/ 329627 h 513723"/>
                <a:gd name="connsiteX1542" fmla="*/ 144811 w 547998"/>
                <a:gd name="connsiteY1542" fmla="*/ 324413 h 513723"/>
                <a:gd name="connsiteX1543" fmla="*/ 144811 w 547998"/>
                <a:gd name="connsiteY1543" fmla="*/ 324111 h 513723"/>
                <a:gd name="connsiteX1544" fmla="*/ 141366 w 547998"/>
                <a:gd name="connsiteY1544" fmla="*/ 324149 h 513723"/>
                <a:gd name="connsiteX1545" fmla="*/ 141366 w 547998"/>
                <a:gd name="connsiteY1545" fmla="*/ 324451 h 513723"/>
                <a:gd name="connsiteX1546" fmla="*/ 144815 w 547998"/>
                <a:gd name="connsiteY1546" fmla="*/ 324413 h 513723"/>
                <a:gd name="connsiteX1547" fmla="*/ 141347 w 547998"/>
                <a:gd name="connsiteY1547" fmla="*/ 332194 h 513723"/>
                <a:gd name="connsiteX1548" fmla="*/ 144806 w 547998"/>
                <a:gd name="connsiteY1548" fmla="*/ 332048 h 513723"/>
                <a:gd name="connsiteX1549" fmla="*/ 144782 w 547998"/>
                <a:gd name="connsiteY1549" fmla="*/ 331750 h 513723"/>
                <a:gd name="connsiteX1550" fmla="*/ 141347 w 547998"/>
                <a:gd name="connsiteY1550" fmla="*/ 331892 h 513723"/>
                <a:gd name="connsiteX1551" fmla="*/ 141347 w 547998"/>
                <a:gd name="connsiteY1551" fmla="*/ 332194 h 513723"/>
                <a:gd name="connsiteX1552" fmla="*/ 141347 w 547998"/>
                <a:gd name="connsiteY1552" fmla="*/ 311480 h 513723"/>
                <a:gd name="connsiteX1553" fmla="*/ 143452 w 547998"/>
                <a:gd name="connsiteY1553" fmla="*/ 311480 h 513723"/>
                <a:gd name="connsiteX1554" fmla="*/ 144806 w 547998"/>
                <a:gd name="connsiteY1554" fmla="*/ 311560 h 513723"/>
                <a:gd name="connsiteX1555" fmla="*/ 144806 w 547998"/>
                <a:gd name="connsiteY1555" fmla="*/ 311258 h 513723"/>
                <a:gd name="connsiteX1556" fmla="*/ 143447 w 547998"/>
                <a:gd name="connsiteY1556" fmla="*/ 311178 h 513723"/>
                <a:gd name="connsiteX1557" fmla="*/ 141352 w 547998"/>
                <a:gd name="connsiteY1557" fmla="*/ 311178 h 513723"/>
                <a:gd name="connsiteX1558" fmla="*/ 141347 w 547998"/>
                <a:gd name="connsiteY1558" fmla="*/ 306290 h 513723"/>
                <a:gd name="connsiteX1559" fmla="*/ 143428 w 547998"/>
                <a:gd name="connsiteY1559" fmla="*/ 306290 h 513723"/>
                <a:gd name="connsiteX1560" fmla="*/ 144782 w 547998"/>
                <a:gd name="connsiteY1560" fmla="*/ 306426 h 513723"/>
                <a:gd name="connsiteX1561" fmla="*/ 144782 w 547998"/>
                <a:gd name="connsiteY1561" fmla="*/ 306124 h 513723"/>
                <a:gd name="connsiteX1562" fmla="*/ 141324 w 547998"/>
                <a:gd name="connsiteY1562" fmla="*/ 305988 h 513723"/>
                <a:gd name="connsiteX1563" fmla="*/ 141324 w 547998"/>
                <a:gd name="connsiteY1563" fmla="*/ 306290 h 513723"/>
                <a:gd name="connsiteX1564" fmla="*/ 141324 w 547998"/>
                <a:gd name="connsiteY1564" fmla="*/ 327008 h 513723"/>
                <a:gd name="connsiteX1565" fmla="*/ 144777 w 547998"/>
                <a:gd name="connsiteY1565" fmla="*/ 326938 h 513723"/>
                <a:gd name="connsiteX1566" fmla="*/ 144777 w 547998"/>
                <a:gd name="connsiteY1566" fmla="*/ 326636 h 513723"/>
                <a:gd name="connsiteX1567" fmla="*/ 141338 w 547998"/>
                <a:gd name="connsiteY1567" fmla="*/ 326706 h 513723"/>
                <a:gd name="connsiteX1568" fmla="*/ 141338 w 547998"/>
                <a:gd name="connsiteY1568" fmla="*/ 327004 h 513723"/>
                <a:gd name="connsiteX1569" fmla="*/ 141338 w 547998"/>
                <a:gd name="connsiteY1569" fmla="*/ 308875 h 513723"/>
                <a:gd name="connsiteX1570" fmla="*/ 143452 w 547998"/>
                <a:gd name="connsiteY1570" fmla="*/ 308875 h 513723"/>
                <a:gd name="connsiteX1571" fmla="*/ 144806 w 547998"/>
                <a:gd name="connsiteY1571" fmla="*/ 308984 h 513723"/>
                <a:gd name="connsiteX1572" fmla="*/ 144806 w 547998"/>
                <a:gd name="connsiteY1572" fmla="*/ 308682 h 513723"/>
                <a:gd name="connsiteX1573" fmla="*/ 143452 w 547998"/>
                <a:gd name="connsiteY1573" fmla="*/ 308602 h 513723"/>
                <a:gd name="connsiteX1574" fmla="*/ 141357 w 547998"/>
                <a:gd name="connsiteY1574" fmla="*/ 308602 h 513723"/>
                <a:gd name="connsiteX1575" fmla="*/ 141338 w 547998"/>
                <a:gd name="connsiteY1575" fmla="*/ 290747 h 513723"/>
                <a:gd name="connsiteX1576" fmla="*/ 144759 w 547998"/>
                <a:gd name="connsiteY1576" fmla="*/ 291049 h 513723"/>
                <a:gd name="connsiteX1577" fmla="*/ 144811 w 547998"/>
                <a:gd name="connsiteY1577" fmla="*/ 290752 h 513723"/>
                <a:gd name="connsiteX1578" fmla="*/ 143433 w 547998"/>
                <a:gd name="connsiteY1578" fmla="*/ 290445 h 513723"/>
                <a:gd name="connsiteX1579" fmla="*/ 141338 w 547998"/>
                <a:gd name="connsiteY1579" fmla="*/ 290445 h 513723"/>
                <a:gd name="connsiteX1580" fmla="*/ 141338 w 547998"/>
                <a:gd name="connsiteY1580" fmla="*/ 293337 h 513723"/>
                <a:gd name="connsiteX1581" fmla="*/ 144754 w 547998"/>
                <a:gd name="connsiteY1581" fmla="*/ 293701 h 513723"/>
                <a:gd name="connsiteX1582" fmla="*/ 144815 w 547998"/>
                <a:gd name="connsiteY1582" fmla="*/ 293408 h 513723"/>
                <a:gd name="connsiteX1583" fmla="*/ 143433 w 547998"/>
                <a:gd name="connsiteY1583" fmla="*/ 293035 h 513723"/>
                <a:gd name="connsiteX1584" fmla="*/ 141338 w 547998"/>
                <a:gd name="connsiteY1584" fmla="*/ 293035 h 513723"/>
                <a:gd name="connsiteX1585" fmla="*/ 141338 w 547998"/>
                <a:gd name="connsiteY1585" fmla="*/ 295928 h 513723"/>
                <a:gd name="connsiteX1586" fmla="*/ 144759 w 547998"/>
                <a:gd name="connsiteY1586" fmla="*/ 296249 h 513723"/>
                <a:gd name="connsiteX1587" fmla="*/ 144811 w 547998"/>
                <a:gd name="connsiteY1587" fmla="*/ 295951 h 513723"/>
                <a:gd name="connsiteX1588" fmla="*/ 143428 w 547998"/>
                <a:gd name="connsiteY1588" fmla="*/ 295626 h 513723"/>
                <a:gd name="connsiteX1589" fmla="*/ 141333 w 547998"/>
                <a:gd name="connsiteY1589" fmla="*/ 295626 h 513723"/>
                <a:gd name="connsiteX1590" fmla="*/ 141338 w 547998"/>
                <a:gd name="connsiteY1590" fmla="*/ 288157 h 513723"/>
                <a:gd name="connsiteX1591" fmla="*/ 143414 w 547998"/>
                <a:gd name="connsiteY1591" fmla="*/ 288157 h 513723"/>
                <a:gd name="connsiteX1592" fmla="*/ 144754 w 547998"/>
                <a:gd name="connsiteY1592" fmla="*/ 288577 h 513723"/>
                <a:gd name="connsiteX1593" fmla="*/ 144825 w 547998"/>
                <a:gd name="connsiteY1593" fmla="*/ 288284 h 513723"/>
                <a:gd name="connsiteX1594" fmla="*/ 143470 w 547998"/>
                <a:gd name="connsiteY1594" fmla="*/ 287859 h 513723"/>
                <a:gd name="connsiteX1595" fmla="*/ 141342 w 547998"/>
                <a:gd name="connsiteY1595" fmla="*/ 287859 h 513723"/>
                <a:gd name="connsiteX1596" fmla="*/ 141338 w 547998"/>
                <a:gd name="connsiteY1596" fmla="*/ 303694 h 513723"/>
                <a:gd name="connsiteX1597" fmla="*/ 143419 w 547998"/>
                <a:gd name="connsiteY1597" fmla="*/ 303694 h 513723"/>
                <a:gd name="connsiteX1598" fmla="*/ 144773 w 547998"/>
                <a:gd name="connsiteY1598" fmla="*/ 303855 h 513723"/>
                <a:gd name="connsiteX1599" fmla="*/ 144801 w 547998"/>
                <a:gd name="connsiteY1599" fmla="*/ 303553 h 513723"/>
                <a:gd name="connsiteX1600" fmla="*/ 141342 w 547998"/>
                <a:gd name="connsiteY1600" fmla="*/ 303392 h 513723"/>
                <a:gd name="connsiteX1601" fmla="*/ 141342 w 547998"/>
                <a:gd name="connsiteY1601" fmla="*/ 303694 h 513723"/>
                <a:gd name="connsiteX1602" fmla="*/ 141342 w 547998"/>
                <a:gd name="connsiteY1602" fmla="*/ 298504 h 513723"/>
                <a:gd name="connsiteX1603" fmla="*/ 143419 w 547998"/>
                <a:gd name="connsiteY1603" fmla="*/ 298504 h 513723"/>
                <a:gd name="connsiteX1604" fmla="*/ 144773 w 547998"/>
                <a:gd name="connsiteY1604" fmla="*/ 298721 h 513723"/>
                <a:gd name="connsiteX1605" fmla="*/ 144811 w 547998"/>
                <a:gd name="connsiteY1605" fmla="*/ 298424 h 513723"/>
                <a:gd name="connsiteX1606" fmla="*/ 141347 w 547998"/>
                <a:gd name="connsiteY1606" fmla="*/ 298207 h 513723"/>
                <a:gd name="connsiteX1607" fmla="*/ 141342 w 547998"/>
                <a:gd name="connsiteY1607" fmla="*/ 301095 h 513723"/>
                <a:gd name="connsiteX1608" fmla="*/ 143419 w 547998"/>
                <a:gd name="connsiteY1608" fmla="*/ 301095 h 513723"/>
                <a:gd name="connsiteX1609" fmla="*/ 144773 w 547998"/>
                <a:gd name="connsiteY1609" fmla="*/ 301293 h 513723"/>
                <a:gd name="connsiteX1610" fmla="*/ 144806 w 547998"/>
                <a:gd name="connsiteY1610" fmla="*/ 300995 h 513723"/>
                <a:gd name="connsiteX1611" fmla="*/ 141342 w 547998"/>
                <a:gd name="connsiteY1611" fmla="*/ 300797 h 513723"/>
                <a:gd name="connsiteX1612" fmla="*/ 141342 w 547998"/>
                <a:gd name="connsiteY1612" fmla="*/ 301099 h 513723"/>
                <a:gd name="connsiteX1613" fmla="*/ 313995 w 547998"/>
                <a:gd name="connsiteY1613" fmla="*/ 301283 h 513723"/>
                <a:gd name="connsiteX1614" fmla="*/ 317492 w 547998"/>
                <a:gd name="connsiteY1614" fmla="*/ 303756 h 513723"/>
                <a:gd name="connsiteX1615" fmla="*/ 320988 w 547998"/>
                <a:gd name="connsiteY1615" fmla="*/ 301283 h 513723"/>
                <a:gd name="connsiteX1616" fmla="*/ 320988 w 547998"/>
                <a:gd name="connsiteY1616" fmla="*/ 300896 h 513723"/>
                <a:gd name="connsiteX1617" fmla="*/ 314000 w 547998"/>
                <a:gd name="connsiteY1617" fmla="*/ 300896 h 513723"/>
                <a:gd name="connsiteX1618" fmla="*/ 319384 w 547998"/>
                <a:gd name="connsiteY1618" fmla="*/ 290105 h 513723"/>
                <a:gd name="connsiteX1619" fmla="*/ 315609 w 547998"/>
                <a:gd name="connsiteY1619" fmla="*/ 290105 h 513723"/>
                <a:gd name="connsiteX1620" fmla="*/ 315609 w 547998"/>
                <a:gd name="connsiteY1620" fmla="*/ 299693 h 513723"/>
                <a:gd name="connsiteX1621" fmla="*/ 319384 w 547998"/>
                <a:gd name="connsiteY1621" fmla="*/ 299693 h 513723"/>
                <a:gd name="connsiteX1622" fmla="*/ 317421 w 547998"/>
                <a:gd name="connsiteY1622" fmla="*/ 284207 h 513723"/>
                <a:gd name="connsiteX1623" fmla="*/ 313297 w 547998"/>
                <a:gd name="connsiteY1623" fmla="*/ 286340 h 513723"/>
                <a:gd name="connsiteX1624" fmla="*/ 315741 w 547998"/>
                <a:gd name="connsiteY1624" fmla="*/ 286340 h 513723"/>
                <a:gd name="connsiteX1625" fmla="*/ 315741 w 547998"/>
                <a:gd name="connsiteY1625" fmla="*/ 286246 h 513723"/>
                <a:gd name="connsiteX1626" fmla="*/ 314080 w 547998"/>
                <a:gd name="connsiteY1626" fmla="*/ 286246 h 513723"/>
                <a:gd name="connsiteX1627" fmla="*/ 317487 w 547998"/>
                <a:gd name="connsiteY1627" fmla="*/ 284755 h 513723"/>
                <a:gd name="connsiteX1628" fmla="*/ 320894 w 547998"/>
                <a:gd name="connsiteY1628" fmla="*/ 286246 h 513723"/>
                <a:gd name="connsiteX1629" fmla="*/ 319242 w 547998"/>
                <a:gd name="connsiteY1629" fmla="*/ 286246 h 513723"/>
                <a:gd name="connsiteX1630" fmla="*/ 319242 w 547998"/>
                <a:gd name="connsiteY1630" fmla="*/ 286340 h 513723"/>
                <a:gd name="connsiteX1631" fmla="*/ 321691 w 547998"/>
                <a:gd name="connsiteY1631" fmla="*/ 286340 h 513723"/>
                <a:gd name="connsiteX1632" fmla="*/ 317445 w 547998"/>
                <a:gd name="connsiteY1632" fmla="*/ 284207 h 513723"/>
                <a:gd name="connsiteX1633" fmla="*/ 320403 w 547998"/>
                <a:gd name="connsiteY1633" fmla="*/ 289487 h 513723"/>
                <a:gd name="connsiteX1634" fmla="*/ 314609 w 547998"/>
                <a:gd name="connsiteY1634" fmla="*/ 289487 h 513723"/>
                <a:gd name="connsiteX1635" fmla="*/ 314609 w 547998"/>
                <a:gd name="connsiteY1635" fmla="*/ 289874 h 513723"/>
                <a:gd name="connsiteX1636" fmla="*/ 320394 w 547998"/>
                <a:gd name="connsiteY1636" fmla="*/ 289874 h 513723"/>
                <a:gd name="connsiteX1637" fmla="*/ 328094 w 547998"/>
                <a:gd name="connsiteY1637" fmla="*/ 306002 h 513723"/>
                <a:gd name="connsiteX1638" fmla="*/ 323970 w 547998"/>
                <a:gd name="connsiteY1638" fmla="*/ 308135 h 513723"/>
                <a:gd name="connsiteX1639" fmla="*/ 326410 w 547998"/>
                <a:gd name="connsiteY1639" fmla="*/ 308135 h 513723"/>
                <a:gd name="connsiteX1640" fmla="*/ 326410 w 547998"/>
                <a:gd name="connsiteY1640" fmla="*/ 308040 h 513723"/>
                <a:gd name="connsiteX1641" fmla="*/ 324749 w 547998"/>
                <a:gd name="connsiteY1641" fmla="*/ 308040 h 513723"/>
                <a:gd name="connsiteX1642" fmla="*/ 328160 w 547998"/>
                <a:gd name="connsiteY1642" fmla="*/ 306554 h 513723"/>
                <a:gd name="connsiteX1643" fmla="*/ 331567 w 547998"/>
                <a:gd name="connsiteY1643" fmla="*/ 308040 h 513723"/>
                <a:gd name="connsiteX1644" fmla="*/ 329915 w 547998"/>
                <a:gd name="connsiteY1644" fmla="*/ 308040 h 513723"/>
                <a:gd name="connsiteX1645" fmla="*/ 329915 w 547998"/>
                <a:gd name="connsiteY1645" fmla="*/ 308135 h 513723"/>
                <a:gd name="connsiteX1646" fmla="*/ 332364 w 547998"/>
                <a:gd name="connsiteY1646" fmla="*/ 308135 h 513723"/>
                <a:gd name="connsiteX1647" fmla="*/ 328118 w 547998"/>
                <a:gd name="connsiteY1647" fmla="*/ 306002 h 513723"/>
                <a:gd name="connsiteX1648" fmla="*/ 331076 w 547998"/>
                <a:gd name="connsiteY1648" fmla="*/ 311282 h 513723"/>
                <a:gd name="connsiteX1649" fmla="*/ 325258 w 547998"/>
                <a:gd name="connsiteY1649" fmla="*/ 311282 h 513723"/>
                <a:gd name="connsiteX1650" fmla="*/ 325258 w 547998"/>
                <a:gd name="connsiteY1650" fmla="*/ 311669 h 513723"/>
                <a:gd name="connsiteX1651" fmla="*/ 331034 w 547998"/>
                <a:gd name="connsiteY1651" fmla="*/ 311669 h 513723"/>
                <a:gd name="connsiteX1652" fmla="*/ 330081 w 547998"/>
                <a:gd name="connsiteY1652" fmla="*/ 311923 h 513723"/>
                <a:gd name="connsiteX1653" fmla="*/ 326306 w 547998"/>
                <a:gd name="connsiteY1653" fmla="*/ 311923 h 513723"/>
                <a:gd name="connsiteX1654" fmla="*/ 326306 w 547998"/>
                <a:gd name="connsiteY1654" fmla="*/ 321511 h 513723"/>
                <a:gd name="connsiteX1655" fmla="*/ 330081 w 547998"/>
                <a:gd name="connsiteY1655" fmla="*/ 321511 h 513723"/>
                <a:gd name="connsiteX1656" fmla="*/ 306771 w 547998"/>
                <a:gd name="connsiteY1656" fmla="*/ 284207 h 513723"/>
                <a:gd name="connsiteX1657" fmla="*/ 302647 w 547998"/>
                <a:gd name="connsiteY1657" fmla="*/ 286340 h 513723"/>
                <a:gd name="connsiteX1658" fmla="*/ 305087 w 547998"/>
                <a:gd name="connsiteY1658" fmla="*/ 286340 h 513723"/>
                <a:gd name="connsiteX1659" fmla="*/ 305087 w 547998"/>
                <a:gd name="connsiteY1659" fmla="*/ 286246 h 513723"/>
                <a:gd name="connsiteX1660" fmla="*/ 303431 w 547998"/>
                <a:gd name="connsiteY1660" fmla="*/ 286246 h 513723"/>
                <a:gd name="connsiteX1661" fmla="*/ 306837 w 547998"/>
                <a:gd name="connsiteY1661" fmla="*/ 284755 h 513723"/>
                <a:gd name="connsiteX1662" fmla="*/ 310244 w 547998"/>
                <a:gd name="connsiteY1662" fmla="*/ 286246 h 513723"/>
                <a:gd name="connsiteX1663" fmla="*/ 308597 w 547998"/>
                <a:gd name="connsiteY1663" fmla="*/ 286246 h 513723"/>
                <a:gd name="connsiteX1664" fmla="*/ 311037 w 547998"/>
                <a:gd name="connsiteY1664" fmla="*/ 286340 h 513723"/>
                <a:gd name="connsiteX1665" fmla="*/ 306790 w 547998"/>
                <a:gd name="connsiteY1665" fmla="*/ 284207 h 513723"/>
                <a:gd name="connsiteX1666" fmla="*/ 303365 w 547998"/>
                <a:gd name="connsiteY1666" fmla="*/ 301307 h 513723"/>
                <a:gd name="connsiteX1667" fmla="*/ 306861 w 547998"/>
                <a:gd name="connsiteY1667" fmla="*/ 303779 h 513723"/>
                <a:gd name="connsiteX1668" fmla="*/ 310357 w 547998"/>
                <a:gd name="connsiteY1668" fmla="*/ 301307 h 513723"/>
                <a:gd name="connsiteX1669" fmla="*/ 310357 w 547998"/>
                <a:gd name="connsiteY1669" fmla="*/ 300920 h 513723"/>
                <a:gd name="connsiteX1670" fmla="*/ 303346 w 547998"/>
                <a:gd name="connsiteY1670" fmla="*/ 300920 h 513723"/>
                <a:gd name="connsiteX1671" fmla="*/ 314019 w 547998"/>
                <a:gd name="connsiteY1671" fmla="*/ 323087 h 513723"/>
                <a:gd name="connsiteX1672" fmla="*/ 317515 w 547998"/>
                <a:gd name="connsiteY1672" fmla="*/ 325560 h 513723"/>
                <a:gd name="connsiteX1673" fmla="*/ 321012 w 547998"/>
                <a:gd name="connsiteY1673" fmla="*/ 323087 h 513723"/>
                <a:gd name="connsiteX1674" fmla="*/ 321012 w 547998"/>
                <a:gd name="connsiteY1674" fmla="*/ 322700 h 513723"/>
                <a:gd name="connsiteX1675" fmla="*/ 314000 w 547998"/>
                <a:gd name="connsiteY1675" fmla="*/ 322700 h 513723"/>
                <a:gd name="connsiteX1676" fmla="*/ 317445 w 547998"/>
                <a:gd name="connsiteY1676" fmla="*/ 305988 h 513723"/>
                <a:gd name="connsiteX1677" fmla="*/ 313316 w 547998"/>
                <a:gd name="connsiteY1677" fmla="*/ 308130 h 513723"/>
                <a:gd name="connsiteX1678" fmla="*/ 315760 w 547998"/>
                <a:gd name="connsiteY1678" fmla="*/ 308130 h 513723"/>
                <a:gd name="connsiteX1679" fmla="*/ 315760 w 547998"/>
                <a:gd name="connsiteY1679" fmla="*/ 308035 h 513723"/>
                <a:gd name="connsiteX1680" fmla="*/ 314099 w 547998"/>
                <a:gd name="connsiteY1680" fmla="*/ 308035 h 513723"/>
                <a:gd name="connsiteX1681" fmla="*/ 317506 w 547998"/>
                <a:gd name="connsiteY1681" fmla="*/ 306549 h 513723"/>
                <a:gd name="connsiteX1682" fmla="*/ 320913 w 547998"/>
                <a:gd name="connsiteY1682" fmla="*/ 308035 h 513723"/>
                <a:gd name="connsiteX1683" fmla="*/ 319261 w 547998"/>
                <a:gd name="connsiteY1683" fmla="*/ 308035 h 513723"/>
                <a:gd name="connsiteX1684" fmla="*/ 321701 w 547998"/>
                <a:gd name="connsiteY1684" fmla="*/ 308130 h 513723"/>
                <a:gd name="connsiteX1685" fmla="*/ 317454 w 547998"/>
                <a:gd name="connsiteY1685" fmla="*/ 305997 h 513723"/>
                <a:gd name="connsiteX1686" fmla="*/ 320412 w 547998"/>
                <a:gd name="connsiteY1686" fmla="*/ 311277 h 513723"/>
                <a:gd name="connsiteX1687" fmla="*/ 314609 w 547998"/>
                <a:gd name="connsiteY1687" fmla="*/ 311277 h 513723"/>
                <a:gd name="connsiteX1688" fmla="*/ 314609 w 547998"/>
                <a:gd name="connsiteY1688" fmla="*/ 311664 h 513723"/>
                <a:gd name="connsiteX1689" fmla="*/ 320394 w 547998"/>
                <a:gd name="connsiteY1689" fmla="*/ 311664 h 513723"/>
                <a:gd name="connsiteX1690" fmla="*/ 319417 w 547998"/>
                <a:gd name="connsiteY1690" fmla="*/ 311919 h 513723"/>
                <a:gd name="connsiteX1691" fmla="*/ 315642 w 547998"/>
                <a:gd name="connsiteY1691" fmla="*/ 311919 h 513723"/>
                <a:gd name="connsiteX1692" fmla="*/ 315642 w 547998"/>
                <a:gd name="connsiteY1692" fmla="*/ 321507 h 513723"/>
                <a:gd name="connsiteX1693" fmla="*/ 319417 w 547998"/>
                <a:gd name="connsiteY1693" fmla="*/ 321507 h 513723"/>
                <a:gd name="connsiteX1694" fmla="*/ 324640 w 547998"/>
                <a:gd name="connsiteY1694" fmla="*/ 323092 h 513723"/>
                <a:gd name="connsiteX1695" fmla="*/ 328137 w 547998"/>
                <a:gd name="connsiteY1695" fmla="*/ 325564 h 513723"/>
                <a:gd name="connsiteX1696" fmla="*/ 331633 w 547998"/>
                <a:gd name="connsiteY1696" fmla="*/ 323092 h 513723"/>
                <a:gd name="connsiteX1697" fmla="*/ 331633 w 547998"/>
                <a:gd name="connsiteY1697" fmla="*/ 322705 h 513723"/>
                <a:gd name="connsiteX1698" fmla="*/ 324640 w 547998"/>
                <a:gd name="connsiteY1698" fmla="*/ 322705 h 513723"/>
                <a:gd name="connsiteX1699" fmla="*/ 331024 w 547998"/>
                <a:gd name="connsiteY1699" fmla="*/ 289487 h 513723"/>
                <a:gd name="connsiteX1700" fmla="*/ 325258 w 547998"/>
                <a:gd name="connsiteY1700" fmla="*/ 289487 h 513723"/>
                <a:gd name="connsiteX1701" fmla="*/ 325258 w 547998"/>
                <a:gd name="connsiteY1701" fmla="*/ 289874 h 513723"/>
                <a:gd name="connsiteX1702" fmla="*/ 331034 w 547998"/>
                <a:gd name="connsiteY1702" fmla="*/ 289874 h 513723"/>
                <a:gd name="connsiteX1703" fmla="*/ 340683 w 547998"/>
                <a:gd name="connsiteY1703" fmla="*/ 290129 h 513723"/>
                <a:gd name="connsiteX1704" fmla="*/ 336908 w 547998"/>
                <a:gd name="connsiteY1704" fmla="*/ 290129 h 513723"/>
                <a:gd name="connsiteX1705" fmla="*/ 336908 w 547998"/>
                <a:gd name="connsiteY1705" fmla="*/ 299717 h 513723"/>
                <a:gd name="connsiteX1706" fmla="*/ 340683 w 547998"/>
                <a:gd name="connsiteY1706" fmla="*/ 299717 h 513723"/>
                <a:gd name="connsiteX1707" fmla="*/ 338720 w 547998"/>
                <a:gd name="connsiteY1707" fmla="*/ 305988 h 513723"/>
                <a:gd name="connsiteX1708" fmla="*/ 334596 w 547998"/>
                <a:gd name="connsiteY1708" fmla="*/ 308120 h 513723"/>
                <a:gd name="connsiteX1709" fmla="*/ 337040 w 547998"/>
                <a:gd name="connsiteY1709" fmla="*/ 308120 h 513723"/>
                <a:gd name="connsiteX1710" fmla="*/ 337040 w 547998"/>
                <a:gd name="connsiteY1710" fmla="*/ 308026 h 513723"/>
                <a:gd name="connsiteX1711" fmla="*/ 335379 w 547998"/>
                <a:gd name="connsiteY1711" fmla="*/ 308026 h 513723"/>
                <a:gd name="connsiteX1712" fmla="*/ 338786 w 547998"/>
                <a:gd name="connsiteY1712" fmla="*/ 306540 h 513723"/>
                <a:gd name="connsiteX1713" fmla="*/ 342193 w 547998"/>
                <a:gd name="connsiteY1713" fmla="*/ 308026 h 513723"/>
                <a:gd name="connsiteX1714" fmla="*/ 340541 w 547998"/>
                <a:gd name="connsiteY1714" fmla="*/ 308026 h 513723"/>
                <a:gd name="connsiteX1715" fmla="*/ 340541 w 547998"/>
                <a:gd name="connsiteY1715" fmla="*/ 308120 h 513723"/>
                <a:gd name="connsiteX1716" fmla="*/ 342990 w 547998"/>
                <a:gd name="connsiteY1716" fmla="*/ 308120 h 513723"/>
                <a:gd name="connsiteX1717" fmla="*/ 338744 w 547998"/>
                <a:gd name="connsiteY1717" fmla="*/ 305988 h 513723"/>
                <a:gd name="connsiteX1718" fmla="*/ 341702 w 547998"/>
                <a:gd name="connsiteY1718" fmla="*/ 289473 h 513723"/>
                <a:gd name="connsiteX1719" fmla="*/ 335913 w 547998"/>
                <a:gd name="connsiteY1719" fmla="*/ 289473 h 513723"/>
                <a:gd name="connsiteX1720" fmla="*/ 335913 w 547998"/>
                <a:gd name="connsiteY1720" fmla="*/ 289860 h 513723"/>
                <a:gd name="connsiteX1721" fmla="*/ 341688 w 547998"/>
                <a:gd name="connsiteY1721" fmla="*/ 289860 h 513723"/>
                <a:gd name="connsiteX1722" fmla="*/ 338744 w 547998"/>
                <a:gd name="connsiteY1722" fmla="*/ 284193 h 513723"/>
                <a:gd name="connsiteX1723" fmla="*/ 334620 w 547998"/>
                <a:gd name="connsiteY1723" fmla="*/ 286326 h 513723"/>
                <a:gd name="connsiteX1724" fmla="*/ 337064 w 547998"/>
                <a:gd name="connsiteY1724" fmla="*/ 286326 h 513723"/>
                <a:gd name="connsiteX1725" fmla="*/ 337064 w 547998"/>
                <a:gd name="connsiteY1725" fmla="*/ 286231 h 513723"/>
                <a:gd name="connsiteX1726" fmla="*/ 335403 w 547998"/>
                <a:gd name="connsiteY1726" fmla="*/ 286231 h 513723"/>
                <a:gd name="connsiteX1727" fmla="*/ 338810 w 547998"/>
                <a:gd name="connsiteY1727" fmla="*/ 284740 h 513723"/>
                <a:gd name="connsiteX1728" fmla="*/ 342216 w 547998"/>
                <a:gd name="connsiteY1728" fmla="*/ 286231 h 513723"/>
                <a:gd name="connsiteX1729" fmla="*/ 340565 w 547998"/>
                <a:gd name="connsiteY1729" fmla="*/ 286231 h 513723"/>
                <a:gd name="connsiteX1730" fmla="*/ 340565 w 547998"/>
                <a:gd name="connsiteY1730" fmla="*/ 286326 h 513723"/>
                <a:gd name="connsiteX1731" fmla="*/ 343014 w 547998"/>
                <a:gd name="connsiteY1731" fmla="*/ 286326 h 513723"/>
                <a:gd name="connsiteX1732" fmla="*/ 338767 w 547998"/>
                <a:gd name="connsiteY1732" fmla="*/ 284193 h 513723"/>
                <a:gd name="connsiteX1733" fmla="*/ 308772 w 547998"/>
                <a:gd name="connsiteY1733" fmla="*/ 290115 h 513723"/>
                <a:gd name="connsiteX1734" fmla="*/ 304997 w 547998"/>
                <a:gd name="connsiteY1734" fmla="*/ 290115 h 513723"/>
                <a:gd name="connsiteX1735" fmla="*/ 304997 w 547998"/>
                <a:gd name="connsiteY1735" fmla="*/ 299703 h 513723"/>
                <a:gd name="connsiteX1736" fmla="*/ 308772 w 547998"/>
                <a:gd name="connsiteY1736" fmla="*/ 299703 h 513723"/>
                <a:gd name="connsiteX1737" fmla="*/ 397200 w 547998"/>
                <a:gd name="connsiteY1737" fmla="*/ 333850 h 513723"/>
                <a:gd name="connsiteX1738" fmla="*/ 407237 w 547998"/>
                <a:gd name="connsiteY1738" fmla="*/ 334794 h 513723"/>
                <a:gd name="connsiteX1739" fmla="*/ 407237 w 547998"/>
                <a:gd name="connsiteY1739" fmla="*/ 334492 h 513723"/>
                <a:gd name="connsiteX1740" fmla="*/ 405142 w 547998"/>
                <a:gd name="connsiteY1740" fmla="*/ 334492 h 513723"/>
                <a:gd name="connsiteX1741" fmla="*/ 401839 w 547998"/>
                <a:gd name="connsiteY1741" fmla="*/ 334100 h 513723"/>
                <a:gd name="connsiteX1742" fmla="*/ 401839 w 547998"/>
                <a:gd name="connsiteY1742" fmla="*/ 303034 h 513723"/>
                <a:gd name="connsiteX1743" fmla="*/ 397196 w 547998"/>
                <a:gd name="connsiteY1743" fmla="*/ 303624 h 513723"/>
                <a:gd name="connsiteX1744" fmla="*/ 397196 w 547998"/>
                <a:gd name="connsiteY1744" fmla="*/ 333562 h 513723"/>
                <a:gd name="connsiteX1745" fmla="*/ 395025 w 547998"/>
                <a:gd name="connsiteY1745" fmla="*/ 333307 h 513723"/>
                <a:gd name="connsiteX1746" fmla="*/ 395025 w 547998"/>
                <a:gd name="connsiteY1746" fmla="*/ 303883 h 513723"/>
                <a:gd name="connsiteX1747" fmla="*/ 390996 w 547998"/>
                <a:gd name="connsiteY1747" fmla="*/ 304397 h 513723"/>
                <a:gd name="connsiteX1748" fmla="*/ 390996 w 547998"/>
                <a:gd name="connsiteY1748" fmla="*/ 332807 h 513723"/>
                <a:gd name="connsiteX1749" fmla="*/ 388825 w 547998"/>
                <a:gd name="connsiteY1749" fmla="*/ 332552 h 513723"/>
                <a:gd name="connsiteX1750" fmla="*/ 388825 w 547998"/>
                <a:gd name="connsiteY1750" fmla="*/ 304690 h 513723"/>
                <a:gd name="connsiteX1751" fmla="*/ 384579 w 547998"/>
                <a:gd name="connsiteY1751" fmla="*/ 305233 h 513723"/>
                <a:gd name="connsiteX1752" fmla="*/ 384579 w 547998"/>
                <a:gd name="connsiteY1752" fmla="*/ 332066 h 513723"/>
                <a:gd name="connsiteX1753" fmla="*/ 380804 w 547998"/>
                <a:gd name="connsiteY1753" fmla="*/ 331623 h 513723"/>
                <a:gd name="connsiteX1754" fmla="*/ 380804 w 547998"/>
                <a:gd name="connsiteY1754" fmla="*/ 305709 h 513723"/>
                <a:gd name="connsiteX1755" fmla="*/ 376307 w 547998"/>
                <a:gd name="connsiteY1755" fmla="*/ 306280 h 513723"/>
                <a:gd name="connsiteX1756" fmla="*/ 376307 w 547998"/>
                <a:gd name="connsiteY1756" fmla="*/ 331085 h 513723"/>
                <a:gd name="connsiteX1757" fmla="*/ 374118 w 547998"/>
                <a:gd name="connsiteY1757" fmla="*/ 330826 h 513723"/>
                <a:gd name="connsiteX1758" fmla="*/ 374118 w 547998"/>
                <a:gd name="connsiteY1758" fmla="*/ 306563 h 513723"/>
                <a:gd name="connsiteX1759" fmla="*/ 370154 w 547998"/>
                <a:gd name="connsiteY1759" fmla="*/ 307068 h 513723"/>
                <a:gd name="connsiteX1760" fmla="*/ 370154 w 547998"/>
                <a:gd name="connsiteY1760" fmla="*/ 330358 h 513723"/>
                <a:gd name="connsiteX1761" fmla="*/ 367960 w 547998"/>
                <a:gd name="connsiteY1761" fmla="*/ 330099 h 513723"/>
                <a:gd name="connsiteX1762" fmla="*/ 367960 w 547998"/>
                <a:gd name="connsiteY1762" fmla="*/ 307347 h 513723"/>
                <a:gd name="connsiteX1763" fmla="*/ 364436 w 547998"/>
                <a:gd name="connsiteY1763" fmla="*/ 307795 h 513723"/>
                <a:gd name="connsiteX1764" fmla="*/ 364436 w 547998"/>
                <a:gd name="connsiteY1764" fmla="*/ 329684 h 513723"/>
                <a:gd name="connsiteX1765" fmla="*/ 362241 w 547998"/>
                <a:gd name="connsiteY1765" fmla="*/ 329424 h 513723"/>
                <a:gd name="connsiteX1766" fmla="*/ 362241 w 547998"/>
                <a:gd name="connsiteY1766" fmla="*/ 308073 h 513723"/>
                <a:gd name="connsiteX1767" fmla="*/ 358802 w 547998"/>
                <a:gd name="connsiteY1767" fmla="*/ 308512 h 513723"/>
                <a:gd name="connsiteX1768" fmla="*/ 358802 w 547998"/>
                <a:gd name="connsiteY1768" fmla="*/ 329014 h 513723"/>
                <a:gd name="connsiteX1769" fmla="*/ 356608 w 547998"/>
                <a:gd name="connsiteY1769" fmla="*/ 328754 h 513723"/>
                <a:gd name="connsiteX1770" fmla="*/ 356608 w 547998"/>
                <a:gd name="connsiteY1770" fmla="*/ 308790 h 513723"/>
                <a:gd name="connsiteX1771" fmla="*/ 352762 w 547998"/>
                <a:gd name="connsiteY1771" fmla="*/ 309262 h 513723"/>
                <a:gd name="connsiteX1772" fmla="*/ 352762 w 547998"/>
                <a:gd name="connsiteY1772" fmla="*/ 328282 h 513723"/>
                <a:gd name="connsiteX1773" fmla="*/ 350568 w 547998"/>
                <a:gd name="connsiteY1773" fmla="*/ 328023 h 513723"/>
                <a:gd name="connsiteX1774" fmla="*/ 350568 w 547998"/>
                <a:gd name="connsiteY1774" fmla="*/ 309545 h 513723"/>
                <a:gd name="connsiteX1775" fmla="*/ 348247 w 547998"/>
                <a:gd name="connsiteY1775" fmla="*/ 309838 h 513723"/>
                <a:gd name="connsiteX1776" fmla="*/ 348247 w 547998"/>
                <a:gd name="connsiteY1776" fmla="*/ 327768 h 513723"/>
                <a:gd name="connsiteX1777" fmla="*/ 345614 w 547998"/>
                <a:gd name="connsiteY1777" fmla="*/ 327457 h 513723"/>
                <a:gd name="connsiteX1778" fmla="*/ 345378 w 547998"/>
                <a:gd name="connsiteY1778" fmla="*/ 281244 h 513723"/>
                <a:gd name="connsiteX1779" fmla="*/ 346128 w 547998"/>
                <a:gd name="connsiteY1779" fmla="*/ 279753 h 513723"/>
                <a:gd name="connsiteX1780" fmla="*/ 405109 w 547998"/>
                <a:gd name="connsiteY1780" fmla="*/ 247460 h 513723"/>
                <a:gd name="connsiteX1781" fmla="*/ 474291 w 547998"/>
                <a:gd name="connsiteY1781" fmla="*/ 247460 h 513723"/>
                <a:gd name="connsiteX1782" fmla="*/ 478934 w 547998"/>
                <a:gd name="connsiteY1782" fmla="*/ 241798 h 513723"/>
                <a:gd name="connsiteX1783" fmla="*/ 405184 w 547998"/>
                <a:gd name="connsiteY1783" fmla="*/ 241774 h 513723"/>
                <a:gd name="connsiteX1784" fmla="*/ 379889 w 547998"/>
                <a:gd name="connsiteY1784" fmla="*/ 256991 h 513723"/>
                <a:gd name="connsiteX1785" fmla="*/ 344750 w 547998"/>
                <a:gd name="connsiteY1785" fmla="*/ 278130 h 513723"/>
                <a:gd name="connsiteX1786" fmla="*/ 203796 w 547998"/>
                <a:gd name="connsiteY1786" fmla="*/ 278130 h 513723"/>
                <a:gd name="connsiteX1787" fmla="*/ 143362 w 547998"/>
                <a:gd name="connsiteY1787" fmla="*/ 241793 h 513723"/>
                <a:gd name="connsiteX1788" fmla="*/ 69613 w 547998"/>
                <a:gd name="connsiteY1788" fmla="*/ 241817 h 513723"/>
                <a:gd name="connsiteX1789" fmla="*/ 74255 w 547998"/>
                <a:gd name="connsiteY1789" fmla="*/ 247479 h 513723"/>
                <a:gd name="connsiteX1790" fmla="*/ 143452 w 547998"/>
                <a:gd name="connsiteY1790" fmla="*/ 247479 h 513723"/>
                <a:gd name="connsiteX1791" fmla="*/ 202432 w 547998"/>
                <a:gd name="connsiteY1791" fmla="*/ 279772 h 513723"/>
                <a:gd name="connsiteX1792" fmla="*/ 203182 w 547998"/>
                <a:gd name="connsiteY1792" fmla="*/ 281263 h 513723"/>
                <a:gd name="connsiteX1793" fmla="*/ 202951 w 547998"/>
                <a:gd name="connsiteY1793" fmla="*/ 327475 h 513723"/>
                <a:gd name="connsiteX1794" fmla="*/ 200318 w 547998"/>
                <a:gd name="connsiteY1794" fmla="*/ 327787 h 513723"/>
                <a:gd name="connsiteX1795" fmla="*/ 200318 w 547998"/>
                <a:gd name="connsiteY1795" fmla="*/ 309857 h 513723"/>
                <a:gd name="connsiteX1796" fmla="*/ 197997 w 547998"/>
                <a:gd name="connsiteY1796" fmla="*/ 309564 h 513723"/>
                <a:gd name="connsiteX1797" fmla="*/ 197997 w 547998"/>
                <a:gd name="connsiteY1797" fmla="*/ 328042 h 513723"/>
                <a:gd name="connsiteX1798" fmla="*/ 195803 w 547998"/>
                <a:gd name="connsiteY1798" fmla="*/ 328301 h 513723"/>
                <a:gd name="connsiteX1799" fmla="*/ 195803 w 547998"/>
                <a:gd name="connsiteY1799" fmla="*/ 309281 h 513723"/>
                <a:gd name="connsiteX1800" fmla="*/ 191962 w 547998"/>
                <a:gd name="connsiteY1800" fmla="*/ 308809 h 513723"/>
                <a:gd name="connsiteX1801" fmla="*/ 191962 w 547998"/>
                <a:gd name="connsiteY1801" fmla="*/ 328778 h 513723"/>
                <a:gd name="connsiteX1802" fmla="*/ 189768 w 547998"/>
                <a:gd name="connsiteY1802" fmla="*/ 329037 h 513723"/>
                <a:gd name="connsiteX1803" fmla="*/ 189768 w 547998"/>
                <a:gd name="connsiteY1803" fmla="*/ 308512 h 513723"/>
                <a:gd name="connsiteX1804" fmla="*/ 186333 w 547998"/>
                <a:gd name="connsiteY1804" fmla="*/ 308073 h 513723"/>
                <a:gd name="connsiteX1805" fmla="*/ 186333 w 547998"/>
                <a:gd name="connsiteY1805" fmla="*/ 329424 h 513723"/>
                <a:gd name="connsiteX1806" fmla="*/ 184139 w 547998"/>
                <a:gd name="connsiteY1806" fmla="*/ 329684 h 513723"/>
                <a:gd name="connsiteX1807" fmla="*/ 184139 w 547998"/>
                <a:gd name="connsiteY1807" fmla="*/ 307795 h 513723"/>
                <a:gd name="connsiteX1808" fmla="*/ 180614 w 547998"/>
                <a:gd name="connsiteY1808" fmla="*/ 307347 h 513723"/>
                <a:gd name="connsiteX1809" fmla="*/ 180614 w 547998"/>
                <a:gd name="connsiteY1809" fmla="*/ 330099 h 513723"/>
                <a:gd name="connsiteX1810" fmla="*/ 178420 w 547998"/>
                <a:gd name="connsiteY1810" fmla="*/ 330358 h 513723"/>
                <a:gd name="connsiteX1811" fmla="*/ 178420 w 547998"/>
                <a:gd name="connsiteY1811" fmla="*/ 307068 h 513723"/>
                <a:gd name="connsiteX1812" fmla="*/ 174457 w 547998"/>
                <a:gd name="connsiteY1812" fmla="*/ 306563 h 513723"/>
                <a:gd name="connsiteX1813" fmla="*/ 174457 w 547998"/>
                <a:gd name="connsiteY1813" fmla="*/ 330830 h 513723"/>
                <a:gd name="connsiteX1814" fmla="*/ 172262 w 547998"/>
                <a:gd name="connsiteY1814" fmla="*/ 331090 h 513723"/>
                <a:gd name="connsiteX1815" fmla="*/ 172262 w 547998"/>
                <a:gd name="connsiteY1815" fmla="*/ 306285 h 513723"/>
                <a:gd name="connsiteX1816" fmla="*/ 167766 w 547998"/>
                <a:gd name="connsiteY1816" fmla="*/ 305714 h 513723"/>
                <a:gd name="connsiteX1817" fmla="*/ 167766 w 547998"/>
                <a:gd name="connsiteY1817" fmla="*/ 331623 h 513723"/>
                <a:gd name="connsiteX1818" fmla="*/ 163991 w 547998"/>
                <a:gd name="connsiteY1818" fmla="*/ 332066 h 513723"/>
                <a:gd name="connsiteX1819" fmla="*/ 163991 w 547998"/>
                <a:gd name="connsiteY1819" fmla="*/ 305233 h 513723"/>
                <a:gd name="connsiteX1820" fmla="*/ 159744 w 547998"/>
                <a:gd name="connsiteY1820" fmla="*/ 304690 h 513723"/>
                <a:gd name="connsiteX1821" fmla="*/ 159744 w 547998"/>
                <a:gd name="connsiteY1821" fmla="*/ 332571 h 513723"/>
                <a:gd name="connsiteX1822" fmla="*/ 157574 w 547998"/>
                <a:gd name="connsiteY1822" fmla="*/ 332826 h 513723"/>
                <a:gd name="connsiteX1823" fmla="*/ 157574 w 547998"/>
                <a:gd name="connsiteY1823" fmla="*/ 304416 h 513723"/>
                <a:gd name="connsiteX1824" fmla="*/ 153544 w 547998"/>
                <a:gd name="connsiteY1824" fmla="*/ 303902 h 513723"/>
                <a:gd name="connsiteX1825" fmla="*/ 153544 w 547998"/>
                <a:gd name="connsiteY1825" fmla="*/ 333307 h 513723"/>
                <a:gd name="connsiteX1826" fmla="*/ 151374 w 547998"/>
                <a:gd name="connsiteY1826" fmla="*/ 333562 h 513723"/>
                <a:gd name="connsiteX1827" fmla="*/ 151374 w 547998"/>
                <a:gd name="connsiteY1827" fmla="*/ 303624 h 513723"/>
                <a:gd name="connsiteX1828" fmla="*/ 146755 w 547998"/>
                <a:gd name="connsiteY1828" fmla="*/ 303034 h 513723"/>
                <a:gd name="connsiteX1829" fmla="*/ 146755 w 547998"/>
                <a:gd name="connsiteY1829" fmla="*/ 334110 h 513723"/>
                <a:gd name="connsiteX1830" fmla="*/ 143452 w 547998"/>
                <a:gd name="connsiteY1830" fmla="*/ 334482 h 513723"/>
                <a:gd name="connsiteX1831" fmla="*/ 141357 w 547998"/>
                <a:gd name="connsiteY1831" fmla="*/ 334482 h 513723"/>
                <a:gd name="connsiteX1832" fmla="*/ 141357 w 547998"/>
                <a:gd name="connsiteY1832" fmla="*/ 334784 h 513723"/>
                <a:gd name="connsiteX1833" fmla="*/ 143452 w 547998"/>
                <a:gd name="connsiteY1833" fmla="*/ 334784 h 513723"/>
                <a:gd name="connsiteX1834" fmla="*/ 202965 w 547998"/>
                <a:gd name="connsiteY1834" fmla="*/ 327707 h 513723"/>
                <a:gd name="connsiteX1835" fmla="*/ 345585 w 547998"/>
                <a:gd name="connsiteY1835" fmla="*/ 327707 h 513723"/>
                <a:gd name="connsiteX1836" fmla="*/ 248843 w 547998"/>
                <a:gd name="connsiteY1836" fmla="*/ 322648 h 513723"/>
                <a:gd name="connsiteX1837" fmla="*/ 247427 w 547998"/>
                <a:gd name="connsiteY1837" fmla="*/ 322648 h 513723"/>
                <a:gd name="connsiteX1838" fmla="*/ 247427 w 547998"/>
                <a:gd name="connsiteY1838" fmla="*/ 327367 h 513723"/>
                <a:gd name="connsiteX1839" fmla="*/ 203598 w 547998"/>
                <a:gd name="connsiteY1839" fmla="*/ 327367 h 513723"/>
                <a:gd name="connsiteX1840" fmla="*/ 203815 w 547998"/>
                <a:gd name="connsiteY1840" fmla="*/ 282938 h 513723"/>
                <a:gd name="connsiteX1841" fmla="*/ 205136 w 547998"/>
                <a:gd name="connsiteY1841" fmla="*/ 281419 h 513723"/>
                <a:gd name="connsiteX1842" fmla="*/ 248437 w 547998"/>
                <a:gd name="connsiteY1842" fmla="*/ 281419 h 513723"/>
                <a:gd name="connsiteX1843" fmla="*/ 248848 w 547998"/>
                <a:gd name="connsiteY1843" fmla="*/ 284542 h 513723"/>
                <a:gd name="connsiteX1844" fmla="*/ 299378 w 547998"/>
                <a:gd name="connsiteY1844" fmla="*/ 322648 h 513723"/>
                <a:gd name="connsiteX1845" fmla="*/ 298476 w 547998"/>
                <a:gd name="connsiteY1845" fmla="*/ 322648 h 513723"/>
                <a:gd name="connsiteX1846" fmla="*/ 298476 w 547998"/>
                <a:gd name="connsiteY1846" fmla="*/ 327367 h 513723"/>
                <a:gd name="connsiteX1847" fmla="*/ 288256 w 547998"/>
                <a:gd name="connsiteY1847" fmla="*/ 327367 h 513723"/>
                <a:gd name="connsiteX1848" fmla="*/ 288256 w 547998"/>
                <a:gd name="connsiteY1848" fmla="*/ 311409 h 513723"/>
                <a:gd name="connsiteX1849" fmla="*/ 284677 w 547998"/>
                <a:gd name="connsiteY1849" fmla="*/ 308085 h 513723"/>
                <a:gd name="connsiteX1850" fmla="*/ 281353 w 547998"/>
                <a:gd name="connsiteY1850" fmla="*/ 311409 h 513723"/>
                <a:gd name="connsiteX1851" fmla="*/ 281353 w 547998"/>
                <a:gd name="connsiteY1851" fmla="*/ 324795 h 513723"/>
                <a:gd name="connsiteX1852" fmla="*/ 282117 w 547998"/>
                <a:gd name="connsiteY1852" fmla="*/ 325531 h 513723"/>
                <a:gd name="connsiteX1853" fmla="*/ 282117 w 547998"/>
                <a:gd name="connsiteY1853" fmla="*/ 327386 h 513723"/>
                <a:gd name="connsiteX1854" fmla="*/ 276927 w 547998"/>
                <a:gd name="connsiteY1854" fmla="*/ 327386 h 513723"/>
                <a:gd name="connsiteX1855" fmla="*/ 276927 w 547998"/>
                <a:gd name="connsiteY1855" fmla="*/ 325531 h 513723"/>
                <a:gd name="connsiteX1856" fmla="*/ 277611 w 547998"/>
                <a:gd name="connsiteY1856" fmla="*/ 324786 h 513723"/>
                <a:gd name="connsiteX1857" fmla="*/ 277611 w 547998"/>
                <a:gd name="connsiteY1857" fmla="*/ 311409 h 513723"/>
                <a:gd name="connsiteX1858" fmla="*/ 274032 w 547998"/>
                <a:gd name="connsiteY1858" fmla="*/ 308085 h 513723"/>
                <a:gd name="connsiteX1859" fmla="*/ 270708 w 547998"/>
                <a:gd name="connsiteY1859" fmla="*/ 311409 h 513723"/>
                <a:gd name="connsiteX1860" fmla="*/ 270708 w 547998"/>
                <a:gd name="connsiteY1860" fmla="*/ 324805 h 513723"/>
                <a:gd name="connsiteX1861" fmla="*/ 271463 w 547998"/>
                <a:gd name="connsiteY1861" fmla="*/ 325531 h 513723"/>
                <a:gd name="connsiteX1862" fmla="*/ 271463 w 547998"/>
                <a:gd name="connsiteY1862" fmla="*/ 327386 h 513723"/>
                <a:gd name="connsiteX1863" fmla="*/ 266273 w 547998"/>
                <a:gd name="connsiteY1863" fmla="*/ 327386 h 513723"/>
                <a:gd name="connsiteX1864" fmla="*/ 266273 w 547998"/>
                <a:gd name="connsiteY1864" fmla="*/ 325531 h 513723"/>
                <a:gd name="connsiteX1865" fmla="*/ 266962 w 547998"/>
                <a:gd name="connsiteY1865" fmla="*/ 324781 h 513723"/>
                <a:gd name="connsiteX1866" fmla="*/ 266962 w 547998"/>
                <a:gd name="connsiteY1866" fmla="*/ 311409 h 513723"/>
                <a:gd name="connsiteX1867" fmla="*/ 263382 w 547998"/>
                <a:gd name="connsiteY1867" fmla="*/ 308085 h 513723"/>
                <a:gd name="connsiteX1868" fmla="*/ 260059 w 547998"/>
                <a:gd name="connsiteY1868" fmla="*/ 311409 h 513723"/>
                <a:gd name="connsiteX1869" fmla="*/ 260059 w 547998"/>
                <a:gd name="connsiteY1869" fmla="*/ 327386 h 513723"/>
                <a:gd name="connsiteX1870" fmla="*/ 250089 w 547998"/>
                <a:gd name="connsiteY1870" fmla="*/ 327386 h 513723"/>
                <a:gd name="connsiteX1871" fmla="*/ 250089 w 547998"/>
                <a:gd name="connsiteY1871" fmla="*/ 322667 h 513723"/>
                <a:gd name="connsiteX1872" fmla="*/ 249145 w 547998"/>
                <a:gd name="connsiteY1872" fmla="*/ 322667 h 513723"/>
                <a:gd name="connsiteX1873" fmla="*/ 249145 w 547998"/>
                <a:gd name="connsiteY1873" fmla="*/ 284538 h 513723"/>
                <a:gd name="connsiteX1874" fmla="*/ 248739 w 547998"/>
                <a:gd name="connsiteY1874" fmla="*/ 281442 h 513723"/>
                <a:gd name="connsiteX1875" fmla="*/ 299783 w 547998"/>
                <a:gd name="connsiteY1875" fmla="*/ 281442 h 513723"/>
                <a:gd name="connsiteX1876" fmla="*/ 299378 w 547998"/>
                <a:gd name="connsiteY1876" fmla="*/ 284538 h 513723"/>
                <a:gd name="connsiteX1877" fmla="*/ 301100 w 547998"/>
                <a:gd name="connsiteY1877" fmla="*/ 327367 h 513723"/>
                <a:gd name="connsiteX1878" fmla="*/ 301100 w 547998"/>
                <a:gd name="connsiteY1878" fmla="*/ 322648 h 513723"/>
                <a:gd name="connsiteX1879" fmla="*/ 299684 w 547998"/>
                <a:gd name="connsiteY1879" fmla="*/ 322648 h 513723"/>
                <a:gd name="connsiteX1880" fmla="*/ 299684 w 547998"/>
                <a:gd name="connsiteY1880" fmla="*/ 284561 h 513723"/>
                <a:gd name="connsiteX1881" fmla="*/ 300095 w 547998"/>
                <a:gd name="connsiteY1881" fmla="*/ 281438 h 513723"/>
                <a:gd name="connsiteX1882" fmla="*/ 343396 w 547998"/>
                <a:gd name="connsiteY1882" fmla="*/ 281438 h 513723"/>
                <a:gd name="connsiteX1883" fmla="*/ 344717 w 547998"/>
                <a:gd name="connsiteY1883" fmla="*/ 282957 h 513723"/>
                <a:gd name="connsiteX1884" fmla="*/ 344934 w 547998"/>
                <a:gd name="connsiteY1884" fmla="*/ 327386 h 513723"/>
                <a:gd name="connsiteX1885" fmla="*/ 335304 w 547998"/>
                <a:gd name="connsiteY1885" fmla="*/ 301293 h 513723"/>
                <a:gd name="connsiteX1886" fmla="*/ 338800 w 547998"/>
                <a:gd name="connsiteY1886" fmla="*/ 303765 h 513723"/>
                <a:gd name="connsiteX1887" fmla="*/ 342292 w 547998"/>
                <a:gd name="connsiteY1887" fmla="*/ 301293 h 513723"/>
                <a:gd name="connsiteX1888" fmla="*/ 342292 w 547998"/>
                <a:gd name="connsiteY1888" fmla="*/ 300906 h 513723"/>
                <a:gd name="connsiteX1889" fmla="*/ 335304 w 547998"/>
                <a:gd name="connsiteY1889" fmla="*/ 300906 h 513723"/>
                <a:gd name="connsiteX1890" fmla="*/ 324650 w 547998"/>
                <a:gd name="connsiteY1890" fmla="*/ 301293 h 513723"/>
                <a:gd name="connsiteX1891" fmla="*/ 328146 w 547998"/>
                <a:gd name="connsiteY1891" fmla="*/ 303765 h 513723"/>
                <a:gd name="connsiteX1892" fmla="*/ 331642 w 547998"/>
                <a:gd name="connsiteY1892" fmla="*/ 301293 h 513723"/>
                <a:gd name="connsiteX1893" fmla="*/ 331642 w 547998"/>
                <a:gd name="connsiteY1893" fmla="*/ 300906 h 513723"/>
                <a:gd name="connsiteX1894" fmla="*/ 324640 w 547998"/>
                <a:gd name="connsiteY1894" fmla="*/ 300906 h 513723"/>
                <a:gd name="connsiteX1895" fmla="*/ 330038 w 547998"/>
                <a:gd name="connsiteY1895" fmla="*/ 290115 h 513723"/>
                <a:gd name="connsiteX1896" fmla="*/ 326263 w 547998"/>
                <a:gd name="connsiteY1896" fmla="*/ 290115 h 513723"/>
                <a:gd name="connsiteX1897" fmla="*/ 326263 w 547998"/>
                <a:gd name="connsiteY1897" fmla="*/ 299703 h 513723"/>
                <a:gd name="connsiteX1898" fmla="*/ 330038 w 547998"/>
                <a:gd name="connsiteY1898" fmla="*/ 299703 h 513723"/>
                <a:gd name="connsiteX1899" fmla="*/ 407213 w 547998"/>
                <a:gd name="connsiteY1899" fmla="*/ 313792 h 513723"/>
                <a:gd name="connsiteX1900" fmla="*/ 403754 w 547998"/>
                <a:gd name="connsiteY1900" fmla="*/ 313900 h 513723"/>
                <a:gd name="connsiteX1901" fmla="*/ 403754 w 547998"/>
                <a:gd name="connsiteY1901" fmla="*/ 314202 h 513723"/>
                <a:gd name="connsiteX1902" fmla="*/ 407194 w 547998"/>
                <a:gd name="connsiteY1902" fmla="*/ 314094 h 513723"/>
                <a:gd name="connsiteX1903" fmla="*/ 407194 w 547998"/>
                <a:gd name="connsiteY1903" fmla="*/ 313792 h 513723"/>
                <a:gd name="connsiteX1904" fmla="*/ 341683 w 547998"/>
                <a:gd name="connsiteY1904" fmla="*/ 311291 h 513723"/>
                <a:gd name="connsiteX1905" fmla="*/ 335913 w 547998"/>
                <a:gd name="connsiteY1905" fmla="*/ 311291 h 513723"/>
                <a:gd name="connsiteX1906" fmla="*/ 335913 w 547998"/>
                <a:gd name="connsiteY1906" fmla="*/ 311678 h 513723"/>
                <a:gd name="connsiteX1907" fmla="*/ 341688 w 547998"/>
                <a:gd name="connsiteY1907" fmla="*/ 311678 h 513723"/>
                <a:gd name="connsiteX1908" fmla="*/ 335304 w 547998"/>
                <a:gd name="connsiteY1908" fmla="*/ 323092 h 513723"/>
                <a:gd name="connsiteX1909" fmla="*/ 338800 w 547998"/>
                <a:gd name="connsiteY1909" fmla="*/ 325564 h 513723"/>
                <a:gd name="connsiteX1910" fmla="*/ 342292 w 547998"/>
                <a:gd name="connsiteY1910" fmla="*/ 323092 h 513723"/>
                <a:gd name="connsiteX1911" fmla="*/ 342292 w 547998"/>
                <a:gd name="connsiteY1911" fmla="*/ 322705 h 513723"/>
                <a:gd name="connsiteX1912" fmla="*/ 335304 w 547998"/>
                <a:gd name="connsiteY1912" fmla="*/ 322705 h 513723"/>
                <a:gd name="connsiteX1913" fmla="*/ 340683 w 547998"/>
                <a:gd name="connsiteY1913" fmla="*/ 311905 h 513723"/>
                <a:gd name="connsiteX1914" fmla="*/ 336908 w 547998"/>
                <a:gd name="connsiteY1914" fmla="*/ 311905 h 513723"/>
                <a:gd name="connsiteX1915" fmla="*/ 336908 w 547998"/>
                <a:gd name="connsiteY1915" fmla="*/ 321492 h 513723"/>
                <a:gd name="connsiteX1916" fmla="*/ 340683 w 547998"/>
                <a:gd name="connsiteY1916" fmla="*/ 321492 h 513723"/>
                <a:gd name="connsiteX1917" fmla="*/ 192222 w 547998"/>
                <a:gd name="connsiteY1917" fmla="*/ 296744 h 513723"/>
                <a:gd name="connsiteX1918" fmla="*/ 195869 w 547998"/>
                <a:gd name="connsiteY1918" fmla="*/ 297744 h 513723"/>
                <a:gd name="connsiteX1919" fmla="*/ 195869 w 547998"/>
                <a:gd name="connsiteY1919" fmla="*/ 285005 h 513723"/>
                <a:gd name="connsiteX1920" fmla="*/ 192222 w 547998"/>
                <a:gd name="connsiteY1920" fmla="*/ 283415 h 513723"/>
                <a:gd name="connsiteX1921" fmla="*/ 179482 w 547998"/>
                <a:gd name="connsiteY1921" fmla="*/ 237320 h 513723"/>
                <a:gd name="connsiteX1922" fmla="*/ 179916 w 547998"/>
                <a:gd name="connsiteY1922" fmla="*/ 236924 h 513723"/>
                <a:gd name="connsiteX1923" fmla="*/ 175669 w 547998"/>
                <a:gd name="connsiteY1923" fmla="*/ 236924 h 513723"/>
                <a:gd name="connsiteX1924" fmla="*/ 175669 w 547998"/>
                <a:gd name="connsiteY1924" fmla="*/ 237320 h 513723"/>
                <a:gd name="connsiteX1925" fmla="*/ 176108 w 547998"/>
                <a:gd name="connsiteY1925" fmla="*/ 237320 h 513723"/>
                <a:gd name="connsiteX1926" fmla="*/ 176108 w 547998"/>
                <a:gd name="connsiteY1926" fmla="*/ 239476 h 513723"/>
                <a:gd name="connsiteX1927" fmla="*/ 177495 w 547998"/>
                <a:gd name="connsiteY1927" fmla="*/ 239476 h 513723"/>
                <a:gd name="connsiteX1928" fmla="*/ 177495 w 547998"/>
                <a:gd name="connsiteY1928" fmla="*/ 237320 h 513723"/>
                <a:gd name="connsiteX1929" fmla="*/ 178076 w 547998"/>
                <a:gd name="connsiteY1929" fmla="*/ 237320 h 513723"/>
                <a:gd name="connsiteX1930" fmla="*/ 178076 w 547998"/>
                <a:gd name="connsiteY1930" fmla="*/ 239476 h 513723"/>
                <a:gd name="connsiteX1931" fmla="*/ 179463 w 547998"/>
                <a:gd name="connsiteY1931" fmla="*/ 239476 h 513723"/>
                <a:gd name="connsiteX1932" fmla="*/ 178090 w 547998"/>
                <a:gd name="connsiteY1932" fmla="*/ 242071 h 513723"/>
                <a:gd name="connsiteX1933" fmla="*/ 179477 w 547998"/>
                <a:gd name="connsiteY1933" fmla="*/ 242071 h 513723"/>
                <a:gd name="connsiteX1934" fmla="*/ 179477 w 547998"/>
                <a:gd name="connsiteY1934" fmla="*/ 239915 h 513723"/>
                <a:gd name="connsiteX1935" fmla="*/ 178090 w 547998"/>
                <a:gd name="connsiteY1935" fmla="*/ 239915 h 513723"/>
                <a:gd name="connsiteX1936" fmla="*/ 191679 w 547998"/>
                <a:gd name="connsiteY1936" fmla="*/ 242071 h 513723"/>
                <a:gd name="connsiteX1937" fmla="*/ 193066 w 547998"/>
                <a:gd name="connsiteY1937" fmla="*/ 242071 h 513723"/>
                <a:gd name="connsiteX1938" fmla="*/ 193066 w 547998"/>
                <a:gd name="connsiteY1938" fmla="*/ 239915 h 513723"/>
                <a:gd name="connsiteX1939" fmla="*/ 191679 w 547998"/>
                <a:gd name="connsiteY1939" fmla="*/ 239915 h 513723"/>
                <a:gd name="connsiteX1940" fmla="*/ 176108 w 547998"/>
                <a:gd name="connsiteY1940" fmla="*/ 242071 h 513723"/>
                <a:gd name="connsiteX1941" fmla="*/ 177495 w 547998"/>
                <a:gd name="connsiteY1941" fmla="*/ 242071 h 513723"/>
                <a:gd name="connsiteX1942" fmla="*/ 177495 w 547998"/>
                <a:gd name="connsiteY1942" fmla="*/ 239915 h 513723"/>
                <a:gd name="connsiteX1943" fmla="*/ 176108 w 547998"/>
                <a:gd name="connsiteY1943" fmla="*/ 239915 h 513723"/>
                <a:gd name="connsiteX1944" fmla="*/ 189697 w 547998"/>
                <a:gd name="connsiteY1944" fmla="*/ 242071 h 513723"/>
                <a:gd name="connsiteX1945" fmla="*/ 191108 w 547998"/>
                <a:gd name="connsiteY1945" fmla="*/ 242071 h 513723"/>
                <a:gd name="connsiteX1946" fmla="*/ 191108 w 547998"/>
                <a:gd name="connsiteY1946" fmla="*/ 239915 h 513723"/>
                <a:gd name="connsiteX1947" fmla="*/ 189692 w 547998"/>
                <a:gd name="connsiteY1947" fmla="*/ 239915 h 513723"/>
                <a:gd name="connsiteX1948" fmla="*/ 358816 w 547998"/>
                <a:gd name="connsiteY1948" fmla="*/ 237301 h 513723"/>
                <a:gd name="connsiteX1949" fmla="*/ 359255 w 547998"/>
                <a:gd name="connsiteY1949" fmla="*/ 236905 h 513723"/>
                <a:gd name="connsiteX1950" fmla="*/ 355008 w 547998"/>
                <a:gd name="connsiteY1950" fmla="*/ 236905 h 513723"/>
                <a:gd name="connsiteX1951" fmla="*/ 355008 w 547998"/>
                <a:gd name="connsiteY1951" fmla="*/ 237301 h 513723"/>
                <a:gd name="connsiteX1952" fmla="*/ 355447 w 547998"/>
                <a:gd name="connsiteY1952" fmla="*/ 237301 h 513723"/>
                <a:gd name="connsiteX1953" fmla="*/ 355447 w 547998"/>
                <a:gd name="connsiteY1953" fmla="*/ 239457 h 513723"/>
                <a:gd name="connsiteX1954" fmla="*/ 356834 w 547998"/>
                <a:gd name="connsiteY1954" fmla="*/ 239457 h 513723"/>
                <a:gd name="connsiteX1955" fmla="*/ 356834 w 547998"/>
                <a:gd name="connsiteY1955" fmla="*/ 237301 h 513723"/>
                <a:gd name="connsiteX1956" fmla="*/ 357415 w 547998"/>
                <a:gd name="connsiteY1956" fmla="*/ 237301 h 513723"/>
                <a:gd name="connsiteX1957" fmla="*/ 357415 w 547998"/>
                <a:gd name="connsiteY1957" fmla="*/ 239457 h 513723"/>
                <a:gd name="connsiteX1958" fmla="*/ 358802 w 547998"/>
                <a:gd name="connsiteY1958" fmla="*/ 239457 h 513723"/>
                <a:gd name="connsiteX1959" fmla="*/ 357443 w 547998"/>
                <a:gd name="connsiteY1959" fmla="*/ 242071 h 513723"/>
                <a:gd name="connsiteX1960" fmla="*/ 358830 w 547998"/>
                <a:gd name="connsiteY1960" fmla="*/ 242071 h 513723"/>
                <a:gd name="connsiteX1961" fmla="*/ 358830 w 547998"/>
                <a:gd name="connsiteY1961" fmla="*/ 239915 h 513723"/>
                <a:gd name="connsiteX1962" fmla="*/ 357443 w 547998"/>
                <a:gd name="connsiteY1962" fmla="*/ 239915 h 513723"/>
                <a:gd name="connsiteX1963" fmla="*/ 98287 w 547998"/>
                <a:gd name="connsiteY1963" fmla="*/ 216229 h 513723"/>
                <a:gd name="connsiteX1964" fmla="*/ 94767 w 547998"/>
                <a:gd name="connsiteY1964" fmla="*/ 216229 h 513723"/>
                <a:gd name="connsiteX1965" fmla="*/ 94767 w 547998"/>
                <a:gd name="connsiteY1965" fmla="*/ 225665 h 513723"/>
                <a:gd name="connsiteX1966" fmla="*/ 98287 w 547998"/>
                <a:gd name="connsiteY1966" fmla="*/ 225665 h 513723"/>
                <a:gd name="connsiteX1967" fmla="*/ 346005 w 547998"/>
                <a:gd name="connsiteY1967" fmla="*/ 248347 h 513723"/>
                <a:gd name="connsiteX1968" fmla="*/ 346208 w 547998"/>
                <a:gd name="connsiteY1968" fmla="*/ 240769 h 513723"/>
                <a:gd name="connsiteX1969" fmla="*/ 345264 w 547998"/>
                <a:gd name="connsiteY1969" fmla="*/ 240868 h 513723"/>
                <a:gd name="connsiteX1970" fmla="*/ 346019 w 547998"/>
                <a:gd name="connsiteY1970" fmla="*/ 248342 h 513723"/>
                <a:gd name="connsiteX1971" fmla="*/ 193911 w 547998"/>
                <a:gd name="connsiteY1971" fmla="*/ 218314 h 513723"/>
                <a:gd name="connsiteX1972" fmla="*/ 191391 w 547998"/>
                <a:gd name="connsiteY1972" fmla="*/ 218314 h 513723"/>
                <a:gd name="connsiteX1973" fmla="*/ 191391 w 547998"/>
                <a:gd name="connsiteY1973" fmla="*/ 221853 h 513723"/>
                <a:gd name="connsiteX1974" fmla="*/ 193911 w 547998"/>
                <a:gd name="connsiteY1974" fmla="*/ 221853 h 513723"/>
                <a:gd name="connsiteX1975" fmla="*/ 193066 w 547998"/>
                <a:gd name="connsiteY1975" fmla="*/ 237320 h 513723"/>
                <a:gd name="connsiteX1976" fmla="*/ 193505 w 547998"/>
                <a:gd name="connsiteY1976" fmla="*/ 236924 h 513723"/>
                <a:gd name="connsiteX1977" fmla="*/ 189258 w 547998"/>
                <a:gd name="connsiteY1977" fmla="*/ 236924 h 513723"/>
                <a:gd name="connsiteX1978" fmla="*/ 189258 w 547998"/>
                <a:gd name="connsiteY1978" fmla="*/ 237320 h 513723"/>
                <a:gd name="connsiteX1979" fmla="*/ 189692 w 547998"/>
                <a:gd name="connsiteY1979" fmla="*/ 237320 h 513723"/>
                <a:gd name="connsiteX1980" fmla="*/ 189692 w 547998"/>
                <a:gd name="connsiteY1980" fmla="*/ 239476 h 513723"/>
                <a:gd name="connsiteX1981" fmla="*/ 191108 w 547998"/>
                <a:gd name="connsiteY1981" fmla="*/ 239476 h 513723"/>
                <a:gd name="connsiteX1982" fmla="*/ 191108 w 547998"/>
                <a:gd name="connsiteY1982" fmla="*/ 237320 h 513723"/>
                <a:gd name="connsiteX1983" fmla="*/ 191688 w 547998"/>
                <a:gd name="connsiteY1983" fmla="*/ 237320 h 513723"/>
                <a:gd name="connsiteX1984" fmla="*/ 191688 w 547998"/>
                <a:gd name="connsiteY1984" fmla="*/ 239476 h 513723"/>
                <a:gd name="connsiteX1985" fmla="*/ 193076 w 547998"/>
                <a:gd name="connsiteY1985" fmla="*/ 239476 h 513723"/>
                <a:gd name="connsiteX1986" fmla="*/ 360571 w 547998"/>
                <a:gd name="connsiteY1986" fmla="*/ 257907 h 513723"/>
                <a:gd name="connsiteX1987" fmla="*/ 361194 w 547998"/>
                <a:gd name="connsiteY1987" fmla="*/ 256189 h 513723"/>
                <a:gd name="connsiteX1988" fmla="*/ 355688 w 547998"/>
                <a:gd name="connsiteY1988" fmla="*/ 256189 h 513723"/>
                <a:gd name="connsiteX1989" fmla="*/ 356310 w 547998"/>
                <a:gd name="connsiteY1989" fmla="*/ 257907 h 513723"/>
                <a:gd name="connsiteX1990" fmla="*/ 178085 w 547998"/>
                <a:gd name="connsiteY1990" fmla="*/ 221858 h 513723"/>
                <a:gd name="connsiteX1991" fmla="*/ 180605 w 547998"/>
                <a:gd name="connsiteY1991" fmla="*/ 221858 h 513723"/>
                <a:gd name="connsiteX1992" fmla="*/ 180605 w 547998"/>
                <a:gd name="connsiteY1992" fmla="*/ 218319 h 513723"/>
                <a:gd name="connsiteX1993" fmla="*/ 178085 w 547998"/>
                <a:gd name="connsiteY1993" fmla="*/ 218319 h 513723"/>
                <a:gd name="connsiteX1994" fmla="*/ 358943 w 547998"/>
                <a:gd name="connsiteY1994" fmla="*/ 253316 h 513723"/>
                <a:gd name="connsiteX1995" fmla="*/ 355688 w 547998"/>
                <a:gd name="connsiteY1995" fmla="*/ 255448 h 513723"/>
                <a:gd name="connsiteX1996" fmla="*/ 356532 w 547998"/>
                <a:gd name="connsiteY1996" fmla="*/ 255448 h 513723"/>
                <a:gd name="connsiteX1997" fmla="*/ 358943 w 547998"/>
                <a:gd name="connsiteY1997" fmla="*/ 253316 h 513723"/>
                <a:gd name="connsiteX1998" fmla="*/ 179312 w 547998"/>
                <a:gd name="connsiteY1998" fmla="*/ 213869 h 513723"/>
                <a:gd name="connsiteX1999" fmla="*/ 175598 w 547998"/>
                <a:gd name="connsiteY1999" fmla="*/ 217215 h 513723"/>
                <a:gd name="connsiteX2000" fmla="*/ 179312 w 547998"/>
                <a:gd name="connsiteY2000" fmla="*/ 214511 h 513723"/>
                <a:gd name="connsiteX2001" fmla="*/ 181949 w 547998"/>
                <a:gd name="connsiteY2001" fmla="*/ 216436 h 513723"/>
                <a:gd name="connsiteX2002" fmla="*/ 176740 w 547998"/>
                <a:gd name="connsiteY2002" fmla="*/ 216436 h 513723"/>
                <a:gd name="connsiteX2003" fmla="*/ 170649 w 547998"/>
                <a:gd name="connsiteY2003" fmla="*/ 224203 h 513723"/>
                <a:gd name="connsiteX2004" fmla="*/ 167761 w 547998"/>
                <a:gd name="connsiteY2004" fmla="*/ 225868 h 513723"/>
                <a:gd name="connsiteX2005" fmla="*/ 167761 w 547998"/>
                <a:gd name="connsiteY2005" fmla="*/ 228591 h 513723"/>
                <a:gd name="connsiteX2006" fmla="*/ 199950 w 547998"/>
                <a:gd name="connsiteY2006" fmla="*/ 228647 h 513723"/>
                <a:gd name="connsiteX2007" fmla="*/ 212950 w 547998"/>
                <a:gd name="connsiteY2007" fmla="*/ 243180 h 513723"/>
                <a:gd name="connsiteX2008" fmla="*/ 199738 w 547998"/>
                <a:gd name="connsiteY2008" fmla="*/ 229591 h 513723"/>
                <a:gd name="connsiteX2009" fmla="*/ 167761 w 547998"/>
                <a:gd name="connsiteY2009" fmla="*/ 228987 h 513723"/>
                <a:gd name="connsiteX2010" fmla="*/ 167761 w 547998"/>
                <a:gd name="connsiteY2010" fmla="*/ 253835 h 513723"/>
                <a:gd name="connsiteX2011" fmla="*/ 143159 w 547998"/>
                <a:gd name="connsiteY2011" fmla="*/ 239476 h 513723"/>
                <a:gd name="connsiteX2012" fmla="*/ 129702 w 547998"/>
                <a:gd name="connsiteY2012" fmla="*/ 239476 h 513723"/>
                <a:gd name="connsiteX2013" fmla="*/ 129735 w 547998"/>
                <a:gd name="connsiteY2013" fmla="*/ 216917 h 513723"/>
                <a:gd name="connsiteX2014" fmla="*/ 130886 w 547998"/>
                <a:gd name="connsiteY2014" fmla="*/ 215540 h 513723"/>
                <a:gd name="connsiteX2015" fmla="*/ 130886 w 547998"/>
                <a:gd name="connsiteY2015" fmla="*/ 214318 h 513723"/>
                <a:gd name="connsiteX2016" fmla="*/ 131575 w 547998"/>
                <a:gd name="connsiteY2016" fmla="*/ 212463 h 513723"/>
                <a:gd name="connsiteX2017" fmla="*/ 115297 w 547998"/>
                <a:gd name="connsiteY2017" fmla="*/ 212463 h 513723"/>
                <a:gd name="connsiteX2018" fmla="*/ 115952 w 547998"/>
                <a:gd name="connsiteY2018" fmla="*/ 214384 h 513723"/>
                <a:gd name="connsiteX2019" fmla="*/ 129093 w 547998"/>
                <a:gd name="connsiteY2019" fmla="*/ 214384 h 513723"/>
                <a:gd name="connsiteX2020" fmla="*/ 129093 w 547998"/>
                <a:gd name="connsiteY2020" fmla="*/ 239476 h 513723"/>
                <a:gd name="connsiteX2021" fmla="*/ 100717 w 547998"/>
                <a:gd name="connsiteY2021" fmla="*/ 239476 h 513723"/>
                <a:gd name="connsiteX2022" fmla="*/ 100750 w 547998"/>
                <a:gd name="connsiteY2022" fmla="*/ 216917 h 513723"/>
                <a:gd name="connsiteX2023" fmla="*/ 101901 w 547998"/>
                <a:gd name="connsiteY2023" fmla="*/ 215540 h 513723"/>
                <a:gd name="connsiteX2024" fmla="*/ 101901 w 547998"/>
                <a:gd name="connsiteY2024" fmla="*/ 214318 h 513723"/>
                <a:gd name="connsiteX2025" fmla="*/ 102585 w 547998"/>
                <a:gd name="connsiteY2025" fmla="*/ 212463 h 513723"/>
                <a:gd name="connsiteX2026" fmla="*/ 86316 w 547998"/>
                <a:gd name="connsiteY2026" fmla="*/ 212463 h 513723"/>
                <a:gd name="connsiteX2027" fmla="*/ 86967 w 547998"/>
                <a:gd name="connsiteY2027" fmla="*/ 214384 h 513723"/>
                <a:gd name="connsiteX2028" fmla="*/ 100108 w 547998"/>
                <a:gd name="connsiteY2028" fmla="*/ 214384 h 513723"/>
                <a:gd name="connsiteX2029" fmla="*/ 100108 w 547998"/>
                <a:gd name="connsiteY2029" fmla="*/ 239476 h 513723"/>
                <a:gd name="connsiteX2030" fmla="*/ 70976 w 547998"/>
                <a:gd name="connsiteY2030" fmla="*/ 239476 h 513723"/>
                <a:gd name="connsiteX2031" fmla="*/ 69631 w 547998"/>
                <a:gd name="connsiteY2031" fmla="*/ 241029 h 513723"/>
                <a:gd name="connsiteX2032" fmla="*/ 143442 w 547998"/>
                <a:gd name="connsiteY2032" fmla="*/ 241052 h 513723"/>
                <a:gd name="connsiteX2033" fmla="*/ 203890 w 547998"/>
                <a:gd name="connsiteY2033" fmla="*/ 277856 h 513723"/>
                <a:gd name="connsiteX2034" fmla="*/ 344656 w 547998"/>
                <a:gd name="connsiteY2034" fmla="*/ 277856 h 513723"/>
                <a:gd name="connsiteX2035" fmla="*/ 404958 w 547998"/>
                <a:gd name="connsiteY2035" fmla="*/ 241085 h 513723"/>
                <a:gd name="connsiteX2036" fmla="*/ 478919 w 547998"/>
                <a:gd name="connsiteY2036" fmla="*/ 241015 h 513723"/>
                <a:gd name="connsiteX2037" fmla="*/ 477570 w 547998"/>
                <a:gd name="connsiteY2037" fmla="*/ 239462 h 513723"/>
                <a:gd name="connsiteX2038" fmla="*/ 448438 w 547998"/>
                <a:gd name="connsiteY2038" fmla="*/ 239462 h 513723"/>
                <a:gd name="connsiteX2039" fmla="*/ 448438 w 547998"/>
                <a:gd name="connsiteY2039" fmla="*/ 214388 h 513723"/>
                <a:gd name="connsiteX2040" fmla="*/ 461579 w 547998"/>
                <a:gd name="connsiteY2040" fmla="*/ 214388 h 513723"/>
                <a:gd name="connsiteX2041" fmla="*/ 462235 w 547998"/>
                <a:gd name="connsiteY2041" fmla="*/ 212468 h 513723"/>
                <a:gd name="connsiteX2042" fmla="*/ 445952 w 547998"/>
                <a:gd name="connsiteY2042" fmla="*/ 212468 h 513723"/>
                <a:gd name="connsiteX2043" fmla="*/ 446640 w 547998"/>
                <a:gd name="connsiteY2043" fmla="*/ 214322 h 513723"/>
                <a:gd name="connsiteX2044" fmla="*/ 446640 w 547998"/>
                <a:gd name="connsiteY2044" fmla="*/ 215544 h 513723"/>
                <a:gd name="connsiteX2045" fmla="*/ 447792 w 547998"/>
                <a:gd name="connsiteY2045" fmla="*/ 216922 h 513723"/>
                <a:gd name="connsiteX2046" fmla="*/ 447825 w 547998"/>
                <a:gd name="connsiteY2046" fmla="*/ 239481 h 513723"/>
                <a:gd name="connsiteX2047" fmla="*/ 419448 w 547998"/>
                <a:gd name="connsiteY2047" fmla="*/ 239481 h 513723"/>
                <a:gd name="connsiteX2048" fmla="*/ 419448 w 547998"/>
                <a:gd name="connsiteY2048" fmla="*/ 214388 h 513723"/>
                <a:gd name="connsiteX2049" fmla="*/ 432589 w 547998"/>
                <a:gd name="connsiteY2049" fmla="*/ 214388 h 513723"/>
                <a:gd name="connsiteX2050" fmla="*/ 433245 w 547998"/>
                <a:gd name="connsiteY2050" fmla="*/ 212468 h 513723"/>
                <a:gd name="connsiteX2051" fmla="*/ 416966 w 547998"/>
                <a:gd name="connsiteY2051" fmla="*/ 212468 h 513723"/>
                <a:gd name="connsiteX2052" fmla="*/ 417650 w 547998"/>
                <a:gd name="connsiteY2052" fmla="*/ 214322 h 513723"/>
                <a:gd name="connsiteX2053" fmla="*/ 417650 w 547998"/>
                <a:gd name="connsiteY2053" fmla="*/ 215544 h 513723"/>
                <a:gd name="connsiteX2054" fmla="*/ 418802 w 547998"/>
                <a:gd name="connsiteY2054" fmla="*/ 216922 h 513723"/>
                <a:gd name="connsiteX2055" fmla="*/ 418835 w 547998"/>
                <a:gd name="connsiteY2055" fmla="*/ 239481 h 513723"/>
                <a:gd name="connsiteX2056" fmla="*/ 405382 w 547998"/>
                <a:gd name="connsiteY2056" fmla="*/ 239481 h 513723"/>
                <a:gd name="connsiteX2057" fmla="*/ 380790 w 547998"/>
                <a:gd name="connsiteY2057" fmla="*/ 253839 h 513723"/>
                <a:gd name="connsiteX2058" fmla="*/ 380790 w 547998"/>
                <a:gd name="connsiteY2058" fmla="*/ 228992 h 513723"/>
                <a:gd name="connsiteX2059" fmla="*/ 348813 w 547998"/>
                <a:gd name="connsiteY2059" fmla="*/ 229596 h 513723"/>
                <a:gd name="connsiteX2060" fmla="*/ 335601 w 547998"/>
                <a:gd name="connsiteY2060" fmla="*/ 243185 h 513723"/>
                <a:gd name="connsiteX2061" fmla="*/ 348600 w 547998"/>
                <a:gd name="connsiteY2061" fmla="*/ 228652 h 513723"/>
                <a:gd name="connsiteX2062" fmla="*/ 380790 w 547998"/>
                <a:gd name="connsiteY2062" fmla="*/ 228596 h 513723"/>
                <a:gd name="connsiteX2063" fmla="*/ 380790 w 547998"/>
                <a:gd name="connsiteY2063" fmla="*/ 225873 h 513723"/>
                <a:gd name="connsiteX2064" fmla="*/ 377902 w 547998"/>
                <a:gd name="connsiteY2064" fmla="*/ 224207 h 513723"/>
                <a:gd name="connsiteX2065" fmla="*/ 371825 w 547998"/>
                <a:gd name="connsiteY2065" fmla="*/ 216436 h 513723"/>
                <a:gd name="connsiteX2066" fmla="*/ 366568 w 547998"/>
                <a:gd name="connsiteY2066" fmla="*/ 216436 h 513723"/>
                <a:gd name="connsiteX2067" fmla="*/ 369206 w 547998"/>
                <a:gd name="connsiteY2067" fmla="*/ 214511 h 513723"/>
                <a:gd name="connsiteX2068" fmla="*/ 372919 w 547998"/>
                <a:gd name="connsiteY2068" fmla="*/ 217215 h 513723"/>
                <a:gd name="connsiteX2069" fmla="*/ 369206 w 547998"/>
                <a:gd name="connsiteY2069" fmla="*/ 213869 h 513723"/>
                <a:gd name="connsiteX2070" fmla="*/ 366375 w 547998"/>
                <a:gd name="connsiteY2070" fmla="*/ 216431 h 513723"/>
                <a:gd name="connsiteX2071" fmla="*/ 365398 w 547998"/>
                <a:gd name="connsiteY2071" fmla="*/ 216431 h 513723"/>
                <a:gd name="connsiteX2072" fmla="*/ 369772 w 547998"/>
                <a:gd name="connsiteY2072" fmla="*/ 212586 h 513723"/>
                <a:gd name="connsiteX2073" fmla="*/ 360628 w 547998"/>
                <a:gd name="connsiteY2073" fmla="*/ 195722 h 513723"/>
                <a:gd name="connsiteX2074" fmla="*/ 348615 w 547998"/>
                <a:gd name="connsiteY2074" fmla="*/ 223830 h 513723"/>
                <a:gd name="connsiteX2075" fmla="*/ 338786 w 547998"/>
                <a:gd name="connsiteY2075" fmla="*/ 237985 h 513723"/>
                <a:gd name="connsiteX2076" fmla="*/ 332897 w 547998"/>
                <a:gd name="connsiteY2076" fmla="*/ 239165 h 513723"/>
                <a:gd name="connsiteX2077" fmla="*/ 296263 w 547998"/>
                <a:gd name="connsiteY2077" fmla="*/ 239245 h 513723"/>
                <a:gd name="connsiteX2078" fmla="*/ 293904 w 547998"/>
                <a:gd name="connsiteY2078" fmla="*/ 242675 h 513723"/>
                <a:gd name="connsiteX2079" fmla="*/ 290351 w 547998"/>
                <a:gd name="connsiteY2079" fmla="*/ 242119 h 513723"/>
                <a:gd name="connsiteX2080" fmla="*/ 286133 w 547998"/>
                <a:gd name="connsiteY2080" fmla="*/ 242119 h 513723"/>
                <a:gd name="connsiteX2081" fmla="*/ 287251 w 547998"/>
                <a:gd name="connsiteY2081" fmla="*/ 246710 h 513723"/>
                <a:gd name="connsiteX2082" fmla="*/ 290138 w 547998"/>
                <a:gd name="connsiteY2082" fmla="*/ 248611 h 513723"/>
                <a:gd name="connsiteX2083" fmla="*/ 290200 w 547998"/>
                <a:gd name="connsiteY2083" fmla="*/ 248597 h 513723"/>
                <a:gd name="connsiteX2084" fmla="*/ 292055 w 547998"/>
                <a:gd name="connsiteY2084" fmla="*/ 245653 h 513723"/>
                <a:gd name="connsiteX2085" fmla="*/ 294367 w 547998"/>
                <a:gd name="connsiteY2085" fmla="*/ 245653 h 513723"/>
                <a:gd name="connsiteX2086" fmla="*/ 294315 w 547998"/>
                <a:gd name="connsiteY2086" fmla="*/ 249899 h 513723"/>
                <a:gd name="connsiteX2087" fmla="*/ 338989 w 547998"/>
                <a:gd name="connsiteY2087" fmla="*/ 250008 h 513723"/>
                <a:gd name="connsiteX2088" fmla="*/ 337493 w 547998"/>
                <a:gd name="connsiteY2088" fmla="*/ 244756 h 513723"/>
                <a:gd name="connsiteX2089" fmla="*/ 349011 w 547998"/>
                <a:gd name="connsiteY2089" fmla="*/ 231601 h 513723"/>
                <a:gd name="connsiteX2090" fmla="*/ 379719 w 547998"/>
                <a:gd name="connsiteY2090" fmla="*/ 231601 h 513723"/>
                <a:gd name="connsiteX2091" fmla="*/ 380535 w 547998"/>
                <a:gd name="connsiteY2091" fmla="*/ 230988 h 513723"/>
                <a:gd name="connsiteX2092" fmla="*/ 380559 w 547998"/>
                <a:gd name="connsiteY2092" fmla="*/ 245143 h 513723"/>
                <a:gd name="connsiteX2093" fmla="*/ 373990 w 547998"/>
                <a:gd name="connsiteY2093" fmla="*/ 249715 h 513723"/>
                <a:gd name="connsiteX2094" fmla="*/ 347963 w 547998"/>
                <a:gd name="connsiteY2094" fmla="*/ 249715 h 513723"/>
                <a:gd name="connsiteX2095" fmla="*/ 343188 w 547998"/>
                <a:gd name="connsiteY2095" fmla="*/ 254259 h 513723"/>
                <a:gd name="connsiteX2096" fmla="*/ 278682 w 547998"/>
                <a:gd name="connsiteY2096" fmla="*/ 254259 h 513723"/>
                <a:gd name="connsiteX2097" fmla="*/ 279093 w 547998"/>
                <a:gd name="connsiteY2097" fmla="*/ 253018 h 513723"/>
                <a:gd name="connsiteX2098" fmla="*/ 277828 w 547998"/>
                <a:gd name="connsiteY2098" fmla="*/ 253075 h 513723"/>
                <a:gd name="connsiteX2099" fmla="*/ 270718 w 547998"/>
                <a:gd name="connsiteY2099" fmla="*/ 253075 h 513723"/>
                <a:gd name="connsiteX2100" fmla="*/ 269453 w 547998"/>
                <a:gd name="connsiteY2100" fmla="*/ 253018 h 513723"/>
                <a:gd name="connsiteX2101" fmla="*/ 269864 w 547998"/>
                <a:gd name="connsiteY2101" fmla="*/ 254259 h 513723"/>
                <a:gd name="connsiteX2102" fmla="*/ 205353 w 547998"/>
                <a:gd name="connsiteY2102" fmla="*/ 254259 h 513723"/>
                <a:gd name="connsiteX2103" fmla="*/ 200578 w 547998"/>
                <a:gd name="connsiteY2103" fmla="*/ 249715 h 513723"/>
                <a:gd name="connsiteX2104" fmla="*/ 174560 w 547998"/>
                <a:gd name="connsiteY2104" fmla="*/ 249715 h 513723"/>
                <a:gd name="connsiteX2105" fmla="*/ 167988 w 547998"/>
                <a:gd name="connsiteY2105" fmla="*/ 245115 h 513723"/>
                <a:gd name="connsiteX2106" fmla="*/ 168011 w 547998"/>
                <a:gd name="connsiteY2106" fmla="*/ 230960 h 513723"/>
                <a:gd name="connsiteX2107" fmla="*/ 168827 w 547998"/>
                <a:gd name="connsiteY2107" fmla="*/ 231573 h 513723"/>
                <a:gd name="connsiteX2108" fmla="*/ 199535 w 547998"/>
                <a:gd name="connsiteY2108" fmla="*/ 231573 h 513723"/>
                <a:gd name="connsiteX2109" fmla="*/ 211053 w 547998"/>
                <a:gd name="connsiteY2109" fmla="*/ 244728 h 513723"/>
                <a:gd name="connsiteX2110" fmla="*/ 209557 w 547998"/>
                <a:gd name="connsiteY2110" fmla="*/ 249980 h 513723"/>
                <a:gd name="connsiteX2111" fmla="*/ 254231 w 547998"/>
                <a:gd name="connsiteY2111" fmla="*/ 249871 h 513723"/>
                <a:gd name="connsiteX2112" fmla="*/ 254184 w 547998"/>
                <a:gd name="connsiteY2112" fmla="*/ 245624 h 513723"/>
                <a:gd name="connsiteX2113" fmla="*/ 257846 w 547998"/>
                <a:gd name="connsiteY2113" fmla="*/ 246785 h 513723"/>
                <a:gd name="connsiteX2114" fmla="*/ 258351 w 547998"/>
                <a:gd name="connsiteY2114" fmla="*/ 248564 h 513723"/>
                <a:gd name="connsiteX2115" fmla="*/ 261286 w 547998"/>
                <a:gd name="connsiteY2115" fmla="*/ 246739 h 513723"/>
                <a:gd name="connsiteX2116" fmla="*/ 261300 w 547998"/>
                <a:gd name="connsiteY2116" fmla="*/ 246677 h 513723"/>
                <a:gd name="connsiteX2117" fmla="*/ 262418 w 547998"/>
                <a:gd name="connsiteY2117" fmla="*/ 242086 h 513723"/>
                <a:gd name="connsiteX2118" fmla="*/ 258204 w 547998"/>
                <a:gd name="connsiteY2118" fmla="*/ 242086 h 513723"/>
                <a:gd name="connsiteX2119" fmla="*/ 256959 w 547998"/>
                <a:gd name="connsiteY2119" fmla="*/ 242642 h 513723"/>
                <a:gd name="connsiteX2120" fmla="*/ 254651 w 547998"/>
                <a:gd name="connsiteY2120" fmla="*/ 242642 h 513723"/>
                <a:gd name="connsiteX2121" fmla="*/ 252292 w 547998"/>
                <a:gd name="connsiteY2121" fmla="*/ 239212 h 513723"/>
                <a:gd name="connsiteX2122" fmla="*/ 215644 w 547998"/>
                <a:gd name="connsiteY2122" fmla="*/ 239151 h 513723"/>
                <a:gd name="connsiteX2123" fmla="*/ 209755 w 547998"/>
                <a:gd name="connsiteY2123" fmla="*/ 237971 h 513723"/>
                <a:gd name="connsiteX2124" fmla="*/ 199927 w 547998"/>
                <a:gd name="connsiteY2124" fmla="*/ 223816 h 513723"/>
                <a:gd name="connsiteX2125" fmla="*/ 187914 w 547998"/>
                <a:gd name="connsiteY2125" fmla="*/ 195708 h 513723"/>
                <a:gd name="connsiteX2126" fmla="*/ 178769 w 547998"/>
                <a:gd name="connsiteY2126" fmla="*/ 212572 h 513723"/>
                <a:gd name="connsiteX2127" fmla="*/ 183143 w 547998"/>
                <a:gd name="connsiteY2127" fmla="*/ 216417 h 513723"/>
                <a:gd name="connsiteX2128" fmla="*/ 182166 w 547998"/>
                <a:gd name="connsiteY2128" fmla="*/ 216417 h 513723"/>
                <a:gd name="connsiteX2129" fmla="*/ 366903 w 547998"/>
                <a:gd name="connsiteY2129" fmla="*/ 219687 h 513723"/>
                <a:gd name="connsiteX2130" fmla="*/ 366903 w 547998"/>
                <a:gd name="connsiteY2130" fmla="*/ 218309 h 513723"/>
                <a:gd name="connsiteX2131" fmla="*/ 370527 w 547998"/>
                <a:gd name="connsiteY2131" fmla="*/ 217215 h 513723"/>
                <a:gd name="connsiteX2132" fmla="*/ 371442 w 547998"/>
                <a:gd name="connsiteY2132" fmla="*/ 219687 h 513723"/>
                <a:gd name="connsiteX2133" fmla="*/ 372905 w 547998"/>
                <a:gd name="connsiteY2133" fmla="*/ 223122 h 513723"/>
                <a:gd name="connsiteX2134" fmla="*/ 371773 w 547998"/>
                <a:gd name="connsiteY2134" fmla="*/ 224005 h 513723"/>
                <a:gd name="connsiteX2135" fmla="*/ 369027 w 547998"/>
                <a:gd name="connsiteY2135" fmla="*/ 224915 h 513723"/>
                <a:gd name="connsiteX2136" fmla="*/ 365912 w 547998"/>
                <a:gd name="connsiteY2136" fmla="*/ 224005 h 513723"/>
                <a:gd name="connsiteX2137" fmla="*/ 365409 w 547998"/>
                <a:gd name="connsiteY2137" fmla="*/ 223315 h 513723"/>
                <a:gd name="connsiteX2138" fmla="*/ 365474 w 547998"/>
                <a:gd name="connsiteY2138" fmla="*/ 223122 h 513723"/>
                <a:gd name="connsiteX2139" fmla="*/ 359165 w 547998"/>
                <a:gd name="connsiteY2139" fmla="*/ 224005 h 513723"/>
                <a:gd name="connsiteX2140" fmla="*/ 357617 w 547998"/>
                <a:gd name="connsiteY2140" fmla="*/ 224316 h 513723"/>
                <a:gd name="connsiteX2141" fmla="*/ 353843 w 547998"/>
                <a:gd name="connsiteY2141" fmla="*/ 224316 h 513723"/>
                <a:gd name="connsiteX2142" fmla="*/ 352182 w 547998"/>
                <a:gd name="connsiteY2142" fmla="*/ 223122 h 513723"/>
                <a:gd name="connsiteX2143" fmla="*/ 353597 w 547998"/>
                <a:gd name="connsiteY2143" fmla="*/ 219687 h 513723"/>
                <a:gd name="connsiteX2144" fmla="*/ 353597 w 547998"/>
                <a:gd name="connsiteY2144" fmla="*/ 218309 h 513723"/>
                <a:gd name="connsiteX2145" fmla="*/ 357221 w 547998"/>
                <a:gd name="connsiteY2145" fmla="*/ 217215 h 513723"/>
                <a:gd name="connsiteX2146" fmla="*/ 358136 w 547998"/>
                <a:gd name="connsiteY2146" fmla="*/ 218309 h 513723"/>
                <a:gd name="connsiteX2147" fmla="*/ 358136 w 547998"/>
                <a:gd name="connsiteY2147" fmla="*/ 219687 h 513723"/>
                <a:gd name="connsiteX2148" fmla="*/ 359599 w 547998"/>
                <a:gd name="connsiteY2148" fmla="*/ 223122 h 513723"/>
                <a:gd name="connsiteX2149" fmla="*/ 359359 w 547998"/>
                <a:gd name="connsiteY2149" fmla="*/ 223942 h 513723"/>
                <a:gd name="connsiteX2150" fmla="*/ 359160 w 547998"/>
                <a:gd name="connsiteY2150" fmla="*/ 224009 h 513723"/>
                <a:gd name="connsiteX2151" fmla="*/ 353225 w 547998"/>
                <a:gd name="connsiteY2151" fmla="*/ 216460 h 513723"/>
                <a:gd name="connsiteX2152" fmla="*/ 355867 w 547998"/>
                <a:gd name="connsiteY2152" fmla="*/ 214535 h 513723"/>
                <a:gd name="connsiteX2153" fmla="*/ 358509 w 547998"/>
                <a:gd name="connsiteY2153" fmla="*/ 216460 h 513723"/>
                <a:gd name="connsiteX2154" fmla="*/ 355721 w 547998"/>
                <a:gd name="connsiteY2154" fmla="*/ 212614 h 513723"/>
                <a:gd name="connsiteX2155" fmla="*/ 359528 w 547998"/>
                <a:gd name="connsiteY2155" fmla="*/ 216460 h 513723"/>
                <a:gd name="connsiteX2156" fmla="*/ 358712 w 547998"/>
                <a:gd name="connsiteY2156" fmla="*/ 216460 h 513723"/>
                <a:gd name="connsiteX2157" fmla="*/ 355881 w 547998"/>
                <a:gd name="connsiteY2157" fmla="*/ 213898 h 513723"/>
                <a:gd name="connsiteX2158" fmla="*/ 353050 w 547998"/>
                <a:gd name="connsiteY2158" fmla="*/ 216460 h 513723"/>
                <a:gd name="connsiteX2159" fmla="*/ 351941 w 547998"/>
                <a:gd name="connsiteY2159" fmla="*/ 216460 h 513723"/>
                <a:gd name="connsiteX2160" fmla="*/ 291139 w 547998"/>
                <a:gd name="connsiteY2160" fmla="*/ 244931 h 513723"/>
                <a:gd name="connsiteX2161" fmla="*/ 294367 w 547998"/>
                <a:gd name="connsiteY2161" fmla="*/ 244931 h 513723"/>
                <a:gd name="connsiteX2162" fmla="*/ 291139 w 547998"/>
                <a:gd name="connsiteY2162" fmla="*/ 244931 h 513723"/>
                <a:gd name="connsiteX2163" fmla="*/ 360500 w 547998"/>
                <a:gd name="connsiteY2163" fmla="*/ 259454 h 513723"/>
                <a:gd name="connsiteX2164" fmla="*/ 360500 w 547998"/>
                <a:gd name="connsiteY2164" fmla="*/ 258935 h 513723"/>
                <a:gd name="connsiteX2165" fmla="*/ 356013 w 547998"/>
                <a:gd name="connsiteY2165" fmla="*/ 258935 h 513723"/>
                <a:gd name="connsiteX2166" fmla="*/ 356013 w 547998"/>
                <a:gd name="connsiteY2166" fmla="*/ 262668 h 513723"/>
                <a:gd name="connsiteX2167" fmla="*/ 351026 w 547998"/>
                <a:gd name="connsiteY2167" fmla="*/ 266239 h 513723"/>
                <a:gd name="connsiteX2168" fmla="*/ 351026 w 547998"/>
                <a:gd name="connsiteY2168" fmla="*/ 257605 h 513723"/>
                <a:gd name="connsiteX2169" fmla="*/ 349657 w 547998"/>
                <a:gd name="connsiteY2169" fmla="*/ 258728 h 513723"/>
                <a:gd name="connsiteX2170" fmla="*/ 349870 w 547998"/>
                <a:gd name="connsiteY2170" fmla="*/ 268858 h 513723"/>
                <a:gd name="connsiteX2171" fmla="*/ 354239 w 547998"/>
                <a:gd name="connsiteY2171" fmla="*/ 265593 h 513723"/>
                <a:gd name="connsiteX2172" fmla="*/ 354239 w 547998"/>
                <a:gd name="connsiteY2172" fmla="*/ 268386 h 513723"/>
                <a:gd name="connsiteX2173" fmla="*/ 344802 w 547998"/>
                <a:gd name="connsiteY2173" fmla="*/ 274841 h 513723"/>
                <a:gd name="connsiteX2174" fmla="*/ 334053 w 547998"/>
                <a:gd name="connsiteY2174" fmla="*/ 274841 h 513723"/>
                <a:gd name="connsiteX2175" fmla="*/ 334204 w 547998"/>
                <a:gd name="connsiteY2175" fmla="*/ 262460 h 513723"/>
                <a:gd name="connsiteX2176" fmla="*/ 340423 w 547998"/>
                <a:gd name="connsiteY2176" fmla="*/ 262460 h 513723"/>
                <a:gd name="connsiteX2177" fmla="*/ 340711 w 547998"/>
                <a:gd name="connsiteY2177" fmla="*/ 261625 h 513723"/>
                <a:gd name="connsiteX2178" fmla="*/ 333577 w 547998"/>
                <a:gd name="connsiteY2178" fmla="*/ 261625 h 513723"/>
                <a:gd name="connsiteX2179" fmla="*/ 333874 w 547998"/>
                <a:gd name="connsiteY2179" fmla="*/ 262432 h 513723"/>
                <a:gd name="connsiteX2180" fmla="*/ 333874 w 547998"/>
                <a:gd name="connsiteY2180" fmla="*/ 274841 h 513723"/>
                <a:gd name="connsiteX2181" fmla="*/ 323560 w 547998"/>
                <a:gd name="connsiteY2181" fmla="*/ 274841 h 513723"/>
                <a:gd name="connsiteX2182" fmla="*/ 323711 w 547998"/>
                <a:gd name="connsiteY2182" fmla="*/ 262460 h 513723"/>
                <a:gd name="connsiteX2183" fmla="*/ 329930 w 547998"/>
                <a:gd name="connsiteY2183" fmla="*/ 262460 h 513723"/>
                <a:gd name="connsiteX2184" fmla="*/ 330217 w 547998"/>
                <a:gd name="connsiteY2184" fmla="*/ 261625 h 513723"/>
                <a:gd name="connsiteX2185" fmla="*/ 323107 w 547998"/>
                <a:gd name="connsiteY2185" fmla="*/ 261625 h 513723"/>
                <a:gd name="connsiteX2186" fmla="*/ 323404 w 547998"/>
                <a:gd name="connsiteY2186" fmla="*/ 262432 h 513723"/>
                <a:gd name="connsiteX2187" fmla="*/ 323404 w 547998"/>
                <a:gd name="connsiteY2187" fmla="*/ 274841 h 513723"/>
                <a:gd name="connsiteX2188" fmla="*/ 313089 w 547998"/>
                <a:gd name="connsiteY2188" fmla="*/ 274841 h 513723"/>
                <a:gd name="connsiteX2189" fmla="*/ 313240 w 547998"/>
                <a:gd name="connsiteY2189" fmla="*/ 262460 h 513723"/>
                <a:gd name="connsiteX2190" fmla="*/ 319450 w 547998"/>
                <a:gd name="connsiteY2190" fmla="*/ 262460 h 513723"/>
                <a:gd name="connsiteX2191" fmla="*/ 319738 w 547998"/>
                <a:gd name="connsiteY2191" fmla="*/ 261625 h 513723"/>
                <a:gd name="connsiteX2192" fmla="*/ 312632 w 547998"/>
                <a:gd name="connsiteY2192" fmla="*/ 261625 h 513723"/>
                <a:gd name="connsiteX2193" fmla="*/ 312934 w 547998"/>
                <a:gd name="connsiteY2193" fmla="*/ 262432 h 513723"/>
                <a:gd name="connsiteX2194" fmla="*/ 312934 w 547998"/>
                <a:gd name="connsiteY2194" fmla="*/ 274841 h 513723"/>
                <a:gd name="connsiteX2195" fmla="*/ 302614 w 547998"/>
                <a:gd name="connsiteY2195" fmla="*/ 274841 h 513723"/>
                <a:gd name="connsiteX2196" fmla="*/ 302765 w 547998"/>
                <a:gd name="connsiteY2196" fmla="*/ 262460 h 513723"/>
                <a:gd name="connsiteX2197" fmla="*/ 308984 w 547998"/>
                <a:gd name="connsiteY2197" fmla="*/ 262460 h 513723"/>
                <a:gd name="connsiteX2198" fmla="*/ 309272 w 547998"/>
                <a:gd name="connsiteY2198" fmla="*/ 261625 h 513723"/>
                <a:gd name="connsiteX2199" fmla="*/ 302157 w 547998"/>
                <a:gd name="connsiteY2199" fmla="*/ 261625 h 513723"/>
                <a:gd name="connsiteX2200" fmla="*/ 302454 w 547998"/>
                <a:gd name="connsiteY2200" fmla="*/ 262432 h 513723"/>
                <a:gd name="connsiteX2201" fmla="*/ 302454 w 547998"/>
                <a:gd name="connsiteY2201" fmla="*/ 274841 h 513723"/>
                <a:gd name="connsiteX2202" fmla="*/ 296358 w 547998"/>
                <a:gd name="connsiteY2202" fmla="*/ 274841 h 513723"/>
                <a:gd name="connsiteX2203" fmla="*/ 296358 w 547998"/>
                <a:gd name="connsiteY2203" fmla="*/ 274157 h 513723"/>
                <a:gd name="connsiteX2204" fmla="*/ 290696 w 547998"/>
                <a:gd name="connsiteY2204" fmla="*/ 274157 h 513723"/>
                <a:gd name="connsiteX2205" fmla="*/ 290696 w 547998"/>
                <a:gd name="connsiteY2205" fmla="*/ 274874 h 513723"/>
                <a:gd name="connsiteX2206" fmla="*/ 281966 w 547998"/>
                <a:gd name="connsiteY2206" fmla="*/ 274874 h 513723"/>
                <a:gd name="connsiteX2207" fmla="*/ 282117 w 547998"/>
                <a:gd name="connsiteY2207" fmla="*/ 262493 h 513723"/>
                <a:gd name="connsiteX2208" fmla="*/ 288336 w 547998"/>
                <a:gd name="connsiteY2208" fmla="*/ 262493 h 513723"/>
                <a:gd name="connsiteX2209" fmla="*/ 288624 w 547998"/>
                <a:gd name="connsiteY2209" fmla="*/ 261658 h 513723"/>
                <a:gd name="connsiteX2210" fmla="*/ 281509 w 547998"/>
                <a:gd name="connsiteY2210" fmla="*/ 261658 h 513723"/>
                <a:gd name="connsiteX2211" fmla="*/ 281811 w 547998"/>
                <a:gd name="connsiteY2211" fmla="*/ 262465 h 513723"/>
                <a:gd name="connsiteX2212" fmla="*/ 281811 w 547998"/>
                <a:gd name="connsiteY2212" fmla="*/ 274874 h 513723"/>
                <a:gd name="connsiteX2213" fmla="*/ 266735 w 547998"/>
                <a:gd name="connsiteY2213" fmla="*/ 274874 h 513723"/>
                <a:gd name="connsiteX2214" fmla="*/ 266735 w 547998"/>
                <a:gd name="connsiteY2214" fmla="*/ 262465 h 513723"/>
                <a:gd name="connsiteX2215" fmla="*/ 267033 w 547998"/>
                <a:gd name="connsiteY2215" fmla="*/ 261658 h 513723"/>
                <a:gd name="connsiteX2216" fmla="*/ 259922 w 547998"/>
                <a:gd name="connsiteY2216" fmla="*/ 261658 h 513723"/>
                <a:gd name="connsiteX2217" fmla="*/ 260210 w 547998"/>
                <a:gd name="connsiteY2217" fmla="*/ 262493 h 513723"/>
                <a:gd name="connsiteX2218" fmla="*/ 266429 w 547998"/>
                <a:gd name="connsiteY2218" fmla="*/ 262493 h 513723"/>
                <a:gd name="connsiteX2219" fmla="*/ 266580 w 547998"/>
                <a:gd name="connsiteY2219" fmla="*/ 274874 h 513723"/>
                <a:gd name="connsiteX2220" fmla="*/ 257832 w 547998"/>
                <a:gd name="connsiteY2220" fmla="*/ 274874 h 513723"/>
                <a:gd name="connsiteX2221" fmla="*/ 257832 w 547998"/>
                <a:gd name="connsiteY2221" fmla="*/ 274157 h 513723"/>
                <a:gd name="connsiteX2222" fmla="*/ 252169 w 547998"/>
                <a:gd name="connsiteY2222" fmla="*/ 274157 h 513723"/>
                <a:gd name="connsiteX2223" fmla="*/ 252169 w 547998"/>
                <a:gd name="connsiteY2223" fmla="*/ 274874 h 513723"/>
                <a:gd name="connsiteX2224" fmla="*/ 246087 w 547998"/>
                <a:gd name="connsiteY2224" fmla="*/ 274874 h 513723"/>
                <a:gd name="connsiteX2225" fmla="*/ 246087 w 547998"/>
                <a:gd name="connsiteY2225" fmla="*/ 262465 h 513723"/>
                <a:gd name="connsiteX2226" fmla="*/ 246385 w 547998"/>
                <a:gd name="connsiteY2226" fmla="*/ 261658 h 513723"/>
                <a:gd name="connsiteX2227" fmla="*/ 239269 w 547998"/>
                <a:gd name="connsiteY2227" fmla="*/ 261658 h 513723"/>
                <a:gd name="connsiteX2228" fmla="*/ 239557 w 547998"/>
                <a:gd name="connsiteY2228" fmla="*/ 262493 h 513723"/>
                <a:gd name="connsiteX2229" fmla="*/ 245776 w 547998"/>
                <a:gd name="connsiteY2229" fmla="*/ 262493 h 513723"/>
                <a:gd name="connsiteX2230" fmla="*/ 245927 w 547998"/>
                <a:gd name="connsiteY2230" fmla="*/ 274874 h 513723"/>
                <a:gd name="connsiteX2231" fmla="*/ 235612 w 547998"/>
                <a:gd name="connsiteY2231" fmla="*/ 274874 h 513723"/>
                <a:gd name="connsiteX2232" fmla="*/ 235612 w 547998"/>
                <a:gd name="connsiteY2232" fmla="*/ 262465 h 513723"/>
                <a:gd name="connsiteX2233" fmla="*/ 235933 w 547998"/>
                <a:gd name="connsiteY2233" fmla="*/ 261639 h 513723"/>
                <a:gd name="connsiteX2234" fmla="*/ 228799 w 547998"/>
                <a:gd name="connsiteY2234" fmla="*/ 261639 h 513723"/>
                <a:gd name="connsiteX2235" fmla="*/ 229087 w 547998"/>
                <a:gd name="connsiteY2235" fmla="*/ 262474 h 513723"/>
                <a:gd name="connsiteX2236" fmla="*/ 235306 w 547998"/>
                <a:gd name="connsiteY2236" fmla="*/ 262474 h 513723"/>
                <a:gd name="connsiteX2237" fmla="*/ 235457 w 547998"/>
                <a:gd name="connsiteY2237" fmla="*/ 274855 h 513723"/>
                <a:gd name="connsiteX2238" fmla="*/ 225137 w 547998"/>
                <a:gd name="connsiteY2238" fmla="*/ 274855 h 513723"/>
                <a:gd name="connsiteX2239" fmla="*/ 225137 w 547998"/>
                <a:gd name="connsiteY2239" fmla="*/ 262446 h 513723"/>
                <a:gd name="connsiteX2240" fmla="*/ 225439 w 547998"/>
                <a:gd name="connsiteY2240" fmla="*/ 261639 h 513723"/>
                <a:gd name="connsiteX2241" fmla="*/ 218324 w 547998"/>
                <a:gd name="connsiteY2241" fmla="*/ 261639 h 513723"/>
                <a:gd name="connsiteX2242" fmla="*/ 218612 w 547998"/>
                <a:gd name="connsiteY2242" fmla="*/ 262474 h 513723"/>
                <a:gd name="connsiteX2243" fmla="*/ 224831 w 547998"/>
                <a:gd name="connsiteY2243" fmla="*/ 262474 h 513723"/>
                <a:gd name="connsiteX2244" fmla="*/ 224982 w 547998"/>
                <a:gd name="connsiteY2244" fmla="*/ 274855 h 513723"/>
                <a:gd name="connsiteX2245" fmla="*/ 214667 w 547998"/>
                <a:gd name="connsiteY2245" fmla="*/ 274855 h 513723"/>
                <a:gd name="connsiteX2246" fmla="*/ 214667 w 547998"/>
                <a:gd name="connsiteY2246" fmla="*/ 262446 h 513723"/>
                <a:gd name="connsiteX2247" fmla="*/ 214969 w 547998"/>
                <a:gd name="connsiteY2247" fmla="*/ 261639 h 513723"/>
                <a:gd name="connsiteX2248" fmla="*/ 207854 w 547998"/>
                <a:gd name="connsiteY2248" fmla="*/ 261639 h 513723"/>
                <a:gd name="connsiteX2249" fmla="*/ 208142 w 547998"/>
                <a:gd name="connsiteY2249" fmla="*/ 262474 h 513723"/>
                <a:gd name="connsiteX2250" fmla="*/ 214360 w 547998"/>
                <a:gd name="connsiteY2250" fmla="*/ 262474 h 513723"/>
                <a:gd name="connsiteX2251" fmla="*/ 214511 w 547998"/>
                <a:gd name="connsiteY2251" fmla="*/ 274855 h 513723"/>
                <a:gd name="connsiteX2252" fmla="*/ 203758 w 547998"/>
                <a:gd name="connsiteY2252" fmla="*/ 274855 h 513723"/>
                <a:gd name="connsiteX2253" fmla="*/ 194321 w 547998"/>
                <a:gd name="connsiteY2253" fmla="*/ 268400 h 513723"/>
                <a:gd name="connsiteX2254" fmla="*/ 194321 w 547998"/>
                <a:gd name="connsiteY2254" fmla="*/ 265607 h 513723"/>
                <a:gd name="connsiteX2255" fmla="*/ 198690 w 547998"/>
                <a:gd name="connsiteY2255" fmla="*/ 268872 h 513723"/>
                <a:gd name="connsiteX2256" fmla="*/ 198903 w 547998"/>
                <a:gd name="connsiteY2256" fmla="*/ 258742 h 513723"/>
                <a:gd name="connsiteX2257" fmla="*/ 197534 w 547998"/>
                <a:gd name="connsiteY2257" fmla="*/ 257619 h 513723"/>
                <a:gd name="connsiteX2258" fmla="*/ 197534 w 547998"/>
                <a:gd name="connsiteY2258" fmla="*/ 266254 h 513723"/>
                <a:gd name="connsiteX2259" fmla="*/ 192547 w 547998"/>
                <a:gd name="connsiteY2259" fmla="*/ 262682 h 513723"/>
                <a:gd name="connsiteX2260" fmla="*/ 192547 w 547998"/>
                <a:gd name="connsiteY2260" fmla="*/ 258949 h 513723"/>
                <a:gd name="connsiteX2261" fmla="*/ 188060 w 547998"/>
                <a:gd name="connsiteY2261" fmla="*/ 258949 h 513723"/>
                <a:gd name="connsiteX2262" fmla="*/ 188060 w 547998"/>
                <a:gd name="connsiteY2262" fmla="*/ 259468 h 513723"/>
                <a:gd name="connsiteX2263" fmla="*/ 178429 w 547998"/>
                <a:gd name="connsiteY2263" fmla="*/ 252575 h 513723"/>
                <a:gd name="connsiteX2264" fmla="*/ 200361 w 547998"/>
                <a:gd name="connsiteY2264" fmla="*/ 252575 h 513723"/>
                <a:gd name="connsiteX2265" fmla="*/ 204758 w 547998"/>
                <a:gd name="connsiteY2265" fmla="*/ 256472 h 513723"/>
                <a:gd name="connsiteX2266" fmla="*/ 251301 w 547998"/>
                <a:gd name="connsiteY2266" fmla="*/ 256472 h 513723"/>
                <a:gd name="connsiteX2267" fmla="*/ 251773 w 547998"/>
                <a:gd name="connsiteY2267" fmla="*/ 257156 h 513723"/>
                <a:gd name="connsiteX2268" fmla="*/ 251962 w 547998"/>
                <a:gd name="connsiteY2268" fmla="*/ 257156 h 513723"/>
                <a:gd name="connsiteX2269" fmla="*/ 251754 w 547998"/>
                <a:gd name="connsiteY2269" fmla="*/ 256472 h 513723"/>
                <a:gd name="connsiteX2270" fmla="*/ 258483 w 547998"/>
                <a:gd name="connsiteY2270" fmla="*/ 256472 h 513723"/>
                <a:gd name="connsiteX2271" fmla="*/ 258275 w 547998"/>
                <a:gd name="connsiteY2271" fmla="*/ 257156 h 513723"/>
                <a:gd name="connsiteX2272" fmla="*/ 258464 w 547998"/>
                <a:gd name="connsiteY2272" fmla="*/ 257156 h 513723"/>
                <a:gd name="connsiteX2273" fmla="*/ 258936 w 547998"/>
                <a:gd name="connsiteY2273" fmla="*/ 256472 h 513723"/>
                <a:gd name="connsiteX2274" fmla="*/ 289667 w 547998"/>
                <a:gd name="connsiteY2274" fmla="*/ 256472 h 513723"/>
                <a:gd name="connsiteX2275" fmla="*/ 290139 w 547998"/>
                <a:gd name="connsiteY2275" fmla="*/ 257156 h 513723"/>
                <a:gd name="connsiteX2276" fmla="*/ 290328 w 547998"/>
                <a:gd name="connsiteY2276" fmla="*/ 257156 h 513723"/>
                <a:gd name="connsiteX2277" fmla="*/ 290125 w 547998"/>
                <a:gd name="connsiteY2277" fmla="*/ 256472 h 513723"/>
                <a:gd name="connsiteX2278" fmla="*/ 296801 w 547998"/>
                <a:gd name="connsiteY2278" fmla="*/ 256472 h 513723"/>
                <a:gd name="connsiteX2279" fmla="*/ 296594 w 547998"/>
                <a:gd name="connsiteY2279" fmla="*/ 257156 h 513723"/>
                <a:gd name="connsiteX2280" fmla="*/ 296782 w 547998"/>
                <a:gd name="connsiteY2280" fmla="*/ 257156 h 513723"/>
                <a:gd name="connsiteX2281" fmla="*/ 297254 w 547998"/>
                <a:gd name="connsiteY2281" fmla="*/ 256472 h 513723"/>
                <a:gd name="connsiteX2282" fmla="*/ 343816 w 547998"/>
                <a:gd name="connsiteY2282" fmla="*/ 256472 h 513723"/>
                <a:gd name="connsiteX2283" fmla="*/ 348195 w 547998"/>
                <a:gd name="connsiteY2283" fmla="*/ 252594 h 513723"/>
                <a:gd name="connsiteX2284" fmla="*/ 370126 w 547998"/>
                <a:gd name="connsiteY2284" fmla="*/ 252594 h 513723"/>
                <a:gd name="connsiteX2285" fmla="*/ 251537 w 547998"/>
                <a:gd name="connsiteY2285" fmla="*/ 255755 h 513723"/>
                <a:gd name="connsiteX2286" fmla="*/ 258681 w 547998"/>
                <a:gd name="connsiteY2286" fmla="*/ 255755 h 513723"/>
                <a:gd name="connsiteX2287" fmla="*/ 258582 w 547998"/>
                <a:gd name="connsiteY2287" fmla="*/ 256085 h 513723"/>
                <a:gd name="connsiteX2288" fmla="*/ 251613 w 547998"/>
                <a:gd name="connsiteY2288" fmla="*/ 256010 h 513723"/>
                <a:gd name="connsiteX2289" fmla="*/ 289860 w 547998"/>
                <a:gd name="connsiteY2289" fmla="*/ 255755 h 513723"/>
                <a:gd name="connsiteX2290" fmla="*/ 297004 w 547998"/>
                <a:gd name="connsiteY2290" fmla="*/ 255755 h 513723"/>
                <a:gd name="connsiteX2291" fmla="*/ 296929 w 547998"/>
                <a:gd name="connsiteY2291" fmla="*/ 256010 h 513723"/>
                <a:gd name="connsiteX2292" fmla="*/ 289964 w 547998"/>
                <a:gd name="connsiteY2292" fmla="*/ 256085 h 513723"/>
                <a:gd name="connsiteX2293" fmla="*/ 275526 w 547998"/>
                <a:gd name="connsiteY2293" fmla="*/ 254170 h 513723"/>
                <a:gd name="connsiteX2294" fmla="*/ 273016 w 547998"/>
                <a:gd name="connsiteY2294" fmla="*/ 254170 h 513723"/>
                <a:gd name="connsiteX2295" fmla="*/ 275526 w 547998"/>
                <a:gd name="connsiteY2295" fmla="*/ 254170 h 513723"/>
                <a:gd name="connsiteX2296" fmla="*/ 200356 w 547998"/>
                <a:gd name="connsiteY2296" fmla="*/ 250466 h 513723"/>
                <a:gd name="connsiteX2297" fmla="*/ 205131 w 547998"/>
                <a:gd name="connsiteY2297" fmla="*/ 255009 h 513723"/>
                <a:gd name="connsiteX2298" fmla="*/ 343415 w 547998"/>
                <a:gd name="connsiteY2298" fmla="*/ 255009 h 513723"/>
                <a:gd name="connsiteX2299" fmla="*/ 348190 w 547998"/>
                <a:gd name="connsiteY2299" fmla="*/ 250466 h 513723"/>
                <a:gd name="connsiteX2300" fmla="*/ 373033 w 547998"/>
                <a:gd name="connsiteY2300" fmla="*/ 250466 h 513723"/>
                <a:gd name="connsiteX2301" fmla="*/ 371730 w 547998"/>
                <a:gd name="connsiteY2301" fmla="*/ 251409 h 513723"/>
                <a:gd name="connsiteX2302" fmla="*/ 348096 w 547998"/>
                <a:gd name="connsiteY2302" fmla="*/ 251409 h 513723"/>
                <a:gd name="connsiteX2303" fmla="*/ 343410 w 547998"/>
                <a:gd name="connsiteY2303" fmla="*/ 255524 h 513723"/>
                <a:gd name="connsiteX2304" fmla="*/ 297523 w 547998"/>
                <a:gd name="connsiteY2304" fmla="*/ 256024 h 513723"/>
                <a:gd name="connsiteX2305" fmla="*/ 297995 w 547998"/>
                <a:gd name="connsiteY2305" fmla="*/ 255311 h 513723"/>
                <a:gd name="connsiteX2306" fmla="*/ 288874 w 547998"/>
                <a:gd name="connsiteY2306" fmla="*/ 255311 h 513723"/>
                <a:gd name="connsiteX2307" fmla="*/ 289398 w 547998"/>
                <a:gd name="connsiteY2307" fmla="*/ 256114 h 513723"/>
                <a:gd name="connsiteX2308" fmla="*/ 274271 w 547998"/>
                <a:gd name="connsiteY2308" fmla="*/ 256279 h 513723"/>
                <a:gd name="connsiteX2309" fmla="*/ 259143 w 547998"/>
                <a:gd name="connsiteY2309" fmla="*/ 256114 h 513723"/>
                <a:gd name="connsiteX2310" fmla="*/ 259667 w 547998"/>
                <a:gd name="connsiteY2310" fmla="*/ 255311 h 513723"/>
                <a:gd name="connsiteX2311" fmla="*/ 250560 w 547998"/>
                <a:gd name="connsiteY2311" fmla="*/ 255311 h 513723"/>
                <a:gd name="connsiteX2312" fmla="*/ 251032 w 547998"/>
                <a:gd name="connsiteY2312" fmla="*/ 256024 h 513723"/>
                <a:gd name="connsiteX2313" fmla="*/ 205145 w 547998"/>
                <a:gd name="connsiteY2313" fmla="*/ 255524 h 513723"/>
                <a:gd name="connsiteX2314" fmla="*/ 200460 w 547998"/>
                <a:gd name="connsiteY2314" fmla="*/ 251409 h 513723"/>
                <a:gd name="connsiteX2315" fmla="*/ 176816 w 547998"/>
                <a:gd name="connsiteY2315" fmla="*/ 251409 h 513723"/>
                <a:gd name="connsiteX2316" fmla="*/ 175513 w 547998"/>
                <a:gd name="connsiteY2316" fmla="*/ 250466 h 513723"/>
                <a:gd name="connsiteX2317" fmla="*/ 255807 w 547998"/>
                <a:gd name="connsiteY2317" fmla="*/ 243553 h 513723"/>
                <a:gd name="connsiteX2318" fmla="*/ 257421 w 547998"/>
                <a:gd name="connsiteY2318" fmla="*/ 244931 h 513723"/>
                <a:gd name="connsiteX2319" fmla="*/ 254194 w 547998"/>
                <a:gd name="connsiteY2319" fmla="*/ 244931 h 513723"/>
                <a:gd name="connsiteX2320" fmla="*/ 255807 w 547998"/>
                <a:gd name="connsiteY2320" fmla="*/ 243553 h 513723"/>
                <a:gd name="connsiteX2321" fmla="*/ 192797 w 547998"/>
                <a:gd name="connsiteY2321" fmla="*/ 212591 h 513723"/>
                <a:gd name="connsiteX2322" fmla="*/ 196605 w 547998"/>
                <a:gd name="connsiteY2322" fmla="*/ 216436 h 513723"/>
                <a:gd name="connsiteX2323" fmla="*/ 195491 w 547998"/>
                <a:gd name="connsiteY2323" fmla="*/ 216436 h 513723"/>
                <a:gd name="connsiteX2324" fmla="*/ 192660 w 547998"/>
                <a:gd name="connsiteY2324" fmla="*/ 213874 h 513723"/>
                <a:gd name="connsiteX2325" fmla="*/ 189829 w 547998"/>
                <a:gd name="connsiteY2325" fmla="*/ 216436 h 513723"/>
                <a:gd name="connsiteX2326" fmla="*/ 189013 w 547998"/>
                <a:gd name="connsiteY2326" fmla="*/ 216436 h 513723"/>
                <a:gd name="connsiteX2327" fmla="*/ 195289 w 547998"/>
                <a:gd name="connsiteY2327" fmla="*/ 216436 h 513723"/>
                <a:gd name="connsiteX2328" fmla="*/ 190009 w 547998"/>
                <a:gd name="connsiteY2328" fmla="*/ 216436 h 513723"/>
                <a:gd name="connsiteX2329" fmla="*/ 192651 w 547998"/>
                <a:gd name="connsiteY2329" fmla="*/ 214511 h 513723"/>
                <a:gd name="connsiteX2330" fmla="*/ 190377 w 547998"/>
                <a:gd name="connsiteY2330" fmla="*/ 219687 h 513723"/>
                <a:gd name="connsiteX2331" fmla="*/ 190377 w 547998"/>
                <a:gd name="connsiteY2331" fmla="*/ 218309 h 513723"/>
                <a:gd name="connsiteX2332" fmla="*/ 194000 w 547998"/>
                <a:gd name="connsiteY2332" fmla="*/ 217215 h 513723"/>
                <a:gd name="connsiteX2333" fmla="*/ 194916 w 547998"/>
                <a:gd name="connsiteY2333" fmla="*/ 219687 h 513723"/>
                <a:gd name="connsiteX2334" fmla="*/ 196331 w 547998"/>
                <a:gd name="connsiteY2334" fmla="*/ 223122 h 513723"/>
                <a:gd name="connsiteX2335" fmla="*/ 195524 w 547998"/>
                <a:gd name="connsiteY2335" fmla="*/ 224005 h 513723"/>
                <a:gd name="connsiteX2336" fmla="*/ 192778 w 547998"/>
                <a:gd name="connsiteY2336" fmla="*/ 224915 h 513723"/>
                <a:gd name="connsiteX2337" fmla="*/ 190032 w 547998"/>
                <a:gd name="connsiteY2337" fmla="*/ 224005 h 513723"/>
                <a:gd name="connsiteX2338" fmla="*/ 188900 w 547998"/>
                <a:gd name="connsiteY2338" fmla="*/ 223122 h 513723"/>
                <a:gd name="connsiteX2339" fmla="*/ 190362 w 547998"/>
                <a:gd name="connsiteY2339" fmla="*/ 219687 h 513723"/>
                <a:gd name="connsiteX2340" fmla="*/ 182596 w 547998"/>
                <a:gd name="connsiteY2340" fmla="*/ 224005 h 513723"/>
                <a:gd name="connsiteX2341" fmla="*/ 179482 w 547998"/>
                <a:gd name="connsiteY2341" fmla="*/ 224910 h 513723"/>
                <a:gd name="connsiteX2342" fmla="*/ 176736 w 547998"/>
                <a:gd name="connsiteY2342" fmla="*/ 224000 h 513723"/>
                <a:gd name="connsiteX2343" fmla="*/ 175603 w 547998"/>
                <a:gd name="connsiteY2343" fmla="*/ 223117 h 513723"/>
                <a:gd name="connsiteX2344" fmla="*/ 177066 w 547998"/>
                <a:gd name="connsiteY2344" fmla="*/ 219682 h 513723"/>
                <a:gd name="connsiteX2345" fmla="*/ 177066 w 547998"/>
                <a:gd name="connsiteY2345" fmla="*/ 218305 h 513723"/>
                <a:gd name="connsiteX2346" fmla="*/ 180690 w 547998"/>
                <a:gd name="connsiteY2346" fmla="*/ 217210 h 513723"/>
                <a:gd name="connsiteX2347" fmla="*/ 181605 w 547998"/>
                <a:gd name="connsiteY2347" fmla="*/ 218305 h 513723"/>
                <a:gd name="connsiteX2348" fmla="*/ 181605 w 547998"/>
                <a:gd name="connsiteY2348" fmla="*/ 219682 h 513723"/>
                <a:gd name="connsiteX2349" fmla="*/ 183021 w 547998"/>
                <a:gd name="connsiteY2349" fmla="*/ 223117 h 513723"/>
                <a:gd name="connsiteX2350" fmla="*/ 182781 w 547998"/>
                <a:gd name="connsiteY2350" fmla="*/ 223937 h 513723"/>
                <a:gd name="connsiteX2351" fmla="*/ 182582 w 547998"/>
                <a:gd name="connsiteY2351" fmla="*/ 224005 h 513723"/>
                <a:gd name="connsiteX2352" fmla="*/ 205461 w 547998"/>
                <a:gd name="connsiteY2352" fmla="*/ 243147 h 513723"/>
                <a:gd name="connsiteX2353" fmla="*/ 205664 w 547998"/>
                <a:gd name="connsiteY2353" fmla="*/ 250720 h 513723"/>
                <a:gd name="connsiteX2354" fmla="*/ 206419 w 547998"/>
                <a:gd name="connsiteY2354" fmla="*/ 243246 h 513723"/>
                <a:gd name="connsiteX2355" fmla="*/ 205476 w 547998"/>
                <a:gd name="connsiteY2355" fmla="*/ 243147 h 513723"/>
                <a:gd name="connsiteX2356" fmla="*/ 202295 w 547998"/>
                <a:gd name="connsiteY2356" fmla="*/ 240788 h 513723"/>
                <a:gd name="connsiteX2357" fmla="*/ 202498 w 547998"/>
                <a:gd name="connsiteY2357" fmla="*/ 248366 h 513723"/>
                <a:gd name="connsiteX2358" fmla="*/ 203253 w 547998"/>
                <a:gd name="connsiteY2358" fmla="*/ 240892 h 513723"/>
                <a:gd name="connsiteX2359" fmla="*/ 202310 w 547998"/>
                <a:gd name="connsiteY2359" fmla="*/ 240793 h 513723"/>
                <a:gd name="connsiteX2360" fmla="*/ 458050 w 547998"/>
                <a:gd name="connsiteY2360" fmla="*/ 216257 h 513723"/>
                <a:gd name="connsiteX2361" fmla="*/ 454530 w 547998"/>
                <a:gd name="connsiteY2361" fmla="*/ 216257 h 513723"/>
                <a:gd name="connsiteX2362" fmla="*/ 454530 w 547998"/>
                <a:gd name="connsiteY2362" fmla="*/ 225694 h 513723"/>
                <a:gd name="connsiteX2363" fmla="*/ 458050 w 547998"/>
                <a:gd name="connsiteY2363" fmla="*/ 225694 h 513723"/>
                <a:gd name="connsiteX2364" fmla="*/ 355475 w 547998"/>
                <a:gd name="connsiteY2364" fmla="*/ 242071 h 513723"/>
                <a:gd name="connsiteX2365" fmla="*/ 356862 w 547998"/>
                <a:gd name="connsiteY2365" fmla="*/ 242071 h 513723"/>
                <a:gd name="connsiteX2366" fmla="*/ 356862 w 547998"/>
                <a:gd name="connsiteY2366" fmla="*/ 239915 h 513723"/>
                <a:gd name="connsiteX2367" fmla="*/ 355475 w 547998"/>
                <a:gd name="connsiteY2367" fmla="*/ 239915 h 513723"/>
                <a:gd name="connsiteX2368" fmla="*/ 454530 w 547998"/>
                <a:gd name="connsiteY2368" fmla="*/ 235853 h 513723"/>
                <a:gd name="connsiteX2369" fmla="*/ 458050 w 547998"/>
                <a:gd name="connsiteY2369" fmla="*/ 235853 h 513723"/>
                <a:gd name="connsiteX2370" fmla="*/ 458050 w 547998"/>
                <a:gd name="connsiteY2370" fmla="*/ 226416 h 513723"/>
                <a:gd name="connsiteX2371" fmla="*/ 454530 w 547998"/>
                <a:gd name="connsiteY2371" fmla="*/ 226416 h 513723"/>
                <a:gd name="connsiteX2372" fmla="*/ 453775 w 547998"/>
                <a:gd name="connsiteY2372" fmla="*/ 216210 h 513723"/>
                <a:gd name="connsiteX2373" fmla="*/ 450255 w 547998"/>
                <a:gd name="connsiteY2373" fmla="*/ 216210 h 513723"/>
                <a:gd name="connsiteX2374" fmla="*/ 450255 w 547998"/>
                <a:gd name="connsiteY2374" fmla="*/ 225647 h 513723"/>
                <a:gd name="connsiteX2375" fmla="*/ 453775 w 547998"/>
                <a:gd name="connsiteY2375" fmla="*/ 225647 h 513723"/>
                <a:gd name="connsiteX2376" fmla="*/ 94771 w 547998"/>
                <a:gd name="connsiteY2376" fmla="*/ 235871 h 513723"/>
                <a:gd name="connsiteX2377" fmla="*/ 98291 w 547998"/>
                <a:gd name="connsiteY2377" fmla="*/ 235871 h 513723"/>
                <a:gd name="connsiteX2378" fmla="*/ 98291 w 547998"/>
                <a:gd name="connsiteY2378" fmla="*/ 226435 h 513723"/>
                <a:gd name="connsiteX2379" fmla="*/ 94771 w 547998"/>
                <a:gd name="connsiteY2379" fmla="*/ 226435 h 513723"/>
                <a:gd name="connsiteX2380" fmla="*/ 90496 w 547998"/>
                <a:gd name="connsiteY2380" fmla="*/ 235871 h 513723"/>
                <a:gd name="connsiteX2381" fmla="*/ 94016 w 547998"/>
                <a:gd name="connsiteY2381" fmla="*/ 235871 h 513723"/>
                <a:gd name="connsiteX2382" fmla="*/ 94016 w 547998"/>
                <a:gd name="connsiteY2382" fmla="*/ 226435 h 513723"/>
                <a:gd name="connsiteX2383" fmla="*/ 90496 w 547998"/>
                <a:gd name="connsiteY2383" fmla="*/ 226435 h 513723"/>
                <a:gd name="connsiteX2384" fmla="*/ 94016 w 547998"/>
                <a:gd name="connsiteY2384" fmla="*/ 216229 h 513723"/>
                <a:gd name="connsiteX2385" fmla="*/ 90496 w 547998"/>
                <a:gd name="connsiteY2385" fmla="*/ 216229 h 513723"/>
                <a:gd name="connsiteX2386" fmla="*/ 90496 w 547998"/>
                <a:gd name="connsiteY2386" fmla="*/ 225665 h 513723"/>
                <a:gd name="connsiteX2387" fmla="*/ 94016 w 547998"/>
                <a:gd name="connsiteY2387" fmla="*/ 225665 h 513723"/>
                <a:gd name="connsiteX2388" fmla="*/ 450259 w 547998"/>
                <a:gd name="connsiteY2388" fmla="*/ 235871 h 513723"/>
                <a:gd name="connsiteX2389" fmla="*/ 453779 w 547998"/>
                <a:gd name="connsiteY2389" fmla="*/ 235871 h 513723"/>
                <a:gd name="connsiteX2390" fmla="*/ 453779 w 547998"/>
                <a:gd name="connsiteY2390" fmla="*/ 226435 h 513723"/>
                <a:gd name="connsiteX2391" fmla="*/ 450259 w 547998"/>
                <a:gd name="connsiteY2391" fmla="*/ 226435 h 513723"/>
                <a:gd name="connsiteX2392" fmla="*/ 371037 w 547998"/>
                <a:gd name="connsiteY2392" fmla="*/ 242071 h 513723"/>
                <a:gd name="connsiteX2393" fmla="*/ 372424 w 547998"/>
                <a:gd name="connsiteY2393" fmla="*/ 242071 h 513723"/>
                <a:gd name="connsiteX2394" fmla="*/ 372424 w 547998"/>
                <a:gd name="connsiteY2394" fmla="*/ 239915 h 513723"/>
                <a:gd name="connsiteX2395" fmla="*/ 371037 w 547998"/>
                <a:gd name="connsiteY2395" fmla="*/ 239915 h 513723"/>
                <a:gd name="connsiteX2396" fmla="*/ 369069 w 547998"/>
                <a:gd name="connsiteY2396" fmla="*/ 242071 h 513723"/>
                <a:gd name="connsiteX2397" fmla="*/ 370456 w 547998"/>
                <a:gd name="connsiteY2397" fmla="*/ 242071 h 513723"/>
                <a:gd name="connsiteX2398" fmla="*/ 370456 w 547998"/>
                <a:gd name="connsiteY2398" fmla="*/ 239915 h 513723"/>
                <a:gd name="connsiteX2399" fmla="*/ 369069 w 547998"/>
                <a:gd name="connsiteY2399" fmla="*/ 239915 h 513723"/>
                <a:gd name="connsiteX2400" fmla="*/ 421269 w 547998"/>
                <a:gd name="connsiteY2400" fmla="*/ 235853 h 513723"/>
                <a:gd name="connsiteX2401" fmla="*/ 424789 w 547998"/>
                <a:gd name="connsiteY2401" fmla="*/ 235853 h 513723"/>
                <a:gd name="connsiteX2402" fmla="*/ 424789 w 547998"/>
                <a:gd name="connsiteY2402" fmla="*/ 226416 h 513723"/>
                <a:gd name="connsiteX2403" fmla="*/ 421269 w 547998"/>
                <a:gd name="connsiteY2403" fmla="*/ 226416 h 513723"/>
                <a:gd name="connsiteX2404" fmla="*/ 372424 w 547998"/>
                <a:gd name="connsiteY2404" fmla="*/ 237301 h 513723"/>
                <a:gd name="connsiteX2405" fmla="*/ 372863 w 547998"/>
                <a:gd name="connsiteY2405" fmla="*/ 236905 h 513723"/>
                <a:gd name="connsiteX2406" fmla="*/ 368616 w 547998"/>
                <a:gd name="connsiteY2406" fmla="*/ 236905 h 513723"/>
                <a:gd name="connsiteX2407" fmla="*/ 368616 w 547998"/>
                <a:gd name="connsiteY2407" fmla="*/ 237301 h 513723"/>
                <a:gd name="connsiteX2408" fmla="*/ 369055 w 547998"/>
                <a:gd name="connsiteY2408" fmla="*/ 237301 h 513723"/>
                <a:gd name="connsiteX2409" fmla="*/ 369055 w 547998"/>
                <a:gd name="connsiteY2409" fmla="*/ 239457 h 513723"/>
                <a:gd name="connsiteX2410" fmla="*/ 370442 w 547998"/>
                <a:gd name="connsiteY2410" fmla="*/ 239457 h 513723"/>
                <a:gd name="connsiteX2411" fmla="*/ 370442 w 547998"/>
                <a:gd name="connsiteY2411" fmla="*/ 237301 h 513723"/>
                <a:gd name="connsiteX2412" fmla="*/ 371023 w 547998"/>
                <a:gd name="connsiteY2412" fmla="*/ 237301 h 513723"/>
                <a:gd name="connsiteX2413" fmla="*/ 371023 w 547998"/>
                <a:gd name="connsiteY2413" fmla="*/ 239457 h 513723"/>
                <a:gd name="connsiteX2414" fmla="*/ 372410 w 547998"/>
                <a:gd name="connsiteY2414" fmla="*/ 239457 h 513723"/>
                <a:gd name="connsiteX2415" fmla="*/ 424799 w 547998"/>
                <a:gd name="connsiteY2415" fmla="*/ 216210 h 513723"/>
                <a:gd name="connsiteX2416" fmla="*/ 421279 w 547998"/>
                <a:gd name="connsiteY2416" fmla="*/ 216210 h 513723"/>
                <a:gd name="connsiteX2417" fmla="*/ 421279 w 547998"/>
                <a:gd name="connsiteY2417" fmla="*/ 225647 h 513723"/>
                <a:gd name="connsiteX2418" fmla="*/ 424799 w 547998"/>
                <a:gd name="connsiteY2418" fmla="*/ 225647 h 513723"/>
                <a:gd name="connsiteX2419" fmla="*/ 429074 w 547998"/>
                <a:gd name="connsiteY2419" fmla="*/ 216210 h 513723"/>
                <a:gd name="connsiteX2420" fmla="*/ 425554 w 547998"/>
                <a:gd name="connsiteY2420" fmla="*/ 216210 h 513723"/>
                <a:gd name="connsiteX2421" fmla="*/ 425554 w 547998"/>
                <a:gd name="connsiteY2421" fmla="*/ 225647 h 513723"/>
                <a:gd name="connsiteX2422" fmla="*/ 429074 w 547998"/>
                <a:gd name="connsiteY2422" fmla="*/ 225647 h 513723"/>
                <a:gd name="connsiteX2423" fmla="*/ 425554 w 547998"/>
                <a:gd name="connsiteY2423" fmla="*/ 235853 h 513723"/>
                <a:gd name="connsiteX2424" fmla="*/ 429074 w 547998"/>
                <a:gd name="connsiteY2424" fmla="*/ 235853 h 513723"/>
                <a:gd name="connsiteX2425" fmla="*/ 429074 w 547998"/>
                <a:gd name="connsiteY2425" fmla="*/ 226416 h 513723"/>
                <a:gd name="connsiteX2426" fmla="*/ 425554 w 547998"/>
                <a:gd name="connsiteY2426" fmla="*/ 226416 h 513723"/>
                <a:gd name="connsiteX2427" fmla="*/ 342849 w 547998"/>
                <a:gd name="connsiteY2427" fmla="*/ 250725 h 513723"/>
                <a:gd name="connsiteX2428" fmla="*/ 343052 w 547998"/>
                <a:gd name="connsiteY2428" fmla="*/ 243152 h 513723"/>
                <a:gd name="connsiteX2429" fmla="*/ 342108 w 547998"/>
                <a:gd name="connsiteY2429" fmla="*/ 243251 h 513723"/>
                <a:gd name="connsiteX2430" fmla="*/ 342863 w 547998"/>
                <a:gd name="connsiteY2430" fmla="*/ 250725 h 513723"/>
                <a:gd name="connsiteX2431" fmla="*/ 243884 w 547998"/>
                <a:gd name="connsiteY2431" fmla="*/ 258860 h 513723"/>
                <a:gd name="connsiteX2432" fmla="*/ 241874 w 547998"/>
                <a:gd name="connsiteY2432" fmla="*/ 258831 h 513723"/>
                <a:gd name="connsiteX2433" fmla="*/ 239269 w 547998"/>
                <a:gd name="connsiteY2433" fmla="*/ 261021 h 513723"/>
                <a:gd name="connsiteX2434" fmla="*/ 246385 w 547998"/>
                <a:gd name="connsiteY2434" fmla="*/ 261021 h 513723"/>
                <a:gd name="connsiteX2435" fmla="*/ 243884 w 547998"/>
                <a:gd name="connsiteY2435" fmla="*/ 258860 h 513723"/>
                <a:gd name="connsiteX2436" fmla="*/ 233409 w 547998"/>
                <a:gd name="connsiteY2436" fmla="*/ 258860 h 513723"/>
                <a:gd name="connsiteX2437" fmla="*/ 231399 w 547998"/>
                <a:gd name="connsiteY2437" fmla="*/ 258831 h 513723"/>
                <a:gd name="connsiteX2438" fmla="*/ 228794 w 547998"/>
                <a:gd name="connsiteY2438" fmla="*/ 261021 h 513723"/>
                <a:gd name="connsiteX2439" fmla="*/ 235933 w 547998"/>
                <a:gd name="connsiteY2439" fmla="*/ 261021 h 513723"/>
                <a:gd name="connsiteX2440" fmla="*/ 233432 w 547998"/>
                <a:gd name="connsiteY2440" fmla="*/ 258860 h 513723"/>
                <a:gd name="connsiteX2441" fmla="*/ 258289 w 547998"/>
                <a:gd name="connsiteY2441" fmla="*/ 257345 h 513723"/>
                <a:gd name="connsiteX2442" fmla="*/ 251924 w 547998"/>
                <a:gd name="connsiteY2442" fmla="*/ 257345 h 513723"/>
                <a:gd name="connsiteX2443" fmla="*/ 251924 w 547998"/>
                <a:gd name="connsiteY2443" fmla="*/ 257699 h 513723"/>
                <a:gd name="connsiteX2444" fmla="*/ 258270 w 547998"/>
                <a:gd name="connsiteY2444" fmla="*/ 257699 h 513723"/>
                <a:gd name="connsiteX2445" fmla="*/ 253316 w 547998"/>
                <a:gd name="connsiteY2445" fmla="*/ 260799 h 513723"/>
                <a:gd name="connsiteX2446" fmla="*/ 255227 w 547998"/>
                <a:gd name="connsiteY2446" fmla="*/ 258558 h 513723"/>
                <a:gd name="connsiteX2447" fmla="*/ 257138 w 547998"/>
                <a:gd name="connsiteY2447" fmla="*/ 260799 h 513723"/>
                <a:gd name="connsiteX2448" fmla="*/ 258327 w 547998"/>
                <a:gd name="connsiteY2448" fmla="*/ 258006 h 513723"/>
                <a:gd name="connsiteX2449" fmla="*/ 251863 w 547998"/>
                <a:gd name="connsiteY2449" fmla="*/ 258006 h 513723"/>
                <a:gd name="connsiteX2450" fmla="*/ 253316 w 547998"/>
                <a:gd name="connsiteY2450" fmla="*/ 260799 h 513723"/>
                <a:gd name="connsiteX2451" fmla="*/ 253123 w 547998"/>
                <a:gd name="connsiteY2451" fmla="*/ 272543 h 513723"/>
                <a:gd name="connsiteX2452" fmla="*/ 256794 w 547998"/>
                <a:gd name="connsiteY2452" fmla="*/ 272543 h 513723"/>
                <a:gd name="connsiteX2453" fmla="*/ 256794 w 547998"/>
                <a:gd name="connsiteY2453" fmla="*/ 272317 h 513723"/>
                <a:gd name="connsiteX2454" fmla="*/ 253123 w 547998"/>
                <a:gd name="connsiteY2454" fmla="*/ 272317 h 513723"/>
                <a:gd name="connsiteX2455" fmla="*/ 265457 w 547998"/>
                <a:gd name="connsiteY2455" fmla="*/ 264361 h 513723"/>
                <a:gd name="connsiteX2456" fmla="*/ 261682 w 547998"/>
                <a:gd name="connsiteY2456" fmla="*/ 264361 h 513723"/>
                <a:gd name="connsiteX2457" fmla="*/ 261682 w 547998"/>
                <a:gd name="connsiteY2457" fmla="*/ 272491 h 513723"/>
                <a:gd name="connsiteX2458" fmla="*/ 265457 w 547998"/>
                <a:gd name="connsiteY2458" fmla="*/ 272491 h 513723"/>
                <a:gd name="connsiteX2459" fmla="*/ 244809 w 547998"/>
                <a:gd name="connsiteY2459" fmla="*/ 264361 h 513723"/>
                <a:gd name="connsiteX2460" fmla="*/ 241034 w 547998"/>
                <a:gd name="connsiteY2460" fmla="*/ 264361 h 513723"/>
                <a:gd name="connsiteX2461" fmla="*/ 241034 w 547998"/>
                <a:gd name="connsiteY2461" fmla="*/ 272491 h 513723"/>
                <a:gd name="connsiteX2462" fmla="*/ 244809 w 547998"/>
                <a:gd name="connsiteY2462" fmla="*/ 272491 h 513723"/>
                <a:gd name="connsiteX2463" fmla="*/ 223863 w 547998"/>
                <a:gd name="connsiteY2463" fmla="*/ 264361 h 513723"/>
                <a:gd name="connsiteX2464" fmla="*/ 220089 w 547998"/>
                <a:gd name="connsiteY2464" fmla="*/ 264361 h 513723"/>
                <a:gd name="connsiteX2465" fmla="*/ 220089 w 547998"/>
                <a:gd name="connsiteY2465" fmla="*/ 272491 h 513723"/>
                <a:gd name="connsiteX2466" fmla="*/ 223863 w 547998"/>
                <a:gd name="connsiteY2466" fmla="*/ 272491 h 513723"/>
                <a:gd name="connsiteX2467" fmla="*/ 201191 w 547998"/>
                <a:gd name="connsiteY2467" fmla="*/ 258053 h 513723"/>
                <a:gd name="connsiteX2468" fmla="*/ 202508 w 547998"/>
                <a:gd name="connsiteY2468" fmla="*/ 258053 h 513723"/>
                <a:gd name="connsiteX2469" fmla="*/ 203584 w 547998"/>
                <a:gd name="connsiteY2469" fmla="*/ 256667 h 513723"/>
                <a:gd name="connsiteX2470" fmla="*/ 203881 w 547998"/>
                <a:gd name="connsiteY2470" fmla="*/ 256666 h 513723"/>
                <a:gd name="connsiteX2471" fmla="*/ 201191 w 547998"/>
                <a:gd name="connsiteY2471" fmla="*/ 258053 h 513723"/>
                <a:gd name="connsiteX2472" fmla="*/ 190136 w 547998"/>
                <a:gd name="connsiteY2472" fmla="*/ 253278 h 513723"/>
                <a:gd name="connsiteX2473" fmla="*/ 189626 w 547998"/>
                <a:gd name="connsiteY2473" fmla="*/ 253320 h 513723"/>
                <a:gd name="connsiteX2474" fmla="*/ 192037 w 547998"/>
                <a:gd name="connsiteY2474" fmla="*/ 255453 h 513723"/>
                <a:gd name="connsiteX2475" fmla="*/ 192882 w 547998"/>
                <a:gd name="connsiteY2475" fmla="*/ 255453 h 513723"/>
                <a:gd name="connsiteX2476" fmla="*/ 190141 w 547998"/>
                <a:gd name="connsiteY2476" fmla="*/ 253278 h 513723"/>
                <a:gd name="connsiteX2477" fmla="*/ 213398 w 547998"/>
                <a:gd name="connsiteY2477" fmla="*/ 264361 h 513723"/>
                <a:gd name="connsiteX2478" fmla="*/ 209623 w 547998"/>
                <a:gd name="connsiteY2478" fmla="*/ 264361 h 513723"/>
                <a:gd name="connsiteX2479" fmla="*/ 209623 w 547998"/>
                <a:gd name="connsiteY2479" fmla="*/ 272491 h 513723"/>
                <a:gd name="connsiteX2480" fmla="*/ 213398 w 547998"/>
                <a:gd name="connsiteY2480" fmla="*/ 272491 h 513723"/>
                <a:gd name="connsiteX2481" fmla="*/ 264565 w 547998"/>
                <a:gd name="connsiteY2481" fmla="*/ 258864 h 513723"/>
                <a:gd name="connsiteX2482" fmla="*/ 262555 w 547998"/>
                <a:gd name="connsiteY2482" fmla="*/ 258836 h 513723"/>
                <a:gd name="connsiteX2483" fmla="*/ 259950 w 547998"/>
                <a:gd name="connsiteY2483" fmla="*/ 261025 h 513723"/>
                <a:gd name="connsiteX2484" fmla="*/ 267066 w 547998"/>
                <a:gd name="connsiteY2484" fmla="*/ 261025 h 513723"/>
                <a:gd name="connsiteX2485" fmla="*/ 264565 w 547998"/>
                <a:gd name="connsiteY2485" fmla="*/ 258864 h 513723"/>
                <a:gd name="connsiteX2486" fmla="*/ 222972 w 547998"/>
                <a:gd name="connsiteY2486" fmla="*/ 258864 h 513723"/>
                <a:gd name="connsiteX2487" fmla="*/ 220962 w 547998"/>
                <a:gd name="connsiteY2487" fmla="*/ 258836 h 513723"/>
                <a:gd name="connsiteX2488" fmla="*/ 218357 w 547998"/>
                <a:gd name="connsiteY2488" fmla="*/ 261025 h 513723"/>
                <a:gd name="connsiteX2489" fmla="*/ 225472 w 547998"/>
                <a:gd name="connsiteY2489" fmla="*/ 261025 h 513723"/>
                <a:gd name="connsiteX2490" fmla="*/ 222972 w 547998"/>
                <a:gd name="connsiteY2490" fmla="*/ 258864 h 513723"/>
                <a:gd name="connsiteX2491" fmla="*/ 234348 w 547998"/>
                <a:gd name="connsiteY2491" fmla="*/ 264361 h 513723"/>
                <a:gd name="connsiteX2492" fmla="*/ 230573 w 547998"/>
                <a:gd name="connsiteY2492" fmla="*/ 264361 h 513723"/>
                <a:gd name="connsiteX2493" fmla="*/ 230573 w 547998"/>
                <a:gd name="connsiteY2493" fmla="*/ 272491 h 513723"/>
                <a:gd name="connsiteX2494" fmla="*/ 234348 w 547998"/>
                <a:gd name="connsiteY2494" fmla="*/ 272491 h 513723"/>
                <a:gd name="connsiteX2495" fmla="*/ 212497 w 547998"/>
                <a:gd name="connsiteY2495" fmla="*/ 258864 h 513723"/>
                <a:gd name="connsiteX2496" fmla="*/ 210491 w 547998"/>
                <a:gd name="connsiteY2496" fmla="*/ 258836 h 513723"/>
                <a:gd name="connsiteX2497" fmla="*/ 207887 w 547998"/>
                <a:gd name="connsiteY2497" fmla="*/ 261025 h 513723"/>
                <a:gd name="connsiteX2498" fmla="*/ 215002 w 547998"/>
                <a:gd name="connsiteY2498" fmla="*/ 261025 h 513723"/>
                <a:gd name="connsiteX2499" fmla="*/ 212501 w 547998"/>
                <a:gd name="connsiteY2499" fmla="*/ 258864 h 513723"/>
                <a:gd name="connsiteX2500" fmla="*/ 338125 w 547998"/>
                <a:gd name="connsiteY2500" fmla="*/ 258836 h 513723"/>
                <a:gd name="connsiteX2501" fmla="*/ 336115 w 547998"/>
                <a:gd name="connsiteY2501" fmla="*/ 258864 h 513723"/>
                <a:gd name="connsiteX2502" fmla="*/ 333615 w 547998"/>
                <a:gd name="connsiteY2502" fmla="*/ 261025 h 513723"/>
                <a:gd name="connsiteX2503" fmla="*/ 340683 w 547998"/>
                <a:gd name="connsiteY2503" fmla="*/ 261025 h 513723"/>
                <a:gd name="connsiteX2504" fmla="*/ 338078 w 547998"/>
                <a:gd name="connsiteY2504" fmla="*/ 258836 h 513723"/>
                <a:gd name="connsiteX2505" fmla="*/ 324697 w 547998"/>
                <a:gd name="connsiteY2505" fmla="*/ 272491 h 513723"/>
                <a:gd name="connsiteX2506" fmla="*/ 328472 w 547998"/>
                <a:gd name="connsiteY2506" fmla="*/ 272491 h 513723"/>
                <a:gd name="connsiteX2507" fmla="*/ 328472 w 547998"/>
                <a:gd name="connsiteY2507" fmla="*/ 264361 h 513723"/>
                <a:gd name="connsiteX2508" fmla="*/ 324697 w 547998"/>
                <a:gd name="connsiteY2508" fmla="*/ 264361 h 513723"/>
                <a:gd name="connsiteX2509" fmla="*/ 317147 w 547998"/>
                <a:gd name="connsiteY2509" fmla="*/ 258836 h 513723"/>
                <a:gd name="connsiteX2510" fmla="*/ 315142 w 547998"/>
                <a:gd name="connsiteY2510" fmla="*/ 258864 h 513723"/>
                <a:gd name="connsiteX2511" fmla="*/ 312641 w 547998"/>
                <a:gd name="connsiteY2511" fmla="*/ 261025 h 513723"/>
                <a:gd name="connsiteX2512" fmla="*/ 319757 w 547998"/>
                <a:gd name="connsiteY2512" fmla="*/ 261025 h 513723"/>
                <a:gd name="connsiteX2513" fmla="*/ 317152 w 547998"/>
                <a:gd name="connsiteY2513" fmla="*/ 258836 h 513723"/>
                <a:gd name="connsiteX2514" fmla="*/ 327627 w 547998"/>
                <a:gd name="connsiteY2514" fmla="*/ 258836 h 513723"/>
                <a:gd name="connsiteX2515" fmla="*/ 325617 w 547998"/>
                <a:gd name="connsiteY2515" fmla="*/ 258864 h 513723"/>
                <a:gd name="connsiteX2516" fmla="*/ 323116 w 547998"/>
                <a:gd name="connsiteY2516" fmla="*/ 261025 h 513723"/>
                <a:gd name="connsiteX2517" fmla="*/ 330232 w 547998"/>
                <a:gd name="connsiteY2517" fmla="*/ 261025 h 513723"/>
                <a:gd name="connsiteX2518" fmla="*/ 327627 w 547998"/>
                <a:gd name="connsiteY2518" fmla="*/ 258836 h 513723"/>
                <a:gd name="connsiteX2519" fmla="*/ 335176 w 547998"/>
                <a:gd name="connsiteY2519" fmla="*/ 272491 h 513723"/>
                <a:gd name="connsiteX2520" fmla="*/ 338951 w 547998"/>
                <a:gd name="connsiteY2520" fmla="*/ 272491 h 513723"/>
                <a:gd name="connsiteX2521" fmla="*/ 338951 w 547998"/>
                <a:gd name="connsiteY2521" fmla="*/ 264361 h 513723"/>
                <a:gd name="connsiteX2522" fmla="*/ 335176 w 547998"/>
                <a:gd name="connsiteY2522" fmla="*/ 264361 h 513723"/>
                <a:gd name="connsiteX2523" fmla="*/ 345784 w 547998"/>
                <a:gd name="connsiteY2523" fmla="*/ 261719 h 513723"/>
                <a:gd name="connsiteX2524" fmla="*/ 346911 w 547998"/>
                <a:gd name="connsiteY2524" fmla="*/ 269193 h 513723"/>
                <a:gd name="connsiteX2525" fmla="*/ 347213 w 547998"/>
                <a:gd name="connsiteY2525" fmla="*/ 269193 h 513723"/>
                <a:gd name="connsiteX2526" fmla="*/ 347213 w 547998"/>
                <a:gd name="connsiteY2526" fmla="*/ 261615 h 513723"/>
                <a:gd name="connsiteX2527" fmla="*/ 345798 w 547998"/>
                <a:gd name="connsiteY2527" fmla="*/ 261719 h 513723"/>
                <a:gd name="connsiteX2528" fmla="*/ 274285 w 547998"/>
                <a:gd name="connsiteY2528" fmla="*/ 260686 h 513723"/>
                <a:gd name="connsiteX2529" fmla="*/ 280537 w 547998"/>
                <a:gd name="connsiteY2529" fmla="*/ 260266 h 513723"/>
                <a:gd name="connsiteX2530" fmla="*/ 268019 w 547998"/>
                <a:gd name="connsiteY2530" fmla="*/ 260266 h 513723"/>
                <a:gd name="connsiteX2531" fmla="*/ 314241 w 547998"/>
                <a:gd name="connsiteY2531" fmla="*/ 272482 h 513723"/>
                <a:gd name="connsiteX2532" fmla="*/ 318015 w 547998"/>
                <a:gd name="connsiteY2532" fmla="*/ 272482 h 513723"/>
                <a:gd name="connsiteX2533" fmla="*/ 318015 w 547998"/>
                <a:gd name="connsiteY2533" fmla="*/ 264361 h 513723"/>
                <a:gd name="connsiteX2534" fmla="*/ 314241 w 547998"/>
                <a:gd name="connsiteY2534" fmla="*/ 264361 h 513723"/>
                <a:gd name="connsiteX2535" fmla="*/ 344698 w 547998"/>
                <a:gd name="connsiteY2535" fmla="*/ 256656 h 513723"/>
                <a:gd name="connsiteX2536" fmla="*/ 346073 w 547998"/>
                <a:gd name="connsiteY2536" fmla="*/ 257747 h 513723"/>
                <a:gd name="connsiteX2537" fmla="*/ 346071 w 547998"/>
                <a:gd name="connsiteY2537" fmla="*/ 258043 h 513723"/>
                <a:gd name="connsiteX2538" fmla="*/ 347393 w 547998"/>
                <a:gd name="connsiteY2538" fmla="*/ 258043 h 513723"/>
                <a:gd name="connsiteX2539" fmla="*/ 344703 w 547998"/>
                <a:gd name="connsiteY2539" fmla="*/ 256656 h 513723"/>
                <a:gd name="connsiteX2540" fmla="*/ 296636 w 547998"/>
                <a:gd name="connsiteY2540" fmla="*/ 257340 h 513723"/>
                <a:gd name="connsiteX2541" fmla="*/ 290276 w 547998"/>
                <a:gd name="connsiteY2541" fmla="*/ 257340 h 513723"/>
                <a:gd name="connsiteX2542" fmla="*/ 290276 w 547998"/>
                <a:gd name="connsiteY2542" fmla="*/ 257694 h 513723"/>
                <a:gd name="connsiteX2543" fmla="*/ 296622 w 547998"/>
                <a:gd name="connsiteY2543" fmla="*/ 257694 h 513723"/>
                <a:gd name="connsiteX2544" fmla="*/ 286034 w 547998"/>
                <a:gd name="connsiteY2544" fmla="*/ 258827 h 513723"/>
                <a:gd name="connsiteX2545" fmla="*/ 284024 w 547998"/>
                <a:gd name="connsiteY2545" fmla="*/ 258855 h 513723"/>
                <a:gd name="connsiteX2546" fmla="*/ 281523 w 547998"/>
                <a:gd name="connsiteY2546" fmla="*/ 261016 h 513723"/>
                <a:gd name="connsiteX2547" fmla="*/ 288638 w 547998"/>
                <a:gd name="connsiteY2547" fmla="*/ 261016 h 513723"/>
                <a:gd name="connsiteX2548" fmla="*/ 286034 w 547998"/>
                <a:gd name="connsiteY2548" fmla="*/ 258827 h 513723"/>
                <a:gd name="connsiteX2549" fmla="*/ 283118 w 547998"/>
                <a:gd name="connsiteY2549" fmla="*/ 272487 h 513723"/>
                <a:gd name="connsiteX2550" fmla="*/ 286893 w 547998"/>
                <a:gd name="connsiteY2550" fmla="*/ 272487 h 513723"/>
                <a:gd name="connsiteX2551" fmla="*/ 286893 w 547998"/>
                <a:gd name="connsiteY2551" fmla="*/ 264361 h 513723"/>
                <a:gd name="connsiteX2552" fmla="*/ 283118 w 547998"/>
                <a:gd name="connsiteY2552" fmla="*/ 264361 h 513723"/>
                <a:gd name="connsiteX2553" fmla="*/ 291436 w 547998"/>
                <a:gd name="connsiteY2553" fmla="*/ 260794 h 513723"/>
                <a:gd name="connsiteX2554" fmla="*/ 293324 w 547998"/>
                <a:gd name="connsiteY2554" fmla="*/ 258553 h 513723"/>
                <a:gd name="connsiteX2555" fmla="*/ 295235 w 547998"/>
                <a:gd name="connsiteY2555" fmla="*/ 260794 h 513723"/>
                <a:gd name="connsiteX2556" fmla="*/ 296688 w 547998"/>
                <a:gd name="connsiteY2556" fmla="*/ 258001 h 513723"/>
                <a:gd name="connsiteX2557" fmla="*/ 290224 w 547998"/>
                <a:gd name="connsiteY2557" fmla="*/ 258001 h 513723"/>
                <a:gd name="connsiteX2558" fmla="*/ 291413 w 547998"/>
                <a:gd name="connsiteY2558" fmla="*/ 260794 h 513723"/>
                <a:gd name="connsiteX2559" fmla="*/ 303742 w 547998"/>
                <a:gd name="connsiteY2559" fmla="*/ 272487 h 513723"/>
                <a:gd name="connsiteX2560" fmla="*/ 307517 w 547998"/>
                <a:gd name="connsiteY2560" fmla="*/ 272487 h 513723"/>
                <a:gd name="connsiteX2561" fmla="*/ 307517 w 547998"/>
                <a:gd name="connsiteY2561" fmla="*/ 264361 h 513723"/>
                <a:gd name="connsiteX2562" fmla="*/ 303742 w 547998"/>
                <a:gd name="connsiteY2562" fmla="*/ 264361 h 513723"/>
                <a:gd name="connsiteX2563" fmla="*/ 291757 w 547998"/>
                <a:gd name="connsiteY2563" fmla="*/ 272539 h 513723"/>
                <a:gd name="connsiteX2564" fmla="*/ 295428 w 547998"/>
                <a:gd name="connsiteY2564" fmla="*/ 272539 h 513723"/>
                <a:gd name="connsiteX2565" fmla="*/ 295428 w 547998"/>
                <a:gd name="connsiteY2565" fmla="*/ 272317 h 513723"/>
                <a:gd name="connsiteX2566" fmla="*/ 291757 w 547998"/>
                <a:gd name="connsiteY2566" fmla="*/ 272317 h 513723"/>
                <a:gd name="connsiteX2567" fmla="*/ 306649 w 547998"/>
                <a:gd name="connsiteY2567" fmla="*/ 258831 h 513723"/>
                <a:gd name="connsiteX2568" fmla="*/ 304639 w 547998"/>
                <a:gd name="connsiteY2568" fmla="*/ 258860 h 513723"/>
                <a:gd name="connsiteX2569" fmla="*/ 302138 w 547998"/>
                <a:gd name="connsiteY2569" fmla="*/ 261021 h 513723"/>
                <a:gd name="connsiteX2570" fmla="*/ 309253 w 547998"/>
                <a:gd name="connsiteY2570" fmla="*/ 261021 h 513723"/>
                <a:gd name="connsiteX2571" fmla="*/ 306649 w 547998"/>
                <a:gd name="connsiteY2571" fmla="*/ 258831 h 513723"/>
                <a:gd name="connsiteX2572" fmla="*/ 201309 w 547998"/>
                <a:gd name="connsiteY2572" fmla="*/ 261615 h 513723"/>
                <a:gd name="connsiteX2573" fmla="*/ 201309 w 547998"/>
                <a:gd name="connsiteY2573" fmla="*/ 269188 h 513723"/>
                <a:gd name="connsiteX2574" fmla="*/ 201611 w 547998"/>
                <a:gd name="connsiteY2574" fmla="*/ 269188 h 513723"/>
                <a:gd name="connsiteX2575" fmla="*/ 202734 w 547998"/>
                <a:gd name="connsiteY2575" fmla="*/ 261714 h 513723"/>
                <a:gd name="connsiteX2576" fmla="*/ 201319 w 547998"/>
                <a:gd name="connsiteY2576" fmla="*/ 261611 h 513723"/>
                <a:gd name="connsiteX2577" fmla="*/ 16370 w 547998"/>
                <a:gd name="connsiteY2577" fmla="*/ 208613 h 513723"/>
                <a:gd name="connsiteX2578" fmla="*/ 18040 w 547998"/>
                <a:gd name="connsiteY2578" fmla="*/ 209528 h 513723"/>
                <a:gd name="connsiteX2579" fmla="*/ 14633 w 547998"/>
                <a:gd name="connsiteY2579" fmla="*/ 199336 h 513723"/>
                <a:gd name="connsiteX2580" fmla="*/ 14718 w 547998"/>
                <a:gd name="connsiteY2580" fmla="*/ 164774 h 513723"/>
                <a:gd name="connsiteX2581" fmla="*/ 18493 w 547998"/>
                <a:gd name="connsiteY2581" fmla="*/ 209340 h 513723"/>
                <a:gd name="connsiteX2582" fmla="*/ 18304 w 547998"/>
                <a:gd name="connsiteY2582" fmla="*/ 209509 h 513723"/>
                <a:gd name="connsiteX2583" fmla="*/ 20022 w 547998"/>
                <a:gd name="connsiteY2583" fmla="*/ 207792 h 513723"/>
                <a:gd name="connsiteX2584" fmla="*/ 13940 w 547998"/>
                <a:gd name="connsiteY2584" fmla="*/ 155059 h 513723"/>
                <a:gd name="connsiteX2585" fmla="*/ 16370 w 547998"/>
                <a:gd name="connsiteY2585" fmla="*/ 208613 h 513723"/>
                <a:gd name="connsiteX2586" fmla="*/ 28685 w 547998"/>
                <a:gd name="connsiteY2586" fmla="*/ 227959 h 513723"/>
                <a:gd name="connsiteX2587" fmla="*/ 18705 w 547998"/>
                <a:gd name="connsiteY2587" fmla="*/ 244610 h 513723"/>
                <a:gd name="connsiteX2588" fmla="*/ 20446 w 547998"/>
                <a:gd name="connsiteY2588" fmla="*/ 244610 h 513723"/>
                <a:gd name="connsiteX2589" fmla="*/ 34630 w 547998"/>
                <a:gd name="connsiteY2589" fmla="*/ 228265 h 513723"/>
                <a:gd name="connsiteX2590" fmla="*/ 37305 w 547998"/>
                <a:gd name="connsiteY2590" fmla="*/ 199303 h 513723"/>
                <a:gd name="connsiteX2591" fmla="*/ 17412 w 547998"/>
                <a:gd name="connsiteY2591" fmla="*/ 242199 h 513723"/>
                <a:gd name="connsiteX2592" fmla="*/ 18474 w 547998"/>
                <a:gd name="connsiteY2592" fmla="*/ 244487 h 513723"/>
                <a:gd name="connsiteX2593" fmla="*/ 27911 w 547998"/>
                <a:gd name="connsiteY2593" fmla="*/ 227501 h 513723"/>
                <a:gd name="connsiteX2594" fmla="*/ 33922 w 547998"/>
                <a:gd name="connsiteY2594" fmla="*/ 207367 h 513723"/>
                <a:gd name="connsiteX2595" fmla="*/ 28656 w 547998"/>
                <a:gd name="connsiteY2595" fmla="*/ 227973 h 513723"/>
                <a:gd name="connsiteX2596" fmla="*/ 90973 w 547998"/>
                <a:gd name="connsiteY2596" fmla="*/ 62119 h 513723"/>
                <a:gd name="connsiteX2597" fmla="*/ 123346 w 547998"/>
                <a:gd name="connsiteY2597" fmla="*/ 38527 h 513723"/>
                <a:gd name="connsiteX2598" fmla="*/ 99754 w 547998"/>
                <a:gd name="connsiteY2598" fmla="*/ 59534 h 513723"/>
                <a:gd name="connsiteX2599" fmla="*/ 92530 w 547998"/>
                <a:gd name="connsiteY2599" fmla="*/ 63591 h 513723"/>
                <a:gd name="connsiteX2600" fmla="*/ 130367 w 547998"/>
                <a:gd name="connsiteY2600" fmla="*/ 33341 h 513723"/>
                <a:gd name="connsiteX2601" fmla="*/ 106983 w 547998"/>
                <a:gd name="connsiteY2601" fmla="*/ 39598 h 513723"/>
                <a:gd name="connsiteX2602" fmla="*/ 91237 w 547998"/>
                <a:gd name="connsiteY2602" fmla="*/ 59831 h 513723"/>
                <a:gd name="connsiteX2603" fmla="*/ 90954 w 547998"/>
                <a:gd name="connsiteY2603" fmla="*/ 62138 h 513723"/>
                <a:gd name="connsiteX2604" fmla="*/ 15747 w 547998"/>
                <a:gd name="connsiteY2604" fmla="*/ 287741 h 513723"/>
                <a:gd name="connsiteX2605" fmla="*/ 17719 w 547998"/>
                <a:gd name="connsiteY2605" fmla="*/ 287954 h 513723"/>
                <a:gd name="connsiteX2606" fmla="*/ 12057 w 547998"/>
                <a:gd name="connsiteY2606" fmla="*/ 279097 h 513723"/>
                <a:gd name="connsiteX2607" fmla="*/ 5300 w 547998"/>
                <a:gd name="connsiteY2607" fmla="*/ 244124 h 513723"/>
                <a:gd name="connsiteX2608" fmla="*/ 18181 w 547998"/>
                <a:gd name="connsiteY2608" fmla="*/ 287576 h 513723"/>
                <a:gd name="connsiteX2609" fmla="*/ 17993 w 547998"/>
                <a:gd name="connsiteY2609" fmla="*/ 287840 h 513723"/>
                <a:gd name="connsiteX2610" fmla="*/ 19498 w 547998"/>
                <a:gd name="connsiteY2610" fmla="*/ 285373 h 513723"/>
                <a:gd name="connsiteX2611" fmla="*/ 2511 w 547998"/>
                <a:gd name="connsiteY2611" fmla="*/ 234640 h 513723"/>
                <a:gd name="connsiteX2612" fmla="*/ 15723 w 547998"/>
                <a:gd name="connsiteY2612" fmla="*/ 287751 h 513723"/>
                <a:gd name="connsiteX2613" fmla="*/ 143121 w 547998"/>
                <a:gd name="connsiteY2613" fmla="*/ 459413 h 513723"/>
                <a:gd name="connsiteX2614" fmla="*/ 144985 w 547998"/>
                <a:gd name="connsiteY2614" fmla="*/ 458795 h 513723"/>
                <a:gd name="connsiteX2615" fmla="*/ 144792 w 547998"/>
                <a:gd name="connsiteY2615" fmla="*/ 458880 h 513723"/>
                <a:gd name="connsiteX2616" fmla="*/ 122912 w 547998"/>
                <a:gd name="connsiteY2616" fmla="*/ 427072 h 513723"/>
                <a:gd name="connsiteX2617" fmla="*/ 145136 w 547998"/>
                <a:gd name="connsiteY2617" fmla="*/ 458554 h 513723"/>
                <a:gd name="connsiteX2618" fmla="*/ 145561 w 547998"/>
                <a:gd name="connsiteY2618" fmla="*/ 456322 h 513723"/>
                <a:gd name="connsiteX2619" fmla="*/ 118118 w 547998"/>
                <a:gd name="connsiteY2619" fmla="*/ 420179 h 513723"/>
                <a:gd name="connsiteX2620" fmla="*/ 143126 w 547998"/>
                <a:gd name="connsiteY2620" fmla="*/ 459413 h 513723"/>
                <a:gd name="connsiteX2621" fmla="*/ 107171 w 547998"/>
                <a:gd name="connsiteY2621" fmla="*/ 434287 h 513723"/>
                <a:gd name="connsiteX2622" fmla="*/ 79932 w 547998"/>
                <a:gd name="connsiteY2622" fmla="*/ 431329 h 513723"/>
                <a:gd name="connsiteX2623" fmla="*/ 98716 w 547998"/>
                <a:gd name="connsiteY2623" fmla="*/ 452090 h 513723"/>
                <a:gd name="connsiteX2624" fmla="*/ 122492 w 547998"/>
                <a:gd name="connsiteY2624" fmla="*/ 455647 h 513723"/>
                <a:gd name="connsiteX2625" fmla="*/ 114235 w 547998"/>
                <a:gd name="connsiteY2625" fmla="*/ 452670 h 513723"/>
                <a:gd name="connsiteX2626" fmla="*/ 87878 w 547998"/>
                <a:gd name="connsiteY2626" fmla="*/ 435429 h 513723"/>
                <a:gd name="connsiteX2627" fmla="*/ 105246 w 547998"/>
                <a:gd name="connsiteY2627" fmla="*/ 447187 h 513723"/>
                <a:gd name="connsiteX2628" fmla="*/ 124469 w 547998"/>
                <a:gd name="connsiteY2628" fmla="*/ 454265 h 513723"/>
                <a:gd name="connsiteX2629" fmla="*/ 124309 w 547998"/>
                <a:gd name="connsiteY2629" fmla="*/ 451807 h 513723"/>
                <a:gd name="connsiteX2630" fmla="*/ 107167 w 547998"/>
                <a:gd name="connsiteY2630" fmla="*/ 434273 h 513723"/>
                <a:gd name="connsiteX2631" fmla="*/ 76355 w 547998"/>
                <a:gd name="connsiteY2631" fmla="*/ 409322 h 513723"/>
                <a:gd name="connsiteX2632" fmla="*/ 46185 w 547998"/>
                <a:gd name="connsiteY2632" fmla="*/ 382832 h 513723"/>
                <a:gd name="connsiteX2633" fmla="*/ 76582 w 547998"/>
                <a:gd name="connsiteY2633" fmla="*/ 408784 h 513723"/>
                <a:gd name="connsiteX2634" fmla="*/ 76539 w 547998"/>
                <a:gd name="connsiteY2634" fmla="*/ 409076 h 513723"/>
                <a:gd name="connsiteX2635" fmla="*/ 76770 w 547998"/>
                <a:gd name="connsiteY2635" fmla="*/ 406302 h 513723"/>
                <a:gd name="connsiteX2636" fmla="*/ 63898 w 547998"/>
                <a:gd name="connsiteY2636" fmla="*/ 384286 h 513723"/>
                <a:gd name="connsiteX2637" fmla="*/ 39617 w 547998"/>
                <a:gd name="connsiteY2637" fmla="*/ 377142 h 513723"/>
                <a:gd name="connsiteX2638" fmla="*/ 53518 w 547998"/>
                <a:gd name="connsiteY2638" fmla="*/ 402971 h 513723"/>
                <a:gd name="connsiteX2639" fmla="*/ 74562 w 547998"/>
                <a:gd name="connsiteY2639" fmla="*/ 410313 h 513723"/>
                <a:gd name="connsiteX2640" fmla="*/ 76379 w 547998"/>
                <a:gd name="connsiteY2640" fmla="*/ 409326 h 513723"/>
                <a:gd name="connsiteX2641" fmla="*/ 41698 w 547998"/>
                <a:gd name="connsiteY2641" fmla="*/ 356050 h 513723"/>
                <a:gd name="connsiteX2642" fmla="*/ 14864 w 547998"/>
                <a:gd name="connsiteY2642" fmla="*/ 320898 h 513723"/>
                <a:gd name="connsiteX2643" fmla="*/ 42005 w 547998"/>
                <a:gd name="connsiteY2643" fmla="*/ 355461 h 513723"/>
                <a:gd name="connsiteX2644" fmla="*/ 41915 w 547998"/>
                <a:gd name="connsiteY2644" fmla="*/ 355786 h 513723"/>
                <a:gd name="connsiteX2645" fmla="*/ 42604 w 547998"/>
                <a:gd name="connsiteY2645" fmla="*/ 352662 h 513723"/>
                <a:gd name="connsiteX2646" fmla="*/ 32884 w 547998"/>
                <a:gd name="connsiteY2646" fmla="*/ 325456 h 513723"/>
                <a:gd name="connsiteX2647" fmla="*/ 8976 w 547998"/>
                <a:gd name="connsiteY2647" fmla="*/ 313320 h 513723"/>
                <a:gd name="connsiteX2648" fmla="*/ 19102 w 547998"/>
                <a:gd name="connsiteY2648" fmla="*/ 345066 h 513723"/>
                <a:gd name="connsiteX2649" fmla="*/ 39646 w 547998"/>
                <a:gd name="connsiteY2649" fmla="*/ 356871 h 513723"/>
                <a:gd name="connsiteX2650" fmla="*/ 41684 w 547998"/>
                <a:gd name="connsiteY2650" fmla="*/ 356046 h 513723"/>
                <a:gd name="connsiteX2651" fmla="*/ 27736 w 547998"/>
                <a:gd name="connsiteY2651" fmla="*/ 176796 h 513723"/>
                <a:gd name="connsiteX2652" fmla="*/ 48285 w 547998"/>
                <a:gd name="connsiteY2652" fmla="*/ 145277 h 513723"/>
                <a:gd name="connsiteX2653" fmla="*/ 27996 w 547998"/>
                <a:gd name="connsiteY2653" fmla="*/ 177198 h 513723"/>
                <a:gd name="connsiteX2654" fmla="*/ 29609 w 547998"/>
                <a:gd name="connsiteY2654" fmla="*/ 177476 h 513723"/>
                <a:gd name="connsiteX2655" fmla="*/ 45440 w 547998"/>
                <a:gd name="connsiteY2655" fmla="*/ 164736 h 513723"/>
                <a:gd name="connsiteX2656" fmla="*/ 52725 w 547998"/>
                <a:gd name="connsiteY2656" fmla="*/ 138398 h 513723"/>
                <a:gd name="connsiteX2657" fmla="*/ 34267 w 547998"/>
                <a:gd name="connsiteY2657" fmla="*/ 151982 h 513723"/>
                <a:gd name="connsiteX2658" fmla="*/ 27189 w 547998"/>
                <a:gd name="connsiteY2658" fmla="*/ 174739 h 513723"/>
                <a:gd name="connsiteX2659" fmla="*/ 27793 w 547998"/>
                <a:gd name="connsiteY2659" fmla="*/ 177032 h 513723"/>
                <a:gd name="connsiteX2660" fmla="*/ 103670 w 547998"/>
                <a:gd name="connsiteY2660" fmla="*/ 167279 h 513723"/>
                <a:gd name="connsiteX2661" fmla="*/ 94517 w 547998"/>
                <a:gd name="connsiteY2661" fmla="*/ 167279 h 513723"/>
                <a:gd name="connsiteX2662" fmla="*/ 83858 w 547998"/>
                <a:gd name="connsiteY2662" fmla="*/ 180864 h 513723"/>
                <a:gd name="connsiteX2663" fmla="*/ 68499 w 547998"/>
                <a:gd name="connsiteY2663" fmla="*/ 192476 h 513723"/>
                <a:gd name="connsiteX2664" fmla="*/ 75756 w 547998"/>
                <a:gd name="connsiteY2664" fmla="*/ 192476 h 513723"/>
                <a:gd name="connsiteX2665" fmla="*/ 143452 w 547998"/>
                <a:gd name="connsiteY2665" fmla="*/ 192716 h 513723"/>
                <a:gd name="connsiteX2666" fmla="*/ 170521 w 547998"/>
                <a:gd name="connsiteY2666" fmla="*/ 219201 h 513723"/>
                <a:gd name="connsiteX2667" fmla="*/ 168403 w 547998"/>
                <a:gd name="connsiteY2667" fmla="*/ 219201 h 513723"/>
                <a:gd name="connsiteX2668" fmla="*/ 168403 w 547998"/>
                <a:gd name="connsiteY2668" fmla="*/ 218861 h 513723"/>
                <a:gd name="connsiteX2669" fmla="*/ 169648 w 547998"/>
                <a:gd name="connsiteY2669" fmla="*/ 218861 h 513723"/>
                <a:gd name="connsiteX2670" fmla="*/ 143452 w 547998"/>
                <a:gd name="connsiteY2670" fmla="*/ 194349 h 513723"/>
                <a:gd name="connsiteX2671" fmla="*/ 76110 w 547998"/>
                <a:gd name="connsiteY2671" fmla="*/ 194264 h 513723"/>
                <a:gd name="connsiteX2672" fmla="*/ 70023 w 547998"/>
                <a:gd name="connsiteY2672" fmla="*/ 193236 h 513723"/>
                <a:gd name="connsiteX2673" fmla="*/ 75765 w 547998"/>
                <a:gd name="connsiteY2673" fmla="*/ 197076 h 513723"/>
                <a:gd name="connsiteX2674" fmla="*/ 143452 w 547998"/>
                <a:gd name="connsiteY2674" fmla="*/ 197138 h 513723"/>
                <a:gd name="connsiteX2675" fmla="*/ 167775 w 547998"/>
                <a:gd name="connsiteY2675" fmla="*/ 218843 h 513723"/>
                <a:gd name="connsiteX2676" fmla="*/ 167775 w 547998"/>
                <a:gd name="connsiteY2676" fmla="*/ 220560 h 513723"/>
                <a:gd name="connsiteX2677" fmla="*/ 171022 w 547998"/>
                <a:gd name="connsiteY2677" fmla="*/ 220088 h 513723"/>
                <a:gd name="connsiteX2678" fmla="*/ 173579 w 547998"/>
                <a:gd name="connsiteY2678" fmla="*/ 219692 h 513723"/>
                <a:gd name="connsiteX2679" fmla="*/ 146684 w 547998"/>
                <a:gd name="connsiteY2679" fmla="*/ 193127 h 513723"/>
                <a:gd name="connsiteX2680" fmla="*/ 140078 w 547998"/>
                <a:gd name="connsiteY2680" fmla="*/ 184771 h 513723"/>
                <a:gd name="connsiteX2681" fmla="*/ 121676 w 547998"/>
                <a:gd name="connsiteY2681" fmla="*/ 130037 h 513723"/>
                <a:gd name="connsiteX2682" fmla="*/ 99476 w 547998"/>
                <a:gd name="connsiteY2682" fmla="*/ 160957 h 513723"/>
                <a:gd name="connsiteX2683" fmla="*/ 105737 w 547998"/>
                <a:gd name="connsiteY2683" fmla="*/ 167279 h 513723"/>
                <a:gd name="connsiteX2684" fmla="*/ 104029 w 547998"/>
                <a:gd name="connsiteY2684" fmla="*/ 167279 h 513723"/>
                <a:gd name="connsiteX2685" fmla="*/ 99051 w 547998"/>
                <a:gd name="connsiteY2685" fmla="*/ 162802 h 513723"/>
                <a:gd name="connsiteX2686" fmla="*/ 92558 w 547998"/>
                <a:gd name="connsiteY2686" fmla="*/ 168652 h 513723"/>
                <a:gd name="connsiteX2687" fmla="*/ 99051 w 547998"/>
                <a:gd name="connsiteY2687" fmla="*/ 163934 h 513723"/>
                <a:gd name="connsiteX2688" fmla="*/ 122605 w 547998"/>
                <a:gd name="connsiteY2688" fmla="*/ 160556 h 513723"/>
                <a:gd name="connsiteX2689" fmla="*/ 129268 w 547998"/>
                <a:gd name="connsiteY2689" fmla="*/ 167279 h 513723"/>
                <a:gd name="connsiteX2690" fmla="*/ 127329 w 547998"/>
                <a:gd name="connsiteY2690" fmla="*/ 167279 h 513723"/>
                <a:gd name="connsiteX2691" fmla="*/ 122346 w 547998"/>
                <a:gd name="connsiteY2691" fmla="*/ 162802 h 513723"/>
                <a:gd name="connsiteX2692" fmla="*/ 117368 w 547998"/>
                <a:gd name="connsiteY2692" fmla="*/ 167289 h 513723"/>
                <a:gd name="connsiteX2693" fmla="*/ 115952 w 547998"/>
                <a:gd name="connsiteY2693" fmla="*/ 167289 h 513723"/>
                <a:gd name="connsiteX2694" fmla="*/ 126965 w 547998"/>
                <a:gd name="connsiteY2694" fmla="*/ 167279 h 513723"/>
                <a:gd name="connsiteX2695" fmla="*/ 117727 w 547998"/>
                <a:gd name="connsiteY2695" fmla="*/ 167279 h 513723"/>
                <a:gd name="connsiteX2696" fmla="*/ 122346 w 547998"/>
                <a:gd name="connsiteY2696" fmla="*/ 163915 h 513723"/>
                <a:gd name="connsiteX2697" fmla="*/ 115816 w 547998"/>
                <a:gd name="connsiteY2697" fmla="*/ 178976 h 513723"/>
                <a:gd name="connsiteX2698" fmla="*/ 118373 w 547998"/>
                <a:gd name="connsiteY2698" fmla="*/ 172970 h 513723"/>
                <a:gd name="connsiteX2699" fmla="*/ 119973 w 547998"/>
                <a:gd name="connsiteY2699" fmla="*/ 168643 h 513723"/>
                <a:gd name="connsiteX2700" fmla="*/ 124691 w 547998"/>
                <a:gd name="connsiteY2700" fmla="*/ 168643 h 513723"/>
                <a:gd name="connsiteX2701" fmla="*/ 126291 w 547998"/>
                <a:gd name="connsiteY2701" fmla="*/ 172970 h 513723"/>
                <a:gd name="connsiteX2702" fmla="*/ 128796 w 547998"/>
                <a:gd name="connsiteY2702" fmla="*/ 178976 h 513723"/>
                <a:gd name="connsiteX2703" fmla="*/ 128370 w 547998"/>
                <a:gd name="connsiteY2703" fmla="*/ 180409 h 513723"/>
                <a:gd name="connsiteX2704" fmla="*/ 128027 w 547998"/>
                <a:gd name="connsiteY2704" fmla="*/ 180524 h 513723"/>
                <a:gd name="connsiteX2705" fmla="*/ 122577 w 547998"/>
                <a:gd name="connsiteY2705" fmla="*/ 182119 h 513723"/>
                <a:gd name="connsiteX2706" fmla="*/ 117774 w 547998"/>
                <a:gd name="connsiteY2706" fmla="*/ 180524 h 513723"/>
                <a:gd name="connsiteX2707" fmla="*/ 115792 w 547998"/>
                <a:gd name="connsiteY2707" fmla="*/ 178976 h 513723"/>
                <a:gd name="connsiteX2708" fmla="*/ 105529 w 547998"/>
                <a:gd name="connsiteY2708" fmla="*/ 178976 h 513723"/>
                <a:gd name="connsiteX2709" fmla="*/ 104114 w 547998"/>
                <a:gd name="connsiteY2709" fmla="*/ 180524 h 513723"/>
                <a:gd name="connsiteX2710" fmla="*/ 99310 w 547998"/>
                <a:gd name="connsiteY2710" fmla="*/ 182119 h 513723"/>
                <a:gd name="connsiteX2711" fmla="*/ 94502 w 547998"/>
                <a:gd name="connsiteY2711" fmla="*/ 180524 h 513723"/>
                <a:gd name="connsiteX2712" fmla="*/ 92521 w 547998"/>
                <a:gd name="connsiteY2712" fmla="*/ 178976 h 513723"/>
                <a:gd name="connsiteX2713" fmla="*/ 95078 w 547998"/>
                <a:gd name="connsiteY2713" fmla="*/ 172970 h 513723"/>
                <a:gd name="connsiteX2714" fmla="*/ 96678 w 547998"/>
                <a:gd name="connsiteY2714" fmla="*/ 168643 h 513723"/>
                <a:gd name="connsiteX2715" fmla="*/ 101396 w 547998"/>
                <a:gd name="connsiteY2715" fmla="*/ 168643 h 513723"/>
                <a:gd name="connsiteX2716" fmla="*/ 102996 w 547998"/>
                <a:gd name="connsiteY2716" fmla="*/ 172970 h 513723"/>
                <a:gd name="connsiteX2717" fmla="*/ 105501 w 547998"/>
                <a:gd name="connsiteY2717" fmla="*/ 178976 h 513723"/>
                <a:gd name="connsiteX2718" fmla="*/ 96819 w 547998"/>
                <a:gd name="connsiteY2718" fmla="*/ 176763 h 513723"/>
                <a:gd name="connsiteX2719" fmla="*/ 101226 w 547998"/>
                <a:gd name="connsiteY2719" fmla="*/ 176763 h 513723"/>
                <a:gd name="connsiteX2720" fmla="*/ 101226 w 547998"/>
                <a:gd name="connsiteY2720" fmla="*/ 170568 h 513723"/>
                <a:gd name="connsiteX2721" fmla="*/ 96819 w 547998"/>
                <a:gd name="connsiteY2721" fmla="*/ 170568 h 513723"/>
                <a:gd name="connsiteX2722" fmla="*/ 124498 w 547998"/>
                <a:gd name="connsiteY2722" fmla="*/ 170573 h 513723"/>
                <a:gd name="connsiteX2723" fmla="*/ 120142 w 547998"/>
                <a:gd name="connsiteY2723" fmla="*/ 170573 h 513723"/>
                <a:gd name="connsiteX2724" fmla="*/ 120142 w 547998"/>
                <a:gd name="connsiteY2724" fmla="*/ 176763 h 513723"/>
                <a:gd name="connsiteX2725" fmla="*/ 124549 w 547998"/>
                <a:gd name="connsiteY2725" fmla="*/ 176763 h 513723"/>
                <a:gd name="connsiteX2726" fmla="*/ 35649 w 547998"/>
                <a:gd name="connsiteY2726" fmla="*/ 144933 h 513723"/>
                <a:gd name="connsiteX2727" fmla="*/ 40368 w 547998"/>
                <a:gd name="connsiteY2727" fmla="*/ 103590 h 513723"/>
                <a:gd name="connsiteX2728" fmla="*/ 36163 w 547998"/>
                <a:gd name="connsiteY2728" fmla="*/ 144768 h 513723"/>
                <a:gd name="connsiteX2729" fmla="*/ 35932 w 547998"/>
                <a:gd name="connsiteY2729" fmla="*/ 144919 h 513723"/>
                <a:gd name="connsiteX2730" fmla="*/ 38060 w 547998"/>
                <a:gd name="connsiteY2730" fmla="*/ 143357 h 513723"/>
                <a:gd name="connsiteX2731" fmla="*/ 41330 w 547998"/>
                <a:gd name="connsiteY2731" fmla="*/ 94606 h 513723"/>
                <a:gd name="connsiteX2732" fmla="*/ 29241 w 547998"/>
                <a:gd name="connsiteY2732" fmla="*/ 122246 h 513723"/>
                <a:gd name="connsiteX2733" fmla="*/ 34064 w 547998"/>
                <a:gd name="connsiteY2733" fmla="*/ 144060 h 513723"/>
                <a:gd name="connsiteX2734" fmla="*/ 35659 w 547998"/>
                <a:gd name="connsiteY2734" fmla="*/ 144928 h 513723"/>
                <a:gd name="connsiteX2735" fmla="*/ 58807 w 547998"/>
                <a:gd name="connsiteY2735" fmla="*/ 354956 h 513723"/>
                <a:gd name="connsiteX2736" fmla="*/ 59279 w 547998"/>
                <a:gd name="connsiteY2736" fmla="*/ 376774 h 513723"/>
                <a:gd name="connsiteX2737" fmla="*/ 60577 w 547998"/>
                <a:gd name="connsiteY2737" fmla="*/ 375122 h 513723"/>
                <a:gd name="connsiteX2738" fmla="*/ 63408 w 547998"/>
                <a:gd name="connsiteY2738" fmla="*/ 349562 h 513723"/>
                <a:gd name="connsiteX2739" fmla="*/ 51569 w 547998"/>
                <a:gd name="connsiteY2739" fmla="*/ 325461 h 513723"/>
                <a:gd name="connsiteX2740" fmla="*/ 57175 w 547998"/>
                <a:gd name="connsiteY2740" fmla="*/ 376184 h 513723"/>
                <a:gd name="connsiteX2741" fmla="*/ 59062 w 547998"/>
                <a:gd name="connsiteY2741" fmla="*/ 376892 h 513723"/>
                <a:gd name="connsiteX2742" fmla="*/ 58854 w 547998"/>
                <a:gd name="connsiteY2742" fmla="*/ 376835 h 513723"/>
                <a:gd name="connsiteX2743" fmla="*/ 58029 w 547998"/>
                <a:gd name="connsiteY2743" fmla="*/ 355310 h 513723"/>
                <a:gd name="connsiteX2744" fmla="*/ 52904 w 547998"/>
                <a:gd name="connsiteY2744" fmla="*/ 334643 h 513723"/>
                <a:gd name="connsiteX2745" fmla="*/ 58812 w 547998"/>
                <a:gd name="connsiteY2745" fmla="*/ 354960 h 513723"/>
                <a:gd name="connsiteX2746" fmla="*/ 96843 w 547998"/>
                <a:gd name="connsiteY2746" fmla="*/ 206329 h 513723"/>
                <a:gd name="connsiteX2747" fmla="*/ 92214 w 547998"/>
                <a:gd name="connsiteY2747" fmla="*/ 206258 h 513723"/>
                <a:gd name="connsiteX2748" fmla="*/ 86207 w 547998"/>
                <a:gd name="connsiteY2748" fmla="*/ 211312 h 513723"/>
                <a:gd name="connsiteX2749" fmla="*/ 102590 w 547998"/>
                <a:gd name="connsiteY2749" fmla="*/ 211312 h 513723"/>
                <a:gd name="connsiteX2750" fmla="*/ 96829 w 547998"/>
                <a:gd name="connsiteY2750" fmla="*/ 206329 h 513723"/>
                <a:gd name="connsiteX2751" fmla="*/ 63092 w 547998"/>
                <a:gd name="connsiteY2751" fmla="*/ 87778 h 513723"/>
                <a:gd name="connsiteX2752" fmla="*/ 79847 w 547998"/>
                <a:gd name="connsiteY2752" fmla="*/ 52008 h 513723"/>
                <a:gd name="connsiteX2753" fmla="*/ 65630 w 547998"/>
                <a:gd name="connsiteY2753" fmla="*/ 78568 h 513723"/>
                <a:gd name="connsiteX2754" fmla="*/ 63299 w 547998"/>
                <a:gd name="connsiteY2754" fmla="*/ 87882 h 513723"/>
                <a:gd name="connsiteX2755" fmla="*/ 65356 w 547998"/>
                <a:gd name="connsiteY2755" fmla="*/ 87302 h 513723"/>
                <a:gd name="connsiteX2756" fmla="*/ 83442 w 547998"/>
                <a:gd name="connsiteY2756" fmla="*/ 44213 h 513723"/>
                <a:gd name="connsiteX2757" fmla="*/ 65696 w 547998"/>
                <a:gd name="connsiteY2757" fmla="*/ 64578 h 513723"/>
                <a:gd name="connsiteX2758" fmla="*/ 62205 w 547998"/>
                <a:gd name="connsiteY2758" fmla="*/ 86358 h 513723"/>
                <a:gd name="connsiteX2759" fmla="*/ 63092 w 547998"/>
                <a:gd name="connsiteY2759" fmla="*/ 87773 h 513723"/>
                <a:gd name="connsiteX2760" fmla="*/ 31077 w 547998"/>
                <a:gd name="connsiteY2760" fmla="*/ 316698 h 513723"/>
                <a:gd name="connsiteX2761" fmla="*/ 32676 w 547998"/>
                <a:gd name="connsiteY2761" fmla="*/ 315665 h 513723"/>
                <a:gd name="connsiteX2762" fmla="*/ 39943 w 547998"/>
                <a:gd name="connsiteY2762" fmla="*/ 291695 h 513723"/>
                <a:gd name="connsiteX2763" fmla="*/ 32096 w 547998"/>
                <a:gd name="connsiteY2763" fmla="*/ 262361 h 513723"/>
                <a:gd name="connsiteX2764" fmla="*/ 22928 w 547998"/>
                <a:gd name="connsiteY2764" fmla="*/ 289176 h 513723"/>
                <a:gd name="connsiteX2765" fmla="*/ 29029 w 547998"/>
                <a:gd name="connsiteY2765" fmla="*/ 315127 h 513723"/>
                <a:gd name="connsiteX2766" fmla="*/ 30827 w 547998"/>
                <a:gd name="connsiteY2766" fmla="*/ 316698 h 513723"/>
                <a:gd name="connsiteX2767" fmla="*/ 33082 w 547998"/>
                <a:gd name="connsiteY2767" fmla="*/ 306054 h 513723"/>
                <a:gd name="connsiteX2768" fmla="*/ 31865 w 547998"/>
                <a:gd name="connsiteY2768" fmla="*/ 272081 h 513723"/>
                <a:gd name="connsiteX2769" fmla="*/ 31082 w 547998"/>
                <a:gd name="connsiteY2769" fmla="*/ 316703 h 513723"/>
                <a:gd name="connsiteX2770" fmla="*/ 452038 w 547998"/>
                <a:gd name="connsiteY2770" fmla="*/ 414611 h 513723"/>
                <a:gd name="connsiteX2771" fmla="*/ 453751 w 547998"/>
                <a:gd name="connsiteY2771" fmla="*/ 405344 h 513723"/>
                <a:gd name="connsiteX2772" fmla="*/ 451392 w 547998"/>
                <a:gd name="connsiteY2772" fmla="*/ 405688 h 513723"/>
                <a:gd name="connsiteX2773" fmla="*/ 451359 w 547998"/>
                <a:gd name="connsiteY2773" fmla="*/ 401574 h 513723"/>
                <a:gd name="connsiteX2774" fmla="*/ 442483 w 547998"/>
                <a:gd name="connsiteY2774" fmla="*/ 401314 h 513723"/>
                <a:gd name="connsiteX2775" fmla="*/ 441205 w 547998"/>
                <a:gd name="connsiteY2775" fmla="*/ 401678 h 513723"/>
                <a:gd name="connsiteX2776" fmla="*/ 438138 w 547998"/>
                <a:gd name="connsiteY2776" fmla="*/ 408284 h 513723"/>
                <a:gd name="connsiteX2777" fmla="*/ 436840 w 547998"/>
                <a:gd name="connsiteY2777" fmla="*/ 411450 h 513723"/>
                <a:gd name="connsiteX2778" fmla="*/ 433976 w 547998"/>
                <a:gd name="connsiteY2778" fmla="*/ 414031 h 513723"/>
                <a:gd name="connsiteX2779" fmla="*/ 434037 w 547998"/>
                <a:gd name="connsiteY2779" fmla="*/ 416753 h 513723"/>
                <a:gd name="connsiteX2780" fmla="*/ 435038 w 547998"/>
                <a:gd name="connsiteY2780" fmla="*/ 419650 h 513723"/>
                <a:gd name="connsiteX2781" fmla="*/ 432542 w 547998"/>
                <a:gd name="connsiteY2781" fmla="*/ 418773 h 513723"/>
                <a:gd name="connsiteX2782" fmla="*/ 431872 w 547998"/>
                <a:gd name="connsiteY2782" fmla="*/ 423284 h 513723"/>
                <a:gd name="connsiteX2783" fmla="*/ 433287 w 547998"/>
                <a:gd name="connsiteY2783" fmla="*/ 427058 h 513723"/>
                <a:gd name="connsiteX2784" fmla="*/ 432277 w 547998"/>
                <a:gd name="connsiteY2784" fmla="*/ 427530 h 513723"/>
                <a:gd name="connsiteX2785" fmla="*/ 431136 w 547998"/>
                <a:gd name="connsiteY2785" fmla="*/ 430701 h 513723"/>
                <a:gd name="connsiteX2786" fmla="*/ 429347 w 547998"/>
                <a:gd name="connsiteY2786" fmla="*/ 434990 h 513723"/>
                <a:gd name="connsiteX2787" fmla="*/ 430154 w 547998"/>
                <a:gd name="connsiteY2787" fmla="*/ 435816 h 513723"/>
                <a:gd name="connsiteX2788" fmla="*/ 443890 w 547998"/>
                <a:gd name="connsiteY2788" fmla="*/ 410907 h 513723"/>
                <a:gd name="connsiteX2789" fmla="*/ 443630 w 547998"/>
                <a:gd name="connsiteY2789" fmla="*/ 412365 h 513723"/>
                <a:gd name="connsiteX2790" fmla="*/ 431277 w 547998"/>
                <a:gd name="connsiteY2790" fmla="*/ 436670 h 513723"/>
                <a:gd name="connsiteX2791" fmla="*/ 432400 w 547998"/>
                <a:gd name="connsiteY2791" fmla="*/ 436670 h 513723"/>
                <a:gd name="connsiteX2792" fmla="*/ 441502 w 547998"/>
                <a:gd name="connsiteY2792" fmla="*/ 430583 h 513723"/>
                <a:gd name="connsiteX2793" fmla="*/ 440436 w 547998"/>
                <a:gd name="connsiteY2793" fmla="*/ 429300 h 513723"/>
                <a:gd name="connsiteX2794" fmla="*/ 445088 w 547998"/>
                <a:gd name="connsiteY2794" fmla="*/ 428087 h 513723"/>
                <a:gd name="connsiteX2795" fmla="*/ 450359 w 547998"/>
                <a:gd name="connsiteY2795" fmla="*/ 422897 h 513723"/>
                <a:gd name="connsiteX2796" fmla="*/ 449311 w 547998"/>
                <a:gd name="connsiteY2796" fmla="*/ 420839 h 513723"/>
                <a:gd name="connsiteX2797" fmla="*/ 447537 w 547998"/>
                <a:gd name="connsiteY2797" fmla="*/ 420108 h 513723"/>
                <a:gd name="connsiteX2798" fmla="*/ 452081 w 547998"/>
                <a:gd name="connsiteY2798" fmla="*/ 414564 h 513723"/>
                <a:gd name="connsiteX2799" fmla="*/ 407213 w 547998"/>
                <a:gd name="connsiteY2799" fmla="*/ 311178 h 513723"/>
                <a:gd name="connsiteX2800" fmla="*/ 403759 w 547998"/>
                <a:gd name="connsiteY2800" fmla="*/ 311258 h 513723"/>
                <a:gd name="connsiteX2801" fmla="*/ 403759 w 547998"/>
                <a:gd name="connsiteY2801" fmla="*/ 311560 h 513723"/>
                <a:gd name="connsiteX2802" fmla="*/ 407199 w 547998"/>
                <a:gd name="connsiteY2802" fmla="*/ 311480 h 513723"/>
                <a:gd name="connsiteX2803" fmla="*/ 407199 w 547998"/>
                <a:gd name="connsiteY2803" fmla="*/ 311178 h 513723"/>
                <a:gd name="connsiteX2804" fmla="*/ 155720 w 547998"/>
                <a:gd name="connsiteY2804" fmla="*/ 467434 h 513723"/>
                <a:gd name="connsiteX2805" fmla="*/ 127659 w 547998"/>
                <a:gd name="connsiteY2805" fmla="*/ 469237 h 513723"/>
                <a:gd name="connsiteX2806" fmla="*/ 151652 w 547998"/>
                <a:gd name="connsiteY2806" fmla="*/ 484973 h 513723"/>
                <a:gd name="connsiteX2807" fmla="*/ 176386 w 547998"/>
                <a:gd name="connsiteY2807" fmla="*/ 484279 h 513723"/>
                <a:gd name="connsiteX2808" fmla="*/ 167365 w 547998"/>
                <a:gd name="connsiteY2808" fmla="*/ 482934 h 513723"/>
                <a:gd name="connsiteX2809" fmla="*/ 136648 w 547998"/>
                <a:gd name="connsiteY2809" fmla="*/ 471638 h 513723"/>
                <a:gd name="connsiteX2810" fmla="*/ 156989 w 547998"/>
                <a:gd name="connsiteY2810" fmla="*/ 479447 h 513723"/>
                <a:gd name="connsiteX2811" fmla="*/ 178033 w 547998"/>
                <a:gd name="connsiteY2811" fmla="*/ 482717 h 513723"/>
                <a:gd name="connsiteX2812" fmla="*/ 177259 w 547998"/>
                <a:gd name="connsiteY2812" fmla="*/ 480514 h 513723"/>
                <a:gd name="connsiteX2813" fmla="*/ 155720 w 547998"/>
                <a:gd name="connsiteY2813" fmla="*/ 467434 h 513723"/>
                <a:gd name="connsiteX2814" fmla="*/ 489262 w 547998"/>
                <a:gd name="connsiteY2814" fmla="*/ 401414 h 513723"/>
                <a:gd name="connsiteX2815" fmla="*/ 484280 w 547998"/>
                <a:gd name="connsiteY2815" fmla="*/ 401362 h 513723"/>
                <a:gd name="connsiteX2816" fmla="*/ 480977 w 547998"/>
                <a:gd name="connsiteY2816" fmla="*/ 401975 h 513723"/>
                <a:gd name="connsiteX2817" fmla="*/ 480929 w 547998"/>
                <a:gd name="connsiteY2817" fmla="*/ 398233 h 513723"/>
                <a:gd name="connsiteX2818" fmla="*/ 471299 w 547998"/>
                <a:gd name="connsiteY2818" fmla="*/ 406212 h 513723"/>
                <a:gd name="connsiteX2819" fmla="*/ 469884 w 547998"/>
                <a:gd name="connsiteY2819" fmla="*/ 408024 h 513723"/>
                <a:gd name="connsiteX2820" fmla="*/ 467671 w 547998"/>
                <a:gd name="connsiteY2820" fmla="*/ 403994 h 513723"/>
                <a:gd name="connsiteX2821" fmla="*/ 461678 w 547998"/>
                <a:gd name="connsiteY2821" fmla="*/ 416343 h 513723"/>
                <a:gd name="connsiteX2822" fmla="*/ 461008 w 547998"/>
                <a:gd name="connsiteY2822" fmla="*/ 414536 h 513723"/>
                <a:gd name="connsiteX2823" fmla="*/ 460164 w 547998"/>
                <a:gd name="connsiteY2823" fmla="*/ 415139 h 513723"/>
                <a:gd name="connsiteX2824" fmla="*/ 452977 w 547998"/>
                <a:gd name="connsiteY2824" fmla="*/ 423996 h 513723"/>
                <a:gd name="connsiteX2825" fmla="*/ 469232 w 547998"/>
                <a:gd name="connsiteY2825" fmla="*/ 417499 h 513723"/>
                <a:gd name="connsiteX2826" fmla="*/ 476980 w 547998"/>
                <a:gd name="connsiteY2826" fmla="*/ 413979 h 513723"/>
                <a:gd name="connsiteX2827" fmla="*/ 455275 w 547998"/>
                <a:gd name="connsiteY2827" fmla="*/ 424539 h 513723"/>
                <a:gd name="connsiteX2828" fmla="*/ 453039 w 547998"/>
                <a:gd name="connsiteY2828" fmla="*/ 425633 h 513723"/>
                <a:gd name="connsiteX2829" fmla="*/ 453114 w 547998"/>
                <a:gd name="connsiteY2829" fmla="*/ 427002 h 513723"/>
                <a:gd name="connsiteX2830" fmla="*/ 454846 w 547998"/>
                <a:gd name="connsiteY2830" fmla="*/ 427945 h 513723"/>
                <a:gd name="connsiteX2831" fmla="*/ 456804 w 547998"/>
                <a:gd name="connsiteY2831" fmla="*/ 427403 h 513723"/>
                <a:gd name="connsiteX2832" fmla="*/ 459489 w 547998"/>
                <a:gd name="connsiteY2832" fmla="*/ 427667 h 513723"/>
                <a:gd name="connsiteX2833" fmla="*/ 462037 w 547998"/>
                <a:gd name="connsiteY2833" fmla="*/ 430418 h 513723"/>
                <a:gd name="connsiteX2834" fmla="*/ 466198 w 547998"/>
                <a:gd name="connsiteY2834" fmla="*/ 429238 h 513723"/>
                <a:gd name="connsiteX2835" fmla="*/ 467902 w 547998"/>
                <a:gd name="connsiteY2835" fmla="*/ 430267 h 513723"/>
                <a:gd name="connsiteX2836" fmla="*/ 473517 w 547998"/>
                <a:gd name="connsiteY2836" fmla="*/ 427365 h 513723"/>
                <a:gd name="connsiteX2837" fmla="*/ 473644 w 547998"/>
                <a:gd name="connsiteY2837" fmla="*/ 425581 h 513723"/>
                <a:gd name="connsiteX2838" fmla="*/ 476711 w 547998"/>
                <a:gd name="connsiteY2838" fmla="*/ 425685 h 513723"/>
                <a:gd name="connsiteX2839" fmla="*/ 482902 w 547998"/>
                <a:gd name="connsiteY2839" fmla="*/ 424213 h 513723"/>
                <a:gd name="connsiteX2840" fmla="*/ 484426 w 547998"/>
                <a:gd name="connsiteY2840" fmla="*/ 419641 h 513723"/>
                <a:gd name="connsiteX2841" fmla="*/ 484520 w 547998"/>
                <a:gd name="connsiteY2841" fmla="*/ 416267 h 513723"/>
                <a:gd name="connsiteX2842" fmla="*/ 488767 w 547998"/>
                <a:gd name="connsiteY2842" fmla="*/ 412568 h 513723"/>
                <a:gd name="connsiteX2843" fmla="*/ 489276 w 547998"/>
                <a:gd name="connsiteY2843" fmla="*/ 401423 h 513723"/>
                <a:gd name="connsiteX2844" fmla="*/ 515700 w 547998"/>
                <a:gd name="connsiteY2844" fmla="*/ 352177 h 513723"/>
                <a:gd name="connsiteX2845" fmla="*/ 512647 w 547998"/>
                <a:gd name="connsiteY2845" fmla="*/ 353295 h 513723"/>
                <a:gd name="connsiteX2846" fmla="*/ 511901 w 547998"/>
                <a:gd name="connsiteY2846" fmla="*/ 349345 h 513723"/>
                <a:gd name="connsiteX2847" fmla="*/ 508471 w 547998"/>
                <a:gd name="connsiteY2847" fmla="*/ 349315 h 513723"/>
                <a:gd name="connsiteX2848" fmla="*/ 508278 w 547998"/>
                <a:gd name="connsiteY2848" fmla="*/ 349529 h 513723"/>
                <a:gd name="connsiteX2849" fmla="*/ 502988 w 547998"/>
                <a:gd name="connsiteY2849" fmla="*/ 361326 h 513723"/>
                <a:gd name="connsiteX2850" fmla="*/ 498888 w 547998"/>
                <a:gd name="connsiteY2850" fmla="*/ 358381 h 513723"/>
                <a:gd name="connsiteX2851" fmla="*/ 496675 w 547998"/>
                <a:gd name="connsiteY2851" fmla="*/ 371093 h 513723"/>
                <a:gd name="connsiteX2852" fmla="*/ 495670 w 547998"/>
                <a:gd name="connsiteY2852" fmla="*/ 369314 h 513723"/>
                <a:gd name="connsiteX2853" fmla="*/ 492683 w 547998"/>
                <a:gd name="connsiteY2853" fmla="*/ 374452 h 513723"/>
                <a:gd name="connsiteX2854" fmla="*/ 490041 w 547998"/>
                <a:gd name="connsiteY2854" fmla="*/ 380681 h 513723"/>
                <a:gd name="connsiteX2855" fmla="*/ 506126 w 547998"/>
                <a:gd name="connsiteY2855" fmla="*/ 369706 h 513723"/>
                <a:gd name="connsiteX2856" fmla="*/ 510901 w 547998"/>
                <a:gd name="connsiteY2856" fmla="*/ 366681 h 513723"/>
                <a:gd name="connsiteX2857" fmla="*/ 502205 w 547998"/>
                <a:gd name="connsiteY2857" fmla="*/ 373358 h 513723"/>
                <a:gd name="connsiteX2858" fmla="*/ 490763 w 547998"/>
                <a:gd name="connsiteY2858" fmla="*/ 381926 h 513723"/>
                <a:gd name="connsiteX2859" fmla="*/ 490881 w 547998"/>
                <a:gd name="connsiteY2859" fmla="*/ 383785 h 513723"/>
                <a:gd name="connsiteX2860" fmla="*/ 494471 w 547998"/>
                <a:gd name="connsiteY2860" fmla="*/ 383493 h 513723"/>
                <a:gd name="connsiteX2861" fmla="*/ 497081 w 547998"/>
                <a:gd name="connsiteY2861" fmla="*/ 383266 h 513723"/>
                <a:gd name="connsiteX2862" fmla="*/ 497680 w 547998"/>
                <a:gd name="connsiteY2862" fmla="*/ 382011 h 513723"/>
                <a:gd name="connsiteX2863" fmla="*/ 500133 w 547998"/>
                <a:gd name="connsiteY2863" fmla="*/ 385644 h 513723"/>
                <a:gd name="connsiteX2864" fmla="*/ 503720 w 547998"/>
                <a:gd name="connsiteY2864" fmla="*/ 386352 h 513723"/>
                <a:gd name="connsiteX2865" fmla="*/ 503639 w 547998"/>
                <a:gd name="connsiteY2865" fmla="*/ 381893 h 513723"/>
                <a:gd name="connsiteX2866" fmla="*/ 505649 w 547998"/>
                <a:gd name="connsiteY2866" fmla="*/ 384488 h 513723"/>
                <a:gd name="connsiteX2867" fmla="*/ 510207 w 547998"/>
                <a:gd name="connsiteY2867" fmla="*/ 383960 h 513723"/>
                <a:gd name="connsiteX2868" fmla="*/ 510080 w 547998"/>
                <a:gd name="connsiteY2868" fmla="*/ 378798 h 513723"/>
                <a:gd name="connsiteX2869" fmla="*/ 517743 w 547998"/>
                <a:gd name="connsiteY2869" fmla="*/ 377038 h 513723"/>
                <a:gd name="connsiteX2870" fmla="*/ 518554 w 547998"/>
                <a:gd name="connsiteY2870" fmla="*/ 370791 h 513723"/>
                <a:gd name="connsiteX2871" fmla="*/ 518554 w 547998"/>
                <a:gd name="connsiteY2871" fmla="*/ 370791 h 513723"/>
                <a:gd name="connsiteX2872" fmla="*/ 519224 w 547998"/>
                <a:gd name="connsiteY2872" fmla="*/ 367422 h 513723"/>
                <a:gd name="connsiteX2873" fmla="*/ 522112 w 547998"/>
                <a:gd name="connsiteY2873" fmla="*/ 363477 h 513723"/>
                <a:gd name="connsiteX2874" fmla="*/ 515709 w 547998"/>
                <a:gd name="connsiteY2874" fmla="*/ 352181 h 513723"/>
                <a:gd name="connsiteX2875" fmla="*/ 546379 w 547998"/>
                <a:gd name="connsiteY2875" fmla="*/ 249093 h 513723"/>
                <a:gd name="connsiteX2876" fmla="*/ 540217 w 547998"/>
                <a:gd name="connsiteY2876" fmla="*/ 237617 h 513723"/>
                <a:gd name="connsiteX2877" fmla="*/ 537961 w 547998"/>
                <a:gd name="connsiteY2877" fmla="*/ 240047 h 513723"/>
                <a:gd name="connsiteX2878" fmla="*/ 536640 w 547998"/>
                <a:gd name="connsiteY2878" fmla="*/ 236622 h 513723"/>
                <a:gd name="connsiteX2879" fmla="*/ 533734 w 547998"/>
                <a:gd name="connsiteY2879" fmla="*/ 238424 h 513723"/>
                <a:gd name="connsiteX2880" fmla="*/ 531676 w 547998"/>
                <a:gd name="connsiteY2880" fmla="*/ 252145 h 513723"/>
                <a:gd name="connsiteX2881" fmla="*/ 528600 w 547998"/>
                <a:gd name="connsiteY2881" fmla="*/ 249682 h 513723"/>
                <a:gd name="connsiteX2882" fmla="*/ 527501 w 547998"/>
                <a:gd name="connsiteY2882" fmla="*/ 253316 h 513723"/>
                <a:gd name="connsiteX2883" fmla="*/ 528657 w 547998"/>
                <a:gd name="connsiteY2883" fmla="*/ 264456 h 513723"/>
                <a:gd name="connsiteX2884" fmla="*/ 527468 w 547998"/>
                <a:gd name="connsiteY2884" fmla="*/ 263262 h 513723"/>
                <a:gd name="connsiteX2885" fmla="*/ 526010 w 547998"/>
                <a:gd name="connsiteY2885" fmla="*/ 271283 h 513723"/>
                <a:gd name="connsiteX2886" fmla="*/ 525599 w 547998"/>
                <a:gd name="connsiteY2886" fmla="*/ 276997 h 513723"/>
                <a:gd name="connsiteX2887" fmla="*/ 539084 w 547998"/>
                <a:gd name="connsiteY2887" fmla="*/ 253485 h 513723"/>
                <a:gd name="connsiteX2888" fmla="*/ 531459 w 547998"/>
                <a:gd name="connsiteY2888" fmla="*/ 268037 h 513723"/>
                <a:gd name="connsiteX2889" fmla="*/ 526382 w 547998"/>
                <a:gd name="connsiteY2889" fmla="*/ 277880 h 513723"/>
                <a:gd name="connsiteX2890" fmla="*/ 526901 w 547998"/>
                <a:gd name="connsiteY2890" fmla="*/ 279602 h 513723"/>
                <a:gd name="connsiteX2891" fmla="*/ 529671 w 547998"/>
                <a:gd name="connsiteY2891" fmla="*/ 277417 h 513723"/>
                <a:gd name="connsiteX2892" fmla="*/ 531667 w 547998"/>
                <a:gd name="connsiteY2892" fmla="*/ 275827 h 513723"/>
                <a:gd name="connsiteX2893" fmla="*/ 534607 w 547998"/>
                <a:gd name="connsiteY2893" fmla="*/ 276483 h 513723"/>
                <a:gd name="connsiteX2894" fmla="*/ 537584 w 547998"/>
                <a:gd name="connsiteY2894" fmla="*/ 275280 h 513723"/>
                <a:gd name="connsiteX2895" fmla="*/ 536527 w 547998"/>
                <a:gd name="connsiteY2895" fmla="*/ 271142 h 513723"/>
                <a:gd name="connsiteX2896" fmla="*/ 538697 w 547998"/>
                <a:gd name="connsiteY2896" fmla="*/ 272557 h 513723"/>
                <a:gd name="connsiteX2897" fmla="*/ 541552 w 547998"/>
                <a:gd name="connsiteY2897" fmla="*/ 266622 h 513723"/>
                <a:gd name="connsiteX2898" fmla="*/ 540929 w 547998"/>
                <a:gd name="connsiteY2898" fmla="*/ 265046 h 513723"/>
                <a:gd name="connsiteX2899" fmla="*/ 546643 w 547998"/>
                <a:gd name="connsiteY2899" fmla="*/ 259742 h 513723"/>
                <a:gd name="connsiteX2900" fmla="*/ 546030 w 547998"/>
                <a:gd name="connsiteY2900" fmla="*/ 253745 h 513723"/>
                <a:gd name="connsiteX2901" fmla="*/ 546379 w 547998"/>
                <a:gd name="connsiteY2901" fmla="*/ 249130 h 513723"/>
                <a:gd name="connsiteX2902" fmla="*/ 537055 w 547998"/>
                <a:gd name="connsiteY2902" fmla="*/ 299523 h 513723"/>
                <a:gd name="connsiteX2903" fmla="*/ 534168 w 547998"/>
                <a:gd name="connsiteY2903" fmla="*/ 300977 h 513723"/>
                <a:gd name="connsiteX2904" fmla="*/ 533653 w 547998"/>
                <a:gd name="connsiteY2904" fmla="*/ 297065 h 513723"/>
                <a:gd name="connsiteX2905" fmla="*/ 530492 w 547998"/>
                <a:gd name="connsiteY2905" fmla="*/ 297299 h 513723"/>
                <a:gd name="connsiteX2906" fmla="*/ 530261 w 547998"/>
                <a:gd name="connsiteY2906" fmla="*/ 297622 h 513723"/>
                <a:gd name="connsiteX2907" fmla="*/ 524830 w 547998"/>
                <a:gd name="connsiteY2907" fmla="*/ 310041 h 513723"/>
                <a:gd name="connsiteX2908" fmla="*/ 522310 w 547998"/>
                <a:gd name="connsiteY2908" fmla="*/ 306346 h 513723"/>
                <a:gd name="connsiteX2909" fmla="*/ 518677 w 547998"/>
                <a:gd name="connsiteY2909" fmla="*/ 320502 h 513723"/>
                <a:gd name="connsiteX2910" fmla="*/ 517781 w 547998"/>
                <a:gd name="connsiteY2910" fmla="*/ 318836 h 513723"/>
                <a:gd name="connsiteX2911" fmla="*/ 513605 w 547998"/>
                <a:gd name="connsiteY2911" fmla="*/ 327084 h 513723"/>
                <a:gd name="connsiteX2912" fmla="*/ 512354 w 547998"/>
                <a:gd name="connsiteY2912" fmla="*/ 330991 h 513723"/>
                <a:gd name="connsiteX2913" fmla="*/ 531742 w 547998"/>
                <a:gd name="connsiteY2913" fmla="*/ 314693 h 513723"/>
                <a:gd name="connsiteX2914" fmla="*/ 512869 w 547998"/>
                <a:gd name="connsiteY2914" fmla="*/ 332184 h 513723"/>
                <a:gd name="connsiteX2915" fmla="*/ 513005 w 547998"/>
                <a:gd name="connsiteY2915" fmla="*/ 334072 h 513723"/>
                <a:gd name="connsiteX2916" fmla="*/ 516332 w 547998"/>
                <a:gd name="connsiteY2916" fmla="*/ 333246 h 513723"/>
                <a:gd name="connsiteX2917" fmla="*/ 518776 w 547998"/>
                <a:gd name="connsiteY2917" fmla="*/ 332661 h 513723"/>
                <a:gd name="connsiteX2918" fmla="*/ 519338 w 547998"/>
                <a:gd name="connsiteY2918" fmla="*/ 331312 h 513723"/>
                <a:gd name="connsiteX2919" fmla="*/ 521569 w 547998"/>
                <a:gd name="connsiteY2919" fmla="*/ 334614 h 513723"/>
                <a:gd name="connsiteX2920" fmla="*/ 524872 w 547998"/>
                <a:gd name="connsiteY2920" fmla="*/ 334817 h 513723"/>
                <a:gd name="connsiteX2921" fmla="*/ 524872 w 547998"/>
                <a:gd name="connsiteY2921" fmla="*/ 330391 h 513723"/>
                <a:gd name="connsiteX2922" fmla="*/ 526680 w 547998"/>
                <a:gd name="connsiteY2922" fmla="*/ 332699 h 513723"/>
                <a:gd name="connsiteX2923" fmla="*/ 528595 w 547998"/>
                <a:gd name="connsiteY2923" fmla="*/ 333369 h 513723"/>
                <a:gd name="connsiteX2924" fmla="*/ 530903 w 547998"/>
                <a:gd name="connsiteY2924" fmla="*/ 331585 h 513723"/>
                <a:gd name="connsiteX2925" fmla="*/ 530903 w 547998"/>
                <a:gd name="connsiteY2925" fmla="*/ 326518 h 513723"/>
                <a:gd name="connsiteX2926" fmla="*/ 538037 w 547998"/>
                <a:gd name="connsiteY2926" fmla="*/ 323922 h 513723"/>
                <a:gd name="connsiteX2927" fmla="*/ 538948 w 547998"/>
                <a:gd name="connsiteY2927" fmla="*/ 317788 h 513723"/>
                <a:gd name="connsiteX2928" fmla="*/ 539108 w 547998"/>
                <a:gd name="connsiteY2928" fmla="*/ 315146 h 513723"/>
                <a:gd name="connsiteX2929" fmla="*/ 542505 w 547998"/>
                <a:gd name="connsiteY2929" fmla="*/ 310253 h 513723"/>
                <a:gd name="connsiteX2930" fmla="*/ 537027 w 547998"/>
                <a:gd name="connsiteY2930" fmla="*/ 299519 h 513723"/>
                <a:gd name="connsiteX2931" fmla="*/ 408756 w 547998"/>
                <a:gd name="connsiteY2931" fmla="*/ 474399 h 513723"/>
                <a:gd name="connsiteX2932" fmla="*/ 403419 w 547998"/>
                <a:gd name="connsiteY2932" fmla="*/ 472601 h 513723"/>
                <a:gd name="connsiteX2933" fmla="*/ 399645 w 547998"/>
                <a:gd name="connsiteY2933" fmla="*/ 471978 h 513723"/>
                <a:gd name="connsiteX2934" fmla="*/ 401060 w 547998"/>
                <a:gd name="connsiteY2934" fmla="*/ 468736 h 513723"/>
                <a:gd name="connsiteX2935" fmla="*/ 397224 w 547998"/>
                <a:gd name="connsiteY2935" fmla="*/ 467170 h 513723"/>
                <a:gd name="connsiteX2936" fmla="*/ 385362 w 547998"/>
                <a:gd name="connsiteY2936" fmla="*/ 472907 h 513723"/>
                <a:gd name="connsiteX2937" fmla="*/ 384635 w 547998"/>
                <a:gd name="connsiteY2937" fmla="*/ 468708 h 513723"/>
                <a:gd name="connsiteX2938" fmla="*/ 373783 w 547998"/>
                <a:gd name="connsiteY2938" fmla="*/ 476371 h 513723"/>
                <a:gd name="connsiteX2939" fmla="*/ 373901 w 547998"/>
                <a:gd name="connsiteY2939" fmla="*/ 475592 h 513723"/>
                <a:gd name="connsiteX2940" fmla="*/ 373740 w 547998"/>
                <a:gd name="connsiteY2940" fmla="*/ 474649 h 513723"/>
                <a:gd name="connsiteX2941" fmla="*/ 370352 w 547998"/>
                <a:gd name="connsiteY2941" fmla="*/ 475682 h 513723"/>
                <a:gd name="connsiteX2942" fmla="*/ 371018 w 547998"/>
                <a:gd name="connsiteY2942" fmla="*/ 475139 h 513723"/>
                <a:gd name="connsiteX2943" fmla="*/ 365450 w 547998"/>
                <a:gd name="connsiteY2943" fmla="*/ 480679 h 513723"/>
                <a:gd name="connsiteX2944" fmla="*/ 387108 w 547998"/>
                <a:gd name="connsiteY2944" fmla="*/ 479221 h 513723"/>
                <a:gd name="connsiteX2945" fmla="*/ 390132 w 547998"/>
                <a:gd name="connsiteY2945" fmla="*/ 479504 h 513723"/>
                <a:gd name="connsiteX2946" fmla="*/ 377779 w 547998"/>
                <a:gd name="connsiteY2946" fmla="*/ 479627 h 513723"/>
                <a:gd name="connsiteX2947" fmla="*/ 367918 w 547998"/>
                <a:gd name="connsiteY2947" fmla="*/ 480910 h 513723"/>
                <a:gd name="connsiteX2948" fmla="*/ 365875 w 547998"/>
                <a:gd name="connsiteY2948" fmla="*/ 481995 h 513723"/>
                <a:gd name="connsiteX2949" fmla="*/ 368276 w 547998"/>
                <a:gd name="connsiteY2949" fmla="*/ 483529 h 513723"/>
                <a:gd name="connsiteX2950" fmla="*/ 370036 w 547998"/>
                <a:gd name="connsiteY2950" fmla="*/ 483010 h 513723"/>
                <a:gd name="connsiteX2951" fmla="*/ 372707 w 547998"/>
                <a:gd name="connsiteY2951" fmla="*/ 483298 h 513723"/>
                <a:gd name="connsiteX2952" fmla="*/ 373311 w 547998"/>
                <a:gd name="connsiteY2952" fmla="*/ 482670 h 513723"/>
                <a:gd name="connsiteX2953" fmla="*/ 374335 w 547998"/>
                <a:gd name="connsiteY2953" fmla="*/ 483807 h 513723"/>
                <a:gd name="connsiteX2954" fmla="*/ 379218 w 547998"/>
                <a:gd name="connsiteY2954" fmla="*/ 486751 h 513723"/>
                <a:gd name="connsiteX2955" fmla="*/ 379044 w 547998"/>
                <a:gd name="connsiteY2955" fmla="*/ 484628 h 513723"/>
                <a:gd name="connsiteX2956" fmla="*/ 383975 w 547998"/>
                <a:gd name="connsiteY2956" fmla="*/ 488530 h 513723"/>
                <a:gd name="connsiteX2957" fmla="*/ 391562 w 547998"/>
                <a:gd name="connsiteY2957" fmla="*/ 491243 h 513723"/>
                <a:gd name="connsiteX2958" fmla="*/ 395809 w 547998"/>
                <a:gd name="connsiteY2958" fmla="*/ 487374 h 513723"/>
                <a:gd name="connsiteX2959" fmla="*/ 397403 w 547998"/>
                <a:gd name="connsiteY2959" fmla="*/ 485548 h 513723"/>
                <a:gd name="connsiteX2960" fmla="*/ 410058 w 547998"/>
                <a:gd name="connsiteY2960" fmla="*/ 478999 h 513723"/>
                <a:gd name="connsiteX2961" fmla="*/ 408761 w 547998"/>
                <a:gd name="connsiteY2961" fmla="*/ 474427 h 513723"/>
                <a:gd name="connsiteX2962" fmla="*/ 213757 w 547998"/>
                <a:gd name="connsiteY2962" fmla="*/ 500581 h 513723"/>
                <a:gd name="connsiteX2963" fmla="*/ 248366 w 547998"/>
                <a:gd name="connsiteY2963" fmla="*/ 501053 h 513723"/>
                <a:gd name="connsiteX2964" fmla="*/ 247040 w 547998"/>
                <a:gd name="connsiteY2964" fmla="*/ 498755 h 513723"/>
                <a:gd name="connsiteX2965" fmla="*/ 221235 w 547998"/>
                <a:gd name="connsiteY2965" fmla="*/ 489398 h 513723"/>
                <a:gd name="connsiteX2966" fmla="*/ 191981 w 547998"/>
                <a:gd name="connsiteY2966" fmla="*/ 498472 h 513723"/>
                <a:gd name="connsiteX2967" fmla="*/ 220995 w 547998"/>
                <a:gd name="connsiteY2967" fmla="*/ 510207 h 513723"/>
                <a:gd name="connsiteX2968" fmla="*/ 247007 w 547998"/>
                <a:gd name="connsiteY2968" fmla="*/ 503224 h 513723"/>
                <a:gd name="connsiteX2969" fmla="*/ 248343 w 547998"/>
                <a:gd name="connsiteY2969" fmla="*/ 501336 h 513723"/>
                <a:gd name="connsiteX2970" fmla="*/ 237151 w 547998"/>
                <a:gd name="connsiteY2970" fmla="*/ 503950 h 513723"/>
                <a:gd name="connsiteX2971" fmla="*/ 202045 w 547998"/>
                <a:gd name="connsiteY2971" fmla="*/ 498906 h 513723"/>
                <a:gd name="connsiteX2972" fmla="*/ 213780 w 547998"/>
                <a:gd name="connsiteY2972" fmla="*/ 500543 h 513723"/>
                <a:gd name="connsiteX2973" fmla="*/ 204909 w 547998"/>
                <a:gd name="connsiteY2973" fmla="*/ 484218 h 513723"/>
                <a:gd name="connsiteX2974" fmla="*/ 191226 w 547998"/>
                <a:gd name="connsiteY2974" fmla="*/ 469685 h 513723"/>
                <a:gd name="connsiteX2975" fmla="*/ 175452 w 547998"/>
                <a:gd name="connsiteY2975" fmla="*/ 459215 h 513723"/>
                <a:gd name="connsiteX2976" fmla="*/ 199002 w 547998"/>
                <a:gd name="connsiteY2976" fmla="*/ 475404 h 513723"/>
                <a:gd name="connsiteX2977" fmla="*/ 204839 w 547998"/>
                <a:gd name="connsiteY2977" fmla="*/ 481679 h 513723"/>
                <a:gd name="connsiteX2978" fmla="*/ 169049 w 547998"/>
                <a:gd name="connsiteY2978" fmla="*/ 453784 h 513723"/>
                <a:gd name="connsiteX2979" fmla="*/ 183950 w 547998"/>
                <a:gd name="connsiteY2979" fmla="*/ 477918 h 513723"/>
                <a:gd name="connsiteX2980" fmla="*/ 203296 w 547998"/>
                <a:gd name="connsiteY2980" fmla="*/ 485289 h 513723"/>
                <a:gd name="connsiteX2981" fmla="*/ 204938 w 547998"/>
                <a:gd name="connsiteY2981" fmla="*/ 484213 h 513723"/>
                <a:gd name="connsiteX2982" fmla="*/ 254132 w 547998"/>
                <a:gd name="connsiteY2982" fmla="*/ 477253 h 513723"/>
                <a:gd name="connsiteX2983" fmla="*/ 233333 w 547998"/>
                <a:gd name="connsiteY2983" fmla="*/ 474196 h 513723"/>
                <a:gd name="connsiteX2984" fmla="*/ 247677 w 547998"/>
                <a:gd name="connsiteY2984" fmla="*/ 492126 h 513723"/>
                <a:gd name="connsiteX2985" fmla="*/ 265834 w 547998"/>
                <a:gd name="connsiteY2985" fmla="*/ 495613 h 513723"/>
                <a:gd name="connsiteX2986" fmla="*/ 267344 w 547998"/>
                <a:gd name="connsiteY2986" fmla="*/ 494504 h 513723"/>
                <a:gd name="connsiteX2987" fmla="*/ 267188 w 547998"/>
                <a:gd name="connsiteY2987" fmla="*/ 494636 h 513723"/>
                <a:gd name="connsiteX2988" fmla="*/ 239401 w 547998"/>
                <a:gd name="connsiteY2988" fmla="*/ 477810 h 513723"/>
                <a:gd name="connsiteX2989" fmla="*/ 267410 w 547998"/>
                <a:gd name="connsiteY2989" fmla="*/ 494263 h 513723"/>
                <a:gd name="connsiteX2990" fmla="*/ 267217 w 547998"/>
                <a:gd name="connsiteY2990" fmla="*/ 492414 h 513723"/>
                <a:gd name="connsiteX2991" fmla="*/ 254128 w 547998"/>
                <a:gd name="connsiteY2991" fmla="*/ 477234 h 513723"/>
                <a:gd name="connsiteX2992" fmla="*/ 365856 w 547998"/>
                <a:gd name="connsiteY2992" fmla="*/ 478527 h 513723"/>
                <a:gd name="connsiteX2993" fmla="*/ 364398 w 547998"/>
                <a:gd name="connsiteY2993" fmla="*/ 474403 h 513723"/>
                <a:gd name="connsiteX2994" fmla="*/ 370386 w 547998"/>
                <a:gd name="connsiteY2994" fmla="*/ 472044 h 513723"/>
                <a:gd name="connsiteX2995" fmla="*/ 375052 w 547998"/>
                <a:gd name="connsiteY2995" fmla="*/ 464655 h 513723"/>
                <a:gd name="connsiteX2996" fmla="*/ 374108 w 547998"/>
                <a:gd name="connsiteY2996" fmla="*/ 463876 h 513723"/>
                <a:gd name="connsiteX2997" fmla="*/ 374217 w 547998"/>
                <a:gd name="connsiteY2997" fmla="*/ 459918 h 513723"/>
                <a:gd name="connsiteX2998" fmla="*/ 367139 w 547998"/>
                <a:gd name="connsiteY2998" fmla="*/ 454619 h 513723"/>
                <a:gd name="connsiteX2999" fmla="*/ 365917 w 547998"/>
                <a:gd name="connsiteY2999" fmla="*/ 454147 h 513723"/>
                <a:gd name="connsiteX3000" fmla="*/ 362940 w 547998"/>
                <a:gd name="connsiteY3000" fmla="*/ 453491 h 513723"/>
                <a:gd name="connsiteX3001" fmla="*/ 358250 w 547998"/>
                <a:gd name="connsiteY3001" fmla="*/ 461390 h 513723"/>
                <a:gd name="connsiteX3002" fmla="*/ 356895 w 547998"/>
                <a:gd name="connsiteY3002" fmla="*/ 459502 h 513723"/>
                <a:gd name="connsiteX3003" fmla="*/ 350129 w 547998"/>
                <a:gd name="connsiteY3003" fmla="*/ 459422 h 513723"/>
                <a:gd name="connsiteX3004" fmla="*/ 346175 w 547998"/>
                <a:gd name="connsiteY3004" fmla="*/ 464773 h 513723"/>
                <a:gd name="connsiteX3005" fmla="*/ 347067 w 547998"/>
                <a:gd name="connsiteY3005" fmla="*/ 466283 h 513723"/>
                <a:gd name="connsiteX3006" fmla="*/ 345732 w 547998"/>
                <a:gd name="connsiteY3006" fmla="*/ 467123 h 513723"/>
                <a:gd name="connsiteX3007" fmla="*/ 342773 w 547998"/>
                <a:gd name="connsiteY3007" fmla="*/ 466934 h 513723"/>
                <a:gd name="connsiteX3008" fmla="*/ 341244 w 547998"/>
                <a:gd name="connsiteY3008" fmla="*/ 471454 h 513723"/>
                <a:gd name="connsiteX3009" fmla="*/ 343575 w 547998"/>
                <a:gd name="connsiteY3009" fmla="*/ 474795 h 513723"/>
                <a:gd name="connsiteX3010" fmla="*/ 341929 w 547998"/>
                <a:gd name="connsiteY3010" fmla="*/ 475418 h 513723"/>
                <a:gd name="connsiteX3011" fmla="*/ 340249 w 547998"/>
                <a:gd name="connsiteY3011" fmla="*/ 478645 h 513723"/>
                <a:gd name="connsiteX3012" fmla="*/ 338423 w 547998"/>
                <a:gd name="connsiteY3012" fmla="*/ 480768 h 513723"/>
                <a:gd name="connsiteX3013" fmla="*/ 338932 w 547998"/>
                <a:gd name="connsiteY3013" fmla="*/ 483675 h 513723"/>
                <a:gd name="connsiteX3014" fmla="*/ 339933 w 547998"/>
                <a:gd name="connsiteY3014" fmla="*/ 483354 h 513723"/>
                <a:gd name="connsiteX3015" fmla="*/ 350313 w 547998"/>
                <a:gd name="connsiteY3015" fmla="*/ 474389 h 513723"/>
                <a:gd name="connsiteX3016" fmla="*/ 353409 w 547998"/>
                <a:gd name="connsiteY3016" fmla="*/ 473828 h 513723"/>
                <a:gd name="connsiteX3017" fmla="*/ 364733 w 547998"/>
                <a:gd name="connsiteY3017" fmla="*/ 463971 h 513723"/>
                <a:gd name="connsiteX3018" fmla="*/ 353163 w 547998"/>
                <a:gd name="connsiteY3018" fmla="*/ 474823 h 513723"/>
                <a:gd name="connsiteX3019" fmla="*/ 351181 w 547998"/>
                <a:gd name="connsiteY3019" fmla="*/ 474734 h 513723"/>
                <a:gd name="connsiteX3020" fmla="*/ 340801 w 547998"/>
                <a:gd name="connsiteY3020" fmla="*/ 484241 h 513723"/>
                <a:gd name="connsiteX3021" fmla="*/ 341343 w 547998"/>
                <a:gd name="connsiteY3021" fmla="*/ 484288 h 513723"/>
                <a:gd name="connsiteX3022" fmla="*/ 350780 w 547998"/>
                <a:gd name="connsiteY3022" fmla="*/ 481070 h 513723"/>
                <a:gd name="connsiteX3023" fmla="*/ 354744 w 547998"/>
                <a:gd name="connsiteY3023" fmla="*/ 480377 h 513723"/>
                <a:gd name="connsiteX3024" fmla="*/ 354230 w 547998"/>
                <a:gd name="connsiteY3024" fmla="*/ 478612 h 513723"/>
                <a:gd name="connsiteX3025" fmla="*/ 357249 w 547998"/>
                <a:gd name="connsiteY3025" fmla="*/ 479556 h 513723"/>
                <a:gd name="connsiteX3026" fmla="*/ 365827 w 547998"/>
                <a:gd name="connsiteY3026" fmla="*/ 478551 h 513723"/>
                <a:gd name="connsiteX3027" fmla="*/ 347124 w 547998"/>
                <a:gd name="connsiteY3027" fmla="*/ 496783 h 513723"/>
                <a:gd name="connsiteX3028" fmla="*/ 341117 w 547998"/>
                <a:gd name="connsiteY3028" fmla="*/ 494282 h 513723"/>
                <a:gd name="connsiteX3029" fmla="*/ 336823 w 547998"/>
                <a:gd name="connsiteY3029" fmla="*/ 493225 h 513723"/>
                <a:gd name="connsiteX3030" fmla="*/ 338159 w 547998"/>
                <a:gd name="connsiteY3030" fmla="*/ 491531 h 513723"/>
                <a:gd name="connsiteX3031" fmla="*/ 334355 w 547998"/>
                <a:gd name="connsiteY3031" fmla="*/ 487686 h 513723"/>
                <a:gd name="connsiteX3032" fmla="*/ 320398 w 547998"/>
                <a:gd name="connsiteY3032" fmla="*/ 492876 h 513723"/>
                <a:gd name="connsiteX3033" fmla="*/ 319823 w 547998"/>
                <a:gd name="connsiteY3033" fmla="*/ 488158 h 513723"/>
                <a:gd name="connsiteX3034" fmla="*/ 306880 w 547998"/>
                <a:gd name="connsiteY3034" fmla="*/ 495570 h 513723"/>
                <a:gd name="connsiteX3035" fmla="*/ 307064 w 547998"/>
                <a:gd name="connsiteY3035" fmla="*/ 494721 h 513723"/>
                <a:gd name="connsiteX3036" fmla="*/ 302992 w 547998"/>
                <a:gd name="connsiteY3036" fmla="*/ 494461 h 513723"/>
                <a:gd name="connsiteX3037" fmla="*/ 301548 w 547998"/>
                <a:gd name="connsiteY3037" fmla="*/ 495174 h 513723"/>
                <a:gd name="connsiteX3038" fmla="*/ 297155 w 547998"/>
                <a:gd name="connsiteY3038" fmla="*/ 499477 h 513723"/>
                <a:gd name="connsiteX3039" fmla="*/ 321984 w 547998"/>
                <a:gd name="connsiteY3039" fmla="*/ 499982 h 513723"/>
                <a:gd name="connsiteX3040" fmla="*/ 325433 w 547998"/>
                <a:gd name="connsiteY3040" fmla="*/ 500586 h 513723"/>
                <a:gd name="connsiteX3041" fmla="*/ 311277 w 547998"/>
                <a:gd name="connsiteY3041" fmla="*/ 499529 h 513723"/>
                <a:gd name="connsiteX3042" fmla="*/ 297787 w 547998"/>
                <a:gd name="connsiteY3042" fmla="*/ 500624 h 513723"/>
                <a:gd name="connsiteX3043" fmla="*/ 297887 w 547998"/>
                <a:gd name="connsiteY3043" fmla="*/ 502185 h 513723"/>
                <a:gd name="connsiteX3044" fmla="*/ 302199 w 547998"/>
                <a:gd name="connsiteY3044" fmla="*/ 502516 h 513723"/>
                <a:gd name="connsiteX3045" fmla="*/ 305243 w 547998"/>
                <a:gd name="connsiteY3045" fmla="*/ 503091 h 513723"/>
                <a:gd name="connsiteX3046" fmla="*/ 305974 w 547998"/>
                <a:gd name="connsiteY3046" fmla="*/ 502454 h 513723"/>
                <a:gd name="connsiteX3047" fmla="*/ 308630 w 547998"/>
                <a:gd name="connsiteY3047" fmla="*/ 505649 h 513723"/>
                <a:gd name="connsiteX3048" fmla="*/ 312547 w 547998"/>
                <a:gd name="connsiteY3048" fmla="*/ 506220 h 513723"/>
                <a:gd name="connsiteX3049" fmla="*/ 312424 w 547998"/>
                <a:gd name="connsiteY3049" fmla="*/ 505167 h 513723"/>
                <a:gd name="connsiteX3050" fmla="*/ 317831 w 547998"/>
                <a:gd name="connsiteY3050" fmla="*/ 509952 h 513723"/>
                <a:gd name="connsiteX3051" fmla="*/ 330873 w 547998"/>
                <a:gd name="connsiteY3051" fmla="*/ 512170 h 513723"/>
                <a:gd name="connsiteX3052" fmla="*/ 333421 w 547998"/>
                <a:gd name="connsiteY3052" fmla="*/ 507956 h 513723"/>
                <a:gd name="connsiteX3053" fmla="*/ 348336 w 547998"/>
                <a:gd name="connsiteY3053" fmla="*/ 501950 h 513723"/>
                <a:gd name="connsiteX3054" fmla="*/ 347204 w 547998"/>
                <a:gd name="connsiteY3054" fmla="*/ 496802 h 513723"/>
                <a:gd name="connsiteX3055" fmla="*/ 347138 w 547998"/>
                <a:gd name="connsiteY3055" fmla="*/ 496759 h 513723"/>
                <a:gd name="connsiteX3056" fmla="*/ 301949 w 547998"/>
                <a:gd name="connsiteY3056" fmla="*/ 492796 h 513723"/>
                <a:gd name="connsiteX3057" fmla="*/ 300925 w 547998"/>
                <a:gd name="connsiteY3057" fmla="*/ 489021 h 513723"/>
                <a:gd name="connsiteX3058" fmla="*/ 306196 w 547998"/>
                <a:gd name="connsiteY3058" fmla="*/ 487723 h 513723"/>
                <a:gd name="connsiteX3059" fmla="*/ 309555 w 547998"/>
                <a:gd name="connsiteY3059" fmla="*/ 485723 h 513723"/>
                <a:gd name="connsiteX3060" fmla="*/ 309853 w 547998"/>
                <a:gd name="connsiteY3060" fmla="*/ 481118 h 513723"/>
                <a:gd name="connsiteX3061" fmla="*/ 310164 w 547998"/>
                <a:gd name="connsiteY3061" fmla="*/ 477697 h 513723"/>
                <a:gd name="connsiteX3062" fmla="*/ 304365 w 547998"/>
                <a:gd name="connsiteY3062" fmla="*/ 472190 h 513723"/>
                <a:gd name="connsiteX3063" fmla="*/ 303341 w 547998"/>
                <a:gd name="connsiteY3063" fmla="*/ 471643 h 513723"/>
                <a:gd name="connsiteX3064" fmla="*/ 298047 w 547998"/>
                <a:gd name="connsiteY3064" fmla="*/ 474474 h 513723"/>
                <a:gd name="connsiteX3065" fmla="*/ 296367 w 547998"/>
                <a:gd name="connsiteY3065" fmla="*/ 476942 h 513723"/>
                <a:gd name="connsiteX3066" fmla="*/ 295306 w 547998"/>
                <a:gd name="connsiteY3066" fmla="*/ 475144 h 513723"/>
                <a:gd name="connsiteX3067" fmla="*/ 291281 w 547998"/>
                <a:gd name="connsiteY3067" fmla="*/ 474361 h 513723"/>
                <a:gd name="connsiteX3068" fmla="*/ 286072 w 547998"/>
                <a:gd name="connsiteY3068" fmla="*/ 476739 h 513723"/>
                <a:gd name="connsiteX3069" fmla="*/ 285821 w 547998"/>
                <a:gd name="connsiteY3069" fmla="*/ 478343 h 513723"/>
                <a:gd name="connsiteX3070" fmla="*/ 286888 w 547998"/>
                <a:gd name="connsiteY3070" fmla="*/ 480948 h 513723"/>
                <a:gd name="connsiteX3071" fmla="*/ 282783 w 547998"/>
                <a:gd name="connsiteY3071" fmla="*/ 479782 h 513723"/>
                <a:gd name="connsiteX3072" fmla="*/ 281226 w 547998"/>
                <a:gd name="connsiteY3072" fmla="*/ 483505 h 513723"/>
                <a:gd name="connsiteX3073" fmla="*/ 283042 w 547998"/>
                <a:gd name="connsiteY3073" fmla="*/ 486699 h 513723"/>
                <a:gd name="connsiteX3074" fmla="*/ 281598 w 547998"/>
                <a:gd name="connsiteY3074" fmla="*/ 487030 h 513723"/>
                <a:gd name="connsiteX3075" fmla="*/ 279980 w 547998"/>
                <a:gd name="connsiteY3075" fmla="*/ 489615 h 513723"/>
                <a:gd name="connsiteX3076" fmla="*/ 277970 w 547998"/>
                <a:gd name="connsiteY3076" fmla="*/ 493230 h 513723"/>
                <a:gd name="connsiteX3077" fmla="*/ 281155 w 547998"/>
                <a:gd name="connsiteY3077" fmla="*/ 492225 h 513723"/>
                <a:gd name="connsiteX3078" fmla="*/ 289709 w 547998"/>
                <a:gd name="connsiteY3078" fmla="*/ 486761 h 513723"/>
                <a:gd name="connsiteX3079" fmla="*/ 291550 w 547998"/>
                <a:gd name="connsiteY3079" fmla="*/ 487119 h 513723"/>
                <a:gd name="connsiteX3080" fmla="*/ 301053 w 547998"/>
                <a:gd name="connsiteY3080" fmla="*/ 480872 h 513723"/>
                <a:gd name="connsiteX3081" fmla="*/ 301817 w 547998"/>
                <a:gd name="connsiteY3081" fmla="*/ 480023 h 513723"/>
                <a:gd name="connsiteX3082" fmla="*/ 294461 w 547998"/>
                <a:gd name="connsiteY3082" fmla="*/ 486190 h 513723"/>
                <a:gd name="connsiteX3083" fmla="*/ 291295 w 547998"/>
                <a:gd name="connsiteY3083" fmla="*/ 487936 h 513723"/>
                <a:gd name="connsiteX3084" fmla="*/ 289601 w 547998"/>
                <a:gd name="connsiteY3084" fmla="*/ 487605 h 513723"/>
                <a:gd name="connsiteX3085" fmla="*/ 280112 w 547998"/>
                <a:gd name="connsiteY3085" fmla="*/ 494593 h 513723"/>
                <a:gd name="connsiteX3086" fmla="*/ 288912 w 547998"/>
                <a:gd name="connsiteY3086" fmla="*/ 493055 h 513723"/>
                <a:gd name="connsiteX3087" fmla="*/ 292253 w 547998"/>
                <a:gd name="connsiteY3087" fmla="*/ 492036 h 513723"/>
                <a:gd name="connsiteX3088" fmla="*/ 292003 w 547998"/>
                <a:gd name="connsiteY3088" fmla="*/ 491361 h 513723"/>
                <a:gd name="connsiteX3089" fmla="*/ 301954 w 547998"/>
                <a:gd name="connsiteY3089" fmla="*/ 492777 h 513723"/>
                <a:gd name="connsiteX3090" fmla="*/ 53084 w 547998"/>
                <a:gd name="connsiteY3090" fmla="*/ 114201 h 513723"/>
                <a:gd name="connsiteX3091" fmla="*/ 80923 w 547998"/>
                <a:gd name="connsiteY3091" fmla="*/ 88882 h 513723"/>
                <a:gd name="connsiteX3092" fmla="*/ 61082 w 547998"/>
                <a:gd name="connsiteY3092" fmla="*/ 110776 h 513723"/>
                <a:gd name="connsiteX3093" fmla="*/ 54740 w 547998"/>
                <a:gd name="connsiteY3093" fmla="*/ 115334 h 513723"/>
                <a:gd name="connsiteX3094" fmla="*/ 86967 w 547998"/>
                <a:gd name="connsiteY3094" fmla="*/ 83329 h 513723"/>
                <a:gd name="connsiteX3095" fmla="*/ 65673 w 547998"/>
                <a:gd name="connsiteY3095" fmla="*/ 91822 h 513723"/>
                <a:gd name="connsiteX3096" fmla="*/ 53107 w 547998"/>
                <a:gd name="connsiteY3096" fmla="*/ 112064 h 513723"/>
                <a:gd name="connsiteX3097" fmla="*/ 53107 w 547998"/>
                <a:gd name="connsiteY3097" fmla="*/ 114423 h 513723"/>
                <a:gd name="connsiteX3098" fmla="*/ 141347 w 547998"/>
                <a:gd name="connsiteY3098" fmla="*/ 209703 h 513723"/>
                <a:gd name="connsiteX3099" fmla="*/ 143395 w 547998"/>
                <a:gd name="connsiteY3099" fmla="*/ 209703 h 513723"/>
                <a:gd name="connsiteX3100" fmla="*/ 144617 w 547998"/>
                <a:gd name="connsiteY3100" fmla="*/ 210802 h 513723"/>
                <a:gd name="connsiteX3101" fmla="*/ 144777 w 547998"/>
                <a:gd name="connsiteY3101" fmla="*/ 210566 h 513723"/>
                <a:gd name="connsiteX3102" fmla="*/ 143485 w 547998"/>
                <a:gd name="connsiteY3102" fmla="*/ 209401 h 513723"/>
                <a:gd name="connsiteX3103" fmla="*/ 141347 w 547998"/>
                <a:gd name="connsiteY3103" fmla="*/ 209401 h 513723"/>
                <a:gd name="connsiteX3104" fmla="*/ 141347 w 547998"/>
                <a:gd name="connsiteY3104" fmla="*/ 204513 h 513723"/>
                <a:gd name="connsiteX3105" fmla="*/ 143395 w 547998"/>
                <a:gd name="connsiteY3105" fmla="*/ 204513 h 513723"/>
                <a:gd name="connsiteX3106" fmla="*/ 144617 w 547998"/>
                <a:gd name="connsiteY3106" fmla="*/ 205631 h 513723"/>
                <a:gd name="connsiteX3107" fmla="*/ 144777 w 547998"/>
                <a:gd name="connsiteY3107" fmla="*/ 205395 h 513723"/>
                <a:gd name="connsiteX3108" fmla="*/ 143485 w 547998"/>
                <a:gd name="connsiteY3108" fmla="*/ 204211 h 513723"/>
                <a:gd name="connsiteX3109" fmla="*/ 141347 w 547998"/>
                <a:gd name="connsiteY3109" fmla="*/ 204211 h 513723"/>
                <a:gd name="connsiteX3110" fmla="*/ 141347 w 547998"/>
                <a:gd name="connsiteY3110" fmla="*/ 207103 h 513723"/>
                <a:gd name="connsiteX3111" fmla="*/ 143395 w 547998"/>
                <a:gd name="connsiteY3111" fmla="*/ 207103 h 513723"/>
                <a:gd name="connsiteX3112" fmla="*/ 144617 w 547998"/>
                <a:gd name="connsiteY3112" fmla="*/ 208221 h 513723"/>
                <a:gd name="connsiteX3113" fmla="*/ 144777 w 547998"/>
                <a:gd name="connsiteY3113" fmla="*/ 207985 h 513723"/>
                <a:gd name="connsiteX3114" fmla="*/ 143485 w 547998"/>
                <a:gd name="connsiteY3114" fmla="*/ 206801 h 513723"/>
                <a:gd name="connsiteX3115" fmla="*/ 141347 w 547998"/>
                <a:gd name="connsiteY3115" fmla="*/ 206801 h 513723"/>
                <a:gd name="connsiteX3116" fmla="*/ 141347 w 547998"/>
                <a:gd name="connsiteY3116" fmla="*/ 212293 h 513723"/>
                <a:gd name="connsiteX3117" fmla="*/ 143400 w 547998"/>
                <a:gd name="connsiteY3117" fmla="*/ 212293 h 513723"/>
                <a:gd name="connsiteX3118" fmla="*/ 144726 w 547998"/>
                <a:gd name="connsiteY3118" fmla="*/ 213265 h 513723"/>
                <a:gd name="connsiteX3119" fmla="*/ 144862 w 547998"/>
                <a:gd name="connsiteY3119" fmla="*/ 213011 h 513723"/>
                <a:gd name="connsiteX3120" fmla="*/ 143475 w 547998"/>
                <a:gd name="connsiteY3120" fmla="*/ 211996 h 513723"/>
                <a:gd name="connsiteX3121" fmla="*/ 141342 w 547998"/>
                <a:gd name="connsiteY3121" fmla="*/ 211996 h 513723"/>
                <a:gd name="connsiteX3122" fmla="*/ 141347 w 547998"/>
                <a:gd name="connsiteY3122" fmla="*/ 220060 h 513723"/>
                <a:gd name="connsiteX3123" fmla="*/ 143400 w 547998"/>
                <a:gd name="connsiteY3123" fmla="*/ 220060 h 513723"/>
                <a:gd name="connsiteX3124" fmla="*/ 144626 w 547998"/>
                <a:gd name="connsiteY3124" fmla="*/ 221004 h 513723"/>
                <a:gd name="connsiteX3125" fmla="*/ 144768 w 547998"/>
                <a:gd name="connsiteY3125" fmla="*/ 220754 h 513723"/>
                <a:gd name="connsiteX3126" fmla="*/ 143475 w 547998"/>
                <a:gd name="connsiteY3126" fmla="*/ 219777 h 513723"/>
                <a:gd name="connsiteX3127" fmla="*/ 141342 w 547998"/>
                <a:gd name="connsiteY3127" fmla="*/ 219777 h 513723"/>
                <a:gd name="connsiteX3128" fmla="*/ 141347 w 547998"/>
                <a:gd name="connsiteY3128" fmla="*/ 214870 h 513723"/>
                <a:gd name="connsiteX3129" fmla="*/ 143400 w 547998"/>
                <a:gd name="connsiteY3129" fmla="*/ 214870 h 513723"/>
                <a:gd name="connsiteX3130" fmla="*/ 144721 w 547998"/>
                <a:gd name="connsiteY3130" fmla="*/ 215846 h 513723"/>
                <a:gd name="connsiteX3131" fmla="*/ 144862 w 547998"/>
                <a:gd name="connsiteY3131" fmla="*/ 215592 h 513723"/>
                <a:gd name="connsiteX3132" fmla="*/ 143475 w 547998"/>
                <a:gd name="connsiteY3132" fmla="*/ 214568 h 513723"/>
                <a:gd name="connsiteX3133" fmla="*/ 141342 w 547998"/>
                <a:gd name="connsiteY3133" fmla="*/ 214568 h 513723"/>
                <a:gd name="connsiteX3134" fmla="*/ 141347 w 547998"/>
                <a:gd name="connsiteY3134" fmla="*/ 217460 h 513723"/>
                <a:gd name="connsiteX3135" fmla="*/ 143404 w 547998"/>
                <a:gd name="connsiteY3135" fmla="*/ 217460 h 513723"/>
                <a:gd name="connsiteX3136" fmla="*/ 144631 w 547998"/>
                <a:gd name="connsiteY3136" fmla="*/ 218314 h 513723"/>
                <a:gd name="connsiteX3137" fmla="*/ 144768 w 547998"/>
                <a:gd name="connsiteY3137" fmla="*/ 218055 h 513723"/>
                <a:gd name="connsiteX3138" fmla="*/ 143475 w 547998"/>
                <a:gd name="connsiteY3138" fmla="*/ 217158 h 513723"/>
                <a:gd name="connsiteX3139" fmla="*/ 141347 w 547998"/>
                <a:gd name="connsiteY3139" fmla="*/ 217158 h 513723"/>
                <a:gd name="connsiteX3140" fmla="*/ 119487 w 547998"/>
                <a:gd name="connsiteY3140" fmla="*/ 235862 h 513723"/>
                <a:gd name="connsiteX3141" fmla="*/ 123007 w 547998"/>
                <a:gd name="connsiteY3141" fmla="*/ 235862 h 513723"/>
                <a:gd name="connsiteX3142" fmla="*/ 123007 w 547998"/>
                <a:gd name="connsiteY3142" fmla="*/ 226425 h 513723"/>
                <a:gd name="connsiteX3143" fmla="*/ 119482 w 547998"/>
                <a:gd name="connsiteY3143" fmla="*/ 226425 h 513723"/>
                <a:gd name="connsiteX3144" fmla="*/ 144782 w 547998"/>
                <a:gd name="connsiteY3144" fmla="*/ 200214 h 513723"/>
                <a:gd name="connsiteX3145" fmla="*/ 143489 w 547998"/>
                <a:gd name="connsiteY3145" fmla="*/ 199030 h 513723"/>
                <a:gd name="connsiteX3146" fmla="*/ 141352 w 547998"/>
                <a:gd name="connsiteY3146" fmla="*/ 199030 h 513723"/>
                <a:gd name="connsiteX3147" fmla="*/ 141352 w 547998"/>
                <a:gd name="connsiteY3147" fmla="*/ 199332 h 513723"/>
                <a:gd name="connsiteX3148" fmla="*/ 143400 w 547998"/>
                <a:gd name="connsiteY3148" fmla="*/ 199332 h 513723"/>
                <a:gd name="connsiteX3149" fmla="*/ 144622 w 547998"/>
                <a:gd name="connsiteY3149" fmla="*/ 200450 h 513723"/>
                <a:gd name="connsiteX3150" fmla="*/ 141352 w 547998"/>
                <a:gd name="connsiteY3150" fmla="*/ 222636 h 513723"/>
                <a:gd name="connsiteX3151" fmla="*/ 143404 w 547998"/>
                <a:gd name="connsiteY3151" fmla="*/ 222636 h 513723"/>
                <a:gd name="connsiteX3152" fmla="*/ 144631 w 547998"/>
                <a:gd name="connsiteY3152" fmla="*/ 223542 h 513723"/>
                <a:gd name="connsiteX3153" fmla="*/ 144773 w 547998"/>
                <a:gd name="connsiteY3153" fmla="*/ 223287 h 513723"/>
                <a:gd name="connsiteX3154" fmla="*/ 143485 w 547998"/>
                <a:gd name="connsiteY3154" fmla="*/ 222344 h 513723"/>
                <a:gd name="connsiteX3155" fmla="*/ 141352 w 547998"/>
                <a:gd name="connsiteY3155" fmla="*/ 222344 h 513723"/>
                <a:gd name="connsiteX3156" fmla="*/ 123761 w 547998"/>
                <a:gd name="connsiteY3156" fmla="*/ 235848 h 513723"/>
                <a:gd name="connsiteX3157" fmla="*/ 127281 w 547998"/>
                <a:gd name="connsiteY3157" fmla="*/ 235848 h 513723"/>
                <a:gd name="connsiteX3158" fmla="*/ 127281 w 547998"/>
                <a:gd name="connsiteY3158" fmla="*/ 226411 h 513723"/>
                <a:gd name="connsiteX3159" fmla="*/ 123761 w 547998"/>
                <a:gd name="connsiteY3159" fmla="*/ 226411 h 513723"/>
                <a:gd name="connsiteX3160" fmla="*/ 123007 w 547998"/>
                <a:gd name="connsiteY3160" fmla="*/ 216205 h 513723"/>
                <a:gd name="connsiteX3161" fmla="*/ 119482 w 547998"/>
                <a:gd name="connsiteY3161" fmla="*/ 216205 h 513723"/>
                <a:gd name="connsiteX3162" fmla="*/ 119482 w 547998"/>
                <a:gd name="connsiteY3162" fmla="*/ 225642 h 513723"/>
                <a:gd name="connsiteX3163" fmla="*/ 123002 w 547998"/>
                <a:gd name="connsiteY3163" fmla="*/ 225642 h 513723"/>
                <a:gd name="connsiteX3164" fmla="*/ 127281 w 547998"/>
                <a:gd name="connsiteY3164" fmla="*/ 216205 h 513723"/>
                <a:gd name="connsiteX3165" fmla="*/ 123761 w 547998"/>
                <a:gd name="connsiteY3165" fmla="*/ 216205 h 513723"/>
                <a:gd name="connsiteX3166" fmla="*/ 123761 w 547998"/>
                <a:gd name="connsiteY3166" fmla="*/ 225642 h 513723"/>
                <a:gd name="connsiteX3167" fmla="*/ 127281 w 547998"/>
                <a:gd name="connsiteY3167" fmla="*/ 225642 h 513723"/>
                <a:gd name="connsiteX3168" fmla="*/ 141352 w 547998"/>
                <a:gd name="connsiteY3168" fmla="*/ 201913 h 513723"/>
                <a:gd name="connsiteX3169" fmla="*/ 143400 w 547998"/>
                <a:gd name="connsiteY3169" fmla="*/ 201913 h 513723"/>
                <a:gd name="connsiteX3170" fmla="*/ 144622 w 547998"/>
                <a:gd name="connsiteY3170" fmla="*/ 203031 h 513723"/>
                <a:gd name="connsiteX3171" fmla="*/ 144782 w 547998"/>
                <a:gd name="connsiteY3171" fmla="*/ 202795 h 513723"/>
                <a:gd name="connsiteX3172" fmla="*/ 143489 w 547998"/>
                <a:gd name="connsiteY3172" fmla="*/ 201611 h 513723"/>
                <a:gd name="connsiteX3173" fmla="*/ 141352 w 547998"/>
                <a:gd name="connsiteY3173" fmla="*/ 201611 h 513723"/>
                <a:gd name="connsiteX3174" fmla="*/ 125819 w 547998"/>
                <a:gd name="connsiteY3174" fmla="*/ 206329 h 513723"/>
                <a:gd name="connsiteX3175" fmla="*/ 121190 w 547998"/>
                <a:gd name="connsiteY3175" fmla="*/ 206258 h 513723"/>
                <a:gd name="connsiteX3176" fmla="*/ 115188 w 547998"/>
                <a:gd name="connsiteY3176" fmla="*/ 211312 h 513723"/>
                <a:gd name="connsiteX3177" fmla="*/ 131585 w 547998"/>
                <a:gd name="connsiteY3177" fmla="*/ 211312 h 513723"/>
                <a:gd name="connsiteX3178" fmla="*/ 125819 w 547998"/>
                <a:gd name="connsiteY3178" fmla="*/ 206329 h 513723"/>
                <a:gd name="connsiteX3179" fmla="*/ 150199 w 547998"/>
                <a:gd name="connsiteY3179" fmla="*/ 236744 h 513723"/>
                <a:gd name="connsiteX3180" fmla="*/ 150199 w 547998"/>
                <a:gd name="connsiteY3180" fmla="*/ 221013 h 513723"/>
                <a:gd name="connsiteX3181" fmla="*/ 148080 w 547998"/>
                <a:gd name="connsiteY3181" fmla="*/ 219343 h 513723"/>
                <a:gd name="connsiteX3182" fmla="*/ 148080 w 547998"/>
                <a:gd name="connsiteY3182" fmla="*/ 235357 h 513723"/>
                <a:gd name="connsiteX3183" fmla="*/ 150199 w 547998"/>
                <a:gd name="connsiteY3183" fmla="*/ 236773 h 513723"/>
                <a:gd name="connsiteX3184" fmla="*/ 156885 w 547998"/>
                <a:gd name="connsiteY3184" fmla="*/ 241203 h 513723"/>
                <a:gd name="connsiteX3185" fmla="*/ 156885 w 547998"/>
                <a:gd name="connsiteY3185" fmla="*/ 226293 h 513723"/>
                <a:gd name="connsiteX3186" fmla="*/ 154965 w 547998"/>
                <a:gd name="connsiteY3186" fmla="*/ 224778 h 513723"/>
                <a:gd name="connsiteX3187" fmla="*/ 154965 w 547998"/>
                <a:gd name="connsiteY3187" fmla="*/ 239920 h 513723"/>
                <a:gd name="connsiteX3188" fmla="*/ 156885 w 547998"/>
                <a:gd name="connsiteY3188" fmla="*/ 241194 h 513723"/>
                <a:gd name="connsiteX3189" fmla="*/ 156522 w 547998"/>
                <a:gd name="connsiteY3189" fmla="*/ 218479 h 513723"/>
                <a:gd name="connsiteX3190" fmla="*/ 155385 w 547998"/>
                <a:gd name="connsiteY3190" fmla="*/ 217451 h 513723"/>
                <a:gd name="connsiteX3191" fmla="*/ 153908 w 547998"/>
                <a:gd name="connsiteY3191" fmla="*/ 220117 h 513723"/>
                <a:gd name="connsiteX3192" fmla="*/ 157942 w 547998"/>
                <a:gd name="connsiteY3192" fmla="*/ 223419 h 513723"/>
                <a:gd name="connsiteX3193" fmla="*/ 156526 w 547998"/>
                <a:gd name="connsiteY3193" fmla="*/ 218465 h 513723"/>
                <a:gd name="connsiteX3194" fmla="*/ 157470 w 547998"/>
                <a:gd name="connsiteY3194" fmla="*/ 244973 h 513723"/>
                <a:gd name="connsiteX3195" fmla="*/ 157763 w 547998"/>
                <a:gd name="connsiteY3195" fmla="*/ 225529 h 513723"/>
                <a:gd name="connsiteX3196" fmla="*/ 157933 w 547998"/>
                <a:gd name="connsiteY3196" fmla="*/ 224273 h 513723"/>
                <a:gd name="connsiteX3197" fmla="*/ 153927 w 547998"/>
                <a:gd name="connsiteY3197" fmla="*/ 221013 h 513723"/>
                <a:gd name="connsiteX3198" fmla="*/ 157324 w 547998"/>
                <a:gd name="connsiteY3198" fmla="*/ 225227 h 513723"/>
                <a:gd name="connsiteX3199" fmla="*/ 157475 w 547998"/>
                <a:gd name="connsiteY3199" fmla="*/ 244978 h 513723"/>
                <a:gd name="connsiteX3200" fmla="*/ 162665 w 547998"/>
                <a:gd name="connsiteY3200" fmla="*/ 223745 h 513723"/>
                <a:gd name="connsiteX3201" fmla="*/ 161721 w 547998"/>
                <a:gd name="connsiteY3201" fmla="*/ 222877 h 513723"/>
                <a:gd name="connsiteX3202" fmla="*/ 160476 w 547998"/>
                <a:gd name="connsiteY3202" fmla="*/ 225529 h 513723"/>
                <a:gd name="connsiteX3203" fmla="*/ 163906 w 547998"/>
                <a:gd name="connsiteY3203" fmla="*/ 228360 h 513723"/>
                <a:gd name="connsiteX3204" fmla="*/ 162684 w 547998"/>
                <a:gd name="connsiteY3204" fmla="*/ 223769 h 513723"/>
                <a:gd name="connsiteX3205" fmla="*/ 149793 w 547998"/>
                <a:gd name="connsiteY3205" fmla="*/ 212770 h 513723"/>
                <a:gd name="connsiteX3206" fmla="*/ 148538 w 547998"/>
                <a:gd name="connsiteY3206" fmla="*/ 211642 h 513723"/>
                <a:gd name="connsiteX3207" fmla="*/ 146905 w 547998"/>
                <a:gd name="connsiteY3207" fmla="*/ 214407 h 513723"/>
                <a:gd name="connsiteX3208" fmla="*/ 151360 w 547998"/>
                <a:gd name="connsiteY3208" fmla="*/ 218064 h 513723"/>
                <a:gd name="connsiteX3209" fmla="*/ 149793 w 547998"/>
                <a:gd name="connsiteY3209" fmla="*/ 212770 h 513723"/>
                <a:gd name="connsiteX3210" fmla="*/ 160504 w 547998"/>
                <a:gd name="connsiteY3210" fmla="*/ 226402 h 513723"/>
                <a:gd name="connsiteX3211" fmla="*/ 163406 w 547998"/>
                <a:gd name="connsiteY3211" fmla="*/ 230129 h 513723"/>
                <a:gd name="connsiteX3212" fmla="*/ 163529 w 547998"/>
                <a:gd name="connsiteY3212" fmla="*/ 248842 h 513723"/>
                <a:gd name="connsiteX3213" fmla="*/ 163552 w 547998"/>
                <a:gd name="connsiteY3213" fmla="*/ 232054 h 513723"/>
                <a:gd name="connsiteX3214" fmla="*/ 163916 w 547998"/>
                <a:gd name="connsiteY3214" fmla="*/ 229171 h 513723"/>
                <a:gd name="connsiteX3215" fmla="*/ 160504 w 547998"/>
                <a:gd name="connsiteY3215" fmla="*/ 226402 h 513723"/>
                <a:gd name="connsiteX3216" fmla="*/ 161415 w 547998"/>
                <a:gd name="connsiteY3216" fmla="*/ 244204 h 513723"/>
                <a:gd name="connsiteX3217" fmla="*/ 163109 w 547998"/>
                <a:gd name="connsiteY3217" fmla="*/ 245322 h 513723"/>
                <a:gd name="connsiteX3218" fmla="*/ 163028 w 547998"/>
                <a:gd name="connsiteY3218" fmla="*/ 231167 h 513723"/>
                <a:gd name="connsiteX3219" fmla="*/ 161382 w 547998"/>
                <a:gd name="connsiteY3219" fmla="*/ 229874 h 513723"/>
                <a:gd name="connsiteX3220" fmla="*/ 161410 w 547998"/>
                <a:gd name="connsiteY3220" fmla="*/ 244218 h 513723"/>
                <a:gd name="connsiteX3221" fmla="*/ 141338 w 547998"/>
                <a:gd name="connsiteY3221" fmla="*/ 230440 h 513723"/>
                <a:gd name="connsiteX3222" fmla="*/ 143395 w 547998"/>
                <a:gd name="connsiteY3222" fmla="*/ 230440 h 513723"/>
                <a:gd name="connsiteX3223" fmla="*/ 144721 w 547998"/>
                <a:gd name="connsiteY3223" fmla="*/ 231337 h 513723"/>
                <a:gd name="connsiteX3224" fmla="*/ 144853 w 547998"/>
                <a:gd name="connsiteY3224" fmla="*/ 231077 h 513723"/>
                <a:gd name="connsiteX3225" fmla="*/ 143466 w 547998"/>
                <a:gd name="connsiteY3225" fmla="*/ 230134 h 513723"/>
                <a:gd name="connsiteX3226" fmla="*/ 141338 w 547998"/>
                <a:gd name="connsiteY3226" fmla="*/ 230134 h 513723"/>
                <a:gd name="connsiteX3227" fmla="*/ 141338 w 547998"/>
                <a:gd name="connsiteY3227" fmla="*/ 225250 h 513723"/>
                <a:gd name="connsiteX3228" fmla="*/ 143395 w 547998"/>
                <a:gd name="connsiteY3228" fmla="*/ 225250 h 513723"/>
                <a:gd name="connsiteX3229" fmla="*/ 144716 w 547998"/>
                <a:gd name="connsiteY3229" fmla="*/ 226194 h 513723"/>
                <a:gd name="connsiteX3230" fmla="*/ 144853 w 547998"/>
                <a:gd name="connsiteY3230" fmla="*/ 225939 h 513723"/>
                <a:gd name="connsiteX3231" fmla="*/ 143466 w 547998"/>
                <a:gd name="connsiteY3231" fmla="*/ 224948 h 513723"/>
                <a:gd name="connsiteX3232" fmla="*/ 141338 w 547998"/>
                <a:gd name="connsiteY3232" fmla="*/ 224948 h 513723"/>
                <a:gd name="connsiteX3233" fmla="*/ 141338 w 547998"/>
                <a:gd name="connsiteY3233" fmla="*/ 233021 h 513723"/>
                <a:gd name="connsiteX3234" fmla="*/ 143395 w 547998"/>
                <a:gd name="connsiteY3234" fmla="*/ 233021 h 513723"/>
                <a:gd name="connsiteX3235" fmla="*/ 144721 w 547998"/>
                <a:gd name="connsiteY3235" fmla="*/ 233894 h 513723"/>
                <a:gd name="connsiteX3236" fmla="*/ 144848 w 547998"/>
                <a:gd name="connsiteY3236" fmla="*/ 233630 h 513723"/>
                <a:gd name="connsiteX3237" fmla="*/ 143466 w 547998"/>
                <a:gd name="connsiteY3237" fmla="*/ 232720 h 513723"/>
                <a:gd name="connsiteX3238" fmla="*/ 141338 w 547998"/>
                <a:gd name="connsiteY3238" fmla="*/ 232720 h 513723"/>
                <a:gd name="connsiteX3239" fmla="*/ 141338 w 547998"/>
                <a:gd name="connsiteY3239" fmla="*/ 227831 h 513723"/>
                <a:gd name="connsiteX3240" fmla="*/ 143395 w 547998"/>
                <a:gd name="connsiteY3240" fmla="*/ 227831 h 513723"/>
                <a:gd name="connsiteX3241" fmla="*/ 144622 w 547998"/>
                <a:gd name="connsiteY3241" fmla="*/ 228695 h 513723"/>
                <a:gd name="connsiteX3242" fmla="*/ 144759 w 547998"/>
                <a:gd name="connsiteY3242" fmla="*/ 228435 h 513723"/>
                <a:gd name="connsiteX3243" fmla="*/ 143470 w 547998"/>
                <a:gd name="connsiteY3243" fmla="*/ 227524 h 513723"/>
                <a:gd name="connsiteX3244" fmla="*/ 141342 w 547998"/>
                <a:gd name="connsiteY3244" fmla="*/ 227524 h 513723"/>
                <a:gd name="connsiteX3245" fmla="*/ 150845 w 547998"/>
                <a:gd name="connsiteY3245" fmla="*/ 240812 h 513723"/>
                <a:gd name="connsiteX3246" fmla="*/ 150845 w 547998"/>
                <a:gd name="connsiteY3246" fmla="*/ 222094 h 513723"/>
                <a:gd name="connsiteX3247" fmla="*/ 151157 w 547998"/>
                <a:gd name="connsiteY3247" fmla="*/ 221244 h 513723"/>
                <a:gd name="connsiteX3248" fmla="*/ 151346 w 547998"/>
                <a:gd name="connsiteY3248" fmla="*/ 218956 h 513723"/>
                <a:gd name="connsiteX3249" fmla="*/ 146924 w 547998"/>
                <a:gd name="connsiteY3249" fmla="*/ 215360 h 513723"/>
                <a:gd name="connsiteX3250" fmla="*/ 150671 w 547998"/>
                <a:gd name="connsiteY3250" fmla="*/ 219942 h 513723"/>
                <a:gd name="connsiteX3251" fmla="*/ 150671 w 547998"/>
                <a:gd name="connsiteY3251" fmla="*/ 240703 h 513723"/>
                <a:gd name="connsiteX3252" fmla="*/ 150836 w 547998"/>
                <a:gd name="connsiteY3252" fmla="*/ 240807 h 513723"/>
                <a:gd name="connsiteX3253" fmla="*/ 140578 w 547998"/>
                <a:gd name="connsiteY3253" fmla="*/ 183459 h 513723"/>
                <a:gd name="connsiteX3254" fmla="*/ 165841 w 547998"/>
                <a:gd name="connsiteY3254" fmla="*/ 210684 h 513723"/>
                <a:gd name="connsiteX3255" fmla="*/ 161986 w 547998"/>
                <a:gd name="connsiteY3255" fmla="*/ 202465 h 513723"/>
                <a:gd name="connsiteX3256" fmla="*/ 161986 w 547998"/>
                <a:gd name="connsiteY3256" fmla="*/ 196680 h 513723"/>
                <a:gd name="connsiteX3257" fmla="*/ 162849 w 547998"/>
                <a:gd name="connsiteY3257" fmla="*/ 197100 h 513723"/>
                <a:gd name="connsiteX3258" fmla="*/ 161207 w 547998"/>
                <a:gd name="connsiteY3258" fmla="*/ 193471 h 513723"/>
                <a:gd name="connsiteX3259" fmla="*/ 159357 w 547998"/>
                <a:gd name="connsiteY3259" fmla="*/ 194887 h 513723"/>
                <a:gd name="connsiteX3260" fmla="*/ 160957 w 547998"/>
                <a:gd name="connsiteY3260" fmla="*/ 194642 h 513723"/>
                <a:gd name="connsiteX3261" fmla="*/ 161457 w 547998"/>
                <a:gd name="connsiteY3261" fmla="*/ 195901 h 513723"/>
                <a:gd name="connsiteX3262" fmla="*/ 161457 w 547998"/>
                <a:gd name="connsiteY3262" fmla="*/ 204196 h 513723"/>
                <a:gd name="connsiteX3263" fmla="*/ 158829 w 547998"/>
                <a:gd name="connsiteY3263" fmla="*/ 200974 h 513723"/>
                <a:gd name="connsiteX3264" fmla="*/ 158829 w 547998"/>
                <a:gd name="connsiteY3264" fmla="*/ 195736 h 513723"/>
                <a:gd name="connsiteX3265" fmla="*/ 158046 w 547998"/>
                <a:gd name="connsiteY3265" fmla="*/ 194071 h 513723"/>
                <a:gd name="connsiteX3266" fmla="*/ 159022 w 547998"/>
                <a:gd name="connsiteY3266" fmla="*/ 194071 h 513723"/>
                <a:gd name="connsiteX3267" fmla="*/ 161382 w 547998"/>
                <a:gd name="connsiteY3267" fmla="*/ 191801 h 513723"/>
                <a:gd name="connsiteX3268" fmla="*/ 164368 w 547998"/>
                <a:gd name="connsiteY3268" fmla="*/ 197727 h 513723"/>
                <a:gd name="connsiteX3269" fmla="*/ 161707 w 547998"/>
                <a:gd name="connsiteY3269" fmla="*/ 190829 h 513723"/>
                <a:gd name="connsiteX3270" fmla="*/ 159405 w 547998"/>
                <a:gd name="connsiteY3270" fmla="*/ 190829 h 513723"/>
                <a:gd name="connsiteX3271" fmla="*/ 158796 w 547998"/>
                <a:gd name="connsiteY3271" fmla="*/ 191570 h 513723"/>
                <a:gd name="connsiteX3272" fmla="*/ 156144 w 547998"/>
                <a:gd name="connsiteY3272" fmla="*/ 184709 h 513723"/>
                <a:gd name="connsiteX3273" fmla="*/ 153837 w 547998"/>
                <a:gd name="connsiteY3273" fmla="*/ 184709 h 513723"/>
                <a:gd name="connsiteX3274" fmla="*/ 153705 w 547998"/>
                <a:gd name="connsiteY3274" fmla="*/ 184870 h 513723"/>
                <a:gd name="connsiteX3275" fmla="*/ 150477 w 547998"/>
                <a:gd name="connsiteY3275" fmla="*/ 177995 h 513723"/>
                <a:gd name="connsiteX3276" fmla="*/ 150793 w 547998"/>
                <a:gd name="connsiteY3276" fmla="*/ 177698 h 513723"/>
                <a:gd name="connsiteX3277" fmla="*/ 153780 w 547998"/>
                <a:gd name="connsiteY3277" fmla="*/ 183624 h 513723"/>
                <a:gd name="connsiteX3278" fmla="*/ 151119 w 547998"/>
                <a:gd name="connsiteY3278" fmla="*/ 176726 h 513723"/>
                <a:gd name="connsiteX3279" fmla="*/ 149888 w 547998"/>
                <a:gd name="connsiteY3279" fmla="*/ 176726 h 513723"/>
                <a:gd name="connsiteX3280" fmla="*/ 135208 w 547998"/>
                <a:gd name="connsiteY3280" fmla="*/ 145466 h 513723"/>
                <a:gd name="connsiteX3281" fmla="*/ 123077 w 547998"/>
                <a:gd name="connsiteY3281" fmla="*/ 130032 h 513723"/>
                <a:gd name="connsiteX3282" fmla="*/ 155838 w 547998"/>
                <a:gd name="connsiteY3282" fmla="*/ 185677 h 513723"/>
                <a:gd name="connsiteX3283" fmla="*/ 158810 w 547998"/>
                <a:gd name="connsiteY3283" fmla="*/ 191575 h 513723"/>
                <a:gd name="connsiteX3284" fmla="*/ 157574 w 547998"/>
                <a:gd name="connsiteY3284" fmla="*/ 193080 h 513723"/>
                <a:gd name="connsiteX3285" fmla="*/ 156385 w 547998"/>
                <a:gd name="connsiteY3285" fmla="*/ 190546 h 513723"/>
                <a:gd name="connsiteX3286" fmla="*/ 157291 w 547998"/>
                <a:gd name="connsiteY3286" fmla="*/ 190985 h 513723"/>
                <a:gd name="connsiteX3287" fmla="*/ 155649 w 547998"/>
                <a:gd name="connsiteY3287" fmla="*/ 187333 h 513723"/>
                <a:gd name="connsiteX3288" fmla="*/ 155083 w 547998"/>
                <a:gd name="connsiteY3288" fmla="*/ 187772 h 513723"/>
                <a:gd name="connsiteX3289" fmla="*/ 154639 w 547998"/>
                <a:gd name="connsiteY3289" fmla="*/ 186828 h 513723"/>
                <a:gd name="connsiteX3290" fmla="*/ 154422 w 547998"/>
                <a:gd name="connsiteY3290" fmla="*/ 188663 h 513723"/>
                <a:gd name="connsiteX3291" fmla="*/ 155389 w 547998"/>
                <a:gd name="connsiteY3291" fmla="*/ 188512 h 513723"/>
                <a:gd name="connsiteX3292" fmla="*/ 156154 w 547998"/>
                <a:gd name="connsiteY3292" fmla="*/ 190428 h 513723"/>
                <a:gd name="connsiteX3293" fmla="*/ 156206 w 547998"/>
                <a:gd name="connsiteY3293" fmla="*/ 198836 h 513723"/>
                <a:gd name="connsiteX3294" fmla="*/ 154422 w 547998"/>
                <a:gd name="connsiteY3294" fmla="*/ 196387 h 513723"/>
                <a:gd name="connsiteX3295" fmla="*/ 149798 w 547998"/>
                <a:gd name="connsiteY3295" fmla="*/ 180642 h 513723"/>
                <a:gd name="connsiteX3296" fmla="*/ 150034 w 547998"/>
                <a:gd name="connsiteY3296" fmla="*/ 180604 h 513723"/>
                <a:gd name="connsiteX3297" fmla="*/ 152256 w 547998"/>
                <a:gd name="connsiteY3297" fmla="*/ 185747 h 513723"/>
                <a:gd name="connsiteX3298" fmla="*/ 152256 w 547998"/>
                <a:gd name="connsiteY3298" fmla="*/ 194604 h 513723"/>
                <a:gd name="connsiteX3299" fmla="*/ 149803 w 547998"/>
                <a:gd name="connsiteY3299" fmla="*/ 191589 h 513723"/>
                <a:gd name="connsiteX3300" fmla="*/ 141347 w 547998"/>
                <a:gd name="connsiteY3300" fmla="*/ 235593 h 513723"/>
                <a:gd name="connsiteX3301" fmla="*/ 143404 w 547998"/>
                <a:gd name="connsiteY3301" fmla="*/ 235593 h 513723"/>
                <a:gd name="connsiteX3302" fmla="*/ 144730 w 547998"/>
                <a:gd name="connsiteY3302" fmla="*/ 236438 h 513723"/>
                <a:gd name="connsiteX3303" fmla="*/ 144858 w 547998"/>
                <a:gd name="connsiteY3303" fmla="*/ 236173 h 513723"/>
                <a:gd name="connsiteX3304" fmla="*/ 143475 w 547998"/>
                <a:gd name="connsiteY3304" fmla="*/ 235291 h 513723"/>
                <a:gd name="connsiteX3305" fmla="*/ 141347 w 547998"/>
                <a:gd name="connsiteY3305" fmla="*/ 235291 h 513723"/>
                <a:gd name="connsiteX3306" fmla="*/ 141347 w 547998"/>
                <a:gd name="connsiteY3306" fmla="*/ 238183 h 513723"/>
                <a:gd name="connsiteX3307" fmla="*/ 143404 w 547998"/>
                <a:gd name="connsiteY3307" fmla="*/ 238183 h 513723"/>
                <a:gd name="connsiteX3308" fmla="*/ 144730 w 547998"/>
                <a:gd name="connsiteY3308" fmla="*/ 239004 h 513723"/>
                <a:gd name="connsiteX3309" fmla="*/ 144853 w 547998"/>
                <a:gd name="connsiteY3309" fmla="*/ 238740 h 513723"/>
                <a:gd name="connsiteX3310" fmla="*/ 143499 w 547998"/>
                <a:gd name="connsiteY3310" fmla="*/ 237900 h 513723"/>
                <a:gd name="connsiteX3311" fmla="*/ 141342 w 547998"/>
                <a:gd name="connsiteY3311" fmla="*/ 237900 h 513723"/>
                <a:gd name="connsiteX3312" fmla="*/ 448589 w 547998"/>
                <a:gd name="connsiteY3312" fmla="*/ 449627 h 513723"/>
                <a:gd name="connsiteX3313" fmla="*/ 443729 w 547998"/>
                <a:gd name="connsiteY3313" fmla="*/ 448079 h 513723"/>
                <a:gd name="connsiteX3314" fmla="*/ 440370 w 547998"/>
                <a:gd name="connsiteY3314" fmla="*/ 447607 h 513723"/>
                <a:gd name="connsiteX3315" fmla="*/ 441200 w 547998"/>
                <a:gd name="connsiteY3315" fmla="*/ 444521 h 513723"/>
                <a:gd name="connsiteX3316" fmla="*/ 433547 w 547998"/>
                <a:gd name="connsiteY3316" fmla="*/ 445238 h 513723"/>
                <a:gd name="connsiteX3317" fmla="*/ 428139 w 547998"/>
                <a:gd name="connsiteY3317" fmla="*/ 446687 h 513723"/>
                <a:gd name="connsiteX3318" fmla="*/ 426936 w 547998"/>
                <a:gd name="connsiteY3318" fmla="*/ 444936 h 513723"/>
                <a:gd name="connsiteX3319" fmla="*/ 418443 w 547998"/>
                <a:gd name="connsiteY3319" fmla="*/ 452439 h 513723"/>
                <a:gd name="connsiteX3320" fmla="*/ 418443 w 547998"/>
                <a:gd name="connsiteY3320" fmla="*/ 451703 h 513723"/>
                <a:gd name="connsiteX3321" fmla="*/ 418183 w 547998"/>
                <a:gd name="connsiteY3321" fmla="*/ 450806 h 513723"/>
                <a:gd name="connsiteX3322" fmla="*/ 415881 w 547998"/>
                <a:gd name="connsiteY3322" fmla="*/ 451339 h 513723"/>
                <a:gd name="connsiteX3323" fmla="*/ 411743 w 547998"/>
                <a:gd name="connsiteY3323" fmla="*/ 456700 h 513723"/>
                <a:gd name="connsiteX3324" fmla="*/ 427399 w 547998"/>
                <a:gd name="connsiteY3324" fmla="*/ 454756 h 513723"/>
                <a:gd name="connsiteX3325" fmla="*/ 433028 w 547998"/>
                <a:gd name="connsiteY3325" fmla="*/ 454930 h 513723"/>
                <a:gd name="connsiteX3326" fmla="*/ 420953 w 547998"/>
                <a:gd name="connsiteY3326" fmla="*/ 455463 h 513723"/>
                <a:gd name="connsiteX3327" fmla="*/ 412276 w 547998"/>
                <a:gd name="connsiteY3327" fmla="*/ 457926 h 513723"/>
                <a:gd name="connsiteX3328" fmla="*/ 412748 w 547998"/>
                <a:gd name="connsiteY3328" fmla="*/ 458894 h 513723"/>
                <a:gd name="connsiteX3329" fmla="*/ 414545 w 547998"/>
                <a:gd name="connsiteY3329" fmla="*/ 459299 h 513723"/>
                <a:gd name="connsiteX3330" fmla="*/ 416008 w 547998"/>
                <a:gd name="connsiteY3330" fmla="*/ 458766 h 513723"/>
                <a:gd name="connsiteX3331" fmla="*/ 418367 w 547998"/>
                <a:gd name="connsiteY3331" fmla="*/ 458964 h 513723"/>
                <a:gd name="connsiteX3332" fmla="*/ 418811 w 547998"/>
                <a:gd name="connsiteY3332" fmla="*/ 458356 h 513723"/>
                <a:gd name="connsiteX3333" fmla="*/ 424473 w 547998"/>
                <a:gd name="connsiteY3333" fmla="*/ 462036 h 513723"/>
                <a:gd name="connsiteX3334" fmla="*/ 424053 w 547998"/>
                <a:gd name="connsiteY3334" fmla="*/ 460040 h 513723"/>
                <a:gd name="connsiteX3335" fmla="*/ 428824 w 547998"/>
                <a:gd name="connsiteY3335" fmla="*/ 463579 h 513723"/>
                <a:gd name="connsiteX3336" fmla="*/ 438879 w 547998"/>
                <a:gd name="connsiteY3336" fmla="*/ 464221 h 513723"/>
                <a:gd name="connsiteX3337" fmla="*/ 440120 w 547998"/>
                <a:gd name="connsiteY3337" fmla="*/ 460413 h 513723"/>
                <a:gd name="connsiteX3338" fmla="*/ 448396 w 547998"/>
                <a:gd name="connsiteY3338" fmla="*/ 456799 h 513723"/>
                <a:gd name="connsiteX3339" fmla="*/ 449735 w 547998"/>
                <a:gd name="connsiteY3339" fmla="*/ 450855 h 513723"/>
                <a:gd name="connsiteX3340" fmla="*/ 448589 w 547998"/>
                <a:gd name="connsiteY3340" fmla="*/ 449646 h 513723"/>
                <a:gd name="connsiteX3341" fmla="*/ 424671 w 547998"/>
                <a:gd name="connsiteY3341" fmla="*/ 269703 h 513723"/>
                <a:gd name="connsiteX3342" fmla="*/ 421151 w 547998"/>
                <a:gd name="connsiteY3342" fmla="*/ 269703 h 513723"/>
                <a:gd name="connsiteX3343" fmla="*/ 421151 w 547998"/>
                <a:gd name="connsiteY3343" fmla="*/ 279140 h 513723"/>
                <a:gd name="connsiteX3344" fmla="*/ 424671 w 547998"/>
                <a:gd name="connsiteY3344" fmla="*/ 279140 h 513723"/>
                <a:gd name="connsiteX3345" fmla="*/ 374311 w 547998"/>
                <a:gd name="connsiteY3345" fmla="*/ 302850 h 513723"/>
                <a:gd name="connsiteX3346" fmla="*/ 372424 w 547998"/>
                <a:gd name="connsiteY3346" fmla="*/ 300580 h 513723"/>
                <a:gd name="connsiteX3347" fmla="*/ 370805 w 547998"/>
                <a:gd name="connsiteY3347" fmla="*/ 300580 h 513723"/>
                <a:gd name="connsiteX3348" fmla="*/ 368918 w 547998"/>
                <a:gd name="connsiteY3348" fmla="*/ 305417 h 513723"/>
                <a:gd name="connsiteX3349" fmla="*/ 371013 w 547998"/>
                <a:gd name="connsiteY3349" fmla="*/ 301260 h 513723"/>
                <a:gd name="connsiteX3350" fmla="*/ 372679 w 547998"/>
                <a:gd name="connsiteY3350" fmla="*/ 302850 h 513723"/>
                <a:gd name="connsiteX3351" fmla="*/ 366483 w 547998"/>
                <a:gd name="connsiteY3351" fmla="*/ 274884 h 513723"/>
                <a:gd name="connsiteX3352" fmla="*/ 364955 w 547998"/>
                <a:gd name="connsiteY3352" fmla="*/ 274884 h 513723"/>
                <a:gd name="connsiteX3353" fmla="*/ 363190 w 547998"/>
                <a:gd name="connsiteY3353" fmla="*/ 279456 h 513723"/>
                <a:gd name="connsiteX3354" fmla="*/ 365172 w 547998"/>
                <a:gd name="connsiteY3354" fmla="*/ 275525 h 513723"/>
                <a:gd name="connsiteX3355" fmla="*/ 366748 w 547998"/>
                <a:gd name="connsiteY3355" fmla="*/ 277030 h 513723"/>
                <a:gd name="connsiteX3356" fmla="*/ 368248 w 547998"/>
                <a:gd name="connsiteY3356" fmla="*/ 277030 h 513723"/>
                <a:gd name="connsiteX3357" fmla="*/ 358339 w 547998"/>
                <a:gd name="connsiteY3357" fmla="*/ 281881 h 513723"/>
                <a:gd name="connsiteX3358" fmla="*/ 359085 w 547998"/>
                <a:gd name="connsiteY3358" fmla="*/ 281518 h 513723"/>
                <a:gd name="connsiteX3359" fmla="*/ 359590 w 547998"/>
                <a:gd name="connsiteY3359" fmla="*/ 280244 h 513723"/>
                <a:gd name="connsiteX3360" fmla="*/ 360651 w 547998"/>
                <a:gd name="connsiteY3360" fmla="*/ 280409 h 513723"/>
                <a:gd name="connsiteX3361" fmla="*/ 359425 w 547998"/>
                <a:gd name="connsiteY3361" fmla="*/ 279465 h 513723"/>
                <a:gd name="connsiteX3362" fmla="*/ 362378 w 547998"/>
                <a:gd name="connsiteY3362" fmla="*/ 304931 h 513723"/>
                <a:gd name="connsiteX3363" fmla="*/ 360750 w 547998"/>
                <a:gd name="connsiteY3363" fmla="*/ 302949 h 513723"/>
                <a:gd name="connsiteX3364" fmla="*/ 359335 w 547998"/>
                <a:gd name="connsiteY3364" fmla="*/ 302949 h 513723"/>
                <a:gd name="connsiteX3365" fmla="*/ 357707 w 547998"/>
                <a:gd name="connsiteY3365" fmla="*/ 307172 h 513723"/>
                <a:gd name="connsiteX3366" fmla="*/ 359538 w 547998"/>
                <a:gd name="connsiteY3366" fmla="*/ 303543 h 513723"/>
                <a:gd name="connsiteX3367" fmla="*/ 360991 w 547998"/>
                <a:gd name="connsiteY3367" fmla="*/ 304935 h 513723"/>
                <a:gd name="connsiteX3368" fmla="*/ 359340 w 547998"/>
                <a:gd name="connsiteY3368" fmla="*/ 306455 h 513723"/>
                <a:gd name="connsiteX3369" fmla="*/ 359811 w 547998"/>
                <a:gd name="connsiteY3369" fmla="*/ 305280 h 513723"/>
                <a:gd name="connsiteX3370" fmla="*/ 360793 w 547998"/>
                <a:gd name="connsiteY3370" fmla="*/ 305436 h 513723"/>
                <a:gd name="connsiteX3371" fmla="*/ 359660 w 547998"/>
                <a:gd name="connsiteY3371" fmla="*/ 304558 h 513723"/>
                <a:gd name="connsiteX3372" fmla="*/ 358655 w 547998"/>
                <a:gd name="connsiteY3372" fmla="*/ 306794 h 513723"/>
                <a:gd name="connsiteX3373" fmla="*/ 358514 w 547998"/>
                <a:gd name="connsiteY3373" fmla="*/ 297749 h 513723"/>
                <a:gd name="connsiteX3374" fmla="*/ 359349 w 547998"/>
                <a:gd name="connsiteY3374" fmla="*/ 298528 h 513723"/>
                <a:gd name="connsiteX3375" fmla="*/ 361331 w 547998"/>
                <a:gd name="connsiteY3375" fmla="*/ 298056 h 513723"/>
                <a:gd name="connsiteX3376" fmla="*/ 362166 w 547998"/>
                <a:gd name="connsiteY3376" fmla="*/ 296829 h 513723"/>
                <a:gd name="connsiteX3377" fmla="*/ 362166 w 547998"/>
                <a:gd name="connsiteY3377" fmla="*/ 296414 h 513723"/>
                <a:gd name="connsiteX3378" fmla="*/ 358519 w 547998"/>
                <a:gd name="connsiteY3378" fmla="*/ 297358 h 513723"/>
                <a:gd name="connsiteX3379" fmla="*/ 362161 w 547998"/>
                <a:gd name="connsiteY3379" fmla="*/ 280848 h 513723"/>
                <a:gd name="connsiteX3380" fmla="*/ 358514 w 547998"/>
                <a:gd name="connsiteY3380" fmla="*/ 282438 h 513723"/>
                <a:gd name="connsiteX3381" fmla="*/ 358514 w 547998"/>
                <a:gd name="connsiteY3381" fmla="*/ 296121 h 513723"/>
                <a:gd name="connsiteX3382" fmla="*/ 362161 w 547998"/>
                <a:gd name="connsiteY3382" fmla="*/ 295121 h 513723"/>
                <a:gd name="connsiteX3383" fmla="*/ 364355 w 547998"/>
                <a:gd name="connsiteY3383" fmla="*/ 296263 h 513723"/>
                <a:gd name="connsiteX3384" fmla="*/ 366181 w 547998"/>
                <a:gd name="connsiteY3384" fmla="*/ 298551 h 513723"/>
                <a:gd name="connsiteX3385" fmla="*/ 368007 w 547998"/>
                <a:gd name="connsiteY3385" fmla="*/ 295333 h 513723"/>
                <a:gd name="connsiteX3386" fmla="*/ 368007 w 547998"/>
                <a:gd name="connsiteY3386" fmla="*/ 294895 h 513723"/>
                <a:gd name="connsiteX3387" fmla="*/ 364360 w 547998"/>
                <a:gd name="connsiteY3387" fmla="*/ 295838 h 513723"/>
                <a:gd name="connsiteX3388" fmla="*/ 371032 w 547998"/>
                <a:gd name="connsiteY3388" fmla="*/ 295692 h 513723"/>
                <a:gd name="connsiteX3389" fmla="*/ 373014 w 547998"/>
                <a:gd name="connsiteY3389" fmla="*/ 295220 h 513723"/>
                <a:gd name="connsiteX3390" fmla="*/ 373693 w 547998"/>
                <a:gd name="connsiteY3390" fmla="*/ 293899 h 513723"/>
                <a:gd name="connsiteX3391" fmla="*/ 373849 w 547998"/>
                <a:gd name="connsiteY3391" fmla="*/ 293389 h 513723"/>
                <a:gd name="connsiteX3392" fmla="*/ 370202 w 547998"/>
                <a:gd name="connsiteY3392" fmla="*/ 294333 h 513723"/>
                <a:gd name="connsiteX3393" fmla="*/ 370202 w 547998"/>
                <a:gd name="connsiteY3393" fmla="*/ 294805 h 513723"/>
                <a:gd name="connsiteX3394" fmla="*/ 371037 w 547998"/>
                <a:gd name="connsiteY3394" fmla="*/ 295720 h 513723"/>
                <a:gd name="connsiteX3395" fmla="*/ 364964 w 547998"/>
                <a:gd name="connsiteY3395" fmla="*/ 305553 h 513723"/>
                <a:gd name="connsiteX3396" fmla="*/ 365469 w 547998"/>
                <a:gd name="connsiteY3396" fmla="*/ 304280 h 513723"/>
                <a:gd name="connsiteX3397" fmla="*/ 366531 w 547998"/>
                <a:gd name="connsiteY3397" fmla="*/ 304445 h 513723"/>
                <a:gd name="connsiteX3398" fmla="*/ 365304 w 547998"/>
                <a:gd name="connsiteY3398" fmla="*/ 303501 h 513723"/>
                <a:gd name="connsiteX3399" fmla="*/ 364214 w 547998"/>
                <a:gd name="connsiteY3399" fmla="*/ 305922 h 513723"/>
                <a:gd name="connsiteX3400" fmla="*/ 370834 w 547998"/>
                <a:gd name="connsiteY3400" fmla="*/ 304610 h 513723"/>
                <a:gd name="connsiteX3401" fmla="*/ 371372 w 547998"/>
                <a:gd name="connsiteY3401" fmla="*/ 303265 h 513723"/>
                <a:gd name="connsiteX3402" fmla="*/ 372495 w 547998"/>
                <a:gd name="connsiteY3402" fmla="*/ 303440 h 513723"/>
                <a:gd name="connsiteX3403" fmla="*/ 371197 w 547998"/>
                <a:gd name="connsiteY3403" fmla="*/ 302430 h 513723"/>
                <a:gd name="connsiteX3404" fmla="*/ 370046 w 547998"/>
                <a:gd name="connsiteY3404" fmla="*/ 304992 h 513723"/>
                <a:gd name="connsiteX3405" fmla="*/ 371240 w 547998"/>
                <a:gd name="connsiteY3405" fmla="*/ 274478 h 513723"/>
                <a:gd name="connsiteX3406" fmla="*/ 372301 w 547998"/>
                <a:gd name="connsiteY3406" fmla="*/ 274643 h 513723"/>
                <a:gd name="connsiteX3407" fmla="*/ 371074 w 547998"/>
                <a:gd name="connsiteY3407" fmla="*/ 273699 h 513723"/>
                <a:gd name="connsiteX3408" fmla="*/ 369984 w 547998"/>
                <a:gd name="connsiteY3408" fmla="*/ 276120 h 513723"/>
                <a:gd name="connsiteX3409" fmla="*/ 370735 w 547998"/>
                <a:gd name="connsiteY3409" fmla="*/ 275756 h 513723"/>
                <a:gd name="connsiteX3410" fmla="*/ 373854 w 547998"/>
                <a:gd name="connsiteY3410" fmla="*/ 275775 h 513723"/>
                <a:gd name="connsiteX3411" fmla="*/ 370206 w 547998"/>
                <a:gd name="connsiteY3411" fmla="*/ 277365 h 513723"/>
                <a:gd name="connsiteX3412" fmla="*/ 370206 w 547998"/>
                <a:gd name="connsiteY3412" fmla="*/ 292960 h 513723"/>
                <a:gd name="connsiteX3413" fmla="*/ 373854 w 547998"/>
                <a:gd name="connsiteY3413" fmla="*/ 291960 h 513723"/>
                <a:gd name="connsiteX3414" fmla="*/ 368248 w 547998"/>
                <a:gd name="connsiteY3414" fmla="*/ 303883 h 513723"/>
                <a:gd name="connsiteX3415" fmla="*/ 366483 w 547998"/>
                <a:gd name="connsiteY3415" fmla="*/ 301732 h 513723"/>
                <a:gd name="connsiteX3416" fmla="*/ 364955 w 547998"/>
                <a:gd name="connsiteY3416" fmla="*/ 301732 h 513723"/>
                <a:gd name="connsiteX3417" fmla="*/ 363190 w 547998"/>
                <a:gd name="connsiteY3417" fmla="*/ 306304 h 513723"/>
                <a:gd name="connsiteX3418" fmla="*/ 365172 w 547998"/>
                <a:gd name="connsiteY3418" fmla="*/ 302373 h 513723"/>
                <a:gd name="connsiteX3419" fmla="*/ 366748 w 547998"/>
                <a:gd name="connsiteY3419" fmla="*/ 303878 h 513723"/>
                <a:gd name="connsiteX3420" fmla="*/ 372254 w 547998"/>
                <a:gd name="connsiteY3420" fmla="*/ 271944 h 513723"/>
                <a:gd name="connsiteX3421" fmla="*/ 370730 w 547998"/>
                <a:gd name="connsiteY3421" fmla="*/ 271944 h 513723"/>
                <a:gd name="connsiteX3422" fmla="*/ 368965 w 547998"/>
                <a:gd name="connsiteY3422" fmla="*/ 276516 h 513723"/>
                <a:gd name="connsiteX3423" fmla="*/ 370947 w 547998"/>
                <a:gd name="connsiteY3423" fmla="*/ 272586 h 513723"/>
                <a:gd name="connsiteX3424" fmla="*/ 372523 w 547998"/>
                <a:gd name="connsiteY3424" fmla="*/ 274091 h 513723"/>
                <a:gd name="connsiteX3425" fmla="*/ 374023 w 547998"/>
                <a:gd name="connsiteY3425" fmla="*/ 274091 h 513723"/>
                <a:gd name="connsiteX3426" fmla="*/ 364233 w 547998"/>
                <a:gd name="connsiteY3426" fmla="*/ 279050 h 513723"/>
                <a:gd name="connsiteX3427" fmla="*/ 364983 w 547998"/>
                <a:gd name="connsiteY3427" fmla="*/ 278687 h 513723"/>
                <a:gd name="connsiteX3428" fmla="*/ 365488 w 547998"/>
                <a:gd name="connsiteY3428" fmla="*/ 277413 h 513723"/>
                <a:gd name="connsiteX3429" fmla="*/ 366549 w 547998"/>
                <a:gd name="connsiteY3429" fmla="*/ 277578 h 513723"/>
                <a:gd name="connsiteX3430" fmla="*/ 365323 w 547998"/>
                <a:gd name="connsiteY3430" fmla="*/ 276634 h 513723"/>
                <a:gd name="connsiteX3431" fmla="*/ 348039 w 547998"/>
                <a:gd name="connsiteY3431" fmla="*/ 286519 h 513723"/>
                <a:gd name="connsiteX3432" fmla="*/ 348600 w 547998"/>
                <a:gd name="connsiteY3432" fmla="*/ 286246 h 513723"/>
                <a:gd name="connsiteX3433" fmla="*/ 348983 w 547998"/>
                <a:gd name="connsiteY3433" fmla="*/ 285302 h 513723"/>
                <a:gd name="connsiteX3434" fmla="*/ 349780 w 547998"/>
                <a:gd name="connsiteY3434" fmla="*/ 285425 h 513723"/>
                <a:gd name="connsiteX3435" fmla="*/ 348836 w 547998"/>
                <a:gd name="connsiteY3435" fmla="*/ 284707 h 513723"/>
                <a:gd name="connsiteX3436" fmla="*/ 348157 w 547998"/>
                <a:gd name="connsiteY3436" fmla="*/ 300387 h 513723"/>
                <a:gd name="connsiteX3437" fmla="*/ 349318 w 547998"/>
                <a:gd name="connsiteY3437" fmla="*/ 302340 h 513723"/>
                <a:gd name="connsiteX3438" fmla="*/ 350478 w 547998"/>
                <a:gd name="connsiteY3438" fmla="*/ 299792 h 513723"/>
                <a:gd name="connsiteX3439" fmla="*/ 350478 w 547998"/>
                <a:gd name="connsiteY3439" fmla="*/ 299434 h 513723"/>
                <a:gd name="connsiteX3440" fmla="*/ 348157 w 547998"/>
                <a:gd name="connsiteY3440" fmla="*/ 300038 h 513723"/>
                <a:gd name="connsiteX3441" fmla="*/ 348464 w 547998"/>
                <a:gd name="connsiteY3441" fmla="*/ 307804 h 513723"/>
                <a:gd name="connsiteX3442" fmla="*/ 348846 w 547998"/>
                <a:gd name="connsiteY3442" fmla="*/ 306861 h 513723"/>
                <a:gd name="connsiteX3443" fmla="*/ 349643 w 547998"/>
                <a:gd name="connsiteY3443" fmla="*/ 306983 h 513723"/>
                <a:gd name="connsiteX3444" fmla="*/ 348700 w 547998"/>
                <a:gd name="connsiteY3444" fmla="*/ 306266 h 513723"/>
                <a:gd name="connsiteX3445" fmla="*/ 347879 w 547998"/>
                <a:gd name="connsiteY3445" fmla="*/ 308087 h 513723"/>
                <a:gd name="connsiteX3446" fmla="*/ 360618 w 547998"/>
                <a:gd name="connsiteY3446" fmla="*/ 277719 h 513723"/>
                <a:gd name="connsiteX3447" fmla="*/ 359085 w 547998"/>
                <a:gd name="connsiteY3447" fmla="*/ 277719 h 513723"/>
                <a:gd name="connsiteX3448" fmla="*/ 357320 w 547998"/>
                <a:gd name="connsiteY3448" fmla="*/ 282292 h 513723"/>
                <a:gd name="connsiteX3449" fmla="*/ 359302 w 547998"/>
                <a:gd name="connsiteY3449" fmla="*/ 278361 h 513723"/>
                <a:gd name="connsiteX3450" fmla="*/ 360878 w 547998"/>
                <a:gd name="connsiteY3450" fmla="*/ 279866 h 513723"/>
                <a:gd name="connsiteX3451" fmla="*/ 362388 w 547998"/>
                <a:gd name="connsiteY3451" fmla="*/ 279866 h 513723"/>
                <a:gd name="connsiteX3452" fmla="*/ 428875 w 547998"/>
                <a:gd name="connsiteY3452" fmla="*/ 268282 h 513723"/>
                <a:gd name="connsiteX3453" fmla="*/ 421142 w 547998"/>
                <a:gd name="connsiteY3453" fmla="*/ 268311 h 513723"/>
                <a:gd name="connsiteX3454" fmla="*/ 428875 w 547998"/>
                <a:gd name="connsiteY3454" fmla="*/ 268282 h 513723"/>
                <a:gd name="connsiteX3455" fmla="*/ 349756 w 547998"/>
                <a:gd name="connsiteY3455" fmla="*/ 283391 h 513723"/>
                <a:gd name="connsiteX3456" fmla="*/ 348605 w 547998"/>
                <a:gd name="connsiteY3456" fmla="*/ 283391 h 513723"/>
                <a:gd name="connsiteX3457" fmla="*/ 347275 w 547998"/>
                <a:gd name="connsiteY3457" fmla="*/ 286831 h 513723"/>
                <a:gd name="connsiteX3458" fmla="*/ 348766 w 547998"/>
                <a:gd name="connsiteY3458" fmla="*/ 283872 h 513723"/>
                <a:gd name="connsiteX3459" fmla="*/ 349955 w 547998"/>
                <a:gd name="connsiteY3459" fmla="*/ 285005 h 513723"/>
                <a:gd name="connsiteX3460" fmla="*/ 351063 w 547998"/>
                <a:gd name="connsiteY3460" fmla="*/ 285005 h 513723"/>
                <a:gd name="connsiteX3461" fmla="*/ 420533 w 547998"/>
                <a:gd name="connsiteY3461" fmla="*/ 333001 h 513723"/>
                <a:gd name="connsiteX3462" fmla="*/ 420684 w 547998"/>
                <a:gd name="connsiteY3462" fmla="*/ 307917 h 513723"/>
                <a:gd name="connsiteX3463" fmla="*/ 417150 w 547998"/>
                <a:gd name="connsiteY3463" fmla="*/ 297844 h 513723"/>
                <a:gd name="connsiteX3464" fmla="*/ 413621 w 547998"/>
                <a:gd name="connsiteY3464" fmla="*/ 308455 h 513723"/>
                <a:gd name="connsiteX3465" fmla="*/ 413833 w 547998"/>
                <a:gd name="connsiteY3465" fmla="*/ 335218 h 513723"/>
                <a:gd name="connsiteX3466" fmla="*/ 420533 w 547998"/>
                <a:gd name="connsiteY3466" fmla="*/ 335978 h 513723"/>
                <a:gd name="connsiteX3467" fmla="*/ 350478 w 547998"/>
                <a:gd name="connsiteY3467" fmla="*/ 285953 h 513723"/>
                <a:gd name="connsiteX3468" fmla="*/ 348157 w 547998"/>
                <a:gd name="connsiteY3468" fmla="*/ 286963 h 513723"/>
                <a:gd name="connsiteX3469" fmla="*/ 348157 w 547998"/>
                <a:gd name="connsiteY3469" fmla="*/ 298995 h 513723"/>
                <a:gd name="connsiteX3470" fmla="*/ 350478 w 547998"/>
                <a:gd name="connsiteY3470" fmla="*/ 298363 h 513723"/>
                <a:gd name="connsiteX3471" fmla="*/ 356320 w 547998"/>
                <a:gd name="connsiteY3471" fmla="*/ 297938 h 513723"/>
                <a:gd name="connsiteX3472" fmla="*/ 352672 w 547998"/>
                <a:gd name="connsiteY3472" fmla="*/ 298882 h 513723"/>
                <a:gd name="connsiteX3473" fmla="*/ 352828 w 547998"/>
                <a:gd name="connsiteY3473" fmla="*/ 299212 h 513723"/>
                <a:gd name="connsiteX3474" fmla="*/ 354498 w 547998"/>
                <a:gd name="connsiteY3474" fmla="*/ 301189 h 513723"/>
                <a:gd name="connsiteX3475" fmla="*/ 356169 w 547998"/>
                <a:gd name="connsiteY3475" fmla="*/ 298358 h 513723"/>
                <a:gd name="connsiteX3476" fmla="*/ 356325 w 547998"/>
                <a:gd name="connsiteY3476" fmla="*/ 297933 h 513723"/>
                <a:gd name="connsiteX3477" fmla="*/ 353423 w 547998"/>
                <a:gd name="connsiteY3477" fmla="*/ 307262 h 513723"/>
                <a:gd name="connsiteX3478" fmla="*/ 353866 w 547998"/>
                <a:gd name="connsiteY3478" fmla="*/ 306143 h 513723"/>
                <a:gd name="connsiteX3479" fmla="*/ 354810 w 547998"/>
                <a:gd name="connsiteY3479" fmla="*/ 306290 h 513723"/>
                <a:gd name="connsiteX3480" fmla="*/ 353734 w 547998"/>
                <a:gd name="connsiteY3480" fmla="*/ 305454 h 513723"/>
                <a:gd name="connsiteX3481" fmla="*/ 352790 w 547998"/>
                <a:gd name="connsiteY3481" fmla="*/ 307582 h 513723"/>
                <a:gd name="connsiteX3482" fmla="*/ 356315 w 547998"/>
                <a:gd name="connsiteY3482" fmla="*/ 305813 h 513723"/>
                <a:gd name="connsiteX3483" fmla="*/ 354763 w 547998"/>
                <a:gd name="connsiteY3483" fmla="*/ 303926 h 513723"/>
                <a:gd name="connsiteX3484" fmla="*/ 353423 w 547998"/>
                <a:gd name="connsiteY3484" fmla="*/ 303926 h 513723"/>
                <a:gd name="connsiteX3485" fmla="*/ 351875 w 547998"/>
                <a:gd name="connsiteY3485" fmla="*/ 307941 h 513723"/>
                <a:gd name="connsiteX3486" fmla="*/ 353616 w 547998"/>
                <a:gd name="connsiteY3486" fmla="*/ 304487 h 513723"/>
                <a:gd name="connsiteX3487" fmla="*/ 354999 w 547998"/>
                <a:gd name="connsiteY3487" fmla="*/ 305808 h 513723"/>
                <a:gd name="connsiteX3488" fmla="*/ 356315 w 547998"/>
                <a:gd name="connsiteY3488" fmla="*/ 283396 h 513723"/>
                <a:gd name="connsiteX3489" fmla="*/ 352668 w 547998"/>
                <a:gd name="connsiteY3489" fmla="*/ 284986 h 513723"/>
                <a:gd name="connsiteX3490" fmla="*/ 352668 w 547998"/>
                <a:gd name="connsiteY3490" fmla="*/ 297726 h 513723"/>
                <a:gd name="connsiteX3491" fmla="*/ 356315 w 547998"/>
                <a:gd name="connsiteY3491" fmla="*/ 296725 h 513723"/>
                <a:gd name="connsiteX3492" fmla="*/ 350941 w 547998"/>
                <a:gd name="connsiteY3492" fmla="*/ 306568 h 513723"/>
                <a:gd name="connsiteX3493" fmla="*/ 349610 w 547998"/>
                <a:gd name="connsiteY3493" fmla="*/ 304950 h 513723"/>
                <a:gd name="connsiteX3494" fmla="*/ 348459 w 547998"/>
                <a:gd name="connsiteY3494" fmla="*/ 304950 h 513723"/>
                <a:gd name="connsiteX3495" fmla="*/ 347133 w 547998"/>
                <a:gd name="connsiteY3495" fmla="*/ 308389 h 513723"/>
                <a:gd name="connsiteX3496" fmla="*/ 348624 w 547998"/>
                <a:gd name="connsiteY3496" fmla="*/ 305431 h 513723"/>
                <a:gd name="connsiteX3497" fmla="*/ 349808 w 547998"/>
                <a:gd name="connsiteY3497" fmla="*/ 306563 h 513723"/>
                <a:gd name="connsiteX3498" fmla="*/ 354961 w 547998"/>
                <a:gd name="connsiteY3498" fmla="*/ 280683 h 513723"/>
                <a:gd name="connsiteX3499" fmla="*/ 353621 w 547998"/>
                <a:gd name="connsiteY3499" fmla="*/ 280683 h 513723"/>
                <a:gd name="connsiteX3500" fmla="*/ 352068 w 547998"/>
                <a:gd name="connsiteY3500" fmla="*/ 284698 h 513723"/>
                <a:gd name="connsiteX3501" fmla="*/ 353810 w 547998"/>
                <a:gd name="connsiteY3501" fmla="*/ 281244 h 513723"/>
                <a:gd name="connsiteX3502" fmla="*/ 355192 w 547998"/>
                <a:gd name="connsiteY3502" fmla="*/ 282565 h 513723"/>
                <a:gd name="connsiteX3503" fmla="*/ 356509 w 547998"/>
                <a:gd name="connsiteY3503" fmla="*/ 282565 h 513723"/>
                <a:gd name="connsiteX3504" fmla="*/ 354994 w 547998"/>
                <a:gd name="connsiteY3504" fmla="*/ 283042 h 513723"/>
                <a:gd name="connsiteX3505" fmla="*/ 353913 w 547998"/>
                <a:gd name="connsiteY3505" fmla="*/ 282207 h 513723"/>
                <a:gd name="connsiteX3506" fmla="*/ 352970 w 547998"/>
                <a:gd name="connsiteY3506" fmla="*/ 284335 h 513723"/>
                <a:gd name="connsiteX3507" fmla="*/ 353626 w 547998"/>
                <a:gd name="connsiteY3507" fmla="*/ 284018 h 513723"/>
                <a:gd name="connsiteX3508" fmla="*/ 354069 w 547998"/>
                <a:gd name="connsiteY3508" fmla="*/ 282900 h 513723"/>
                <a:gd name="connsiteX3509" fmla="*/ 367998 w 547998"/>
                <a:gd name="connsiteY3509" fmla="*/ 278323 h 513723"/>
                <a:gd name="connsiteX3510" fmla="*/ 364351 w 547998"/>
                <a:gd name="connsiteY3510" fmla="*/ 279913 h 513723"/>
                <a:gd name="connsiteX3511" fmla="*/ 364351 w 547998"/>
                <a:gd name="connsiteY3511" fmla="*/ 294541 h 513723"/>
                <a:gd name="connsiteX3512" fmla="*/ 367998 w 547998"/>
                <a:gd name="connsiteY3512" fmla="*/ 293540 h 513723"/>
                <a:gd name="connsiteX3513" fmla="*/ 395785 w 547998"/>
                <a:gd name="connsiteY3513" fmla="*/ 299141 h 513723"/>
                <a:gd name="connsiteX3514" fmla="*/ 393553 w 547998"/>
                <a:gd name="connsiteY3514" fmla="*/ 296428 h 513723"/>
                <a:gd name="connsiteX3515" fmla="*/ 391642 w 547998"/>
                <a:gd name="connsiteY3515" fmla="*/ 296428 h 513723"/>
                <a:gd name="connsiteX3516" fmla="*/ 389410 w 547998"/>
                <a:gd name="connsiteY3516" fmla="*/ 302208 h 513723"/>
                <a:gd name="connsiteX3517" fmla="*/ 391916 w 547998"/>
                <a:gd name="connsiteY3517" fmla="*/ 297240 h 513723"/>
                <a:gd name="connsiteX3518" fmla="*/ 393907 w 547998"/>
                <a:gd name="connsiteY3518" fmla="*/ 299127 h 513723"/>
                <a:gd name="connsiteX3519" fmla="*/ 378657 w 547998"/>
                <a:gd name="connsiteY3519" fmla="*/ 268641 h 513723"/>
                <a:gd name="connsiteX3520" fmla="*/ 376888 w 547998"/>
                <a:gd name="connsiteY3520" fmla="*/ 268641 h 513723"/>
                <a:gd name="connsiteX3521" fmla="*/ 374840 w 547998"/>
                <a:gd name="connsiteY3521" fmla="*/ 273940 h 513723"/>
                <a:gd name="connsiteX3522" fmla="*/ 377138 w 547998"/>
                <a:gd name="connsiteY3522" fmla="*/ 269387 h 513723"/>
                <a:gd name="connsiteX3523" fmla="*/ 378964 w 547998"/>
                <a:gd name="connsiteY3523" fmla="*/ 271132 h 513723"/>
                <a:gd name="connsiteX3524" fmla="*/ 380700 w 547998"/>
                <a:gd name="connsiteY3524" fmla="*/ 271132 h 513723"/>
                <a:gd name="connsiteX3525" fmla="*/ 391642 w 547998"/>
                <a:gd name="connsiteY3525" fmla="*/ 301208 h 513723"/>
                <a:gd name="connsiteX3526" fmla="*/ 392284 w 547998"/>
                <a:gd name="connsiteY3526" fmla="*/ 299599 h 513723"/>
                <a:gd name="connsiteX3527" fmla="*/ 393624 w 547998"/>
                <a:gd name="connsiteY3527" fmla="*/ 299806 h 513723"/>
                <a:gd name="connsiteX3528" fmla="*/ 392076 w 547998"/>
                <a:gd name="connsiteY3528" fmla="*/ 298603 h 513723"/>
                <a:gd name="connsiteX3529" fmla="*/ 390698 w 547998"/>
                <a:gd name="connsiteY3529" fmla="*/ 301665 h 513723"/>
                <a:gd name="connsiteX3530" fmla="*/ 398248 w 547998"/>
                <a:gd name="connsiteY3530" fmla="*/ 300646 h 513723"/>
                <a:gd name="connsiteX3531" fmla="*/ 398984 w 547998"/>
                <a:gd name="connsiteY3531" fmla="*/ 298806 h 513723"/>
                <a:gd name="connsiteX3532" fmla="*/ 400522 w 547998"/>
                <a:gd name="connsiteY3532" fmla="*/ 299047 h 513723"/>
                <a:gd name="connsiteX3533" fmla="*/ 398748 w 547998"/>
                <a:gd name="connsiteY3533" fmla="*/ 297664 h 513723"/>
                <a:gd name="connsiteX3534" fmla="*/ 397172 w 547998"/>
                <a:gd name="connsiteY3534" fmla="*/ 301175 h 513723"/>
                <a:gd name="connsiteX3535" fmla="*/ 391826 w 547998"/>
                <a:gd name="connsiteY3535" fmla="*/ 290638 h 513723"/>
                <a:gd name="connsiteX3536" fmla="*/ 394016 w 547998"/>
                <a:gd name="connsiteY3536" fmla="*/ 290105 h 513723"/>
                <a:gd name="connsiteX3537" fmla="*/ 394766 w 547998"/>
                <a:gd name="connsiteY3537" fmla="*/ 288520 h 513723"/>
                <a:gd name="connsiteX3538" fmla="*/ 394936 w 547998"/>
                <a:gd name="connsiteY3538" fmla="*/ 287911 h 513723"/>
                <a:gd name="connsiteX3539" fmla="*/ 390906 w 547998"/>
                <a:gd name="connsiteY3539" fmla="*/ 288954 h 513723"/>
                <a:gd name="connsiteX3540" fmla="*/ 390906 w 547998"/>
                <a:gd name="connsiteY3540" fmla="*/ 289501 h 513723"/>
                <a:gd name="connsiteX3541" fmla="*/ 391826 w 547998"/>
                <a:gd name="connsiteY3541" fmla="*/ 290634 h 513723"/>
                <a:gd name="connsiteX3542" fmla="*/ 394936 w 547998"/>
                <a:gd name="connsiteY3542" fmla="*/ 266570 h 513723"/>
                <a:gd name="connsiteX3543" fmla="*/ 390906 w 547998"/>
                <a:gd name="connsiteY3543" fmla="*/ 268325 h 513723"/>
                <a:gd name="connsiteX3544" fmla="*/ 390906 w 547998"/>
                <a:gd name="connsiteY3544" fmla="*/ 287265 h 513723"/>
                <a:gd name="connsiteX3545" fmla="*/ 394936 w 547998"/>
                <a:gd name="connsiteY3545" fmla="*/ 286165 h 513723"/>
                <a:gd name="connsiteX3546" fmla="*/ 392105 w 547998"/>
                <a:gd name="connsiteY3546" fmla="*/ 264857 h 513723"/>
                <a:gd name="connsiteX3547" fmla="*/ 393360 w 547998"/>
                <a:gd name="connsiteY3547" fmla="*/ 265050 h 513723"/>
                <a:gd name="connsiteX3548" fmla="*/ 391906 w 547998"/>
                <a:gd name="connsiteY3548" fmla="*/ 263923 h 513723"/>
                <a:gd name="connsiteX3549" fmla="*/ 390614 w 547998"/>
                <a:gd name="connsiteY3549" fmla="*/ 266791 h 513723"/>
                <a:gd name="connsiteX3550" fmla="*/ 391496 w 547998"/>
                <a:gd name="connsiteY3550" fmla="*/ 266362 h 513723"/>
                <a:gd name="connsiteX3551" fmla="*/ 407204 w 547998"/>
                <a:gd name="connsiteY3551" fmla="*/ 326697 h 513723"/>
                <a:gd name="connsiteX3552" fmla="*/ 405118 w 547998"/>
                <a:gd name="connsiteY3552" fmla="*/ 326697 h 513723"/>
                <a:gd name="connsiteX3553" fmla="*/ 403764 w 547998"/>
                <a:gd name="connsiteY3553" fmla="*/ 326626 h 513723"/>
                <a:gd name="connsiteX3554" fmla="*/ 403764 w 547998"/>
                <a:gd name="connsiteY3554" fmla="*/ 326928 h 513723"/>
                <a:gd name="connsiteX3555" fmla="*/ 405123 w 547998"/>
                <a:gd name="connsiteY3555" fmla="*/ 326999 h 513723"/>
                <a:gd name="connsiteX3556" fmla="*/ 407213 w 547998"/>
                <a:gd name="connsiteY3556" fmla="*/ 326999 h 513723"/>
                <a:gd name="connsiteX3557" fmla="*/ 407204 w 547998"/>
                <a:gd name="connsiteY3557" fmla="*/ 332175 h 513723"/>
                <a:gd name="connsiteX3558" fmla="*/ 407204 w 547998"/>
                <a:gd name="connsiteY3558" fmla="*/ 331873 h 513723"/>
                <a:gd name="connsiteX3559" fmla="*/ 403769 w 547998"/>
                <a:gd name="connsiteY3559" fmla="*/ 331731 h 513723"/>
                <a:gd name="connsiteX3560" fmla="*/ 403745 w 547998"/>
                <a:gd name="connsiteY3560" fmla="*/ 332029 h 513723"/>
                <a:gd name="connsiteX3561" fmla="*/ 407204 w 547998"/>
                <a:gd name="connsiteY3561" fmla="*/ 332175 h 513723"/>
                <a:gd name="connsiteX3562" fmla="*/ 407204 w 547998"/>
                <a:gd name="connsiteY3562" fmla="*/ 305978 h 513723"/>
                <a:gd name="connsiteX3563" fmla="*/ 403745 w 547998"/>
                <a:gd name="connsiteY3563" fmla="*/ 306115 h 513723"/>
                <a:gd name="connsiteX3564" fmla="*/ 403745 w 547998"/>
                <a:gd name="connsiteY3564" fmla="*/ 306417 h 513723"/>
                <a:gd name="connsiteX3565" fmla="*/ 407180 w 547998"/>
                <a:gd name="connsiteY3565" fmla="*/ 306280 h 513723"/>
                <a:gd name="connsiteX3566" fmla="*/ 407180 w 547998"/>
                <a:gd name="connsiteY3566" fmla="*/ 305978 h 513723"/>
                <a:gd name="connsiteX3567" fmla="*/ 407180 w 547998"/>
                <a:gd name="connsiteY3567" fmla="*/ 321516 h 513723"/>
                <a:gd name="connsiteX3568" fmla="*/ 405043 w 547998"/>
                <a:gd name="connsiteY3568" fmla="*/ 321549 h 513723"/>
                <a:gd name="connsiteX3569" fmla="*/ 403740 w 547998"/>
                <a:gd name="connsiteY3569" fmla="*/ 321511 h 513723"/>
                <a:gd name="connsiteX3570" fmla="*/ 403740 w 547998"/>
                <a:gd name="connsiteY3570" fmla="*/ 321813 h 513723"/>
                <a:gd name="connsiteX3571" fmla="*/ 407194 w 547998"/>
                <a:gd name="connsiteY3571" fmla="*/ 321813 h 513723"/>
                <a:gd name="connsiteX3572" fmla="*/ 407194 w 547998"/>
                <a:gd name="connsiteY3572" fmla="*/ 321511 h 513723"/>
                <a:gd name="connsiteX3573" fmla="*/ 407194 w 547998"/>
                <a:gd name="connsiteY3573" fmla="*/ 308564 h 513723"/>
                <a:gd name="connsiteX3574" fmla="*/ 403736 w 547998"/>
                <a:gd name="connsiteY3574" fmla="*/ 308672 h 513723"/>
                <a:gd name="connsiteX3575" fmla="*/ 403736 w 547998"/>
                <a:gd name="connsiteY3575" fmla="*/ 308974 h 513723"/>
                <a:gd name="connsiteX3576" fmla="*/ 407175 w 547998"/>
                <a:gd name="connsiteY3576" fmla="*/ 308866 h 513723"/>
                <a:gd name="connsiteX3577" fmla="*/ 407175 w 547998"/>
                <a:gd name="connsiteY3577" fmla="*/ 308602 h 513723"/>
                <a:gd name="connsiteX3578" fmla="*/ 407175 w 547998"/>
                <a:gd name="connsiteY3578" fmla="*/ 324139 h 513723"/>
                <a:gd name="connsiteX3579" fmla="*/ 403731 w 547998"/>
                <a:gd name="connsiteY3579" fmla="*/ 324102 h 513723"/>
                <a:gd name="connsiteX3580" fmla="*/ 403731 w 547998"/>
                <a:gd name="connsiteY3580" fmla="*/ 324404 h 513723"/>
                <a:gd name="connsiteX3581" fmla="*/ 405090 w 547998"/>
                <a:gd name="connsiteY3581" fmla="*/ 324441 h 513723"/>
                <a:gd name="connsiteX3582" fmla="*/ 407213 w 547998"/>
                <a:gd name="connsiteY3582" fmla="*/ 324441 h 513723"/>
                <a:gd name="connsiteX3583" fmla="*/ 393298 w 547998"/>
                <a:gd name="connsiteY3583" fmla="*/ 261889 h 513723"/>
                <a:gd name="connsiteX3584" fmla="*/ 391491 w 547998"/>
                <a:gd name="connsiteY3584" fmla="*/ 261889 h 513723"/>
                <a:gd name="connsiteX3585" fmla="*/ 389401 w 547998"/>
                <a:gd name="connsiteY3585" fmla="*/ 267301 h 513723"/>
                <a:gd name="connsiteX3586" fmla="*/ 391760 w 547998"/>
                <a:gd name="connsiteY3586" fmla="*/ 262649 h 513723"/>
                <a:gd name="connsiteX3587" fmla="*/ 393648 w 547998"/>
                <a:gd name="connsiteY3587" fmla="*/ 264432 h 513723"/>
                <a:gd name="connsiteX3588" fmla="*/ 395426 w 547998"/>
                <a:gd name="connsiteY3588" fmla="*/ 264432 h 513723"/>
                <a:gd name="connsiteX3589" fmla="*/ 407213 w 547998"/>
                <a:gd name="connsiteY3589" fmla="*/ 329306 h 513723"/>
                <a:gd name="connsiteX3590" fmla="*/ 405127 w 547998"/>
                <a:gd name="connsiteY3590" fmla="*/ 329306 h 513723"/>
                <a:gd name="connsiteX3591" fmla="*/ 403773 w 547998"/>
                <a:gd name="connsiteY3591" fmla="*/ 329207 h 513723"/>
                <a:gd name="connsiteX3592" fmla="*/ 403773 w 547998"/>
                <a:gd name="connsiteY3592" fmla="*/ 329504 h 513723"/>
                <a:gd name="connsiteX3593" fmla="*/ 405137 w 547998"/>
                <a:gd name="connsiteY3593" fmla="*/ 329608 h 513723"/>
                <a:gd name="connsiteX3594" fmla="*/ 407213 w 547998"/>
                <a:gd name="connsiteY3594" fmla="*/ 329608 h 513723"/>
                <a:gd name="connsiteX3595" fmla="*/ 403018 w 547998"/>
                <a:gd name="connsiteY3595" fmla="*/ 298259 h 513723"/>
                <a:gd name="connsiteX3596" fmla="*/ 400461 w 547998"/>
                <a:gd name="connsiteY3596" fmla="*/ 295149 h 513723"/>
                <a:gd name="connsiteX3597" fmla="*/ 398248 w 547998"/>
                <a:gd name="connsiteY3597" fmla="*/ 295149 h 513723"/>
                <a:gd name="connsiteX3598" fmla="*/ 395691 w 547998"/>
                <a:gd name="connsiteY3598" fmla="*/ 301755 h 513723"/>
                <a:gd name="connsiteX3599" fmla="*/ 398559 w 547998"/>
                <a:gd name="connsiteY3599" fmla="*/ 296065 h 513723"/>
                <a:gd name="connsiteX3600" fmla="*/ 400843 w 547998"/>
                <a:gd name="connsiteY3600" fmla="*/ 298245 h 513723"/>
                <a:gd name="connsiteX3601" fmla="*/ 380771 w 547998"/>
                <a:gd name="connsiteY3601" fmla="*/ 301845 h 513723"/>
                <a:gd name="connsiteX3602" fmla="*/ 378799 w 547998"/>
                <a:gd name="connsiteY3602" fmla="*/ 299443 h 513723"/>
                <a:gd name="connsiteX3603" fmla="*/ 377090 w 547998"/>
                <a:gd name="connsiteY3603" fmla="*/ 299443 h 513723"/>
                <a:gd name="connsiteX3604" fmla="*/ 375118 w 547998"/>
                <a:gd name="connsiteY3604" fmla="*/ 304563 h 513723"/>
                <a:gd name="connsiteX3605" fmla="*/ 377336 w 547998"/>
                <a:gd name="connsiteY3605" fmla="*/ 300165 h 513723"/>
                <a:gd name="connsiteX3606" fmla="*/ 379101 w 547998"/>
                <a:gd name="connsiteY3606" fmla="*/ 301845 h 513723"/>
                <a:gd name="connsiteX3607" fmla="*/ 377086 w 547998"/>
                <a:gd name="connsiteY3607" fmla="*/ 303690 h 513723"/>
                <a:gd name="connsiteX3608" fmla="*/ 377652 w 547998"/>
                <a:gd name="connsiteY3608" fmla="*/ 302274 h 513723"/>
                <a:gd name="connsiteX3609" fmla="*/ 378841 w 547998"/>
                <a:gd name="connsiteY3609" fmla="*/ 302458 h 513723"/>
                <a:gd name="connsiteX3610" fmla="*/ 377468 w 547998"/>
                <a:gd name="connsiteY3610" fmla="*/ 301392 h 513723"/>
                <a:gd name="connsiteX3611" fmla="*/ 376246 w 547998"/>
                <a:gd name="connsiteY3611" fmla="*/ 304105 h 513723"/>
                <a:gd name="connsiteX3612" fmla="*/ 384489 w 547998"/>
                <a:gd name="connsiteY3612" fmla="*/ 269472 h 513723"/>
                <a:gd name="connsiteX3613" fmla="*/ 385291 w 547998"/>
                <a:gd name="connsiteY3613" fmla="*/ 269080 h 513723"/>
                <a:gd name="connsiteX3614" fmla="*/ 385838 w 547998"/>
                <a:gd name="connsiteY3614" fmla="*/ 267712 h 513723"/>
                <a:gd name="connsiteX3615" fmla="*/ 386980 w 547998"/>
                <a:gd name="connsiteY3615" fmla="*/ 267891 h 513723"/>
                <a:gd name="connsiteX3616" fmla="*/ 385659 w 547998"/>
                <a:gd name="connsiteY3616" fmla="*/ 266862 h 513723"/>
                <a:gd name="connsiteX3617" fmla="*/ 386924 w 547998"/>
                <a:gd name="connsiteY3617" fmla="*/ 264998 h 513723"/>
                <a:gd name="connsiteX3618" fmla="*/ 385282 w 547998"/>
                <a:gd name="connsiteY3618" fmla="*/ 264998 h 513723"/>
                <a:gd name="connsiteX3619" fmla="*/ 383394 w 547998"/>
                <a:gd name="connsiteY3619" fmla="*/ 269920 h 513723"/>
                <a:gd name="connsiteX3620" fmla="*/ 385527 w 547998"/>
                <a:gd name="connsiteY3620" fmla="*/ 265673 h 513723"/>
                <a:gd name="connsiteX3621" fmla="*/ 387226 w 547998"/>
                <a:gd name="connsiteY3621" fmla="*/ 267292 h 513723"/>
                <a:gd name="connsiteX3622" fmla="*/ 388811 w 547998"/>
                <a:gd name="connsiteY3622" fmla="*/ 267292 h 513723"/>
                <a:gd name="connsiteX3623" fmla="*/ 380714 w 547998"/>
                <a:gd name="connsiteY3623" fmla="*/ 272774 h 513723"/>
                <a:gd name="connsiteX3624" fmla="*/ 376048 w 547998"/>
                <a:gd name="connsiteY3624" fmla="*/ 274803 h 513723"/>
                <a:gd name="connsiteX3625" fmla="*/ 376048 w 547998"/>
                <a:gd name="connsiteY3625" fmla="*/ 291346 h 513723"/>
                <a:gd name="connsiteX3626" fmla="*/ 380714 w 547998"/>
                <a:gd name="connsiteY3626" fmla="*/ 290068 h 513723"/>
                <a:gd name="connsiteX3627" fmla="*/ 377487 w 547998"/>
                <a:gd name="connsiteY3627" fmla="*/ 271548 h 513723"/>
                <a:gd name="connsiteX3628" fmla="*/ 378718 w 547998"/>
                <a:gd name="connsiteY3628" fmla="*/ 271741 h 513723"/>
                <a:gd name="connsiteX3629" fmla="*/ 377303 w 547998"/>
                <a:gd name="connsiteY3629" fmla="*/ 270637 h 513723"/>
                <a:gd name="connsiteX3630" fmla="*/ 376043 w 547998"/>
                <a:gd name="connsiteY3630" fmla="*/ 273444 h 513723"/>
                <a:gd name="connsiteX3631" fmla="*/ 376911 w 547998"/>
                <a:gd name="connsiteY3631" fmla="*/ 273025 h 513723"/>
                <a:gd name="connsiteX3632" fmla="*/ 377114 w 547998"/>
                <a:gd name="connsiteY3632" fmla="*/ 294196 h 513723"/>
                <a:gd name="connsiteX3633" fmla="*/ 379648 w 547998"/>
                <a:gd name="connsiteY3633" fmla="*/ 293578 h 513723"/>
                <a:gd name="connsiteX3634" fmla="*/ 380714 w 547998"/>
                <a:gd name="connsiteY3634" fmla="*/ 292082 h 513723"/>
                <a:gd name="connsiteX3635" fmla="*/ 380714 w 547998"/>
                <a:gd name="connsiteY3635" fmla="*/ 291615 h 513723"/>
                <a:gd name="connsiteX3636" fmla="*/ 376048 w 547998"/>
                <a:gd name="connsiteY3636" fmla="*/ 292828 h 513723"/>
                <a:gd name="connsiteX3637" fmla="*/ 376048 w 547998"/>
                <a:gd name="connsiteY3637" fmla="*/ 293300 h 513723"/>
                <a:gd name="connsiteX3638" fmla="*/ 377114 w 547998"/>
                <a:gd name="connsiteY3638" fmla="*/ 294243 h 513723"/>
                <a:gd name="connsiteX3639" fmla="*/ 400607 w 547998"/>
                <a:gd name="connsiteY3639" fmla="*/ 261554 h 513723"/>
                <a:gd name="connsiteX3640" fmla="*/ 398833 w 547998"/>
                <a:gd name="connsiteY3640" fmla="*/ 260171 h 513723"/>
                <a:gd name="connsiteX3641" fmla="*/ 397257 w 547998"/>
                <a:gd name="connsiteY3641" fmla="*/ 263682 h 513723"/>
                <a:gd name="connsiteX3642" fmla="*/ 398342 w 547998"/>
                <a:gd name="connsiteY3642" fmla="*/ 263154 h 513723"/>
                <a:gd name="connsiteX3643" fmla="*/ 399078 w 547998"/>
                <a:gd name="connsiteY3643" fmla="*/ 261313 h 513723"/>
                <a:gd name="connsiteX3644" fmla="*/ 400551 w 547998"/>
                <a:gd name="connsiteY3644" fmla="*/ 257661 h 513723"/>
                <a:gd name="connsiteX3645" fmla="*/ 398338 w 547998"/>
                <a:gd name="connsiteY3645" fmla="*/ 257661 h 513723"/>
                <a:gd name="connsiteX3646" fmla="*/ 395780 w 547998"/>
                <a:gd name="connsiteY3646" fmla="*/ 264267 h 513723"/>
                <a:gd name="connsiteX3647" fmla="*/ 398649 w 547998"/>
                <a:gd name="connsiteY3647" fmla="*/ 258572 h 513723"/>
                <a:gd name="connsiteX3648" fmla="*/ 400933 w 547998"/>
                <a:gd name="connsiteY3648" fmla="*/ 260752 h 513723"/>
                <a:gd name="connsiteX3649" fmla="*/ 403103 w 547998"/>
                <a:gd name="connsiteY3649" fmla="*/ 260752 h 513723"/>
                <a:gd name="connsiteX3650" fmla="*/ 397111 w 547998"/>
                <a:gd name="connsiteY3650" fmla="*/ 287921 h 513723"/>
                <a:gd name="connsiteX3651" fmla="*/ 398168 w 547998"/>
                <a:gd name="connsiteY3651" fmla="*/ 289091 h 513723"/>
                <a:gd name="connsiteX3652" fmla="*/ 399423 w 547998"/>
                <a:gd name="connsiteY3652" fmla="*/ 291073 h 513723"/>
                <a:gd name="connsiteX3653" fmla="*/ 401730 w 547998"/>
                <a:gd name="connsiteY3653" fmla="*/ 286741 h 513723"/>
                <a:gd name="connsiteX3654" fmla="*/ 401730 w 547998"/>
                <a:gd name="connsiteY3654" fmla="*/ 286142 h 513723"/>
                <a:gd name="connsiteX3655" fmla="*/ 397111 w 547998"/>
                <a:gd name="connsiteY3655" fmla="*/ 287340 h 513723"/>
                <a:gd name="connsiteX3656" fmla="*/ 384664 w 547998"/>
                <a:gd name="connsiteY3656" fmla="*/ 291091 h 513723"/>
                <a:gd name="connsiteX3657" fmla="*/ 385607 w 547998"/>
                <a:gd name="connsiteY3657" fmla="*/ 292153 h 513723"/>
                <a:gd name="connsiteX3658" fmla="*/ 387797 w 547998"/>
                <a:gd name="connsiteY3658" fmla="*/ 291620 h 513723"/>
                <a:gd name="connsiteX3659" fmla="*/ 388740 w 547998"/>
                <a:gd name="connsiteY3659" fmla="*/ 290063 h 513723"/>
                <a:gd name="connsiteX3660" fmla="*/ 388740 w 547998"/>
                <a:gd name="connsiteY3660" fmla="*/ 289525 h 513723"/>
                <a:gd name="connsiteX3661" fmla="*/ 384711 w 547998"/>
                <a:gd name="connsiteY3661" fmla="*/ 290568 h 513723"/>
                <a:gd name="connsiteX3662" fmla="*/ 397116 w 547998"/>
                <a:gd name="connsiteY3662" fmla="*/ 285576 h 513723"/>
                <a:gd name="connsiteX3663" fmla="*/ 401735 w 547998"/>
                <a:gd name="connsiteY3663" fmla="*/ 284311 h 513723"/>
                <a:gd name="connsiteX3664" fmla="*/ 401735 w 547998"/>
                <a:gd name="connsiteY3664" fmla="*/ 263621 h 513723"/>
                <a:gd name="connsiteX3665" fmla="*/ 397116 w 547998"/>
                <a:gd name="connsiteY3665" fmla="*/ 265631 h 513723"/>
                <a:gd name="connsiteX3666" fmla="*/ 388811 w 547998"/>
                <a:gd name="connsiteY3666" fmla="*/ 300509 h 513723"/>
                <a:gd name="connsiteX3667" fmla="*/ 386556 w 547998"/>
                <a:gd name="connsiteY3667" fmla="*/ 297763 h 513723"/>
                <a:gd name="connsiteX3668" fmla="*/ 384612 w 547998"/>
                <a:gd name="connsiteY3668" fmla="*/ 297763 h 513723"/>
                <a:gd name="connsiteX3669" fmla="*/ 382356 w 547998"/>
                <a:gd name="connsiteY3669" fmla="*/ 303610 h 513723"/>
                <a:gd name="connsiteX3670" fmla="*/ 384890 w 547998"/>
                <a:gd name="connsiteY3670" fmla="*/ 298589 h 513723"/>
                <a:gd name="connsiteX3671" fmla="*/ 386905 w 547998"/>
                <a:gd name="connsiteY3671" fmla="*/ 300509 h 513723"/>
                <a:gd name="connsiteX3672" fmla="*/ 388688 w 547998"/>
                <a:gd name="connsiteY3672" fmla="*/ 269297 h 513723"/>
                <a:gd name="connsiteX3673" fmla="*/ 384659 w 547998"/>
                <a:gd name="connsiteY3673" fmla="*/ 271052 h 513723"/>
                <a:gd name="connsiteX3674" fmla="*/ 384659 w 547998"/>
                <a:gd name="connsiteY3674" fmla="*/ 288982 h 513723"/>
                <a:gd name="connsiteX3675" fmla="*/ 388688 w 547998"/>
                <a:gd name="connsiteY3675" fmla="*/ 287883 h 513723"/>
                <a:gd name="connsiteX3676" fmla="*/ 384602 w 547998"/>
                <a:gd name="connsiteY3676" fmla="*/ 302614 h 513723"/>
                <a:gd name="connsiteX3677" fmla="*/ 385249 w 547998"/>
                <a:gd name="connsiteY3677" fmla="*/ 300991 h 513723"/>
                <a:gd name="connsiteX3678" fmla="*/ 386608 w 547998"/>
                <a:gd name="connsiteY3678" fmla="*/ 301203 h 513723"/>
                <a:gd name="connsiteX3679" fmla="*/ 385041 w 547998"/>
                <a:gd name="connsiteY3679" fmla="*/ 299981 h 513723"/>
                <a:gd name="connsiteX3680" fmla="*/ 383626 w 547998"/>
                <a:gd name="connsiteY3680" fmla="*/ 303076 h 513723"/>
                <a:gd name="connsiteX3681" fmla="*/ 380790 w 547998"/>
                <a:gd name="connsiteY3681" fmla="*/ 220560 h 513723"/>
                <a:gd name="connsiteX3682" fmla="*/ 380790 w 547998"/>
                <a:gd name="connsiteY3682" fmla="*/ 218843 h 513723"/>
                <a:gd name="connsiteX3683" fmla="*/ 405113 w 547998"/>
                <a:gd name="connsiteY3683" fmla="*/ 197138 h 513723"/>
                <a:gd name="connsiteX3684" fmla="*/ 472800 w 547998"/>
                <a:gd name="connsiteY3684" fmla="*/ 197076 h 513723"/>
                <a:gd name="connsiteX3685" fmla="*/ 478542 w 547998"/>
                <a:gd name="connsiteY3685" fmla="*/ 193236 h 513723"/>
                <a:gd name="connsiteX3686" fmla="*/ 472455 w 547998"/>
                <a:gd name="connsiteY3686" fmla="*/ 194264 h 513723"/>
                <a:gd name="connsiteX3687" fmla="*/ 405113 w 547998"/>
                <a:gd name="connsiteY3687" fmla="*/ 194349 h 513723"/>
                <a:gd name="connsiteX3688" fmla="*/ 378902 w 547998"/>
                <a:gd name="connsiteY3688" fmla="*/ 218843 h 513723"/>
                <a:gd name="connsiteX3689" fmla="*/ 380148 w 547998"/>
                <a:gd name="connsiteY3689" fmla="*/ 218843 h 513723"/>
                <a:gd name="connsiteX3690" fmla="*/ 380148 w 547998"/>
                <a:gd name="connsiteY3690" fmla="*/ 219182 h 513723"/>
                <a:gd name="connsiteX3691" fmla="*/ 378029 w 547998"/>
                <a:gd name="connsiteY3691" fmla="*/ 219182 h 513723"/>
                <a:gd name="connsiteX3692" fmla="*/ 405099 w 547998"/>
                <a:gd name="connsiteY3692" fmla="*/ 192698 h 513723"/>
                <a:gd name="connsiteX3693" fmla="*/ 480042 w 547998"/>
                <a:gd name="connsiteY3693" fmla="*/ 192462 h 513723"/>
                <a:gd name="connsiteX3694" fmla="*/ 464684 w 547998"/>
                <a:gd name="connsiteY3694" fmla="*/ 180850 h 513723"/>
                <a:gd name="connsiteX3695" fmla="*/ 454025 w 547998"/>
                <a:gd name="connsiteY3695" fmla="*/ 167265 h 513723"/>
                <a:gd name="connsiteX3696" fmla="*/ 444871 w 547998"/>
                <a:gd name="connsiteY3696" fmla="*/ 167265 h 513723"/>
                <a:gd name="connsiteX3697" fmla="*/ 449490 w 547998"/>
                <a:gd name="connsiteY3697" fmla="*/ 163901 h 513723"/>
                <a:gd name="connsiteX3698" fmla="*/ 455983 w 547998"/>
                <a:gd name="connsiteY3698" fmla="*/ 168619 h 513723"/>
                <a:gd name="connsiteX3699" fmla="*/ 449495 w 547998"/>
                <a:gd name="connsiteY3699" fmla="*/ 162802 h 513723"/>
                <a:gd name="connsiteX3700" fmla="*/ 444517 w 547998"/>
                <a:gd name="connsiteY3700" fmla="*/ 167289 h 513723"/>
                <a:gd name="connsiteX3701" fmla="*/ 442809 w 547998"/>
                <a:gd name="connsiteY3701" fmla="*/ 167289 h 513723"/>
                <a:gd name="connsiteX3702" fmla="*/ 449075 w 547998"/>
                <a:gd name="connsiteY3702" fmla="*/ 160966 h 513723"/>
                <a:gd name="connsiteX3703" fmla="*/ 426842 w 547998"/>
                <a:gd name="connsiteY3703" fmla="*/ 130027 h 513723"/>
                <a:gd name="connsiteX3704" fmla="*/ 408440 w 547998"/>
                <a:gd name="connsiteY3704" fmla="*/ 184761 h 513723"/>
                <a:gd name="connsiteX3705" fmla="*/ 401834 w 547998"/>
                <a:gd name="connsiteY3705" fmla="*/ 193118 h 513723"/>
                <a:gd name="connsiteX3706" fmla="*/ 374939 w 547998"/>
                <a:gd name="connsiteY3706" fmla="*/ 219682 h 513723"/>
                <a:gd name="connsiteX3707" fmla="*/ 380747 w 547998"/>
                <a:gd name="connsiteY3707" fmla="*/ 220555 h 513723"/>
                <a:gd name="connsiteX3708" fmla="*/ 442955 w 547998"/>
                <a:gd name="connsiteY3708" fmla="*/ 178972 h 513723"/>
                <a:gd name="connsiteX3709" fmla="*/ 445461 w 547998"/>
                <a:gd name="connsiteY3709" fmla="*/ 172965 h 513723"/>
                <a:gd name="connsiteX3710" fmla="*/ 447060 w 547998"/>
                <a:gd name="connsiteY3710" fmla="*/ 168638 h 513723"/>
                <a:gd name="connsiteX3711" fmla="*/ 451779 w 547998"/>
                <a:gd name="connsiteY3711" fmla="*/ 168638 h 513723"/>
                <a:gd name="connsiteX3712" fmla="*/ 453378 w 547998"/>
                <a:gd name="connsiteY3712" fmla="*/ 172965 h 513723"/>
                <a:gd name="connsiteX3713" fmla="*/ 455936 w 547998"/>
                <a:gd name="connsiteY3713" fmla="*/ 178972 h 513723"/>
                <a:gd name="connsiteX3714" fmla="*/ 453954 w 547998"/>
                <a:gd name="connsiteY3714" fmla="*/ 180519 h 513723"/>
                <a:gd name="connsiteX3715" fmla="*/ 449146 w 547998"/>
                <a:gd name="connsiteY3715" fmla="*/ 182114 h 513723"/>
                <a:gd name="connsiteX3716" fmla="*/ 444343 w 547998"/>
                <a:gd name="connsiteY3716" fmla="*/ 180519 h 513723"/>
                <a:gd name="connsiteX3717" fmla="*/ 442927 w 547998"/>
                <a:gd name="connsiteY3717" fmla="*/ 178972 h 513723"/>
                <a:gd name="connsiteX3718" fmla="*/ 431895 w 547998"/>
                <a:gd name="connsiteY3718" fmla="*/ 180519 h 513723"/>
                <a:gd name="connsiteX3719" fmla="*/ 429187 w 547998"/>
                <a:gd name="connsiteY3719" fmla="*/ 181062 h 513723"/>
                <a:gd name="connsiteX3720" fmla="*/ 422581 w 547998"/>
                <a:gd name="connsiteY3720" fmla="*/ 181062 h 513723"/>
                <a:gd name="connsiteX3721" fmla="*/ 420444 w 547998"/>
                <a:gd name="connsiteY3721" fmla="*/ 180519 h 513723"/>
                <a:gd name="connsiteX3722" fmla="*/ 419559 w 547998"/>
                <a:gd name="connsiteY3722" fmla="*/ 179314 h 513723"/>
                <a:gd name="connsiteX3723" fmla="*/ 419674 w 547998"/>
                <a:gd name="connsiteY3723" fmla="*/ 178972 h 513723"/>
                <a:gd name="connsiteX3724" fmla="*/ 422180 w 547998"/>
                <a:gd name="connsiteY3724" fmla="*/ 172965 h 513723"/>
                <a:gd name="connsiteX3725" fmla="*/ 422180 w 547998"/>
                <a:gd name="connsiteY3725" fmla="*/ 170559 h 513723"/>
                <a:gd name="connsiteX3726" fmla="*/ 423780 w 547998"/>
                <a:gd name="connsiteY3726" fmla="*/ 168638 h 513723"/>
                <a:gd name="connsiteX3727" fmla="*/ 428498 w 547998"/>
                <a:gd name="connsiteY3727" fmla="*/ 168638 h 513723"/>
                <a:gd name="connsiteX3728" fmla="*/ 430098 w 547998"/>
                <a:gd name="connsiteY3728" fmla="*/ 170559 h 513723"/>
                <a:gd name="connsiteX3729" fmla="*/ 430098 w 547998"/>
                <a:gd name="connsiteY3729" fmla="*/ 172965 h 513723"/>
                <a:gd name="connsiteX3730" fmla="*/ 432655 w 547998"/>
                <a:gd name="connsiteY3730" fmla="*/ 178972 h 513723"/>
                <a:gd name="connsiteX3731" fmla="*/ 432228 w 547998"/>
                <a:gd name="connsiteY3731" fmla="*/ 180404 h 513723"/>
                <a:gd name="connsiteX3732" fmla="*/ 431886 w 547998"/>
                <a:gd name="connsiteY3732" fmla="*/ 180519 h 513723"/>
                <a:gd name="connsiteX3733" fmla="*/ 421505 w 547998"/>
                <a:gd name="connsiteY3733" fmla="*/ 167275 h 513723"/>
                <a:gd name="connsiteX3734" fmla="*/ 426125 w 547998"/>
                <a:gd name="connsiteY3734" fmla="*/ 163910 h 513723"/>
                <a:gd name="connsiteX3735" fmla="*/ 430744 w 547998"/>
                <a:gd name="connsiteY3735" fmla="*/ 167275 h 513723"/>
                <a:gd name="connsiteX3736" fmla="*/ 425865 w 547998"/>
                <a:gd name="connsiteY3736" fmla="*/ 160551 h 513723"/>
                <a:gd name="connsiteX3737" fmla="*/ 432528 w 547998"/>
                <a:gd name="connsiteY3737" fmla="*/ 167275 h 513723"/>
                <a:gd name="connsiteX3738" fmla="*/ 431112 w 547998"/>
                <a:gd name="connsiteY3738" fmla="*/ 167275 h 513723"/>
                <a:gd name="connsiteX3739" fmla="*/ 426195 w 547998"/>
                <a:gd name="connsiteY3739" fmla="*/ 162802 h 513723"/>
                <a:gd name="connsiteX3740" fmla="*/ 421217 w 547998"/>
                <a:gd name="connsiteY3740" fmla="*/ 167289 h 513723"/>
                <a:gd name="connsiteX3741" fmla="*/ 419273 w 547998"/>
                <a:gd name="connsiteY3741" fmla="*/ 167289 h 513723"/>
                <a:gd name="connsiteX3742" fmla="*/ 320865 w 547998"/>
                <a:gd name="connsiteY3742" fmla="*/ 105708 h 513723"/>
                <a:gd name="connsiteX3743" fmla="*/ 318690 w 547998"/>
                <a:gd name="connsiteY3743" fmla="*/ 104264 h 513723"/>
                <a:gd name="connsiteX3744" fmla="*/ 317676 w 547998"/>
                <a:gd name="connsiteY3744" fmla="*/ 106709 h 513723"/>
                <a:gd name="connsiteX3745" fmla="*/ 318015 w 547998"/>
                <a:gd name="connsiteY3745" fmla="*/ 109856 h 513723"/>
                <a:gd name="connsiteX3746" fmla="*/ 320847 w 547998"/>
                <a:gd name="connsiteY3746" fmla="*/ 105704 h 513723"/>
                <a:gd name="connsiteX3747" fmla="*/ 272883 w 547998"/>
                <a:gd name="connsiteY3747" fmla="*/ 38669 h 513723"/>
                <a:gd name="connsiteX3748" fmla="*/ 293173 w 547998"/>
                <a:gd name="connsiteY3748" fmla="*/ 50752 h 513723"/>
                <a:gd name="connsiteX3749" fmla="*/ 304497 w 547998"/>
                <a:gd name="connsiteY3749" fmla="*/ 61213 h 513723"/>
                <a:gd name="connsiteX3750" fmla="*/ 299892 w 547998"/>
                <a:gd name="connsiteY3750" fmla="*/ 63313 h 513723"/>
                <a:gd name="connsiteX3751" fmla="*/ 297240 w 547998"/>
                <a:gd name="connsiteY3751" fmla="*/ 63204 h 513723"/>
                <a:gd name="connsiteX3752" fmla="*/ 299000 w 547998"/>
                <a:gd name="connsiteY3752" fmla="*/ 66578 h 513723"/>
                <a:gd name="connsiteX3753" fmla="*/ 295546 w 547998"/>
                <a:gd name="connsiteY3753" fmla="*/ 64601 h 513723"/>
                <a:gd name="connsiteX3754" fmla="*/ 296924 w 547998"/>
                <a:gd name="connsiteY3754" fmla="*/ 70093 h 513723"/>
                <a:gd name="connsiteX3755" fmla="*/ 296344 w 547998"/>
                <a:gd name="connsiteY3755" fmla="*/ 72363 h 513723"/>
                <a:gd name="connsiteX3756" fmla="*/ 297009 w 547998"/>
                <a:gd name="connsiteY3756" fmla="*/ 75260 h 513723"/>
                <a:gd name="connsiteX3757" fmla="*/ 297920 w 547998"/>
                <a:gd name="connsiteY3757" fmla="*/ 71839 h 513723"/>
                <a:gd name="connsiteX3758" fmla="*/ 310188 w 547998"/>
                <a:gd name="connsiteY3758" fmla="*/ 62874 h 513723"/>
                <a:gd name="connsiteX3759" fmla="*/ 303530 w 547998"/>
                <a:gd name="connsiteY3759" fmla="*/ 57415 h 513723"/>
                <a:gd name="connsiteX3760" fmla="*/ 307040 w 547998"/>
                <a:gd name="connsiteY3760" fmla="*/ 54197 h 513723"/>
                <a:gd name="connsiteX3761" fmla="*/ 307082 w 547998"/>
                <a:gd name="connsiteY3761" fmla="*/ 53371 h 513723"/>
                <a:gd name="connsiteX3762" fmla="*/ 306753 w 547998"/>
                <a:gd name="connsiteY3762" fmla="*/ 53187 h 513723"/>
                <a:gd name="connsiteX3763" fmla="*/ 282217 w 547998"/>
                <a:gd name="connsiteY3763" fmla="*/ 39792 h 513723"/>
                <a:gd name="connsiteX3764" fmla="*/ 273082 w 547998"/>
                <a:gd name="connsiteY3764" fmla="*/ 36819 h 513723"/>
                <a:gd name="connsiteX3765" fmla="*/ 267679 w 547998"/>
                <a:gd name="connsiteY3765" fmla="*/ 37734 h 513723"/>
                <a:gd name="connsiteX3766" fmla="*/ 323696 w 547998"/>
                <a:gd name="connsiteY3766" fmla="*/ 56853 h 513723"/>
                <a:gd name="connsiteX3767" fmla="*/ 322474 w 547998"/>
                <a:gd name="connsiteY3767" fmla="*/ 68871 h 513723"/>
                <a:gd name="connsiteX3768" fmla="*/ 323277 w 547998"/>
                <a:gd name="connsiteY3768" fmla="*/ 69225 h 513723"/>
                <a:gd name="connsiteX3769" fmla="*/ 323588 w 547998"/>
                <a:gd name="connsiteY3769" fmla="*/ 101122 h 513723"/>
                <a:gd name="connsiteX3770" fmla="*/ 325136 w 547998"/>
                <a:gd name="connsiteY3770" fmla="*/ 100740 h 513723"/>
                <a:gd name="connsiteX3771" fmla="*/ 325711 w 547998"/>
                <a:gd name="connsiteY3771" fmla="*/ 70962 h 513723"/>
                <a:gd name="connsiteX3772" fmla="*/ 329307 w 547998"/>
                <a:gd name="connsiteY3772" fmla="*/ 74099 h 513723"/>
                <a:gd name="connsiteX3773" fmla="*/ 329080 w 547998"/>
                <a:gd name="connsiteY3773" fmla="*/ 69711 h 513723"/>
                <a:gd name="connsiteX3774" fmla="*/ 329052 w 547998"/>
                <a:gd name="connsiteY3774" fmla="*/ 69154 h 513723"/>
                <a:gd name="connsiteX3775" fmla="*/ 330114 w 547998"/>
                <a:gd name="connsiteY3775" fmla="*/ 68838 h 513723"/>
                <a:gd name="connsiteX3776" fmla="*/ 327754 w 547998"/>
                <a:gd name="connsiteY3776" fmla="*/ 56665 h 513723"/>
                <a:gd name="connsiteX3777" fmla="*/ 329779 w 547998"/>
                <a:gd name="connsiteY3777" fmla="*/ 52819 h 513723"/>
                <a:gd name="connsiteX3778" fmla="*/ 333048 w 547998"/>
                <a:gd name="connsiteY3778" fmla="*/ 50866 h 513723"/>
                <a:gd name="connsiteX3779" fmla="*/ 326443 w 547998"/>
                <a:gd name="connsiteY3779" fmla="*/ 6394 h 513723"/>
                <a:gd name="connsiteX3780" fmla="*/ 325612 w 547998"/>
                <a:gd name="connsiteY3780" fmla="*/ 4649 h 513723"/>
                <a:gd name="connsiteX3781" fmla="*/ 321998 w 547998"/>
                <a:gd name="connsiteY3781" fmla="*/ 16643 h 513723"/>
                <a:gd name="connsiteX3782" fmla="*/ 318322 w 547998"/>
                <a:gd name="connsiteY3782" fmla="*/ 50734 h 513723"/>
                <a:gd name="connsiteX3783" fmla="*/ 323692 w 547998"/>
                <a:gd name="connsiteY3783" fmla="*/ 56868 h 513723"/>
                <a:gd name="connsiteX3784" fmla="*/ 323692 w 547998"/>
                <a:gd name="connsiteY3784" fmla="*/ 17063 h 513723"/>
                <a:gd name="connsiteX3785" fmla="*/ 325579 w 547998"/>
                <a:gd name="connsiteY3785" fmla="*/ 9910 h 513723"/>
                <a:gd name="connsiteX3786" fmla="*/ 325909 w 547998"/>
                <a:gd name="connsiteY3786" fmla="*/ 53937 h 513723"/>
                <a:gd name="connsiteX3787" fmla="*/ 325975 w 547998"/>
                <a:gd name="connsiteY3787" fmla="*/ 65465 h 513723"/>
                <a:gd name="connsiteX3788" fmla="*/ 325924 w 547998"/>
                <a:gd name="connsiteY3788" fmla="*/ 67446 h 513723"/>
                <a:gd name="connsiteX3789" fmla="*/ 324121 w 547998"/>
                <a:gd name="connsiteY3789" fmla="*/ 67182 h 513723"/>
                <a:gd name="connsiteX3790" fmla="*/ 324848 w 547998"/>
                <a:gd name="connsiteY3790" fmla="*/ 58547 h 513723"/>
                <a:gd name="connsiteX3791" fmla="*/ 323980 w 547998"/>
                <a:gd name="connsiteY3791" fmla="*/ 52998 h 513723"/>
                <a:gd name="connsiteX3792" fmla="*/ 320021 w 547998"/>
                <a:gd name="connsiteY3792" fmla="*/ 49549 h 513723"/>
                <a:gd name="connsiteX3793" fmla="*/ 323696 w 547998"/>
                <a:gd name="connsiteY3793" fmla="*/ 17049 h 513723"/>
                <a:gd name="connsiteX3794" fmla="*/ 294499 w 547998"/>
                <a:gd name="connsiteY3794" fmla="*/ 97838 h 513723"/>
                <a:gd name="connsiteX3795" fmla="*/ 294895 w 547998"/>
                <a:gd name="connsiteY3795" fmla="*/ 97951 h 513723"/>
                <a:gd name="connsiteX3796" fmla="*/ 293791 w 547998"/>
                <a:gd name="connsiteY3796" fmla="*/ 95233 h 513723"/>
                <a:gd name="connsiteX3797" fmla="*/ 288308 w 547998"/>
                <a:gd name="connsiteY3797" fmla="*/ 97366 h 513723"/>
                <a:gd name="connsiteX3798" fmla="*/ 289115 w 547998"/>
                <a:gd name="connsiteY3798" fmla="*/ 98310 h 513723"/>
                <a:gd name="connsiteX3799" fmla="*/ 294499 w 547998"/>
                <a:gd name="connsiteY3799" fmla="*/ 97838 h 513723"/>
                <a:gd name="connsiteX3800" fmla="*/ 294569 w 547998"/>
                <a:gd name="connsiteY3800" fmla="*/ 62846 h 513723"/>
                <a:gd name="connsiteX3801" fmla="*/ 289587 w 547998"/>
                <a:gd name="connsiteY3801" fmla="*/ 61010 h 513723"/>
                <a:gd name="connsiteX3802" fmla="*/ 279716 w 547998"/>
                <a:gd name="connsiteY3802" fmla="*/ 65101 h 513723"/>
                <a:gd name="connsiteX3803" fmla="*/ 290096 w 547998"/>
                <a:gd name="connsiteY3803" fmla="*/ 64228 h 513723"/>
                <a:gd name="connsiteX3804" fmla="*/ 294593 w 547998"/>
                <a:gd name="connsiteY3804" fmla="*/ 62851 h 513723"/>
                <a:gd name="connsiteX3805" fmla="*/ 292083 w 547998"/>
                <a:gd name="connsiteY3805" fmla="*/ 100197 h 513723"/>
                <a:gd name="connsiteX3806" fmla="*/ 294008 w 547998"/>
                <a:gd name="connsiteY3806" fmla="*/ 99470 h 513723"/>
                <a:gd name="connsiteX3807" fmla="*/ 289323 w 547998"/>
                <a:gd name="connsiteY3807" fmla="*/ 99631 h 513723"/>
                <a:gd name="connsiteX3808" fmla="*/ 299689 w 547998"/>
                <a:gd name="connsiteY3808" fmla="*/ 88448 h 513723"/>
                <a:gd name="connsiteX3809" fmla="*/ 292215 w 547998"/>
                <a:gd name="connsiteY3809" fmla="*/ 75576 h 513723"/>
                <a:gd name="connsiteX3810" fmla="*/ 290479 w 547998"/>
                <a:gd name="connsiteY3810" fmla="*/ 77280 h 513723"/>
                <a:gd name="connsiteX3811" fmla="*/ 291578 w 547998"/>
                <a:gd name="connsiteY3811" fmla="*/ 74595 h 513723"/>
                <a:gd name="connsiteX3812" fmla="*/ 279588 w 547998"/>
                <a:gd name="connsiteY3812" fmla="*/ 75411 h 513723"/>
                <a:gd name="connsiteX3813" fmla="*/ 285166 w 547998"/>
                <a:gd name="connsiteY3813" fmla="*/ 74873 h 513723"/>
                <a:gd name="connsiteX3814" fmla="*/ 285505 w 547998"/>
                <a:gd name="connsiteY3814" fmla="*/ 75388 h 513723"/>
                <a:gd name="connsiteX3815" fmla="*/ 278899 w 547998"/>
                <a:gd name="connsiteY3815" fmla="*/ 76841 h 513723"/>
                <a:gd name="connsiteX3816" fmla="*/ 278555 w 547998"/>
                <a:gd name="connsiteY3816" fmla="*/ 76973 h 513723"/>
                <a:gd name="connsiteX3817" fmla="*/ 283552 w 547998"/>
                <a:gd name="connsiteY3817" fmla="*/ 78044 h 513723"/>
                <a:gd name="connsiteX3818" fmla="*/ 284141 w 547998"/>
                <a:gd name="connsiteY3818" fmla="*/ 79669 h 513723"/>
                <a:gd name="connsiteX3819" fmla="*/ 284991 w 547998"/>
                <a:gd name="connsiteY3819" fmla="*/ 79738 h 513723"/>
                <a:gd name="connsiteX3820" fmla="*/ 286808 w 547998"/>
                <a:gd name="connsiteY3820" fmla="*/ 78101 h 513723"/>
                <a:gd name="connsiteX3821" fmla="*/ 286808 w 547998"/>
                <a:gd name="connsiteY3821" fmla="*/ 79771 h 513723"/>
                <a:gd name="connsiteX3822" fmla="*/ 287223 w 547998"/>
                <a:gd name="connsiteY3822" fmla="*/ 79823 h 513723"/>
                <a:gd name="connsiteX3823" fmla="*/ 289936 w 547998"/>
                <a:gd name="connsiteY3823" fmla="*/ 82890 h 513723"/>
                <a:gd name="connsiteX3824" fmla="*/ 292191 w 547998"/>
                <a:gd name="connsiteY3824" fmla="*/ 86537 h 513723"/>
                <a:gd name="connsiteX3825" fmla="*/ 291455 w 547998"/>
                <a:gd name="connsiteY3825" fmla="*/ 90468 h 513723"/>
                <a:gd name="connsiteX3826" fmla="*/ 295706 w 547998"/>
                <a:gd name="connsiteY3826" fmla="*/ 92186 h 513723"/>
                <a:gd name="connsiteX3827" fmla="*/ 295763 w 547998"/>
                <a:gd name="connsiteY3827" fmla="*/ 92331 h 513723"/>
                <a:gd name="connsiteX3828" fmla="*/ 299703 w 547998"/>
                <a:gd name="connsiteY3828" fmla="*/ 88453 h 513723"/>
                <a:gd name="connsiteX3829" fmla="*/ 387127 w 547998"/>
                <a:gd name="connsiteY3829" fmla="*/ 244195 h 513723"/>
                <a:gd name="connsiteX3830" fmla="*/ 387155 w 547998"/>
                <a:gd name="connsiteY3830" fmla="*/ 229851 h 513723"/>
                <a:gd name="connsiteX3831" fmla="*/ 385513 w 547998"/>
                <a:gd name="connsiteY3831" fmla="*/ 231144 h 513723"/>
                <a:gd name="connsiteX3832" fmla="*/ 385433 w 547998"/>
                <a:gd name="connsiteY3832" fmla="*/ 245299 h 513723"/>
                <a:gd name="connsiteX3833" fmla="*/ 387127 w 547998"/>
                <a:gd name="connsiteY3833" fmla="*/ 244181 h 513723"/>
                <a:gd name="connsiteX3834" fmla="*/ 386815 w 547998"/>
                <a:gd name="connsiteY3834" fmla="*/ 222872 h 513723"/>
                <a:gd name="connsiteX3835" fmla="*/ 385871 w 547998"/>
                <a:gd name="connsiteY3835" fmla="*/ 223740 h 513723"/>
                <a:gd name="connsiteX3836" fmla="*/ 384649 w 547998"/>
                <a:gd name="connsiteY3836" fmla="*/ 228331 h 513723"/>
                <a:gd name="connsiteX3837" fmla="*/ 388080 w 547998"/>
                <a:gd name="connsiteY3837" fmla="*/ 225500 h 513723"/>
                <a:gd name="connsiteX3838" fmla="*/ 386834 w 547998"/>
                <a:gd name="connsiteY3838" fmla="*/ 222849 h 513723"/>
                <a:gd name="connsiteX3839" fmla="*/ 330831 w 547998"/>
                <a:gd name="connsiteY3839" fmla="*/ 103727 h 513723"/>
                <a:gd name="connsiteX3840" fmla="*/ 327660 w 547998"/>
                <a:gd name="connsiteY3840" fmla="*/ 101990 h 513723"/>
                <a:gd name="connsiteX3841" fmla="*/ 324532 w 547998"/>
                <a:gd name="connsiteY3841" fmla="*/ 101990 h 513723"/>
                <a:gd name="connsiteX3842" fmla="*/ 320648 w 547998"/>
                <a:gd name="connsiteY3842" fmla="*/ 101297 h 513723"/>
                <a:gd name="connsiteX3843" fmla="*/ 320290 w 547998"/>
                <a:gd name="connsiteY3843" fmla="*/ 101377 h 513723"/>
                <a:gd name="connsiteX3844" fmla="*/ 320762 w 547998"/>
                <a:gd name="connsiteY3844" fmla="*/ 103264 h 513723"/>
                <a:gd name="connsiteX3845" fmla="*/ 324536 w 547998"/>
                <a:gd name="connsiteY3845" fmla="*/ 104958 h 513723"/>
                <a:gd name="connsiteX3846" fmla="*/ 329368 w 547998"/>
                <a:gd name="connsiteY3846" fmla="*/ 105156 h 513723"/>
                <a:gd name="connsiteX3847" fmla="*/ 332199 w 547998"/>
                <a:gd name="connsiteY3847" fmla="*/ 107865 h 513723"/>
                <a:gd name="connsiteX3848" fmla="*/ 332695 w 547998"/>
                <a:gd name="connsiteY3848" fmla="*/ 109969 h 513723"/>
                <a:gd name="connsiteX3849" fmla="*/ 333265 w 547998"/>
                <a:gd name="connsiteY3849" fmla="*/ 105845 h 513723"/>
                <a:gd name="connsiteX3850" fmla="*/ 330854 w 547998"/>
                <a:gd name="connsiteY3850" fmla="*/ 103727 h 513723"/>
                <a:gd name="connsiteX3851" fmla="*/ 388061 w 547998"/>
                <a:gd name="connsiteY3851" fmla="*/ 226406 h 513723"/>
                <a:gd name="connsiteX3852" fmla="*/ 384782 w 547998"/>
                <a:gd name="connsiteY3852" fmla="*/ 230389 h 513723"/>
                <a:gd name="connsiteX3853" fmla="*/ 384904 w 547998"/>
                <a:gd name="connsiteY3853" fmla="*/ 248932 h 513723"/>
                <a:gd name="connsiteX3854" fmla="*/ 385036 w 547998"/>
                <a:gd name="connsiteY3854" fmla="*/ 248847 h 513723"/>
                <a:gd name="connsiteX3855" fmla="*/ 385159 w 547998"/>
                <a:gd name="connsiteY3855" fmla="*/ 230134 h 513723"/>
                <a:gd name="connsiteX3856" fmla="*/ 388061 w 547998"/>
                <a:gd name="connsiteY3856" fmla="*/ 226406 h 513723"/>
                <a:gd name="connsiteX3857" fmla="*/ 212063 w 547998"/>
                <a:gd name="connsiteY3857" fmla="*/ 48049 h 513723"/>
                <a:gd name="connsiteX3858" fmla="*/ 211690 w 547998"/>
                <a:gd name="connsiteY3858" fmla="*/ 56594 h 513723"/>
                <a:gd name="connsiteX3859" fmla="*/ 226789 w 547998"/>
                <a:gd name="connsiteY3859" fmla="*/ 44222 h 513723"/>
                <a:gd name="connsiteX3860" fmla="*/ 213922 w 547998"/>
                <a:gd name="connsiteY3860" fmla="*/ 56235 h 513723"/>
                <a:gd name="connsiteX3861" fmla="*/ 212652 w 547998"/>
                <a:gd name="connsiteY3861" fmla="*/ 59368 h 513723"/>
                <a:gd name="connsiteX3862" fmla="*/ 212723 w 547998"/>
                <a:gd name="connsiteY3862" fmla="*/ 59269 h 513723"/>
                <a:gd name="connsiteX3863" fmla="*/ 223977 w 547998"/>
                <a:gd name="connsiteY3863" fmla="*/ 49724 h 513723"/>
                <a:gd name="connsiteX3864" fmla="*/ 215450 w 547998"/>
                <a:gd name="connsiteY3864" fmla="*/ 63525 h 513723"/>
                <a:gd name="connsiteX3865" fmla="*/ 219499 w 547998"/>
                <a:gd name="connsiteY3865" fmla="*/ 71212 h 513723"/>
                <a:gd name="connsiteX3866" fmla="*/ 222722 w 547998"/>
                <a:gd name="connsiteY3866" fmla="*/ 75458 h 513723"/>
                <a:gd name="connsiteX3867" fmla="*/ 225170 w 547998"/>
                <a:gd name="connsiteY3867" fmla="*/ 73637 h 513723"/>
                <a:gd name="connsiteX3868" fmla="*/ 237863 w 547998"/>
                <a:gd name="connsiteY3868" fmla="*/ 44383 h 513723"/>
                <a:gd name="connsiteX3869" fmla="*/ 234706 w 547998"/>
                <a:gd name="connsiteY3869" fmla="*/ 81885 h 513723"/>
                <a:gd name="connsiteX3870" fmla="*/ 239175 w 547998"/>
                <a:gd name="connsiteY3870" fmla="*/ 91392 h 513723"/>
                <a:gd name="connsiteX3871" fmla="*/ 233801 w 547998"/>
                <a:gd name="connsiteY3871" fmla="*/ 103981 h 513723"/>
                <a:gd name="connsiteX3872" fmla="*/ 242539 w 547998"/>
                <a:gd name="connsiteY3872" fmla="*/ 96739 h 513723"/>
                <a:gd name="connsiteX3873" fmla="*/ 239415 w 547998"/>
                <a:gd name="connsiteY3873" fmla="*/ 104864 h 513723"/>
                <a:gd name="connsiteX3874" fmla="*/ 236509 w 547998"/>
                <a:gd name="connsiteY3874" fmla="*/ 107303 h 513723"/>
                <a:gd name="connsiteX3875" fmla="*/ 230026 w 547998"/>
                <a:gd name="connsiteY3875" fmla="*/ 118627 h 513723"/>
                <a:gd name="connsiteX3876" fmla="*/ 229983 w 547998"/>
                <a:gd name="connsiteY3876" fmla="*/ 122213 h 513723"/>
                <a:gd name="connsiteX3877" fmla="*/ 224033 w 547998"/>
                <a:gd name="connsiteY3877" fmla="*/ 128876 h 513723"/>
                <a:gd name="connsiteX3878" fmla="*/ 222778 w 547998"/>
                <a:gd name="connsiteY3878" fmla="*/ 129234 h 513723"/>
                <a:gd name="connsiteX3879" fmla="*/ 228134 w 547998"/>
                <a:gd name="connsiteY3879" fmla="*/ 128225 h 513723"/>
                <a:gd name="connsiteX3880" fmla="*/ 234268 w 547998"/>
                <a:gd name="connsiteY3880" fmla="*/ 122836 h 513723"/>
                <a:gd name="connsiteX3881" fmla="*/ 234305 w 547998"/>
                <a:gd name="connsiteY3881" fmla="*/ 123454 h 513723"/>
                <a:gd name="connsiteX3882" fmla="*/ 246932 w 547998"/>
                <a:gd name="connsiteY3882" fmla="*/ 144216 h 513723"/>
                <a:gd name="connsiteX3883" fmla="*/ 245833 w 547998"/>
                <a:gd name="connsiteY3883" fmla="*/ 124360 h 513723"/>
                <a:gd name="connsiteX3884" fmla="*/ 256548 w 547998"/>
                <a:gd name="connsiteY3884" fmla="*/ 112456 h 513723"/>
                <a:gd name="connsiteX3885" fmla="*/ 266929 w 547998"/>
                <a:gd name="connsiteY3885" fmla="*/ 118802 h 513723"/>
                <a:gd name="connsiteX3886" fmla="*/ 261021 w 547998"/>
                <a:gd name="connsiteY3886" fmla="*/ 109922 h 513723"/>
                <a:gd name="connsiteX3887" fmla="*/ 259606 w 547998"/>
                <a:gd name="connsiteY3887" fmla="*/ 102344 h 513723"/>
                <a:gd name="connsiteX3888" fmla="*/ 260549 w 547998"/>
                <a:gd name="connsiteY3888" fmla="*/ 96479 h 513723"/>
                <a:gd name="connsiteX3889" fmla="*/ 264654 w 547998"/>
                <a:gd name="connsiteY3889" fmla="*/ 85938 h 513723"/>
                <a:gd name="connsiteX3890" fmla="*/ 263083 w 547998"/>
                <a:gd name="connsiteY3890" fmla="*/ 95917 h 513723"/>
                <a:gd name="connsiteX3891" fmla="*/ 264546 w 547998"/>
                <a:gd name="connsiteY3891" fmla="*/ 93605 h 513723"/>
                <a:gd name="connsiteX3892" fmla="*/ 264966 w 547998"/>
                <a:gd name="connsiteY3892" fmla="*/ 99362 h 513723"/>
                <a:gd name="connsiteX3893" fmla="*/ 269401 w 547998"/>
                <a:gd name="connsiteY3893" fmla="*/ 105255 h 513723"/>
                <a:gd name="connsiteX3894" fmla="*/ 271977 w 547998"/>
                <a:gd name="connsiteY3894" fmla="*/ 106643 h 513723"/>
                <a:gd name="connsiteX3895" fmla="*/ 271977 w 547998"/>
                <a:gd name="connsiteY3895" fmla="*/ 108417 h 513723"/>
                <a:gd name="connsiteX3896" fmla="*/ 274431 w 547998"/>
                <a:gd name="connsiteY3896" fmla="*/ 118325 h 513723"/>
                <a:gd name="connsiteX3897" fmla="*/ 274761 w 547998"/>
                <a:gd name="connsiteY3897" fmla="*/ 116726 h 513723"/>
                <a:gd name="connsiteX3898" fmla="*/ 276469 w 547998"/>
                <a:gd name="connsiteY3898" fmla="*/ 108072 h 513723"/>
                <a:gd name="connsiteX3899" fmla="*/ 282905 w 547998"/>
                <a:gd name="connsiteY3899" fmla="*/ 109710 h 513723"/>
                <a:gd name="connsiteX3900" fmla="*/ 293286 w 547998"/>
                <a:gd name="connsiteY3900" fmla="*/ 108733 h 513723"/>
                <a:gd name="connsiteX3901" fmla="*/ 290568 w 547998"/>
                <a:gd name="connsiteY3901" fmla="*/ 109205 h 513723"/>
                <a:gd name="connsiteX3902" fmla="*/ 272732 w 547998"/>
                <a:gd name="connsiteY3902" fmla="*/ 88604 h 513723"/>
                <a:gd name="connsiteX3903" fmla="*/ 274039 w 547998"/>
                <a:gd name="connsiteY3903" fmla="*/ 82682 h 513723"/>
                <a:gd name="connsiteX3904" fmla="*/ 273535 w 547998"/>
                <a:gd name="connsiteY3904" fmla="*/ 78804 h 513723"/>
                <a:gd name="connsiteX3905" fmla="*/ 275795 w 547998"/>
                <a:gd name="connsiteY3905" fmla="*/ 70980 h 513723"/>
                <a:gd name="connsiteX3906" fmla="*/ 279683 w 547998"/>
                <a:gd name="connsiteY3906" fmla="*/ 68508 h 513723"/>
                <a:gd name="connsiteX3907" fmla="*/ 274492 w 547998"/>
                <a:gd name="connsiteY3907" fmla="*/ 70301 h 513723"/>
                <a:gd name="connsiteX3908" fmla="*/ 267594 w 547998"/>
                <a:gd name="connsiteY3908" fmla="*/ 78190 h 513723"/>
                <a:gd name="connsiteX3909" fmla="*/ 257431 w 547998"/>
                <a:gd name="connsiteY3909" fmla="*/ 80837 h 513723"/>
                <a:gd name="connsiteX3910" fmla="*/ 259228 w 547998"/>
                <a:gd name="connsiteY3910" fmla="*/ 80422 h 513723"/>
                <a:gd name="connsiteX3911" fmla="*/ 267679 w 547998"/>
                <a:gd name="connsiteY3911" fmla="*/ 74500 h 513723"/>
                <a:gd name="connsiteX3912" fmla="*/ 277163 w 547998"/>
                <a:gd name="connsiteY3912" fmla="*/ 63455 h 513723"/>
                <a:gd name="connsiteX3913" fmla="*/ 283066 w 547998"/>
                <a:gd name="connsiteY3913" fmla="*/ 61176 h 513723"/>
                <a:gd name="connsiteX3914" fmla="*/ 286694 w 547998"/>
                <a:gd name="connsiteY3914" fmla="*/ 60940 h 513723"/>
                <a:gd name="connsiteX3915" fmla="*/ 287893 w 547998"/>
                <a:gd name="connsiteY3915" fmla="*/ 60119 h 513723"/>
                <a:gd name="connsiteX3916" fmla="*/ 281509 w 547998"/>
                <a:gd name="connsiteY3916" fmla="*/ 58788 h 513723"/>
                <a:gd name="connsiteX3917" fmla="*/ 252990 w 547998"/>
                <a:gd name="connsiteY3917" fmla="*/ 70075 h 513723"/>
                <a:gd name="connsiteX3918" fmla="*/ 273681 w 547998"/>
                <a:gd name="connsiteY3918" fmla="*/ 61907 h 513723"/>
                <a:gd name="connsiteX3919" fmla="*/ 247758 w 547998"/>
                <a:gd name="connsiteY3919" fmla="*/ 78370 h 513723"/>
                <a:gd name="connsiteX3920" fmla="*/ 242445 w 547998"/>
                <a:gd name="connsiteY3920" fmla="*/ 89288 h 513723"/>
                <a:gd name="connsiteX3921" fmla="*/ 274908 w 547998"/>
                <a:gd name="connsiteY3921" fmla="*/ 54881 h 513723"/>
                <a:gd name="connsiteX3922" fmla="*/ 270005 w 547998"/>
                <a:gd name="connsiteY3922" fmla="*/ 51923 h 513723"/>
                <a:gd name="connsiteX3923" fmla="*/ 257525 w 547998"/>
                <a:gd name="connsiteY3923" fmla="*/ 42566 h 513723"/>
                <a:gd name="connsiteX3924" fmla="*/ 263145 w 547998"/>
                <a:gd name="connsiteY3924" fmla="*/ 39239 h 513723"/>
                <a:gd name="connsiteX3925" fmla="*/ 243020 w 547998"/>
                <a:gd name="connsiteY3925" fmla="*/ 51979 h 513723"/>
                <a:gd name="connsiteX3926" fmla="*/ 242789 w 547998"/>
                <a:gd name="connsiteY3926" fmla="*/ 43047 h 513723"/>
                <a:gd name="connsiteX3927" fmla="*/ 261224 w 547998"/>
                <a:gd name="connsiteY3927" fmla="*/ 34365 h 513723"/>
                <a:gd name="connsiteX3928" fmla="*/ 244634 w 547998"/>
                <a:gd name="connsiteY3928" fmla="*/ 39084 h 513723"/>
                <a:gd name="connsiteX3929" fmla="*/ 259842 w 547998"/>
                <a:gd name="connsiteY3929" fmla="*/ 32006 h 513723"/>
                <a:gd name="connsiteX3930" fmla="*/ 270222 w 547998"/>
                <a:gd name="connsiteY3930" fmla="*/ 7121 h 513723"/>
                <a:gd name="connsiteX3931" fmla="*/ 268632 w 547998"/>
                <a:gd name="connsiteY3931" fmla="*/ 666 h 513723"/>
                <a:gd name="connsiteX3932" fmla="*/ 254821 w 547998"/>
                <a:gd name="connsiteY3932" fmla="*/ 27561 h 513723"/>
                <a:gd name="connsiteX3933" fmla="*/ 248999 w 547998"/>
                <a:gd name="connsiteY3933" fmla="*/ 14722 h 513723"/>
                <a:gd name="connsiteX3934" fmla="*/ 252240 w 547998"/>
                <a:gd name="connsiteY3934" fmla="*/ 27670 h 513723"/>
                <a:gd name="connsiteX3935" fmla="*/ 241520 w 547998"/>
                <a:gd name="connsiteY3935" fmla="*/ 4469 h 513723"/>
                <a:gd name="connsiteX3936" fmla="*/ 251339 w 547998"/>
                <a:gd name="connsiteY3936" fmla="*/ 1350 h 513723"/>
                <a:gd name="connsiteX3937" fmla="*/ 251419 w 547998"/>
                <a:gd name="connsiteY3937" fmla="*/ 8565 h 513723"/>
                <a:gd name="connsiteX3938" fmla="*/ 255628 w 547998"/>
                <a:gd name="connsiteY3938" fmla="*/ 567 h 513723"/>
                <a:gd name="connsiteX3939" fmla="*/ 261111 w 547998"/>
                <a:gd name="connsiteY3939" fmla="*/ 15 h 513723"/>
                <a:gd name="connsiteX3940" fmla="*/ 235631 w 547998"/>
                <a:gd name="connsiteY3940" fmla="*/ 5847 h 513723"/>
                <a:gd name="connsiteX3941" fmla="*/ 235655 w 547998"/>
                <a:gd name="connsiteY3941" fmla="*/ 7480 h 513723"/>
                <a:gd name="connsiteX3942" fmla="*/ 246507 w 547998"/>
                <a:gd name="connsiteY3942" fmla="*/ 26632 h 513723"/>
                <a:gd name="connsiteX3943" fmla="*/ 231923 w 547998"/>
                <a:gd name="connsiteY3943" fmla="*/ 9952 h 513723"/>
                <a:gd name="connsiteX3944" fmla="*/ 227030 w 547998"/>
                <a:gd name="connsiteY3944" fmla="*/ 11736 h 513723"/>
                <a:gd name="connsiteX3945" fmla="*/ 227973 w 547998"/>
                <a:gd name="connsiteY3945" fmla="*/ 13198 h 513723"/>
                <a:gd name="connsiteX3946" fmla="*/ 243167 w 547998"/>
                <a:gd name="connsiteY3946" fmla="*/ 28071 h 513723"/>
                <a:gd name="connsiteX3947" fmla="*/ 226180 w 547998"/>
                <a:gd name="connsiteY3947" fmla="*/ 15072 h 513723"/>
                <a:gd name="connsiteX3948" fmla="*/ 221344 w 547998"/>
                <a:gd name="connsiteY3948" fmla="*/ 17648 h 513723"/>
                <a:gd name="connsiteX3949" fmla="*/ 236915 w 547998"/>
                <a:gd name="connsiteY3949" fmla="*/ 30265 h 513723"/>
                <a:gd name="connsiteX3950" fmla="*/ 221032 w 547998"/>
                <a:gd name="connsiteY3950" fmla="*/ 21300 h 513723"/>
                <a:gd name="connsiteX3951" fmla="*/ 215965 w 547998"/>
                <a:gd name="connsiteY3951" fmla="*/ 26150 h 513723"/>
                <a:gd name="connsiteX3952" fmla="*/ 228403 w 547998"/>
                <a:gd name="connsiteY3952" fmla="*/ 30397 h 513723"/>
                <a:gd name="connsiteX3953" fmla="*/ 215016 w 547998"/>
                <a:gd name="connsiteY3953" fmla="*/ 28212 h 513723"/>
                <a:gd name="connsiteX3954" fmla="*/ 214450 w 547998"/>
                <a:gd name="connsiteY3954" fmla="*/ 35554 h 513723"/>
                <a:gd name="connsiteX3955" fmla="*/ 234820 w 547998"/>
                <a:gd name="connsiteY3955" fmla="*/ 34611 h 513723"/>
                <a:gd name="connsiteX3956" fmla="*/ 213922 w 547998"/>
                <a:gd name="connsiteY3956" fmla="*/ 37635 h 513723"/>
                <a:gd name="connsiteX3957" fmla="*/ 210925 w 547998"/>
                <a:gd name="connsiteY3957" fmla="*/ 45831 h 513723"/>
                <a:gd name="connsiteX3958" fmla="*/ 225255 w 547998"/>
                <a:gd name="connsiteY3958" fmla="*/ 39697 h 513723"/>
                <a:gd name="connsiteX3959" fmla="*/ 212044 w 547998"/>
                <a:gd name="connsiteY3959" fmla="*/ 48006 h 513723"/>
                <a:gd name="connsiteX3960" fmla="*/ 257676 w 547998"/>
                <a:gd name="connsiteY3960" fmla="*/ 75270 h 513723"/>
                <a:gd name="connsiteX3961" fmla="*/ 259091 w 547998"/>
                <a:gd name="connsiteY3961" fmla="*/ 74600 h 513723"/>
                <a:gd name="connsiteX3962" fmla="*/ 265943 w 547998"/>
                <a:gd name="connsiteY3962" fmla="*/ 69961 h 513723"/>
                <a:gd name="connsiteX3963" fmla="*/ 259776 w 547998"/>
                <a:gd name="connsiteY3963" fmla="*/ 76713 h 513723"/>
                <a:gd name="connsiteX3964" fmla="*/ 255817 w 547998"/>
                <a:gd name="connsiteY3964" fmla="*/ 78554 h 513723"/>
                <a:gd name="connsiteX3965" fmla="*/ 251844 w 547998"/>
                <a:gd name="connsiteY3965" fmla="*/ 81592 h 513723"/>
                <a:gd name="connsiteX3966" fmla="*/ 257681 w 547998"/>
                <a:gd name="connsiteY3966" fmla="*/ 75279 h 513723"/>
                <a:gd name="connsiteX3967" fmla="*/ 249051 w 547998"/>
                <a:gd name="connsiteY3967" fmla="*/ 97215 h 513723"/>
                <a:gd name="connsiteX3968" fmla="*/ 260847 w 547998"/>
                <a:gd name="connsiteY3968" fmla="*/ 84537 h 513723"/>
                <a:gd name="connsiteX3969" fmla="*/ 253948 w 547998"/>
                <a:gd name="connsiteY3969" fmla="*/ 96304 h 513723"/>
                <a:gd name="connsiteX3970" fmla="*/ 252174 w 547998"/>
                <a:gd name="connsiteY3970" fmla="*/ 100910 h 513723"/>
                <a:gd name="connsiteX3971" fmla="*/ 241322 w 547998"/>
                <a:gd name="connsiteY3971" fmla="*/ 111960 h 513723"/>
                <a:gd name="connsiteX3972" fmla="*/ 249051 w 547998"/>
                <a:gd name="connsiteY3972" fmla="*/ 97215 h 513723"/>
                <a:gd name="connsiteX3973" fmla="*/ 325372 w 547998"/>
                <a:gd name="connsiteY3973" fmla="*/ 110186 h 513723"/>
                <a:gd name="connsiteX3974" fmla="*/ 332449 w 547998"/>
                <a:gd name="connsiteY3974" fmla="*/ 113560 h 513723"/>
                <a:gd name="connsiteX3975" fmla="*/ 332756 w 547998"/>
                <a:gd name="connsiteY3975" fmla="*/ 111956 h 513723"/>
                <a:gd name="connsiteX3976" fmla="*/ 331628 w 547998"/>
                <a:gd name="connsiteY3976" fmla="*/ 110540 h 513723"/>
                <a:gd name="connsiteX3977" fmla="*/ 328693 w 547998"/>
                <a:gd name="connsiteY3977" fmla="*/ 108539 h 513723"/>
                <a:gd name="connsiteX3978" fmla="*/ 327396 w 547998"/>
                <a:gd name="connsiteY3978" fmla="*/ 107761 h 513723"/>
                <a:gd name="connsiteX3979" fmla="*/ 325324 w 547998"/>
                <a:gd name="connsiteY3979" fmla="*/ 108138 h 513723"/>
                <a:gd name="connsiteX3980" fmla="*/ 321342 w 547998"/>
                <a:gd name="connsiteY3980" fmla="*/ 109318 h 513723"/>
                <a:gd name="connsiteX3981" fmla="*/ 320054 w 547998"/>
                <a:gd name="connsiteY3981" fmla="*/ 110049 h 513723"/>
                <a:gd name="connsiteX3982" fmla="*/ 319308 w 547998"/>
                <a:gd name="connsiteY3982" fmla="*/ 114258 h 513723"/>
                <a:gd name="connsiteX3983" fmla="*/ 325372 w 547998"/>
                <a:gd name="connsiteY3983" fmla="*/ 110196 h 513723"/>
                <a:gd name="connsiteX3984" fmla="*/ 319148 w 547998"/>
                <a:gd name="connsiteY3984" fmla="*/ 120482 h 513723"/>
                <a:gd name="connsiteX3985" fmla="*/ 321318 w 547998"/>
                <a:gd name="connsiteY3985" fmla="*/ 124469 h 513723"/>
                <a:gd name="connsiteX3986" fmla="*/ 323824 w 547998"/>
                <a:gd name="connsiteY3986" fmla="*/ 127111 h 513723"/>
                <a:gd name="connsiteX3987" fmla="*/ 323871 w 547998"/>
                <a:gd name="connsiteY3987" fmla="*/ 133245 h 513723"/>
                <a:gd name="connsiteX3988" fmla="*/ 323961 w 547998"/>
                <a:gd name="connsiteY3988" fmla="*/ 145938 h 513723"/>
                <a:gd name="connsiteX3989" fmla="*/ 325154 w 547998"/>
                <a:gd name="connsiteY3989" fmla="*/ 142611 h 513723"/>
                <a:gd name="connsiteX3990" fmla="*/ 325154 w 547998"/>
                <a:gd name="connsiteY3990" fmla="*/ 123473 h 513723"/>
                <a:gd name="connsiteX3991" fmla="*/ 329212 w 547998"/>
                <a:gd name="connsiteY3991" fmla="*/ 125313 h 513723"/>
                <a:gd name="connsiteX3992" fmla="*/ 329495 w 547998"/>
                <a:gd name="connsiteY3992" fmla="*/ 147467 h 513723"/>
                <a:gd name="connsiteX3993" fmla="*/ 335964 w 547998"/>
                <a:gd name="connsiteY3993" fmla="*/ 141158 h 513723"/>
                <a:gd name="connsiteX3994" fmla="*/ 333497 w 547998"/>
                <a:gd name="connsiteY3994" fmla="*/ 128041 h 513723"/>
                <a:gd name="connsiteX3995" fmla="*/ 330401 w 547998"/>
                <a:gd name="connsiteY3995" fmla="*/ 122152 h 513723"/>
                <a:gd name="connsiteX3996" fmla="*/ 328240 w 547998"/>
                <a:gd name="connsiteY3996" fmla="*/ 120302 h 513723"/>
                <a:gd name="connsiteX3997" fmla="*/ 324145 w 547998"/>
                <a:gd name="connsiteY3997" fmla="*/ 117868 h 513723"/>
                <a:gd name="connsiteX3998" fmla="*/ 321748 w 547998"/>
                <a:gd name="connsiteY3998" fmla="*/ 118302 h 513723"/>
                <a:gd name="connsiteX3999" fmla="*/ 320568 w 547998"/>
                <a:gd name="connsiteY3999" fmla="*/ 117198 h 513723"/>
                <a:gd name="connsiteX4000" fmla="*/ 324503 w 547998"/>
                <a:gd name="connsiteY4000" fmla="*/ 114947 h 513723"/>
                <a:gd name="connsiteX4001" fmla="*/ 329274 w 547998"/>
                <a:gd name="connsiteY4001" fmla="*/ 116179 h 513723"/>
                <a:gd name="connsiteX4002" fmla="*/ 330307 w 547998"/>
                <a:gd name="connsiteY4002" fmla="*/ 116018 h 513723"/>
                <a:gd name="connsiteX4003" fmla="*/ 323371 w 547998"/>
                <a:gd name="connsiteY4003" fmla="*/ 112588 h 513723"/>
                <a:gd name="connsiteX4004" fmla="*/ 320540 w 547998"/>
                <a:gd name="connsiteY4004" fmla="*/ 115173 h 513723"/>
                <a:gd name="connsiteX4005" fmla="*/ 319456 w 547998"/>
                <a:gd name="connsiteY4005" fmla="*/ 115550 h 513723"/>
                <a:gd name="connsiteX4006" fmla="*/ 319247 w 547998"/>
                <a:gd name="connsiteY4006" fmla="*/ 115405 h 513723"/>
                <a:gd name="connsiteX4007" fmla="*/ 319162 w 547998"/>
                <a:gd name="connsiteY4007" fmla="*/ 120482 h 513723"/>
                <a:gd name="connsiteX4008" fmla="*/ 359693 w 547998"/>
                <a:gd name="connsiteY4008" fmla="*/ 197199 h 513723"/>
                <a:gd name="connsiteX4009" fmla="*/ 351672 w 547998"/>
                <a:gd name="connsiteY4009" fmla="*/ 210354 h 513723"/>
                <a:gd name="connsiteX4010" fmla="*/ 338536 w 547998"/>
                <a:gd name="connsiteY4010" fmla="*/ 237598 h 513723"/>
                <a:gd name="connsiteX4011" fmla="*/ 347907 w 547998"/>
                <a:gd name="connsiteY4011" fmla="*/ 224061 h 513723"/>
                <a:gd name="connsiteX4012" fmla="*/ 274290 w 547998"/>
                <a:gd name="connsiteY4012" fmla="*/ 235348 h 513723"/>
                <a:gd name="connsiteX4013" fmla="*/ 274290 w 547998"/>
                <a:gd name="connsiteY4013" fmla="*/ 235820 h 513723"/>
                <a:gd name="connsiteX4014" fmla="*/ 279890 w 547998"/>
                <a:gd name="connsiteY4014" fmla="*/ 237089 h 513723"/>
                <a:gd name="connsiteX4015" fmla="*/ 274290 w 547998"/>
                <a:gd name="connsiteY4015" fmla="*/ 235343 h 513723"/>
                <a:gd name="connsiteX4016" fmla="*/ 255741 w 547998"/>
                <a:gd name="connsiteY4016" fmla="*/ 238613 h 513723"/>
                <a:gd name="connsiteX4017" fmla="*/ 257157 w 547998"/>
                <a:gd name="connsiteY4017" fmla="*/ 240552 h 513723"/>
                <a:gd name="connsiteX4018" fmla="*/ 257582 w 547998"/>
                <a:gd name="connsiteY4018" fmla="*/ 240552 h 513723"/>
                <a:gd name="connsiteX4019" fmla="*/ 256023 w 547998"/>
                <a:gd name="connsiteY4019" fmla="*/ 238620 h 513723"/>
                <a:gd name="connsiteX4020" fmla="*/ 255732 w 547998"/>
                <a:gd name="connsiteY4020" fmla="*/ 238613 h 513723"/>
                <a:gd name="connsiteX4021" fmla="*/ 264716 w 547998"/>
                <a:gd name="connsiteY4021" fmla="*/ 234994 h 513723"/>
                <a:gd name="connsiteX4022" fmla="*/ 264128 w 547998"/>
                <a:gd name="connsiteY4022" fmla="*/ 234209 h 513723"/>
                <a:gd name="connsiteX4023" fmla="*/ 263343 w 547998"/>
                <a:gd name="connsiteY4023" fmla="*/ 234796 h 513723"/>
                <a:gd name="connsiteX4024" fmla="*/ 263343 w 547998"/>
                <a:gd name="connsiteY4024" fmla="*/ 234994 h 513723"/>
                <a:gd name="connsiteX4025" fmla="*/ 263931 w 547998"/>
                <a:gd name="connsiteY4025" fmla="*/ 235779 h 513723"/>
                <a:gd name="connsiteX4026" fmla="*/ 264716 w 547998"/>
                <a:gd name="connsiteY4026" fmla="*/ 235191 h 513723"/>
                <a:gd name="connsiteX4027" fmla="*/ 264716 w 547998"/>
                <a:gd name="connsiteY4027" fmla="*/ 234994 h 513723"/>
                <a:gd name="connsiteX4028" fmla="*/ 393152 w 547998"/>
                <a:gd name="connsiteY4028" fmla="*/ 217446 h 513723"/>
                <a:gd name="connsiteX4029" fmla="*/ 392010 w 547998"/>
                <a:gd name="connsiteY4029" fmla="*/ 218475 h 513723"/>
                <a:gd name="connsiteX4030" fmla="*/ 390595 w 547998"/>
                <a:gd name="connsiteY4030" fmla="*/ 223429 h 513723"/>
                <a:gd name="connsiteX4031" fmla="*/ 394634 w 547998"/>
                <a:gd name="connsiteY4031" fmla="*/ 220126 h 513723"/>
                <a:gd name="connsiteX4032" fmla="*/ 393157 w 547998"/>
                <a:gd name="connsiteY4032" fmla="*/ 217460 h 513723"/>
                <a:gd name="connsiteX4033" fmla="*/ 260134 w 547998"/>
                <a:gd name="connsiteY4033" fmla="*/ 239240 h 513723"/>
                <a:gd name="connsiteX4034" fmla="*/ 266131 w 547998"/>
                <a:gd name="connsiteY4034" fmla="*/ 239240 h 513723"/>
                <a:gd name="connsiteX4035" fmla="*/ 266131 w 547998"/>
                <a:gd name="connsiteY4035" fmla="*/ 238655 h 513723"/>
                <a:gd name="connsiteX4036" fmla="*/ 259691 w 547998"/>
                <a:gd name="connsiteY4036" fmla="*/ 238655 h 513723"/>
                <a:gd name="connsiteX4037" fmla="*/ 250485 w 547998"/>
                <a:gd name="connsiteY4037" fmla="*/ 124653 h 513723"/>
                <a:gd name="connsiteX4038" fmla="*/ 247526 w 547998"/>
                <a:gd name="connsiteY4038" fmla="*/ 127673 h 513723"/>
                <a:gd name="connsiteX4039" fmla="*/ 256383 w 547998"/>
                <a:gd name="connsiteY4039" fmla="*/ 132995 h 513723"/>
                <a:gd name="connsiteX4040" fmla="*/ 257129 w 547998"/>
                <a:gd name="connsiteY4040" fmla="*/ 133080 h 513723"/>
                <a:gd name="connsiteX4041" fmla="*/ 250485 w 547998"/>
                <a:gd name="connsiteY4041" fmla="*/ 124658 h 513723"/>
                <a:gd name="connsiteX4042" fmla="*/ 209982 w 547998"/>
                <a:gd name="connsiteY4042" fmla="*/ 237598 h 513723"/>
                <a:gd name="connsiteX4043" fmla="*/ 196846 w 547998"/>
                <a:gd name="connsiteY4043" fmla="*/ 210354 h 513723"/>
                <a:gd name="connsiteX4044" fmla="*/ 188824 w 547998"/>
                <a:gd name="connsiteY4044" fmla="*/ 197199 h 513723"/>
                <a:gd name="connsiteX4045" fmla="*/ 200620 w 547998"/>
                <a:gd name="connsiteY4045" fmla="*/ 224061 h 513723"/>
                <a:gd name="connsiteX4046" fmla="*/ 370456 w 547998"/>
                <a:gd name="connsiteY4046" fmla="*/ 218314 h 513723"/>
                <a:gd name="connsiteX4047" fmla="*/ 367937 w 547998"/>
                <a:gd name="connsiteY4047" fmla="*/ 218314 h 513723"/>
                <a:gd name="connsiteX4048" fmla="*/ 367937 w 547998"/>
                <a:gd name="connsiteY4048" fmla="*/ 221853 h 513723"/>
                <a:gd name="connsiteX4049" fmla="*/ 370456 w 547998"/>
                <a:gd name="connsiteY4049" fmla="*/ 221853 h 513723"/>
                <a:gd name="connsiteX4050" fmla="*/ 354635 w 547998"/>
                <a:gd name="connsiteY4050" fmla="*/ 221853 h 513723"/>
                <a:gd name="connsiteX4051" fmla="*/ 357155 w 547998"/>
                <a:gd name="connsiteY4051" fmla="*/ 221853 h 513723"/>
                <a:gd name="connsiteX4052" fmla="*/ 357155 w 547998"/>
                <a:gd name="connsiteY4052" fmla="*/ 218314 h 513723"/>
                <a:gd name="connsiteX4053" fmla="*/ 354635 w 547998"/>
                <a:gd name="connsiteY4053" fmla="*/ 218314 h 513723"/>
                <a:gd name="connsiteX4054" fmla="*/ 239741 w 547998"/>
                <a:gd name="connsiteY4054" fmla="*/ 161532 h 513723"/>
                <a:gd name="connsiteX4055" fmla="*/ 283910 w 547998"/>
                <a:gd name="connsiteY4055" fmla="*/ 129267 h 513723"/>
                <a:gd name="connsiteX4056" fmla="*/ 261469 w 547998"/>
                <a:gd name="connsiteY4056" fmla="*/ 167728 h 513723"/>
                <a:gd name="connsiteX4057" fmla="*/ 271737 w 547998"/>
                <a:gd name="connsiteY4057" fmla="*/ 167926 h 513723"/>
                <a:gd name="connsiteX4058" fmla="*/ 287596 w 547998"/>
                <a:gd name="connsiteY4058" fmla="*/ 129428 h 513723"/>
                <a:gd name="connsiteX4059" fmla="*/ 288818 w 547998"/>
                <a:gd name="connsiteY4059" fmla="*/ 142319 h 513723"/>
                <a:gd name="connsiteX4060" fmla="*/ 279206 w 547998"/>
                <a:gd name="connsiteY4060" fmla="*/ 168407 h 513723"/>
                <a:gd name="connsiteX4061" fmla="*/ 290059 w 547998"/>
                <a:gd name="connsiteY4061" fmla="*/ 166992 h 513723"/>
                <a:gd name="connsiteX4062" fmla="*/ 293168 w 547998"/>
                <a:gd name="connsiteY4062" fmla="*/ 134137 h 513723"/>
                <a:gd name="connsiteX4063" fmla="*/ 296263 w 547998"/>
                <a:gd name="connsiteY4063" fmla="*/ 165510 h 513723"/>
                <a:gd name="connsiteX4064" fmla="*/ 302138 w 547998"/>
                <a:gd name="connsiteY4064" fmla="*/ 163656 h 513723"/>
                <a:gd name="connsiteX4065" fmla="*/ 300430 w 547998"/>
                <a:gd name="connsiteY4065" fmla="*/ 140063 h 513723"/>
                <a:gd name="connsiteX4066" fmla="*/ 305663 w 547998"/>
                <a:gd name="connsiteY4066" fmla="*/ 162278 h 513723"/>
                <a:gd name="connsiteX4067" fmla="*/ 308923 w 547998"/>
                <a:gd name="connsiteY4067" fmla="*/ 160862 h 513723"/>
                <a:gd name="connsiteX4068" fmla="*/ 309008 w 547998"/>
                <a:gd name="connsiteY4068" fmla="*/ 154969 h 513723"/>
                <a:gd name="connsiteX4069" fmla="*/ 301520 w 547998"/>
                <a:gd name="connsiteY4069" fmla="*/ 134562 h 513723"/>
                <a:gd name="connsiteX4070" fmla="*/ 297773 w 547998"/>
                <a:gd name="connsiteY4070" fmla="*/ 132471 h 513723"/>
                <a:gd name="connsiteX4071" fmla="*/ 292658 w 547998"/>
                <a:gd name="connsiteY4071" fmla="*/ 130051 h 513723"/>
                <a:gd name="connsiteX4072" fmla="*/ 287468 w 547998"/>
                <a:gd name="connsiteY4072" fmla="*/ 128730 h 513723"/>
                <a:gd name="connsiteX4073" fmla="*/ 280131 w 547998"/>
                <a:gd name="connsiteY4073" fmla="*/ 126328 h 513723"/>
                <a:gd name="connsiteX4074" fmla="*/ 270482 w 547998"/>
                <a:gd name="connsiteY4074" fmla="*/ 151204 h 513723"/>
                <a:gd name="connsiteX4075" fmla="*/ 206117 w 547998"/>
                <a:gd name="connsiteY4075" fmla="*/ 134967 h 513723"/>
                <a:gd name="connsiteX4076" fmla="*/ 239746 w 547998"/>
                <a:gd name="connsiteY4076" fmla="*/ 161518 h 513723"/>
                <a:gd name="connsiteX4077" fmla="*/ 214955 w 547998"/>
                <a:gd name="connsiteY4077" fmla="*/ 66640 h 513723"/>
                <a:gd name="connsiteX4078" fmla="*/ 221415 w 547998"/>
                <a:gd name="connsiteY4078" fmla="*/ 76242 h 513723"/>
                <a:gd name="connsiteX4079" fmla="*/ 215172 w 547998"/>
                <a:gd name="connsiteY4079" fmla="*/ 64719 h 513723"/>
                <a:gd name="connsiteX4080" fmla="*/ 214936 w 547998"/>
                <a:gd name="connsiteY4080" fmla="*/ 66640 h 513723"/>
                <a:gd name="connsiteX4081" fmla="*/ 290950 w 547998"/>
                <a:gd name="connsiteY4081" fmla="*/ 240557 h 513723"/>
                <a:gd name="connsiteX4082" fmla="*/ 291375 w 547998"/>
                <a:gd name="connsiteY4082" fmla="*/ 240557 h 513723"/>
                <a:gd name="connsiteX4083" fmla="*/ 292791 w 547998"/>
                <a:gd name="connsiteY4083" fmla="*/ 238618 h 513723"/>
                <a:gd name="connsiteX4084" fmla="*/ 290934 w 547998"/>
                <a:gd name="connsiteY4084" fmla="*/ 240265 h 513723"/>
                <a:gd name="connsiteX4085" fmla="*/ 290941 w 547998"/>
                <a:gd name="connsiteY4085" fmla="*/ 240557 h 513723"/>
                <a:gd name="connsiteX4086" fmla="*/ 274931 w 547998"/>
                <a:gd name="connsiteY4086" fmla="*/ 230870 h 513723"/>
                <a:gd name="connsiteX4087" fmla="*/ 274343 w 547998"/>
                <a:gd name="connsiteY4087" fmla="*/ 230085 h 513723"/>
                <a:gd name="connsiteX4088" fmla="*/ 273558 w 547998"/>
                <a:gd name="connsiteY4088" fmla="*/ 230672 h 513723"/>
                <a:gd name="connsiteX4089" fmla="*/ 273558 w 547998"/>
                <a:gd name="connsiteY4089" fmla="*/ 230870 h 513723"/>
                <a:gd name="connsiteX4090" fmla="*/ 274146 w 547998"/>
                <a:gd name="connsiteY4090" fmla="*/ 231655 h 513723"/>
                <a:gd name="connsiteX4091" fmla="*/ 274931 w 547998"/>
                <a:gd name="connsiteY4091" fmla="*/ 231068 h 513723"/>
                <a:gd name="connsiteX4092" fmla="*/ 274931 w 547998"/>
                <a:gd name="connsiteY4092" fmla="*/ 230870 h 513723"/>
                <a:gd name="connsiteX4093" fmla="*/ 274242 w 547998"/>
                <a:gd name="connsiteY4093" fmla="*/ 235820 h 513723"/>
                <a:gd name="connsiteX4094" fmla="*/ 274242 w 547998"/>
                <a:gd name="connsiteY4094" fmla="*/ 235348 h 513723"/>
                <a:gd name="connsiteX4095" fmla="*/ 268642 w 547998"/>
                <a:gd name="connsiteY4095" fmla="*/ 237094 h 513723"/>
                <a:gd name="connsiteX4096" fmla="*/ 274242 w 547998"/>
                <a:gd name="connsiteY4096" fmla="*/ 235824 h 513723"/>
                <a:gd name="connsiteX4097" fmla="*/ 285194 w 547998"/>
                <a:gd name="connsiteY4097" fmla="*/ 234994 h 513723"/>
                <a:gd name="connsiteX4098" fmla="*/ 284606 w 547998"/>
                <a:gd name="connsiteY4098" fmla="*/ 234209 h 513723"/>
                <a:gd name="connsiteX4099" fmla="*/ 283821 w 547998"/>
                <a:gd name="connsiteY4099" fmla="*/ 234796 h 513723"/>
                <a:gd name="connsiteX4100" fmla="*/ 283821 w 547998"/>
                <a:gd name="connsiteY4100" fmla="*/ 234994 h 513723"/>
                <a:gd name="connsiteX4101" fmla="*/ 284409 w 547998"/>
                <a:gd name="connsiteY4101" fmla="*/ 235779 h 513723"/>
                <a:gd name="connsiteX4102" fmla="*/ 285194 w 547998"/>
                <a:gd name="connsiteY4102" fmla="*/ 235191 h 513723"/>
                <a:gd name="connsiteX4103" fmla="*/ 285194 w 547998"/>
                <a:gd name="connsiteY4103" fmla="*/ 234994 h 513723"/>
                <a:gd name="connsiteX4104" fmla="*/ 282419 w 547998"/>
                <a:gd name="connsiteY4104" fmla="*/ 239212 h 513723"/>
                <a:gd name="connsiteX4105" fmla="*/ 288412 w 547998"/>
                <a:gd name="connsiteY4105" fmla="*/ 239212 h 513723"/>
                <a:gd name="connsiteX4106" fmla="*/ 288855 w 547998"/>
                <a:gd name="connsiteY4106" fmla="*/ 238627 h 513723"/>
                <a:gd name="connsiteX4107" fmla="*/ 282419 w 547998"/>
                <a:gd name="connsiteY4107" fmla="*/ 238627 h 513723"/>
                <a:gd name="connsiteX4108" fmla="*/ 407213 w 547998"/>
                <a:gd name="connsiteY4108" fmla="*/ 232701 h 513723"/>
                <a:gd name="connsiteX4109" fmla="*/ 405085 w 547998"/>
                <a:gd name="connsiteY4109" fmla="*/ 232701 h 513723"/>
                <a:gd name="connsiteX4110" fmla="*/ 403698 w 547998"/>
                <a:gd name="connsiteY4110" fmla="*/ 233611 h 513723"/>
                <a:gd name="connsiteX4111" fmla="*/ 403830 w 547998"/>
                <a:gd name="connsiteY4111" fmla="*/ 233876 h 513723"/>
                <a:gd name="connsiteX4112" fmla="*/ 405156 w 547998"/>
                <a:gd name="connsiteY4112" fmla="*/ 233003 h 513723"/>
                <a:gd name="connsiteX4113" fmla="*/ 407213 w 547998"/>
                <a:gd name="connsiteY4113" fmla="*/ 233003 h 513723"/>
                <a:gd name="connsiteX4114" fmla="*/ 187970 w 547998"/>
                <a:gd name="connsiteY4114" fmla="*/ 257907 h 513723"/>
                <a:gd name="connsiteX4115" fmla="*/ 192217 w 547998"/>
                <a:gd name="connsiteY4115" fmla="*/ 257907 h 513723"/>
                <a:gd name="connsiteX4116" fmla="*/ 192840 w 547998"/>
                <a:gd name="connsiteY4116" fmla="*/ 256189 h 513723"/>
                <a:gd name="connsiteX4117" fmla="*/ 187333 w 547998"/>
                <a:gd name="connsiteY4117" fmla="*/ 256189 h 513723"/>
                <a:gd name="connsiteX4118" fmla="*/ 456346 w 547998"/>
                <a:gd name="connsiteY4118" fmla="*/ 206282 h 513723"/>
                <a:gd name="connsiteX4119" fmla="*/ 451717 w 547998"/>
                <a:gd name="connsiteY4119" fmla="*/ 206353 h 513723"/>
                <a:gd name="connsiteX4120" fmla="*/ 445952 w 547998"/>
                <a:gd name="connsiteY4120" fmla="*/ 211335 h 513723"/>
                <a:gd name="connsiteX4121" fmla="*/ 462348 w 547998"/>
                <a:gd name="connsiteY4121" fmla="*/ 211335 h 513723"/>
                <a:gd name="connsiteX4122" fmla="*/ 456346 w 547998"/>
                <a:gd name="connsiteY4122" fmla="*/ 206282 h 513723"/>
                <a:gd name="connsiteX4123" fmla="*/ 407213 w 547998"/>
                <a:gd name="connsiteY4123" fmla="*/ 235291 h 513723"/>
                <a:gd name="connsiteX4124" fmla="*/ 405118 w 547998"/>
                <a:gd name="connsiteY4124" fmla="*/ 235291 h 513723"/>
                <a:gd name="connsiteX4125" fmla="*/ 403703 w 547998"/>
                <a:gd name="connsiteY4125" fmla="*/ 236173 h 513723"/>
                <a:gd name="connsiteX4126" fmla="*/ 403830 w 547998"/>
                <a:gd name="connsiteY4126" fmla="*/ 236438 h 513723"/>
                <a:gd name="connsiteX4127" fmla="*/ 405156 w 547998"/>
                <a:gd name="connsiteY4127" fmla="*/ 235593 h 513723"/>
                <a:gd name="connsiteX4128" fmla="*/ 407213 w 547998"/>
                <a:gd name="connsiteY4128" fmla="*/ 235593 h 513723"/>
                <a:gd name="connsiteX4129" fmla="*/ 427375 w 547998"/>
                <a:gd name="connsiteY4129" fmla="*/ 206282 h 513723"/>
                <a:gd name="connsiteX4130" fmla="*/ 422746 w 547998"/>
                <a:gd name="connsiteY4130" fmla="*/ 206353 h 513723"/>
                <a:gd name="connsiteX4131" fmla="*/ 416985 w 547998"/>
                <a:gd name="connsiteY4131" fmla="*/ 211335 h 513723"/>
                <a:gd name="connsiteX4132" fmla="*/ 433382 w 547998"/>
                <a:gd name="connsiteY4132" fmla="*/ 211335 h 513723"/>
                <a:gd name="connsiteX4133" fmla="*/ 427361 w 547998"/>
                <a:gd name="connsiteY4133" fmla="*/ 206282 h 513723"/>
                <a:gd name="connsiteX4134" fmla="*/ 403688 w 547998"/>
                <a:gd name="connsiteY4134" fmla="*/ 238740 h 513723"/>
                <a:gd name="connsiteX4135" fmla="*/ 403811 w 547998"/>
                <a:gd name="connsiteY4135" fmla="*/ 239004 h 513723"/>
                <a:gd name="connsiteX4136" fmla="*/ 405137 w 547998"/>
                <a:gd name="connsiteY4136" fmla="*/ 238183 h 513723"/>
                <a:gd name="connsiteX4137" fmla="*/ 407213 w 547998"/>
                <a:gd name="connsiteY4137" fmla="*/ 238183 h 513723"/>
                <a:gd name="connsiteX4138" fmla="*/ 407213 w 547998"/>
                <a:gd name="connsiteY4138" fmla="*/ 237881 h 513723"/>
                <a:gd name="connsiteX4139" fmla="*/ 405118 w 547998"/>
                <a:gd name="connsiteY4139" fmla="*/ 237881 h 513723"/>
                <a:gd name="connsiteX4140" fmla="*/ 407199 w 547998"/>
                <a:gd name="connsiteY4140" fmla="*/ 230115 h 513723"/>
                <a:gd name="connsiteX4141" fmla="*/ 405071 w 547998"/>
                <a:gd name="connsiteY4141" fmla="*/ 230115 h 513723"/>
                <a:gd name="connsiteX4142" fmla="*/ 403684 w 547998"/>
                <a:gd name="connsiteY4142" fmla="*/ 231059 h 513723"/>
                <a:gd name="connsiteX4143" fmla="*/ 403816 w 547998"/>
                <a:gd name="connsiteY4143" fmla="*/ 231318 h 513723"/>
                <a:gd name="connsiteX4144" fmla="*/ 405142 w 547998"/>
                <a:gd name="connsiteY4144" fmla="*/ 230422 h 513723"/>
                <a:gd name="connsiteX4145" fmla="*/ 407213 w 547998"/>
                <a:gd name="connsiteY4145" fmla="*/ 230422 h 513723"/>
                <a:gd name="connsiteX4146" fmla="*/ 428960 w 547998"/>
                <a:gd name="connsiteY4146" fmla="*/ 269703 h 513723"/>
                <a:gd name="connsiteX4147" fmla="*/ 425440 w 547998"/>
                <a:gd name="connsiteY4147" fmla="*/ 269703 h 513723"/>
                <a:gd name="connsiteX4148" fmla="*/ 425440 w 547998"/>
                <a:gd name="connsiteY4148" fmla="*/ 279140 h 513723"/>
                <a:gd name="connsiteX4149" fmla="*/ 428960 w 547998"/>
                <a:gd name="connsiteY4149" fmla="*/ 279140 h 513723"/>
                <a:gd name="connsiteX4150" fmla="*/ 423992 w 547998"/>
                <a:gd name="connsiteY4150" fmla="*/ 176749 h 513723"/>
                <a:gd name="connsiteX4151" fmla="*/ 428404 w 547998"/>
                <a:gd name="connsiteY4151" fmla="*/ 176749 h 513723"/>
                <a:gd name="connsiteX4152" fmla="*/ 428404 w 547998"/>
                <a:gd name="connsiteY4152" fmla="*/ 170568 h 513723"/>
                <a:gd name="connsiteX4153" fmla="*/ 423992 w 547998"/>
                <a:gd name="connsiteY4153" fmla="*/ 170568 h 513723"/>
                <a:gd name="connsiteX4154" fmla="*/ 464816 w 547998"/>
                <a:gd name="connsiteY4154" fmla="*/ 60746 h 513723"/>
                <a:gd name="connsiteX4155" fmla="*/ 467321 w 547998"/>
                <a:gd name="connsiteY4155" fmla="*/ 64210 h 513723"/>
                <a:gd name="connsiteX4156" fmla="*/ 466996 w 547998"/>
                <a:gd name="connsiteY4156" fmla="*/ 65738 h 513723"/>
                <a:gd name="connsiteX4157" fmla="*/ 466524 w 547998"/>
                <a:gd name="connsiteY4157" fmla="*/ 69395 h 513723"/>
                <a:gd name="connsiteX4158" fmla="*/ 472134 w 547998"/>
                <a:gd name="connsiteY4158" fmla="*/ 73679 h 513723"/>
                <a:gd name="connsiteX4159" fmla="*/ 470572 w 547998"/>
                <a:gd name="connsiteY4159" fmla="*/ 76600 h 513723"/>
                <a:gd name="connsiteX4160" fmla="*/ 473639 w 547998"/>
                <a:gd name="connsiteY4160" fmla="*/ 79455 h 513723"/>
                <a:gd name="connsiteX4161" fmla="*/ 475909 w 547998"/>
                <a:gd name="connsiteY4161" fmla="*/ 79077 h 513723"/>
                <a:gd name="connsiteX4162" fmla="*/ 475187 w 547998"/>
                <a:gd name="connsiteY4162" fmla="*/ 80111 h 513723"/>
                <a:gd name="connsiteX4163" fmla="*/ 476890 w 547998"/>
                <a:gd name="connsiteY4163" fmla="*/ 83697 h 513723"/>
                <a:gd name="connsiteX4164" fmla="*/ 479778 w 547998"/>
                <a:gd name="connsiteY4164" fmla="*/ 84301 h 513723"/>
                <a:gd name="connsiteX4165" fmla="*/ 481293 w 547998"/>
                <a:gd name="connsiteY4165" fmla="*/ 86391 h 513723"/>
                <a:gd name="connsiteX4166" fmla="*/ 481887 w 547998"/>
                <a:gd name="connsiteY4166" fmla="*/ 88392 h 513723"/>
                <a:gd name="connsiteX4167" fmla="*/ 484124 w 547998"/>
                <a:gd name="connsiteY4167" fmla="*/ 88764 h 513723"/>
                <a:gd name="connsiteX4168" fmla="*/ 481722 w 547998"/>
                <a:gd name="connsiteY4168" fmla="*/ 79450 h 513723"/>
                <a:gd name="connsiteX4169" fmla="*/ 474300 w 547998"/>
                <a:gd name="connsiteY4169" fmla="*/ 66097 h 513723"/>
                <a:gd name="connsiteX4170" fmla="*/ 474564 w 547998"/>
                <a:gd name="connsiteY4170" fmla="*/ 66314 h 513723"/>
                <a:gd name="connsiteX4171" fmla="*/ 485148 w 547998"/>
                <a:gd name="connsiteY4171" fmla="*/ 87887 h 513723"/>
                <a:gd name="connsiteX4172" fmla="*/ 485653 w 547998"/>
                <a:gd name="connsiteY4172" fmla="*/ 75090 h 513723"/>
                <a:gd name="connsiteX4173" fmla="*/ 484374 w 547998"/>
                <a:gd name="connsiteY4173" fmla="*/ 75850 h 513723"/>
                <a:gd name="connsiteX4174" fmla="*/ 484676 w 547998"/>
                <a:gd name="connsiteY4174" fmla="*/ 74118 h 513723"/>
                <a:gd name="connsiteX4175" fmla="*/ 484676 w 547998"/>
                <a:gd name="connsiteY4175" fmla="*/ 63341 h 513723"/>
                <a:gd name="connsiteX4176" fmla="*/ 481637 w 547998"/>
                <a:gd name="connsiteY4176" fmla="*/ 65257 h 513723"/>
                <a:gd name="connsiteX4177" fmla="*/ 474692 w 547998"/>
                <a:gd name="connsiteY4177" fmla="*/ 54074 h 513723"/>
                <a:gd name="connsiteX4178" fmla="*/ 473941 w 547998"/>
                <a:gd name="connsiteY4178" fmla="*/ 56589 h 513723"/>
                <a:gd name="connsiteX4179" fmla="*/ 471181 w 547998"/>
                <a:gd name="connsiteY4179" fmla="*/ 55263 h 513723"/>
                <a:gd name="connsiteX4180" fmla="*/ 464816 w 547998"/>
                <a:gd name="connsiteY4180" fmla="*/ 60751 h 513723"/>
                <a:gd name="connsiteX4181" fmla="*/ 454435 w 547998"/>
                <a:gd name="connsiteY4181" fmla="*/ 263616 h 513723"/>
                <a:gd name="connsiteX4182" fmla="*/ 450571 w 547998"/>
                <a:gd name="connsiteY4182" fmla="*/ 268292 h 513723"/>
                <a:gd name="connsiteX4183" fmla="*/ 458304 w 547998"/>
                <a:gd name="connsiteY4183" fmla="*/ 268292 h 513723"/>
                <a:gd name="connsiteX4184" fmla="*/ 454440 w 547998"/>
                <a:gd name="connsiteY4184" fmla="*/ 263616 h 513723"/>
                <a:gd name="connsiteX4185" fmla="*/ 457927 w 547998"/>
                <a:gd name="connsiteY4185" fmla="*/ 90826 h 513723"/>
                <a:gd name="connsiteX4186" fmla="*/ 461994 w 547998"/>
                <a:gd name="connsiteY4186" fmla="*/ 95153 h 513723"/>
                <a:gd name="connsiteX4187" fmla="*/ 463311 w 547998"/>
                <a:gd name="connsiteY4187" fmla="*/ 96993 h 513723"/>
                <a:gd name="connsiteX4188" fmla="*/ 463128 w 547998"/>
                <a:gd name="connsiteY4188" fmla="*/ 99429 h 513723"/>
                <a:gd name="connsiteX4189" fmla="*/ 464009 w 547998"/>
                <a:gd name="connsiteY4189" fmla="*/ 99975 h 513723"/>
                <a:gd name="connsiteX4190" fmla="*/ 469445 w 547998"/>
                <a:gd name="connsiteY4190" fmla="*/ 100834 h 513723"/>
                <a:gd name="connsiteX4191" fmla="*/ 468973 w 547998"/>
                <a:gd name="connsiteY4191" fmla="*/ 102792 h 513723"/>
                <a:gd name="connsiteX4192" fmla="*/ 472035 w 547998"/>
                <a:gd name="connsiteY4192" fmla="*/ 103495 h 513723"/>
                <a:gd name="connsiteX4193" fmla="*/ 473635 w 547998"/>
                <a:gd name="connsiteY4193" fmla="*/ 102080 h 513723"/>
                <a:gd name="connsiteX4194" fmla="*/ 473380 w 547998"/>
                <a:gd name="connsiteY4194" fmla="*/ 103288 h 513723"/>
                <a:gd name="connsiteX4195" fmla="*/ 475716 w 547998"/>
                <a:gd name="connsiteY4195" fmla="*/ 105307 h 513723"/>
                <a:gd name="connsiteX4196" fmla="*/ 478046 w 547998"/>
                <a:gd name="connsiteY4196" fmla="*/ 104335 h 513723"/>
                <a:gd name="connsiteX4197" fmla="*/ 479806 w 547998"/>
                <a:gd name="connsiteY4197" fmla="*/ 105137 h 513723"/>
                <a:gd name="connsiteX4198" fmla="*/ 480863 w 547998"/>
                <a:gd name="connsiteY4198" fmla="*/ 106303 h 513723"/>
                <a:gd name="connsiteX4199" fmla="*/ 482543 w 547998"/>
                <a:gd name="connsiteY4199" fmla="*/ 105015 h 513723"/>
                <a:gd name="connsiteX4200" fmla="*/ 468812 w 547998"/>
                <a:gd name="connsiteY4200" fmla="*/ 93662 h 513723"/>
                <a:gd name="connsiteX4201" fmla="*/ 468595 w 547998"/>
                <a:gd name="connsiteY4201" fmla="*/ 93610 h 513723"/>
                <a:gd name="connsiteX4202" fmla="*/ 470341 w 547998"/>
                <a:gd name="connsiteY4202" fmla="*/ 94082 h 513723"/>
                <a:gd name="connsiteX4203" fmla="*/ 483133 w 547998"/>
                <a:gd name="connsiteY4203" fmla="*/ 104302 h 513723"/>
                <a:gd name="connsiteX4204" fmla="*/ 480349 w 547998"/>
                <a:gd name="connsiteY4204" fmla="*/ 95290 h 513723"/>
                <a:gd name="connsiteX4205" fmla="*/ 479839 w 547998"/>
                <a:gd name="connsiteY4205" fmla="*/ 94681 h 513723"/>
                <a:gd name="connsiteX4206" fmla="*/ 479113 w 547998"/>
                <a:gd name="connsiteY4206" fmla="*/ 95875 h 513723"/>
                <a:gd name="connsiteX4207" fmla="*/ 475678 w 547998"/>
                <a:gd name="connsiteY4207" fmla="*/ 86504 h 513723"/>
                <a:gd name="connsiteX4208" fmla="*/ 473989 w 547998"/>
                <a:gd name="connsiteY4208" fmla="*/ 89430 h 513723"/>
                <a:gd name="connsiteX4209" fmla="*/ 472101 w 547998"/>
                <a:gd name="connsiteY4209" fmla="*/ 86877 h 513723"/>
                <a:gd name="connsiteX4210" fmla="*/ 465670 w 547998"/>
                <a:gd name="connsiteY4210" fmla="*/ 84159 h 513723"/>
                <a:gd name="connsiteX4211" fmla="*/ 465821 w 547998"/>
                <a:gd name="connsiteY4211" fmla="*/ 86518 h 513723"/>
                <a:gd name="connsiteX4212" fmla="*/ 463396 w 547998"/>
                <a:gd name="connsiteY4212" fmla="*/ 86731 h 513723"/>
                <a:gd name="connsiteX4213" fmla="*/ 457922 w 547998"/>
                <a:gd name="connsiteY4213" fmla="*/ 90807 h 513723"/>
                <a:gd name="connsiteX4214" fmla="*/ 426700 w 547998"/>
                <a:gd name="connsiteY4214" fmla="*/ 44675 h 513723"/>
                <a:gd name="connsiteX4215" fmla="*/ 424501 w 547998"/>
                <a:gd name="connsiteY4215" fmla="*/ 45425 h 513723"/>
                <a:gd name="connsiteX4216" fmla="*/ 437614 w 547998"/>
                <a:gd name="connsiteY4216" fmla="*/ 53079 h 513723"/>
                <a:gd name="connsiteX4217" fmla="*/ 436552 w 547998"/>
                <a:gd name="connsiteY4217" fmla="*/ 55773 h 513723"/>
                <a:gd name="connsiteX4218" fmla="*/ 439643 w 547998"/>
                <a:gd name="connsiteY4218" fmla="*/ 57519 h 513723"/>
                <a:gd name="connsiteX4219" fmla="*/ 447896 w 547998"/>
                <a:gd name="connsiteY4219" fmla="*/ 58368 h 513723"/>
                <a:gd name="connsiteX4220" fmla="*/ 447301 w 547998"/>
                <a:gd name="connsiteY4220" fmla="*/ 59354 h 513723"/>
                <a:gd name="connsiteX4221" fmla="*/ 458375 w 547998"/>
                <a:gd name="connsiteY4221" fmla="*/ 64219 h 513723"/>
                <a:gd name="connsiteX4222" fmla="*/ 436595 w 547998"/>
                <a:gd name="connsiteY4222" fmla="*/ 45784 h 513723"/>
                <a:gd name="connsiteX4223" fmla="*/ 454921 w 547998"/>
                <a:gd name="connsiteY4223" fmla="*/ 60274 h 513723"/>
                <a:gd name="connsiteX4224" fmla="*/ 459225 w 547998"/>
                <a:gd name="connsiteY4224" fmla="*/ 63728 h 513723"/>
                <a:gd name="connsiteX4225" fmla="*/ 459889 w 547998"/>
                <a:gd name="connsiteY4225" fmla="*/ 63401 h 513723"/>
                <a:gd name="connsiteX4226" fmla="*/ 459913 w 547998"/>
                <a:gd name="connsiteY4226" fmla="*/ 63294 h 513723"/>
                <a:gd name="connsiteX4227" fmla="*/ 457554 w 547998"/>
                <a:gd name="connsiteY4227" fmla="*/ 60053 h 513723"/>
                <a:gd name="connsiteX4228" fmla="*/ 455889 w 547998"/>
                <a:gd name="connsiteY4228" fmla="*/ 57693 h 513723"/>
                <a:gd name="connsiteX4229" fmla="*/ 454751 w 547998"/>
                <a:gd name="connsiteY4229" fmla="*/ 57221 h 513723"/>
                <a:gd name="connsiteX4230" fmla="*/ 455639 w 547998"/>
                <a:gd name="connsiteY4230" fmla="*/ 54810 h 513723"/>
                <a:gd name="connsiteX4231" fmla="*/ 452425 w 547998"/>
                <a:gd name="connsiteY4231" fmla="*/ 51592 h 513723"/>
                <a:gd name="connsiteX4232" fmla="*/ 451906 w 547998"/>
                <a:gd name="connsiteY4232" fmla="*/ 49894 h 513723"/>
                <a:gd name="connsiteX4233" fmla="*/ 447084 w 547998"/>
                <a:gd name="connsiteY4233" fmla="*/ 45446 h 513723"/>
                <a:gd name="connsiteX4234" fmla="*/ 446022 w 547998"/>
                <a:gd name="connsiteY4234" fmla="*/ 45614 h 513723"/>
                <a:gd name="connsiteX4235" fmla="*/ 444965 w 547998"/>
                <a:gd name="connsiteY4235" fmla="*/ 45949 h 513723"/>
                <a:gd name="connsiteX4236" fmla="*/ 439303 w 547998"/>
                <a:gd name="connsiteY4236" fmla="*/ 39178 h 513723"/>
                <a:gd name="connsiteX4237" fmla="*/ 434840 w 547998"/>
                <a:gd name="connsiteY4237" fmla="*/ 38782 h 513723"/>
                <a:gd name="connsiteX4238" fmla="*/ 433056 w 547998"/>
                <a:gd name="connsiteY4238" fmla="*/ 38834 h 513723"/>
                <a:gd name="connsiteX4239" fmla="*/ 424671 w 547998"/>
                <a:gd name="connsiteY4239" fmla="*/ 34601 h 513723"/>
                <a:gd name="connsiteX4240" fmla="*/ 424270 w 547998"/>
                <a:gd name="connsiteY4240" fmla="*/ 41986 h 513723"/>
                <a:gd name="connsiteX4241" fmla="*/ 426686 w 547998"/>
                <a:gd name="connsiteY4241" fmla="*/ 44680 h 513723"/>
                <a:gd name="connsiteX4242" fmla="*/ 451661 w 547998"/>
                <a:gd name="connsiteY4242" fmla="*/ 170573 h 513723"/>
                <a:gd name="connsiteX4243" fmla="*/ 447254 w 547998"/>
                <a:gd name="connsiteY4243" fmla="*/ 170573 h 513723"/>
                <a:gd name="connsiteX4244" fmla="*/ 447254 w 547998"/>
                <a:gd name="connsiteY4244" fmla="*/ 176763 h 513723"/>
                <a:gd name="connsiteX4245" fmla="*/ 451661 w 547998"/>
                <a:gd name="connsiteY4245" fmla="*/ 176763 h 513723"/>
                <a:gd name="connsiteX4246" fmla="*/ 382677 w 547998"/>
                <a:gd name="connsiteY4246" fmla="*/ 210684 h 513723"/>
                <a:gd name="connsiteX4247" fmla="*/ 407940 w 547998"/>
                <a:gd name="connsiteY4247" fmla="*/ 183459 h 513723"/>
                <a:gd name="connsiteX4248" fmla="*/ 425426 w 547998"/>
                <a:gd name="connsiteY4248" fmla="*/ 130032 h 513723"/>
                <a:gd name="connsiteX4249" fmla="*/ 413295 w 547998"/>
                <a:gd name="connsiteY4249" fmla="*/ 145466 h 513723"/>
                <a:gd name="connsiteX4250" fmla="*/ 398621 w 547998"/>
                <a:gd name="connsiteY4250" fmla="*/ 176726 h 513723"/>
                <a:gd name="connsiteX4251" fmla="*/ 397385 w 547998"/>
                <a:gd name="connsiteY4251" fmla="*/ 176726 h 513723"/>
                <a:gd name="connsiteX4252" fmla="*/ 394723 w 547998"/>
                <a:gd name="connsiteY4252" fmla="*/ 183624 h 513723"/>
                <a:gd name="connsiteX4253" fmla="*/ 397710 w 547998"/>
                <a:gd name="connsiteY4253" fmla="*/ 177698 h 513723"/>
                <a:gd name="connsiteX4254" fmla="*/ 398021 w 547998"/>
                <a:gd name="connsiteY4254" fmla="*/ 177995 h 513723"/>
                <a:gd name="connsiteX4255" fmla="*/ 394794 w 547998"/>
                <a:gd name="connsiteY4255" fmla="*/ 184870 h 513723"/>
                <a:gd name="connsiteX4256" fmla="*/ 394657 w 547998"/>
                <a:gd name="connsiteY4256" fmla="*/ 184709 h 513723"/>
                <a:gd name="connsiteX4257" fmla="*/ 392355 w 547998"/>
                <a:gd name="connsiteY4257" fmla="*/ 184709 h 513723"/>
                <a:gd name="connsiteX4258" fmla="*/ 389731 w 547998"/>
                <a:gd name="connsiteY4258" fmla="*/ 191584 h 513723"/>
                <a:gd name="connsiteX4259" fmla="*/ 389123 w 547998"/>
                <a:gd name="connsiteY4259" fmla="*/ 190843 h 513723"/>
                <a:gd name="connsiteX4260" fmla="*/ 386820 w 547998"/>
                <a:gd name="connsiteY4260" fmla="*/ 190843 h 513723"/>
                <a:gd name="connsiteX4261" fmla="*/ 384154 w 547998"/>
                <a:gd name="connsiteY4261" fmla="*/ 197718 h 513723"/>
                <a:gd name="connsiteX4262" fmla="*/ 387145 w 547998"/>
                <a:gd name="connsiteY4262" fmla="*/ 191792 h 513723"/>
                <a:gd name="connsiteX4263" fmla="*/ 389505 w 547998"/>
                <a:gd name="connsiteY4263" fmla="*/ 194061 h 513723"/>
                <a:gd name="connsiteX4264" fmla="*/ 390481 w 547998"/>
                <a:gd name="connsiteY4264" fmla="*/ 194061 h 513723"/>
                <a:gd name="connsiteX4265" fmla="*/ 389698 w 547998"/>
                <a:gd name="connsiteY4265" fmla="*/ 195727 h 513723"/>
                <a:gd name="connsiteX4266" fmla="*/ 389698 w 547998"/>
                <a:gd name="connsiteY4266" fmla="*/ 200960 h 513723"/>
                <a:gd name="connsiteX4267" fmla="*/ 387070 w 547998"/>
                <a:gd name="connsiteY4267" fmla="*/ 204182 h 513723"/>
                <a:gd name="connsiteX4268" fmla="*/ 387070 w 547998"/>
                <a:gd name="connsiteY4268" fmla="*/ 201318 h 513723"/>
                <a:gd name="connsiteX4269" fmla="*/ 387070 w 547998"/>
                <a:gd name="connsiteY4269" fmla="*/ 195883 h 513723"/>
                <a:gd name="connsiteX4270" fmla="*/ 387570 w 547998"/>
                <a:gd name="connsiteY4270" fmla="*/ 194623 h 513723"/>
                <a:gd name="connsiteX4271" fmla="*/ 389170 w 547998"/>
                <a:gd name="connsiteY4271" fmla="*/ 194868 h 513723"/>
                <a:gd name="connsiteX4272" fmla="*/ 387320 w 547998"/>
                <a:gd name="connsiteY4272" fmla="*/ 193453 h 513723"/>
                <a:gd name="connsiteX4273" fmla="*/ 385678 w 547998"/>
                <a:gd name="connsiteY4273" fmla="*/ 197105 h 513723"/>
                <a:gd name="connsiteX4274" fmla="*/ 386546 w 547998"/>
                <a:gd name="connsiteY4274" fmla="*/ 196685 h 513723"/>
                <a:gd name="connsiteX4275" fmla="*/ 386546 w 547998"/>
                <a:gd name="connsiteY4275" fmla="*/ 202470 h 513723"/>
                <a:gd name="connsiteX4276" fmla="*/ 396257 w 547998"/>
                <a:gd name="connsiteY4276" fmla="*/ 185728 h 513723"/>
                <a:gd name="connsiteX4277" fmla="*/ 398474 w 547998"/>
                <a:gd name="connsiteY4277" fmla="*/ 180585 h 513723"/>
                <a:gd name="connsiteX4278" fmla="*/ 398710 w 547998"/>
                <a:gd name="connsiteY4278" fmla="*/ 180623 h 513723"/>
                <a:gd name="connsiteX4279" fmla="*/ 398710 w 547998"/>
                <a:gd name="connsiteY4279" fmla="*/ 191584 h 513723"/>
                <a:gd name="connsiteX4280" fmla="*/ 396257 w 547998"/>
                <a:gd name="connsiteY4280" fmla="*/ 194599 h 513723"/>
                <a:gd name="connsiteX4281" fmla="*/ 394086 w 547998"/>
                <a:gd name="connsiteY4281" fmla="*/ 196387 h 513723"/>
                <a:gd name="connsiteX4282" fmla="*/ 392303 w 547998"/>
                <a:gd name="connsiteY4282" fmla="*/ 198836 h 513723"/>
                <a:gd name="connsiteX4283" fmla="*/ 392303 w 547998"/>
                <a:gd name="connsiteY4283" fmla="*/ 190456 h 513723"/>
                <a:gd name="connsiteX4284" fmla="*/ 392355 w 547998"/>
                <a:gd name="connsiteY4284" fmla="*/ 190433 h 513723"/>
                <a:gd name="connsiteX4285" fmla="*/ 393119 w 547998"/>
                <a:gd name="connsiteY4285" fmla="*/ 188517 h 513723"/>
                <a:gd name="connsiteX4286" fmla="*/ 394063 w 547998"/>
                <a:gd name="connsiteY4286" fmla="*/ 188668 h 513723"/>
                <a:gd name="connsiteX4287" fmla="*/ 389731 w 547998"/>
                <a:gd name="connsiteY4287" fmla="*/ 191584 h 513723"/>
                <a:gd name="connsiteX4288" fmla="*/ 392709 w 547998"/>
                <a:gd name="connsiteY4288" fmla="*/ 185686 h 513723"/>
                <a:gd name="connsiteX4289" fmla="*/ 393907 w 547998"/>
                <a:gd name="connsiteY4289" fmla="*/ 186828 h 513723"/>
                <a:gd name="connsiteX4290" fmla="*/ 393463 w 547998"/>
                <a:gd name="connsiteY4290" fmla="*/ 187772 h 513723"/>
                <a:gd name="connsiteX4291" fmla="*/ 392902 w 547998"/>
                <a:gd name="connsiteY4291" fmla="*/ 187333 h 513723"/>
                <a:gd name="connsiteX4292" fmla="*/ 391260 w 547998"/>
                <a:gd name="connsiteY4292" fmla="*/ 190985 h 513723"/>
                <a:gd name="connsiteX4293" fmla="*/ 392166 w 547998"/>
                <a:gd name="connsiteY4293" fmla="*/ 190546 h 513723"/>
                <a:gd name="connsiteX4294" fmla="*/ 390977 w 547998"/>
                <a:gd name="connsiteY4294" fmla="*/ 193080 h 513723"/>
                <a:gd name="connsiteX4295" fmla="*/ 407189 w 547998"/>
                <a:gd name="connsiteY4295" fmla="*/ 227539 h 513723"/>
                <a:gd name="connsiteX4296" fmla="*/ 405061 w 547998"/>
                <a:gd name="connsiteY4296" fmla="*/ 227539 h 513723"/>
                <a:gd name="connsiteX4297" fmla="*/ 403769 w 547998"/>
                <a:gd name="connsiteY4297" fmla="*/ 228449 h 513723"/>
                <a:gd name="connsiteX4298" fmla="*/ 403905 w 547998"/>
                <a:gd name="connsiteY4298" fmla="*/ 228709 h 513723"/>
                <a:gd name="connsiteX4299" fmla="*/ 405132 w 547998"/>
                <a:gd name="connsiteY4299" fmla="*/ 227845 h 513723"/>
                <a:gd name="connsiteX4300" fmla="*/ 407213 w 547998"/>
                <a:gd name="connsiteY4300" fmla="*/ 227845 h 513723"/>
                <a:gd name="connsiteX4301" fmla="*/ 407189 w 547998"/>
                <a:gd name="connsiteY4301" fmla="*/ 201644 h 513723"/>
                <a:gd name="connsiteX4302" fmla="*/ 405052 w 547998"/>
                <a:gd name="connsiteY4302" fmla="*/ 201644 h 513723"/>
                <a:gd name="connsiteX4303" fmla="*/ 403759 w 547998"/>
                <a:gd name="connsiteY4303" fmla="*/ 202828 h 513723"/>
                <a:gd name="connsiteX4304" fmla="*/ 403920 w 547998"/>
                <a:gd name="connsiteY4304" fmla="*/ 203064 h 513723"/>
                <a:gd name="connsiteX4305" fmla="*/ 405142 w 547998"/>
                <a:gd name="connsiteY4305" fmla="*/ 201946 h 513723"/>
                <a:gd name="connsiteX4306" fmla="*/ 407213 w 547998"/>
                <a:gd name="connsiteY4306" fmla="*/ 201946 h 513723"/>
                <a:gd name="connsiteX4307" fmla="*/ 407189 w 547998"/>
                <a:gd name="connsiteY4307" fmla="*/ 199053 h 513723"/>
                <a:gd name="connsiteX4308" fmla="*/ 405052 w 547998"/>
                <a:gd name="connsiteY4308" fmla="*/ 199053 h 513723"/>
                <a:gd name="connsiteX4309" fmla="*/ 403759 w 547998"/>
                <a:gd name="connsiteY4309" fmla="*/ 200238 h 513723"/>
                <a:gd name="connsiteX4310" fmla="*/ 403920 w 547998"/>
                <a:gd name="connsiteY4310" fmla="*/ 200474 h 513723"/>
                <a:gd name="connsiteX4311" fmla="*/ 405142 w 547998"/>
                <a:gd name="connsiteY4311" fmla="*/ 199355 h 513723"/>
                <a:gd name="connsiteX4312" fmla="*/ 407213 w 547998"/>
                <a:gd name="connsiteY4312" fmla="*/ 199355 h 513723"/>
                <a:gd name="connsiteX4313" fmla="*/ 407189 w 547998"/>
                <a:gd name="connsiteY4313" fmla="*/ 224948 h 513723"/>
                <a:gd name="connsiteX4314" fmla="*/ 405057 w 547998"/>
                <a:gd name="connsiteY4314" fmla="*/ 224948 h 513723"/>
                <a:gd name="connsiteX4315" fmla="*/ 403670 w 547998"/>
                <a:gd name="connsiteY4315" fmla="*/ 225939 h 513723"/>
                <a:gd name="connsiteX4316" fmla="*/ 403806 w 547998"/>
                <a:gd name="connsiteY4316" fmla="*/ 226194 h 513723"/>
                <a:gd name="connsiteX4317" fmla="*/ 405132 w 547998"/>
                <a:gd name="connsiteY4317" fmla="*/ 225250 h 513723"/>
                <a:gd name="connsiteX4318" fmla="*/ 407213 w 547998"/>
                <a:gd name="connsiteY4318" fmla="*/ 225250 h 513723"/>
                <a:gd name="connsiteX4319" fmla="*/ 407189 w 547998"/>
                <a:gd name="connsiteY4319" fmla="*/ 204230 h 513723"/>
                <a:gd name="connsiteX4320" fmla="*/ 405052 w 547998"/>
                <a:gd name="connsiteY4320" fmla="*/ 204230 h 513723"/>
                <a:gd name="connsiteX4321" fmla="*/ 403759 w 547998"/>
                <a:gd name="connsiteY4321" fmla="*/ 205414 h 513723"/>
                <a:gd name="connsiteX4322" fmla="*/ 403920 w 547998"/>
                <a:gd name="connsiteY4322" fmla="*/ 205650 h 513723"/>
                <a:gd name="connsiteX4323" fmla="*/ 405142 w 547998"/>
                <a:gd name="connsiteY4323" fmla="*/ 204531 h 513723"/>
                <a:gd name="connsiteX4324" fmla="*/ 407213 w 547998"/>
                <a:gd name="connsiteY4324" fmla="*/ 204531 h 513723"/>
                <a:gd name="connsiteX4325" fmla="*/ 393572 w 547998"/>
                <a:gd name="connsiteY4325" fmla="*/ 239929 h 513723"/>
                <a:gd name="connsiteX4326" fmla="*/ 393572 w 547998"/>
                <a:gd name="connsiteY4326" fmla="*/ 224778 h 513723"/>
                <a:gd name="connsiteX4327" fmla="*/ 391642 w 547998"/>
                <a:gd name="connsiteY4327" fmla="*/ 226293 h 513723"/>
                <a:gd name="connsiteX4328" fmla="*/ 391642 w 547998"/>
                <a:gd name="connsiteY4328" fmla="*/ 241194 h 513723"/>
                <a:gd name="connsiteX4329" fmla="*/ 393558 w 547998"/>
                <a:gd name="connsiteY4329" fmla="*/ 239920 h 513723"/>
                <a:gd name="connsiteX4330" fmla="*/ 394586 w 547998"/>
                <a:gd name="connsiteY4330" fmla="*/ 221046 h 513723"/>
                <a:gd name="connsiteX4331" fmla="*/ 390581 w 547998"/>
                <a:gd name="connsiteY4331" fmla="*/ 224307 h 513723"/>
                <a:gd name="connsiteX4332" fmla="*/ 390750 w 547998"/>
                <a:gd name="connsiteY4332" fmla="*/ 226482 h 513723"/>
                <a:gd name="connsiteX4333" fmla="*/ 391033 w 547998"/>
                <a:gd name="connsiteY4333" fmla="*/ 227298 h 513723"/>
                <a:gd name="connsiteX4334" fmla="*/ 391033 w 547998"/>
                <a:gd name="connsiteY4334" fmla="*/ 245011 h 513723"/>
                <a:gd name="connsiteX4335" fmla="*/ 391184 w 547998"/>
                <a:gd name="connsiteY4335" fmla="*/ 244917 h 513723"/>
                <a:gd name="connsiteX4336" fmla="*/ 391184 w 547998"/>
                <a:gd name="connsiteY4336" fmla="*/ 225255 h 513723"/>
                <a:gd name="connsiteX4337" fmla="*/ 394582 w 547998"/>
                <a:gd name="connsiteY4337" fmla="*/ 221041 h 513723"/>
                <a:gd name="connsiteX4338" fmla="*/ 399975 w 547998"/>
                <a:gd name="connsiteY4338" fmla="*/ 211628 h 513723"/>
                <a:gd name="connsiteX4339" fmla="*/ 398720 w 547998"/>
                <a:gd name="connsiteY4339" fmla="*/ 212756 h 513723"/>
                <a:gd name="connsiteX4340" fmla="*/ 397153 w 547998"/>
                <a:gd name="connsiteY4340" fmla="*/ 218050 h 513723"/>
                <a:gd name="connsiteX4341" fmla="*/ 401608 w 547998"/>
                <a:gd name="connsiteY4341" fmla="*/ 214393 h 513723"/>
                <a:gd name="connsiteX4342" fmla="*/ 399980 w 547998"/>
                <a:gd name="connsiteY4342" fmla="*/ 211628 h 513723"/>
                <a:gd name="connsiteX4343" fmla="*/ 400451 w 547998"/>
                <a:gd name="connsiteY4343" fmla="*/ 235357 h 513723"/>
                <a:gd name="connsiteX4344" fmla="*/ 400451 w 547998"/>
                <a:gd name="connsiteY4344" fmla="*/ 219343 h 513723"/>
                <a:gd name="connsiteX4345" fmla="*/ 398333 w 547998"/>
                <a:gd name="connsiteY4345" fmla="*/ 221013 h 513723"/>
                <a:gd name="connsiteX4346" fmla="*/ 398333 w 547998"/>
                <a:gd name="connsiteY4346" fmla="*/ 236763 h 513723"/>
                <a:gd name="connsiteX4347" fmla="*/ 400451 w 547998"/>
                <a:gd name="connsiteY4347" fmla="*/ 235348 h 513723"/>
                <a:gd name="connsiteX4348" fmla="*/ 401589 w 547998"/>
                <a:gd name="connsiteY4348" fmla="*/ 215341 h 513723"/>
                <a:gd name="connsiteX4349" fmla="*/ 397167 w 547998"/>
                <a:gd name="connsiteY4349" fmla="*/ 218937 h 513723"/>
                <a:gd name="connsiteX4350" fmla="*/ 397356 w 547998"/>
                <a:gd name="connsiteY4350" fmla="*/ 221225 h 513723"/>
                <a:gd name="connsiteX4351" fmla="*/ 397668 w 547998"/>
                <a:gd name="connsiteY4351" fmla="*/ 222075 h 513723"/>
                <a:gd name="connsiteX4352" fmla="*/ 397668 w 547998"/>
                <a:gd name="connsiteY4352" fmla="*/ 240793 h 513723"/>
                <a:gd name="connsiteX4353" fmla="*/ 397833 w 547998"/>
                <a:gd name="connsiteY4353" fmla="*/ 240689 h 513723"/>
                <a:gd name="connsiteX4354" fmla="*/ 397833 w 547998"/>
                <a:gd name="connsiteY4354" fmla="*/ 219928 h 513723"/>
                <a:gd name="connsiteX4355" fmla="*/ 401579 w 547998"/>
                <a:gd name="connsiteY4355" fmla="*/ 215346 h 513723"/>
                <a:gd name="connsiteX4356" fmla="*/ 407175 w 547998"/>
                <a:gd name="connsiteY4356" fmla="*/ 219753 h 513723"/>
                <a:gd name="connsiteX4357" fmla="*/ 405043 w 547998"/>
                <a:gd name="connsiteY4357" fmla="*/ 219753 h 513723"/>
                <a:gd name="connsiteX4358" fmla="*/ 403750 w 547998"/>
                <a:gd name="connsiteY4358" fmla="*/ 220730 h 513723"/>
                <a:gd name="connsiteX4359" fmla="*/ 403891 w 547998"/>
                <a:gd name="connsiteY4359" fmla="*/ 220980 h 513723"/>
                <a:gd name="connsiteX4360" fmla="*/ 405118 w 547998"/>
                <a:gd name="connsiteY4360" fmla="*/ 220036 h 513723"/>
                <a:gd name="connsiteX4361" fmla="*/ 407213 w 547998"/>
                <a:gd name="connsiteY4361" fmla="*/ 220036 h 513723"/>
                <a:gd name="connsiteX4362" fmla="*/ 407175 w 547998"/>
                <a:gd name="connsiteY4362" fmla="*/ 222344 h 513723"/>
                <a:gd name="connsiteX4363" fmla="*/ 405043 w 547998"/>
                <a:gd name="connsiteY4363" fmla="*/ 222344 h 513723"/>
                <a:gd name="connsiteX4364" fmla="*/ 403750 w 547998"/>
                <a:gd name="connsiteY4364" fmla="*/ 223287 h 513723"/>
                <a:gd name="connsiteX4365" fmla="*/ 403891 w 547998"/>
                <a:gd name="connsiteY4365" fmla="*/ 223542 h 513723"/>
                <a:gd name="connsiteX4366" fmla="*/ 405118 w 547998"/>
                <a:gd name="connsiteY4366" fmla="*/ 222636 h 513723"/>
                <a:gd name="connsiteX4367" fmla="*/ 407213 w 547998"/>
                <a:gd name="connsiteY4367" fmla="*/ 222636 h 513723"/>
                <a:gd name="connsiteX4368" fmla="*/ 407175 w 547998"/>
                <a:gd name="connsiteY4368" fmla="*/ 217153 h 513723"/>
                <a:gd name="connsiteX4369" fmla="*/ 405047 w 547998"/>
                <a:gd name="connsiteY4369" fmla="*/ 217153 h 513723"/>
                <a:gd name="connsiteX4370" fmla="*/ 403759 w 547998"/>
                <a:gd name="connsiteY4370" fmla="*/ 218050 h 513723"/>
                <a:gd name="connsiteX4371" fmla="*/ 403896 w 547998"/>
                <a:gd name="connsiteY4371" fmla="*/ 218309 h 513723"/>
                <a:gd name="connsiteX4372" fmla="*/ 405123 w 547998"/>
                <a:gd name="connsiteY4372" fmla="*/ 217455 h 513723"/>
                <a:gd name="connsiteX4373" fmla="*/ 407213 w 547998"/>
                <a:gd name="connsiteY4373" fmla="*/ 217455 h 513723"/>
                <a:gd name="connsiteX4374" fmla="*/ 407175 w 547998"/>
                <a:gd name="connsiteY4374" fmla="*/ 206773 h 513723"/>
                <a:gd name="connsiteX4375" fmla="*/ 405038 w 547998"/>
                <a:gd name="connsiteY4375" fmla="*/ 206773 h 513723"/>
                <a:gd name="connsiteX4376" fmla="*/ 403745 w 547998"/>
                <a:gd name="connsiteY4376" fmla="*/ 207957 h 513723"/>
                <a:gd name="connsiteX4377" fmla="*/ 403905 w 547998"/>
                <a:gd name="connsiteY4377" fmla="*/ 208193 h 513723"/>
                <a:gd name="connsiteX4378" fmla="*/ 405127 w 547998"/>
                <a:gd name="connsiteY4378" fmla="*/ 207075 h 513723"/>
                <a:gd name="connsiteX4379" fmla="*/ 407213 w 547998"/>
                <a:gd name="connsiteY4379" fmla="*/ 207075 h 513723"/>
                <a:gd name="connsiteX4380" fmla="*/ 407175 w 547998"/>
                <a:gd name="connsiteY4380" fmla="*/ 209363 h 513723"/>
                <a:gd name="connsiteX4381" fmla="*/ 405038 w 547998"/>
                <a:gd name="connsiteY4381" fmla="*/ 209363 h 513723"/>
                <a:gd name="connsiteX4382" fmla="*/ 403745 w 547998"/>
                <a:gd name="connsiteY4382" fmla="*/ 210529 h 513723"/>
                <a:gd name="connsiteX4383" fmla="*/ 403905 w 547998"/>
                <a:gd name="connsiteY4383" fmla="*/ 210765 h 513723"/>
                <a:gd name="connsiteX4384" fmla="*/ 405127 w 547998"/>
                <a:gd name="connsiteY4384" fmla="*/ 209665 h 513723"/>
                <a:gd name="connsiteX4385" fmla="*/ 407213 w 547998"/>
                <a:gd name="connsiteY4385" fmla="*/ 209665 h 513723"/>
                <a:gd name="connsiteX4386" fmla="*/ 407175 w 547998"/>
                <a:gd name="connsiteY4386" fmla="*/ 211954 h 513723"/>
                <a:gd name="connsiteX4387" fmla="*/ 405043 w 547998"/>
                <a:gd name="connsiteY4387" fmla="*/ 211954 h 513723"/>
                <a:gd name="connsiteX4388" fmla="*/ 403655 w 547998"/>
                <a:gd name="connsiteY4388" fmla="*/ 212968 h 513723"/>
                <a:gd name="connsiteX4389" fmla="*/ 403797 w 547998"/>
                <a:gd name="connsiteY4389" fmla="*/ 213223 h 513723"/>
                <a:gd name="connsiteX4390" fmla="*/ 405123 w 547998"/>
                <a:gd name="connsiteY4390" fmla="*/ 212251 h 513723"/>
                <a:gd name="connsiteX4391" fmla="*/ 407213 w 547998"/>
                <a:gd name="connsiteY4391" fmla="*/ 212251 h 513723"/>
                <a:gd name="connsiteX4392" fmla="*/ 407175 w 547998"/>
                <a:gd name="connsiteY4392" fmla="*/ 214544 h 513723"/>
                <a:gd name="connsiteX4393" fmla="*/ 405043 w 547998"/>
                <a:gd name="connsiteY4393" fmla="*/ 214544 h 513723"/>
                <a:gd name="connsiteX4394" fmla="*/ 403655 w 547998"/>
                <a:gd name="connsiteY4394" fmla="*/ 215568 h 513723"/>
                <a:gd name="connsiteX4395" fmla="*/ 403797 w 547998"/>
                <a:gd name="connsiteY4395" fmla="*/ 215823 h 513723"/>
                <a:gd name="connsiteX4396" fmla="*/ 405123 w 547998"/>
                <a:gd name="connsiteY4396" fmla="*/ 214846 h 513723"/>
                <a:gd name="connsiteX4397" fmla="*/ 407213 w 547998"/>
                <a:gd name="connsiteY4397" fmla="*/ 214846 h 51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</a:cxnLst>
              <a:rect l="l" t="t" r="r" b="b"/>
              <a:pathLst>
                <a:path w="547998" h="513723">
                  <a:moveTo>
                    <a:pt x="169469" y="301840"/>
                  </a:moveTo>
                  <a:lnTo>
                    <a:pt x="171229" y="300160"/>
                  </a:lnTo>
                  <a:lnTo>
                    <a:pt x="173447" y="304558"/>
                  </a:lnTo>
                  <a:lnTo>
                    <a:pt x="171474" y="299438"/>
                  </a:lnTo>
                  <a:lnTo>
                    <a:pt x="169766" y="299438"/>
                  </a:lnTo>
                  <a:lnTo>
                    <a:pt x="167789" y="301840"/>
                  </a:lnTo>
                  <a:close/>
                  <a:moveTo>
                    <a:pt x="169719" y="302449"/>
                  </a:moveTo>
                  <a:lnTo>
                    <a:pt x="170908" y="302265"/>
                  </a:lnTo>
                  <a:lnTo>
                    <a:pt x="171474" y="303680"/>
                  </a:lnTo>
                  <a:lnTo>
                    <a:pt x="172310" y="304086"/>
                  </a:lnTo>
                  <a:lnTo>
                    <a:pt x="171088" y="301373"/>
                  </a:lnTo>
                  <a:close/>
                  <a:moveTo>
                    <a:pt x="174697" y="293842"/>
                  </a:moveTo>
                  <a:cubicBezTo>
                    <a:pt x="175169" y="293913"/>
                    <a:pt x="175377" y="294347"/>
                    <a:pt x="175532" y="295206"/>
                  </a:cubicBezTo>
                  <a:cubicBezTo>
                    <a:pt x="175773" y="297353"/>
                    <a:pt x="177099" y="298169"/>
                    <a:pt x="177509" y="295678"/>
                  </a:cubicBezTo>
                  <a:cubicBezTo>
                    <a:pt x="177660" y="294895"/>
                    <a:pt x="177915" y="294593"/>
                    <a:pt x="178345" y="294762"/>
                  </a:cubicBezTo>
                  <a:lnTo>
                    <a:pt x="178345" y="294291"/>
                  </a:lnTo>
                  <a:lnTo>
                    <a:pt x="174697" y="293347"/>
                  </a:lnTo>
                  <a:close/>
                  <a:moveTo>
                    <a:pt x="178345" y="277328"/>
                  </a:moveTo>
                  <a:lnTo>
                    <a:pt x="174697" y="275738"/>
                  </a:lnTo>
                  <a:lnTo>
                    <a:pt x="174697" y="291922"/>
                  </a:lnTo>
                  <a:lnTo>
                    <a:pt x="178345" y="292922"/>
                  </a:lnTo>
                  <a:close/>
                  <a:moveTo>
                    <a:pt x="177476" y="273685"/>
                  </a:moveTo>
                  <a:lnTo>
                    <a:pt x="176250" y="274629"/>
                  </a:lnTo>
                  <a:lnTo>
                    <a:pt x="177311" y="274464"/>
                  </a:lnTo>
                  <a:lnTo>
                    <a:pt x="177816" y="275733"/>
                  </a:lnTo>
                  <a:lnTo>
                    <a:pt x="178562" y="276096"/>
                  </a:lnTo>
                  <a:close/>
                  <a:moveTo>
                    <a:pt x="405123" y="288185"/>
                  </a:moveTo>
                  <a:lnTo>
                    <a:pt x="407199" y="288185"/>
                  </a:lnTo>
                  <a:lnTo>
                    <a:pt x="407199" y="287883"/>
                  </a:lnTo>
                  <a:lnTo>
                    <a:pt x="405104" y="287883"/>
                  </a:lnTo>
                  <a:lnTo>
                    <a:pt x="403717" y="288312"/>
                  </a:lnTo>
                  <a:lnTo>
                    <a:pt x="403787" y="288605"/>
                  </a:lnTo>
                  <a:close/>
                  <a:moveTo>
                    <a:pt x="175806" y="302859"/>
                  </a:moveTo>
                  <a:lnTo>
                    <a:pt x="177472" y="301269"/>
                  </a:lnTo>
                  <a:lnTo>
                    <a:pt x="179571" y="305426"/>
                  </a:lnTo>
                  <a:lnTo>
                    <a:pt x="177684" y="300590"/>
                  </a:lnTo>
                  <a:lnTo>
                    <a:pt x="176066" y="300590"/>
                  </a:lnTo>
                  <a:lnTo>
                    <a:pt x="174178" y="302859"/>
                  </a:lnTo>
                  <a:close/>
                  <a:moveTo>
                    <a:pt x="176047" y="303435"/>
                  </a:moveTo>
                  <a:lnTo>
                    <a:pt x="177170" y="303260"/>
                  </a:lnTo>
                  <a:lnTo>
                    <a:pt x="177708" y="304605"/>
                  </a:lnTo>
                  <a:lnTo>
                    <a:pt x="178500" y="304987"/>
                  </a:lnTo>
                  <a:lnTo>
                    <a:pt x="177349" y="302425"/>
                  </a:lnTo>
                  <a:close/>
                  <a:moveTo>
                    <a:pt x="184177" y="279904"/>
                  </a:moveTo>
                  <a:lnTo>
                    <a:pt x="180529" y="278314"/>
                  </a:lnTo>
                  <a:lnTo>
                    <a:pt x="180529" y="293554"/>
                  </a:lnTo>
                  <a:lnTo>
                    <a:pt x="184177" y="294555"/>
                  </a:lnTo>
                  <a:close/>
                  <a:moveTo>
                    <a:pt x="177807" y="271949"/>
                  </a:moveTo>
                  <a:lnTo>
                    <a:pt x="176278" y="271949"/>
                  </a:lnTo>
                  <a:lnTo>
                    <a:pt x="174513" y="274096"/>
                  </a:lnTo>
                  <a:lnTo>
                    <a:pt x="176009" y="274096"/>
                  </a:lnTo>
                  <a:lnTo>
                    <a:pt x="177585" y="272590"/>
                  </a:lnTo>
                  <a:lnTo>
                    <a:pt x="179567" y="276521"/>
                  </a:lnTo>
                  <a:close/>
                  <a:moveTo>
                    <a:pt x="405094" y="293366"/>
                  </a:moveTo>
                  <a:lnTo>
                    <a:pt x="407213" y="293366"/>
                  </a:lnTo>
                  <a:lnTo>
                    <a:pt x="407213" y="293064"/>
                  </a:lnTo>
                  <a:lnTo>
                    <a:pt x="405090" y="293064"/>
                  </a:lnTo>
                  <a:lnTo>
                    <a:pt x="403736" y="293432"/>
                  </a:lnTo>
                  <a:lnTo>
                    <a:pt x="403797" y="293724"/>
                  </a:lnTo>
                  <a:close/>
                  <a:moveTo>
                    <a:pt x="405094" y="295956"/>
                  </a:moveTo>
                  <a:lnTo>
                    <a:pt x="407213" y="295956"/>
                  </a:lnTo>
                  <a:lnTo>
                    <a:pt x="407213" y="295654"/>
                  </a:lnTo>
                  <a:lnTo>
                    <a:pt x="405094" y="295654"/>
                  </a:lnTo>
                  <a:lnTo>
                    <a:pt x="403740" y="295975"/>
                  </a:lnTo>
                  <a:lnTo>
                    <a:pt x="403792" y="296272"/>
                  </a:lnTo>
                  <a:close/>
                  <a:moveTo>
                    <a:pt x="167832" y="292087"/>
                  </a:moveTo>
                  <a:cubicBezTo>
                    <a:pt x="168398" y="292172"/>
                    <a:pt x="168709" y="292649"/>
                    <a:pt x="168898" y="293583"/>
                  </a:cubicBezTo>
                  <a:cubicBezTo>
                    <a:pt x="169205" y="295862"/>
                    <a:pt x="170894" y="296839"/>
                    <a:pt x="171432" y="294201"/>
                  </a:cubicBezTo>
                  <a:cubicBezTo>
                    <a:pt x="171616" y="293356"/>
                    <a:pt x="171984" y="293078"/>
                    <a:pt x="172498" y="293257"/>
                  </a:cubicBezTo>
                  <a:lnTo>
                    <a:pt x="172498" y="292785"/>
                  </a:lnTo>
                  <a:lnTo>
                    <a:pt x="167832" y="291573"/>
                  </a:lnTo>
                  <a:close/>
                  <a:moveTo>
                    <a:pt x="403721" y="290761"/>
                  </a:moveTo>
                  <a:lnTo>
                    <a:pt x="403773" y="291058"/>
                  </a:lnTo>
                  <a:lnTo>
                    <a:pt x="405104" y="290756"/>
                  </a:lnTo>
                  <a:lnTo>
                    <a:pt x="407213" y="290756"/>
                  </a:lnTo>
                  <a:lnTo>
                    <a:pt x="407213" y="290454"/>
                  </a:lnTo>
                  <a:cubicBezTo>
                    <a:pt x="406047" y="290371"/>
                    <a:pt x="404874" y="290474"/>
                    <a:pt x="403740" y="290761"/>
                  </a:cubicBezTo>
                  <a:moveTo>
                    <a:pt x="147991" y="257642"/>
                  </a:moveTo>
                  <a:lnTo>
                    <a:pt x="145433" y="260752"/>
                  </a:lnTo>
                  <a:lnTo>
                    <a:pt x="147604" y="260752"/>
                  </a:lnTo>
                  <a:lnTo>
                    <a:pt x="149888" y="258572"/>
                  </a:lnTo>
                  <a:lnTo>
                    <a:pt x="152756" y="264267"/>
                  </a:lnTo>
                  <a:lnTo>
                    <a:pt x="150199" y="257661"/>
                  </a:lnTo>
                  <a:close/>
                  <a:moveTo>
                    <a:pt x="154932" y="299792"/>
                  </a:moveTo>
                  <a:lnTo>
                    <a:pt x="156272" y="299585"/>
                  </a:lnTo>
                  <a:lnTo>
                    <a:pt x="156909" y="301194"/>
                  </a:lnTo>
                  <a:lnTo>
                    <a:pt x="157852" y="301665"/>
                  </a:lnTo>
                  <a:lnTo>
                    <a:pt x="156475" y="298603"/>
                  </a:lnTo>
                  <a:close/>
                  <a:moveTo>
                    <a:pt x="157055" y="261875"/>
                  </a:moveTo>
                  <a:lnTo>
                    <a:pt x="155248" y="261875"/>
                  </a:lnTo>
                  <a:lnTo>
                    <a:pt x="153157" y="264418"/>
                  </a:lnTo>
                  <a:lnTo>
                    <a:pt x="154932" y="264418"/>
                  </a:lnTo>
                  <a:lnTo>
                    <a:pt x="156819" y="262634"/>
                  </a:lnTo>
                  <a:lnTo>
                    <a:pt x="159178" y="267287"/>
                  </a:lnTo>
                  <a:close/>
                  <a:moveTo>
                    <a:pt x="403750" y="319251"/>
                  </a:moveTo>
                  <a:lnTo>
                    <a:pt x="407213" y="319251"/>
                  </a:lnTo>
                  <a:lnTo>
                    <a:pt x="407213" y="318949"/>
                  </a:lnTo>
                  <a:lnTo>
                    <a:pt x="403764" y="318949"/>
                  </a:lnTo>
                  <a:close/>
                  <a:moveTo>
                    <a:pt x="154648" y="299122"/>
                  </a:moveTo>
                  <a:lnTo>
                    <a:pt x="156640" y="297235"/>
                  </a:lnTo>
                  <a:lnTo>
                    <a:pt x="159145" y="302203"/>
                  </a:lnTo>
                  <a:lnTo>
                    <a:pt x="156913" y="296423"/>
                  </a:lnTo>
                  <a:lnTo>
                    <a:pt x="154983" y="296423"/>
                  </a:lnTo>
                  <a:lnTo>
                    <a:pt x="152752" y="299136"/>
                  </a:lnTo>
                  <a:close/>
                  <a:moveTo>
                    <a:pt x="150312" y="295149"/>
                  </a:moveTo>
                  <a:lnTo>
                    <a:pt x="148099" y="295149"/>
                  </a:lnTo>
                  <a:lnTo>
                    <a:pt x="145542" y="298259"/>
                  </a:lnTo>
                  <a:lnTo>
                    <a:pt x="147698" y="298259"/>
                  </a:lnTo>
                  <a:lnTo>
                    <a:pt x="149982" y="296079"/>
                  </a:lnTo>
                  <a:lnTo>
                    <a:pt x="152855" y="301769"/>
                  </a:lnTo>
                  <a:close/>
                  <a:moveTo>
                    <a:pt x="146811" y="284297"/>
                  </a:moveTo>
                  <a:lnTo>
                    <a:pt x="151430" y="285561"/>
                  </a:lnTo>
                  <a:lnTo>
                    <a:pt x="151430" y="265631"/>
                  </a:lnTo>
                  <a:lnTo>
                    <a:pt x="146811" y="263621"/>
                  </a:lnTo>
                  <a:close/>
                  <a:moveTo>
                    <a:pt x="148038" y="299023"/>
                  </a:moveTo>
                  <a:lnTo>
                    <a:pt x="149576" y="298783"/>
                  </a:lnTo>
                  <a:lnTo>
                    <a:pt x="150312" y="300623"/>
                  </a:lnTo>
                  <a:lnTo>
                    <a:pt x="151397" y="301151"/>
                  </a:lnTo>
                  <a:lnTo>
                    <a:pt x="149817" y="297641"/>
                  </a:lnTo>
                  <a:close/>
                  <a:moveTo>
                    <a:pt x="156663" y="263941"/>
                  </a:moveTo>
                  <a:lnTo>
                    <a:pt x="155210" y="265069"/>
                  </a:lnTo>
                  <a:lnTo>
                    <a:pt x="156465" y="264876"/>
                  </a:lnTo>
                  <a:lnTo>
                    <a:pt x="157064" y="266381"/>
                  </a:lnTo>
                  <a:lnTo>
                    <a:pt x="157947" y="266810"/>
                  </a:lnTo>
                  <a:close/>
                  <a:moveTo>
                    <a:pt x="151284" y="263682"/>
                  </a:moveTo>
                  <a:lnTo>
                    <a:pt x="149708" y="260171"/>
                  </a:lnTo>
                  <a:lnTo>
                    <a:pt x="147934" y="261554"/>
                  </a:lnTo>
                  <a:lnTo>
                    <a:pt x="149472" y="261313"/>
                  </a:lnTo>
                  <a:lnTo>
                    <a:pt x="150208" y="263154"/>
                  </a:lnTo>
                  <a:close/>
                  <a:moveTo>
                    <a:pt x="143494" y="321875"/>
                  </a:moveTo>
                  <a:lnTo>
                    <a:pt x="144796" y="321842"/>
                  </a:lnTo>
                  <a:lnTo>
                    <a:pt x="144796" y="321540"/>
                  </a:lnTo>
                  <a:cubicBezTo>
                    <a:pt x="144013" y="321587"/>
                    <a:pt x="142154" y="321540"/>
                    <a:pt x="141352" y="321540"/>
                  </a:cubicBezTo>
                  <a:lnTo>
                    <a:pt x="141352" y="321842"/>
                  </a:lnTo>
                  <a:close/>
                  <a:moveTo>
                    <a:pt x="167837" y="290068"/>
                  </a:moveTo>
                  <a:lnTo>
                    <a:pt x="172503" y="291346"/>
                  </a:lnTo>
                  <a:lnTo>
                    <a:pt x="172503" y="274803"/>
                  </a:lnTo>
                  <a:lnTo>
                    <a:pt x="167837" y="272774"/>
                  </a:lnTo>
                  <a:close/>
                  <a:moveTo>
                    <a:pt x="141347" y="319251"/>
                  </a:moveTo>
                  <a:lnTo>
                    <a:pt x="144796" y="319251"/>
                  </a:lnTo>
                  <a:lnTo>
                    <a:pt x="144796" y="318949"/>
                  </a:lnTo>
                  <a:lnTo>
                    <a:pt x="141347" y="318949"/>
                  </a:lnTo>
                  <a:close/>
                  <a:moveTo>
                    <a:pt x="157654" y="268339"/>
                  </a:moveTo>
                  <a:lnTo>
                    <a:pt x="153625" y="266584"/>
                  </a:lnTo>
                  <a:lnTo>
                    <a:pt x="153625" y="286175"/>
                  </a:lnTo>
                  <a:lnTo>
                    <a:pt x="157654" y="287274"/>
                  </a:lnTo>
                  <a:close/>
                  <a:moveTo>
                    <a:pt x="153625" y="288473"/>
                  </a:moveTo>
                  <a:cubicBezTo>
                    <a:pt x="154148" y="288548"/>
                    <a:pt x="154375" y="289072"/>
                    <a:pt x="154568" y="290101"/>
                  </a:cubicBezTo>
                  <a:cubicBezTo>
                    <a:pt x="154837" y="292715"/>
                    <a:pt x="156305" y="293639"/>
                    <a:pt x="156758" y="290634"/>
                  </a:cubicBezTo>
                  <a:cubicBezTo>
                    <a:pt x="156923" y="289690"/>
                    <a:pt x="157187" y="289308"/>
                    <a:pt x="157701" y="289501"/>
                  </a:cubicBezTo>
                  <a:lnTo>
                    <a:pt x="157701" y="288954"/>
                  </a:lnTo>
                  <a:lnTo>
                    <a:pt x="153672" y="287911"/>
                  </a:lnTo>
                  <a:close/>
                  <a:moveTo>
                    <a:pt x="141357" y="316656"/>
                  </a:moveTo>
                  <a:lnTo>
                    <a:pt x="144806" y="316656"/>
                  </a:lnTo>
                  <a:lnTo>
                    <a:pt x="144806" y="316354"/>
                  </a:lnTo>
                  <a:lnTo>
                    <a:pt x="141357" y="316354"/>
                  </a:lnTo>
                  <a:close/>
                  <a:moveTo>
                    <a:pt x="161646" y="300505"/>
                  </a:moveTo>
                  <a:lnTo>
                    <a:pt x="163661" y="298584"/>
                  </a:lnTo>
                  <a:lnTo>
                    <a:pt x="166195" y="303605"/>
                  </a:lnTo>
                  <a:lnTo>
                    <a:pt x="163930" y="297749"/>
                  </a:lnTo>
                  <a:lnTo>
                    <a:pt x="161976" y="297749"/>
                  </a:lnTo>
                  <a:lnTo>
                    <a:pt x="159721" y="300495"/>
                  </a:lnTo>
                  <a:close/>
                  <a:moveTo>
                    <a:pt x="159853" y="290058"/>
                  </a:moveTo>
                  <a:cubicBezTo>
                    <a:pt x="160367" y="290134"/>
                    <a:pt x="160603" y="290634"/>
                    <a:pt x="160797" y="291615"/>
                  </a:cubicBezTo>
                  <a:cubicBezTo>
                    <a:pt x="161066" y="294088"/>
                    <a:pt x="162528" y="295003"/>
                    <a:pt x="162986" y="292148"/>
                  </a:cubicBezTo>
                  <a:cubicBezTo>
                    <a:pt x="163151" y="291252"/>
                    <a:pt x="163425" y="290898"/>
                    <a:pt x="163930" y="291087"/>
                  </a:cubicBezTo>
                  <a:lnTo>
                    <a:pt x="163930" y="290568"/>
                  </a:lnTo>
                  <a:lnTo>
                    <a:pt x="159900" y="289525"/>
                  </a:lnTo>
                  <a:close/>
                  <a:moveTo>
                    <a:pt x="162906" y="266862"/>
                  </a:moveTo>
                  <a:lnTo>
                    <a:pt x="161585" y="267891"/>
                  </a:lnTo>
                  <a:lnTo>
                    <a:pt x="162726" y="267712"/>
                  </a:lnTo>
                  <a:lnTo>
                    <a:pt x="163269" y="269080"/>
                  </a:lnTo>
                  <a:lnTo>
                    <a:pt x="164076" y="269472"/>
                  </a:lnTo>
                  <a:close/>
                  <a:moveTo>
                    <a:pt x="163274" y="264975"/>
                  </a:moveTo>
                  <a:lnTo>
                    <a:pt x="161632" y="264975"/>
                  </a:lnTo>
                  <a:lnTo>
                    <a:pt x="159744" y="267287"/>
                  </a:lnTo>
                  <a:lnTo>
                    <a:pt x="161358" y="267287"/>
                  </a:lnTo>
                  <a:lnTo>
                    <a:pt x="163057" y="265668"/>
                  </a:lnTo>
                  <a:lnTo>
                    <a:pt x="165189" y="269915"/>
                  </a:lnTo>
                  <a:close/>
                  <a:moveTo>
                    <a:pt x="169842" y="271722"/>
                  </a:moveTo>
                  <a:lnTo>
                    <a:pt x="171073" y="271529"/>
                  </a:lnTo>
                  <a:lnTo>
                    <a:pt x="171658" y="273001"/>
                  </a:lnTo>
                  <a:lnTo>
                    <a:pt x="172527" y="273421"/>
                  </a:lnTo>
                  <a:lnTo>
                    <a:pt x="171262" y="270613"/>
                  </a:lnTo>
                  <a:close/>
                  <a:moveTo>
                    <a:pt x="161938" y="301184"/>
                  </a:moveTo>
                  <a:lnTo>
                    <a:pt x="163293" y="300972"/>
                  </a:lnTo>
                  <a:lnTo>
                    <a:pt x="163939" y="302595"/>
                  </a:lnTo>
                  <a:lnTo>
                    <a:pt x="164883" y="303067"/>
                  </a:lnTo>
                  <a:lnTo>
                    <a:pt x="163467" y="299972"/>
                  </a:lnTo>
                  <a:close/>
                  <a:moveTo>
                    <a:pt x="171663" y="268627"/>
                  </a:moveTo>
                  <a:lnTo>
                    <a:pt x="169875" y="268627"/>
                  </a:lnTo>
                  <a:lnTo>
                    <a:pt x="167827" y="271118"/>
                  </a:lnTo>
                  <a:lnTo>
                    <a:pt x="169563" y="271118"/>
                  </a:lnTo>
                  <a:lnTo>
                    <a:pt x="171390" y="269372"/>
                  </a:lnTo>
                  <a:lnTo>
                    <a:pt x="173687" y="273926"/>
                  </a:lnTo>
                  <a:close/>
                  <a:moveTo>
                    <a:pt x="405118" y="301128"/>
                  </a:moveTo>
                  <a:lnTo>
                    <a:pt x="407213" y="301128"/>
                  </a:lnTo>
                  <a:lnTo>
                    <a:pt x="407213" y="300826"/>
                  </a:lnTo>
                  <a:lnTo>
                    <a:pt x="405090" y="300826"/>
                  </a:lnTo>
                  <a:lnTo>
                    <a:pt x="403736" y="301024"/>
                  </a:lnTo>
                  <a:lnTo>
                    <a:pt x="403769" y="301321"/>
                  </a:lnTo>
                  <a:close/>
                  <a:moveTo>
                    <a:pt x="405118" y="303718"/>
                  </a:moveTo>
                  <a:lnTo>
                    <a:pt x="407213" y="303718"/>
                  </a:lnTo>
                  <a:lnTo>
                    <a:pt x="407213" y="303411"/>
                  </a:lnTo>
                  <a:lnTo>
                    <a:pt x="405090" y="303411"/>
                  </a:lnTo>
                  <a:lnTo>
                    <a:pt x="403736" y="303572"/>
                  </a:lnTo>
                  <a:lnTo>
                    <a:pt x="403764" y="303874"/>
                  </a:lnTo>
                  <a:close/>
                  <a:moveTo>
                    <a:pt x="146825" y="286732"/>
                  </a:moveTo>
                  <a:cubicBezTo>
                    <a:pt x="147410" y="286817"/>
                    <a:pt x="147684" y="287373"/>
                    <a:pt x="147882" y="288473"/>
                  </a:cubicBezTo>
                  <a:cubicBezTo>
                    <a:pt x="148194" y="291219"/>
                    <a:pt x="149869" y="292247"/>
                    <a:pt x="150392" y="289081"/>
                  </a:cubicBezTo>
                  <a:cubicBezTo>
                    <a:pt x="150581" y="288081"/>
                    <a:pt x="150897" y="287694"/>
                    <a:pt x="151449" y="287911"/>
                  </a:cubicBezTo>
                  <a:lnTo>
                    <a:pt x="151449" y="287331"/>
                  </a:lnTo>
                  <a:lnTo>
                    <a:pt x="146830" y="286132"/>
                  </a:lnTo>
                  <a:close/>
                  <a:moveTo>
                    <a:pt x="407213" y="316359"/>
                  </a:moveTo>
                  <a:lnTo>
                    <a:pt x="403764" y="316359"/>
                  </a:lnTo>
                  <a:lnTo>
                    <a:pt x="403764" y="316661"/>
                  </a:lnTo>
                  <a:lnTo>
                    <a:pt x="407213" y="316661"/>
                  </a:lnTo>
                  <a:close/>
                  <a:moveTo>
                    <a:pt x="163892" y="271062"/>
                  </a:moveTo>
                  <a:lnTo>
                    <a:pt x="159862" y="269306"/>
                  </a:lnTo>
                  <a:lnTo>
                    <a:pt x="159862" y="287892"/>
                  </a:lnTo>
                  <a:lnTo>
                    <a:pt x="163892" y="288992"/>
                  </a:lnTo>
                  <a:close/>
                  <a:moveTo>
                    <a:pt x="180553" y="295343"/>
                  </a:moveTo>
                  <a:cubicBezTo>
                    <a:pt x="181025" y="295414"/>
                    <a:pt x="181237" y="295815"/>
                    <a:pt x="181388" y="296640"/>
                  </a:cubicBezTo>
                  <a:cubicBezTo>
                    <a:pt x="181629" y="298655"/>
                    <a:pt x="182950" y="299471"/>
                    <a:pt x="183370" y="297112"/>
                  </a:cubicBezTo>
                  <a:cubicBezTo>
                    <a:pt x="183516" y="296376"/>
                    <a:pt x="183780" y="296098"/>
                    <a:pt x="184200" y="296263"/>
                  </a:cubicBezTo>
                  <a:lnTo>
                    <a:pt x="184200" y="295862"/>
                  </a:lnTo>
                  <a:lnTo>
                    <a:pt x="180553" y="294918"/>
                  </a:lnTo>
                  <a:close/>
                  <a:moveTo>
                    <a:pt x="405118" y="298547"/>
                  </a:moveTo>
                  <a:lnTo>
                    <a:pt x="407213" y="298547"/>
                  </a:lnTo>
                  <a:lnTo>
                    <a:pt x="407213" y="298221"/>
                  </a:lnTo>
                  <a:cubicBezTo>
                    <a:pt x="406052" y="298168"/>
                    <a:pt x="404889" y="298242"/>
                    <a:pt x="403745" y="298443"/>
                  </a:cubicBezTo>
                  <a:lnTo>
                    <a:pt x="403783" y="298740"/>
                  </a:lnTo>
                  <a:close/>
                  <a:moveTo>
                    <a:pt x="112701" y="337710"/>
                  </a:moveTo>
                  <a:cubicBezTo>
                    <a:pt x="112634" y="335854"/>
                    <a:pt x="112725" y="333996"/>
                    <a:pt x="112975" y="332156"/>
                  </a:cubicBezTo>
                  <a:lnTo>
                    <a:pt x="112975" y="306818"/>
                  </a:lnTo>
                  <a:cubicBezTo>
                    <a:pt x="112895" y="291908"/>
                    <a:pt x="103411" y="289360"/>
                    <a:pt x="103147" y="306073"/>
                  </a:cubicBezTo>
                  <a:cubicBezTo>
                    <a:pt x="103184" y="306719"/>
                    <a:pt x="103000" y="335643"/>
                    <a:pt x="103359" y="335299"/>
                  </a:cubicBezTo>
                  <a:lnTo>
                    <a:pt x="103359" y="338767"/>
                  </a:lnTo>
                  <a:lnTo>
                    <a:pt x="112701" y="337705"/>
                  </a:lnTo>
                  <a:moveTo>
                    <a:pt x="403703" y="265192"/>
                  </a:moveTo>
                  <a:lnTo>
                    <a:pt x="403802" y="265475"/>
                  </a:lnTo>
                  <a:lnTo>
                    <a:pt x="405132" y="264862"/>
                  </a:lnTo>
                  <a:lnTo>
                    <a:pt x="407213" y="264862"/>
                  </a:lnTo>
                  <a:lnTo>
                    <a:pt x="407213" y="264560"/>
                  </a:lnTo>
                  <a:lnTo>
                    <a:pt x="405118" y="264560"/>
                  </a:lnTo>
                  <a:close/>
                  <a:moveTo>
                    <a:pt x="407199" y="261969"/>
                  </a:moveTo>
                  <a:lnTo>
                    <a:pt x="405104" y="261969"/>
                  </a:lnTo>
                  <a:lnTo>
                    <a:pt x="403688" y="262668"/>
                  </a:lnTo>
                  <a:lnTo>
                    <a:pt x="403792" y="262941"/>
                  </a:lnTo>
                  <a:lnTo>
                    <a:pt x="405123" y="262271"/>
                  </a:lnTo>
                  <a:lnTo>
                    <a:pt x="407213" y="262271"/>
                  </a:lnTo>
                  <a:close/>
                  <a:moveTo>
                    <a:pt x="405132" y="259681"/>
                  </a:moveTo>
                  <a:lnTo>
                    <a:pt x="407213" y="259681"/>
                  </a:lnTo>
                  <a:lnTo>
                    <a:pt x="407213" y="259379"/>
                  </a:lnTo>
                  <a:lnTo>
                    <a:pt x="405118" y="259379"/>
                  </a:lnTo>
                  <a:lnTo>
                    <a:pt x="403703" y="260105"/>
                  </a:lnTo>
                  <a:lnTo>
                    <a:pt x="403811" y="260379"/>
                  </a:lnTo>
                  <a:close/>
                  <a:moveTo>
                    <a:pt x="183242" y="276620"/>
                  </a:moveTo>
                  <a:lnTo>
                    <a:pt x="182016" y="277564"/>
                  </a:lnTo>
                  <a:lnTo>
                    <a:pt x="183077" y="277399"/>
                  </a:lnTo>
                  <a:lnTo>
                    <a:pt x="183582" y="278672"/>
                  </a:lnTo>
                  <a:lnTo>
                    <a:pt x="184328" y="279036"/>
                  </a:lnTo>
                  <a:close/>
                  <a:moveTo>
                    <a:pt x="403806" y="257826"/>
                  </a:moveTo>
                  <a:lnTo>
                    <a:pt x="405137" y="257104"/>
                  </a:lnTo>
                  <a:lnTo>
                    <a:pt x="407213" y="257104"/>
                  </a:lnTo>
                  <a:lnTo>
                    <a:pt x="407213" y="256802"/>
                  </a:lnTo>
                  <a:lnTo>
                    <a:pt x="405118" y="256802"/>
                  </a:lnTo>
                  <a:lnTo>
                    <a:pt x="403703" y="257557"/>
                  </a:lnTo>
                  <a:close/>
                  <a:moveTo>
                    <a:pt x="405132" y="267461"/>
                  </a:moveTo>
                  <a:lnTo>
                    <a:pt x="407213" y="267461"/>
                  </a:lnTo>
                  <a:lnTo>
                    <a:pt x="407213" y="267159"/>
                  </a:lnTo>
                  <a:lnTo>
                    <a:pt x="405118" y="267159"/>
                  </a:lnTo>
                  <a:lnTo>
                    <a:pt x="403703" y="267867"/>
                  </a:lnTo>
                  <a:lnTo>
                    <a:pt x="403811" y="268141"/>
                  </a:lnTo>
                  <a:close/>
                  <a:moveTo>
                    <a:pt x="405132" y="277842"/>
                  </a:moveTo>
                  <a:lnTo>
                    <a:pt x="407213" y="277842"/>
                  </a:lnTo>
                  <a:lnTo>
                    <a:pt x="407213" y="277540"/>
                  </a:lnTo>
                  <a:lnTo>
                    <a:pt x="405118" y="277540"/>
                  </a:lnTo>
                  <a:lnTo>
                    <a:pt x="403703" y="278073"/>
                  </a:lnTo>
                  <a:lnTo>
                    <a:pt x="403787" y="278361"/>
                  </a:lnTo>
                  <a:close/>
                  <a:moveTo>
                    <a:pt x="403717" y="275407"/>
                  </a:moveTo>
                  <a:lnTo>
                    <a:pt x="403792" y="275700"/>
                  </a:lnTo>
                  <a:lnTo>
                    <a:pt x="405127" y="275256"/>
                  </a:lnTo>
                  <a:lnTo>
                    <a:pt x="407204" y="275256"/>
                  </a:lnTo>
                  <a:lnTo>
                    <a:pt x="407204" y="274954"/>
                  </a:lnTo>
                  <a:lnTo>
                    <a:pt x="405109" y="274954"/>
                  </a:lnTo>
                  <a:close/>
                  <a:moveTo>
                    <a:pt x="405132" y="270075"/>
                  </a:moveTo>
                  <a:lnTo>
                    <a:pt x="407213" y="270075"/>
                  </a:lnTo>
                  <a:lnTo>
                    <a:pt x="407213" y="269774"/>
                  </a:lnTo>
                  <a:lnTo>
                    <a:pt x="405118" y="269774"/>
                  </a:lnTo>
                  <a:lnTo>
                    <a:pt x="403703" y="270387"/>
                  </a:lnTo>
                  <a:lnTo>
                    <a:pt x="403797" y="270670"/>
                  </a:lnTo>
                  <a:close/>
                  <a:moveTo>
                    <a:pt x="405132" y="272666"/>
                  </a:moveTo>
                  <a:lnTo>
                    <a:pt x="407213" y="272666"/>
                  </a:lnTo>
                  <a:lnTo>
                    <a:pt x="407213" y="272364"/>
                  </a:lnTo>
                  <a:lnTo>
                    <a:pt x="405118" y="272364"/>
                  </a:lnTo>
                  <a:lnTo>
                    <a:pt x="403703" y="272907"/>
                  </a:lnTo>
                  <a:lnTo>
                    <a:pt x="403787" y="273190"/>
                  </a:lnTo>
                  <a:close/>
                  <a:moveTo>
                    <a:pt x="403717" y="254920"/>
                  </a:moveTo>
                  <a:lnTo>
                    <a:pt x="403820" y="255198"/>
                  </a:lnTo>
                  <a:lnTo>
                    <a:pt x="405151" y="254542"/>
                  </a:lnTo>
                  <a:lnTo>
                    <a:pt x="407213" y="254542"/>
                  </a:lnTo>
                  <a:lnTo>
                    <a:pt x="407213" y="254240"/>
                  </a:lnTo>
                  <a:lnTo>
                    <a:pt x="405118" y="254240"/>
                  </a:lnTo>
                  <a:close/>
                  <a:moveTo>
                    <a:pt x="139012" y="334761"/>
                  </a:moveTo>
                  <a:lnTo>
                    <a:pt x="139012" y="290134"/>
                  </a:lnTo>
                  <a:cubicBezTo>
                    <a:pt x="139040" y="290157"/>
                    <a:pt x="139012" y="289190"/>
                    <a:pt x="139012" y="289190"/>
                  </a:cubicBezTo>
                  <a:lnTo>
                    <a:pt x="134633" y="288341"/>
                  </a:lnTo>
                  <a:lnTo>
                    <a:pt x="134633" y="283448"/>
                  </a:lnTo>
                  <a:lnTo>
                    <a:pt x="130070" y="282310"/>
                  </a:lnTo>
                  <a:lnTo>
                    <a:pt x="130070" y="265348"/>
                  </a:lnTo>
                  <a:lnTo>
                    <a:pt x="129546" y="265348"/>
                  </a:lnTo>
                  <a:lnTo>
                    <a:pt x="129546" y="267617"/>
                  </a:lnTo>
                  <a:lnTo>
                    <a:pt x="128796" y="267617"/>
                  </a:lnTo>
                  <a:cubicBezTo>
                    <a:pt x="128720" y="266350"/>
                    <a:pt x="128235" y="265141"/>
                    <a:pt x="127414" y="264173"/>
                  </a:cubicBezTo>
                  <a:lnTo>
                    <a:pt x="133076" y="264173"/>
                  </a:lnTo>
                  <a:lnTo>
                    <a:pt x="123441" y="257340"/>
                  </a:lnTo>
                  <a:lnTo>
                    <a:pt x="113806" y="264173"/>
                  </a:lnTo>
                  <a:lnTo>
                    <a:pt x="119468" y="264173"/>
                  </a:lnTo>
                  <a:cubicBezTo>
                    <a:pt x="118646" y="265141"/>
                    <a:pt x="118161" y="266350"/>
                    <a:pt x="118085" y="267617"/>
                  </a:cubicBezTo>
                  <a:lnTo>
                    <a:pt x="117075" y="267617"/>
                  </a:lnTo>
                  <a:lnTo>
                    <a:pt x="117075" y="268391"/>
                  </a:lnTo>
                  <a:lnTo>
                    <a:pt x="118746" y="268391"/>
                  </a:lnTo>
                  <a:cubicBezTo>
                    <a:pt x="118354" y="265815"/>
                    <a:pt x="120125" y="263408"/>
                    <a:pt x="122701" y="263017"/>
                  </a:cubicBezTo>
                  <a:cubicBezTo>
                    <a:pt x="125277" y="262625"/>
                    <a:pt x="127683" y="264395"/>
                    <a:pt x="128075" y="266972"/>
                  </a:cubicBezTo>
                  <a:cubicBezTo>
                    <a:pt x="128128" y="267319"/>
                    <a:pt x="128142" y="267672"/>
                    <a:pt x="128117" y="268023"/>
                  </a:cubicBezTo>
                  <a:lnTo>
                    <a:pt x="128117" y="268405"/>
                  </a:lnTo>
                  <a:lnTo>
                    <a:pt x="129532" y="268405"/>
                  </a:lnTo>
                  <a:lnTo>
                    <a:pt x="129532" y="282178"/>
                  </a:lnTo>
                  <a:lnTo>
                    <a:pt x="127286" y="281617"/>
                  </a:lnTo>
                  <a:lnTo>
                    <a:pt x="127286" y="279904"/>
                  </a:lnTo>
                  <a:lnTo>
                    <a:pt x="123766" y="279904"/>
                  </a:lnTo>
                  <a:lnTo>
                    <a:pt x="123766" y="280763"/>
                  </a:lnTo>
                  <a:lnTo>
                    <a:pt x="123011" y="280574"/>
                  </a:lnTo>
                  <a:lnTo>
                    <a:pt x="123011" y="279928"/>
                  </a:lnTo>
                  <a:lnTo>
                    <a:pt x="120426" y="279928"/>
                  </a:lnTo>
                  <a:lnTo>
                    <a:pt x="100632" y="274987"/>
                  </a:lnTo>
                  <a:lnTo>
                    <a:pt x="100632" y="265348"/>
                  </a:lnTo>
                  <a:lnTo>
                    <a:pt x="100108" y="265348"/>
                  </a:lnTo>
                  <a:lnTo>
                    <a:pt x="100108" y="267617"/>
                  </a:lnTo>
                  <a:lnTo>
                    <a:pt x="99362" y="267617"/>
                  </a:lnTo>
                  <a:cubicBezTo>
                    <a:pt x="99286" y="266350"/>
                    <a:pt x="98801" y="265141"/>
                    <a:pt x="97980" y="264173"/>
                  </a:cubicBezTo>
                  <a:lnTo>
                    <a:pt x="103642" y="264173"/>
                  </a:lnTo>
                  <a:lnTo>
                    <a:pt x="94007" y="257340"/>
                  </a:lnTo>
                  <a:lnTo>
                    <a:pt x="84372" y="264173"/>
                  </a:lnTo>
                  <a:lnTo>
                    <a:pt x="90034" y="264173"/>
                  </a:lnTo>
                  <a:cubicBezTo>
                    <a:pt x="89212" y="265140"/>
                    <a:pt x="88727" y="266349"/>
                    <a:pt x="88651" y="267617"/>
                  </a:cubicBezTo>
                  <a:lnTo>
                    <a:pt x="87642" y="267617"/>
                  </a:lnTo>
                  <a:lnTo>
                    <a:pt x="87642" y="268391"/>
                  </a:lnTo>
                  <a:lnTo>
                    <a:pt x="89307" y="268391"/>
                  </a:lnTo>
                  <a:cubicBezTo>
                    <a:pt x="88968" y="265807"/>
                    <a:pt x="90788" y="263438"/>
                    <a:pt x="93372" y="263099"/>
                  </a:cubicBezTo>
                  <a:cubicBezTo>
                    <a:pt x="95956" y="262760"/>
                    <a:pt x="98325" y="264579"/>
                    <a:pt x="98664" y="267163"/>
                  </a:cubicBezTo>
                  <a:cubicBezTo>
                    <a:pt x="98717" y="267571"/>
                    <a:pt x="98717" y="267983"/>
                    <a:pt x="98664" y="268391"/>
                  </a:cubicBezTo>
                  <a:lnTo>
                    <a:pt x="100080" y="268391"/>
                  </a:lnTo>
                  <a:lnTo>
                    <a:pt x="100080" y="274836"/>
                  </a:lnTo>
                  <a:lnTo>
                    <a:pt x="97834" y="274275"/>
                  </a:lnTo>
                  <a:lnTo>
                    <a:pt x="97834" y="269698"/>
                  </a:lnTo>
                  <a:lnTo>
                    <a:pt x="94333" y="269698"/>
                  </a:lnTo>
                  <a:lnTo>
                    <a:pt x="94333" y="273397"/>
                  </a:lnTo>
                  <a:lnTo>
                    <a:pt x="93578" y="273209"/>
                  </a:lnTo>
                  <a:lnTo>
                    <a:pt x="93578" y="269698"/>
                  </a:lnTo>
                  <a:lnTo>
                    <a:pt x="90058" y="269698"/>
                  </a:lnTo>
                  <a:lnTo>
                    <a:pt x="90058" y="272331"/>
                  </a:lnTo>
                  <a:lnTo>
                    <a:pt x="79300" y="269646"/>
                  </a:lnTo>
                  <a:lnTo>
                    <a:pt x="70183" y="267372"/>
                  </a:lnTo>
                  <a:lnTo>
                    <a:pt x="70183" y="267844"/>
                  </a:lnTo>
                  <a:lnTo>
                    <a:pt x="77922" y="269778"/>
                  </a:lnTo>
                  <a:lnTo>
                    <a:pt x="77922" y="270481"/>
                  </a:lnTo>
                  <a:lnTo>
                    <a:pt x="70070" y="268566"/>
                  </a:lnTo>
                  <a:lnTo>
                    <a:pt x="70070" y="268806"/>
                  </a:lnTo>
                  <a:lnTo>
                    <a:pt x="77922" y="270722"/>
                  </a:lnTo>
                  <a:lnTo>
                    <a:pt x="77922" y="277328"/>
                  </a:lnTo>
                  <a:lnTo>
                    <a:pt x="70070" y="275808"/>
                  </a:lnTo>
                  <a:lnTo>
                    <a:pt x="70070" y="276752"/>
                  </a:lnTo>
                  <a:lnTo>
                    <a:pt x="138733" y="290082"/>
                  </a:lnTo>
                  <a:cubicBezTo>
                    <a:pt x="138870" y="290035"/>
                    <a:pt x="138351" y="335294"/>
                    <a:pt x="138993" y="334737"/>
                  </a:cubicBezTo>
                  <a:moveTo>
                    <a:pt x="127168" y="263913"/>
                  </a:moveTo>
                  <a:cubicBezTo>
                    <a:pt x="125201" y="261861"/>
                    <a:pt x="121942" y="261793"/>
                    <a:pt x="119890" y="263760"/>
                  </a:cubicBezTo>
                  <a:cubicBezTo>
                    <a:pt x="119838" y="263810"/>
                    <a:pt x="119787" y="263861"/>
                    <a:pt x="119737" y="263913"/>
                  </a:cubicBezTo>
                  <a:lnTo>
                    <a:pt x="119737" y="263182"/>
                  </a:lnTo>
                  <a:lnTo>
                    <a:pt x="117165" y="263182"/>
                  </a:lnTo>
                  <a:lnTo>
                    <a:pt x="123455" y="258803"/>
                  </a:lnTo>
                  <a:lnTo>
                    <a:pt x="129744" y="263182"/>
                  </a:lnTo>
                  <a:lnTo>
                    <a:pt x="127173" y="263182"/>
                  </a:lnTo>
                  <a:close/>
                  <a:moveTo>
                    <a:pt x="97744" y="263913"/>
                  </a:moveTo>
                  <a:cubicBezTo>
                    <a:pt x="95776" y="261861"/>
                    <a:pt x="92518" y="261793"/>
                    <a:pt x="90465" y="263760"/>
                  </a:cubicBezTo>
                  <a:cubicBezTo>
                    <a:pt x="90413" y="263810"/>
                    <a:pt x="90362" y="263861"/>
                    <a:pt x="90312" y="263913"/>
                  </a:cubicBezTo>
                  <a:lnTo>
                    <a:pt x="90312" y="263182"/>
                  </a:lnTo>
                  <a:lnTo>
                    <a:pt x="87727" y="263182"/>
                  </a:lnTo>
                  <a:lnTo>
                    <a:pt x="94016" y="258803"/>
                  </a:lnTo>
                  <a:lnTo>
                    <a:pt x="100306" y="263182"/>
                  </a:lnTo>
                  <a:lnTo>
                    <a:pt x="97730" y="263182"/>
                  </a:lnTo>
                  <a:close/>
                  <a:moveTo>
                    <a:pt x="83055" y="278342"/>
                  </a:moveTo>
                  <a:lnTo>
                    <a:pt x="79328" y="277620"/>
                  </a:lnTo>
                  <a:lnTo>
                    <a:pt x="79328" y="270132"/>
                  </a:lnTo>
                  <a:lnTo>
                    <a:pt x="83055" y="271076"/>
                  </a:lnTo>
                  <a:close/>
                  <a:moveTo>
                    <a:pt x="90076" y="279701"/>
                  </a:moveTo>
                  <a:lnTo>
                    <a:pt x="83485" y="278404"/>
                  </a:lnTo>
                  <a:lnTo>
                    <a:pt x="83485" y="272081"/>
                  </a:lnTo>
                  <a:lnTo>
                    <a:pt x="90091" y="273737"/>
                  </a:lnTo>
                  <a:close/>
                  <a:moveTo>
                    <a:pt x="90076" y="273492"/>
                  </a:moveTo>
                  <a:lnTo>
                    <a:pt x="83471" y="271840"/>
                  </a:lnTo>
                  <a:lnTo>
                    <a:pt x="83471" y="271170"/>
                  </a:lnTo>
                  <a:lnTo>
                    <a:pt x="90076" y="272817"/>
                  </a:lnTo>
                  <a:close/>
                  <a:moveTo>
                    <a:pt x="94474" y="280569"/>
                  </a:moveTo>
                  <a:lnTo>
                    <a:pt x="91199" y="279937"/>
                  </a:lnTo>
                  <a:lnTo>
                    <a:pt x="91199" y="273100"/>
                  </a:lnTo>
                  <a:lnTo>
                    <a:pt x="94474" y="273921"/>
                  </a:lnTo>
                  <a:close/>
                  <a:moveTo>
                    <a:pt x="101429" y="281919"/>
                  </a:moveTo>
                  <a:lnTo>
                    <a:pt x="94899" y="280654"/>
                  </a:lnTo>
                  <a:lnTo>
                    <a:pt x="94899" y="274926"/>
                  </a:lnTo>
                  <a:lnTo>
                    <a:pt x="101429" y="276469"/>
                  </a:lnTo>
                  <a:close/>
                  <a:moveTo>
                    <a:pt x="101429" y="276257"/>
                  </a:moveTo>
                  <a:lnTo>
                    <a:pt x="94899" y="274714"/>
                  </a:lnTo>
                  <a:lnTo>
                    <a:pt x="94899" y="274053"/>
                  </a:lnTo>
                  <a:lnTo>
                    <a:pt x="101429" y="275686"/>
                  </a:lnTo>
                  <a:close/>
                  <a:moveTo>
                    <a:pt x="105204" y="282669"/>
                  </a:moveTo>
                  <a:lnTo>
                    <a:pt x="102495" y="282145"/>
                  </a:lnTo>
                  <a:lnTo>
                    <a:pt x="102495" y="275931"/>
                  </a:lnTo>
                  <a:lnTo>
                    <a:pt x="105204" y="276606"/>
                  </a:lnTo>
                  <a:close/>
                  <a:moveTo>
                    <a:pt x="110979" y="283787"/>
                  </a:moveTo>
                  <a:lnTo>
                    <a:pt x="105525" y="282730"/>
                  </a:lnTo>
                  <a:lnTo>
                    <a:pt x="105525" y="277460"/>
                  </a:lnTo>
                  <a:lnTo>
                    <a:pt x="110979" y="278790"/>
                  </a:lnTo>
                  <a:close/>
                  <a:moveTo>
                    <a:pt x="110979" y="278597"/>
                  </a:moveTo>
                  <a:lnTo>
                    <a:pt x="105525" y="277266"/>
                  </a:lnTo>
                  <a:lnTo>
                    <a:pt x="105525" y="276728"/>
                  </a:lnTo>
                  <a:lnTo>
                    <a:pt x="110979" y="278092"/>
                  </a:lnTo>
                  <a:close/>
                  <a:moveTo>
                    <a:pt x="114499" y="284486"/>
                  </a:moveTo>
                  <a:lnTo>
                    <a:pt x="111668" y="283943"/>
                  </a:lnTo>
                  <a:lnTo>
                    <a:pt x="111668" y="278281"/>
                  </a:lnTo>
                  <a:lnTo>
                    <a:pt x="114499" y="278984"/>
                  </a:lnTo>
                  <a:close/>
                  <a:moveTo>
                    <a:pt x="119892" y="285528"/>
                  </a:moveTo>
                  <a:lnTo>
                    <a:pt x="114853" y="284552"/>
                  </a:lnTo>
                  <a:lnTo>
                    <a:pt x="114853" y="279744"/>
                  </a:lnTo>
                  <a:lnTo>
                    <a:pt x="119892" y="280970"/>
                  </a:lnTo>
                  <a:close/>
                  <a:moveTo>
                    <a:pt x="119892" y="280772"/>
                  </a:moveTo>
                  <a:lnTo>
                    <a:pt x="114853" y="279545"/>
                  </a:lnTo>
                  <a:lnTo>
                    <a:pt x="114853" y="279074"/>
                  </a:lnTo>
                  <a:lnTo>
                    <a:pt x="119892" y="280333"/>
                  </a:lnTo>
                  <a:close/>
                  <a:moveTo>
                    <a:pt x="122723" y="286080"/>
                  </a:moveTo>
                  <a:lnTo>
                    <a:pt x="120595" y="285665"/>
                  </a:lnTo>
                  <a:lnTo>
                    <a:pt x="120595" y="280456"/>
                  </a:lnTo>
                  <a:lnTo>
                    <a:pt x="122723" y="280985"/>
                  </a:lnTo>
                  <a:close/>
                  <a:moveTo>
                    <a:pt x="127876" y="287081"/>
                  </a:moveTo>
                  <a:lnTo>
                    <a:pt x="123077" y="286137"/>
                  </a:lnTo>
                  <a:lnTo>
                    <a:pt x="123077" y="281754"/>
                  </a:lnTo>
                  <a:lnTo>
                    <a:pt x="127876" y="282924"/>
                  </a:lnTo>
                  <a:close/>
                  <a:moveTo>
                    <a:pt x="127876" y="282726"/>
                  </a:moveTo>
                  <a:lnTo>
                    <a:pt x="123077" y="281555"/>
                  </a:lnTo>
                  <a:lnTo>
                    <a:pt x="123077" y="281126"/>
                  </a:lnTo>
                  <a:lnTo>
                    <a:pt x="127876" y="282329"/>
                  </a:lnTo>
                  <a:close/>
                  <a:moveTo>
                    <a:pt x="129792" y="287444"/>
                  </a:moveTo>
                  <a:lnTo>
                    <a:pt x="128584" y="287208"/>
                  </a:lnTo>
                  <a:lnTo>
                    <a:pt x="128584" y="282490"/>
                  </a:lnTo>
                  <a:lnTo>
                    <a:pt x="129792" y="282792"/>
                  </a:lnTo>
                  <a:close/>
                  <a:moveTo>
                    <a:pt x="134067" y="288270"/>
                  </a:moveTo>
                  <a:lnTo>
                    <a:pt x="130150" y="287510"/>
                  </a:lnTo>
                  <a:lnTo>
                    <a:pt x="130150" y="283518"/>
                  </a:lnTo>
                  <a:lnTo>
                    <a:pt x="134067" y="284462"/>
                  </a:lnTo>
                  <a:close/>
                  <a:moveTo>
                    <a:pt x="134067" y="284226"/>
                  </a:moveTo>
                  <a:lnTo>
                    <a:pt x="130150" y="283282"/>
                  </a:lnTo>
                  <a:lnTo>
                    <a:pt x="130150" y="282896"/>
                  </a:lnTo>
                  <a:lnTo>
                    <a:pt x="134067" y="283877"/>
                  </a:lnTo>
                  <a:close/>
                  <a:moveTo>
                    <a:pt x="98489" y="335737"/>
                  </a:moveTo>
                  <a:cubicBezTo>
                    <a:pt x="99042" y="335294"/>
                    <a:pt x="98683" y="307096"/>
                    <a:pt x="98782" y="305728"/>
                  </a:cubicBezTo>
                  <a:cubicBezTo>
                    <a:pt x="98782" y="298735"/>
                    <a:pt x="96461" y="292729"/>
                    <a:pt x="93592" y="292309"/>
                  </a:cubicBezTo>
                  <a:cubicBezTo>
                    <a:pt x="90723" y="291889"/>
                    <a:pt x="88401" y="297542"/>
                    <a:pt x="88401" y="304940"/>
                  </a:cubicBezTo>
                  <a:cubicBezTo>
                    <a:pt x="88350" y="309602"/>
                    <a:pt x="88401" y="336417"/>
                    <a:pt x="88623" y="340428"/>
                  </a:cubicBezTo>
                  <a:lnTo>
                    <a:pt x="98489" y="339309"/>
                  </a:lnTo>
                  <a:close/>
                  <a:moveTo>
                    <a:pt x="97885" y="268264"/>
                  </a:moveTo>
                  <a:cubicBezTo>
                    <a:pt x="97786" y="262130"/>
                    <a:pt x="90209" y="262167"/>
                    <a:pt x="90152" y="268292"/>
                  </a:cubicBezTo>
                  <a:cubicBezTo>
                    <a:pt x="90152" y="268264"/>
                    <a:pt x="97937" y="268344"/>
                    <a:pt x="97885" y="268264"/>
                  </a:cubicBezTo>
                  <a:moveTo>
                    <a:pt x="127281" y="269679"/>
                  </a:moveTo>
                  <a:lnTo>
                    <a:pt x="123761" y="269679"/>
                  </a:lnTo>
                  <a:lnTo>
                    <a:pt x="123761" y="279116"/>
                  </a:lnTo>
                  <a:lnTo>
                    <a:pt x="127281" y="279116"/>
                  </a:lnTo>
                  <a:close/>
                  <a:moveTo>
                    <a:pt x="127310" y="268264"/>
                  </a:moveTo>
                  <a:cubicBezTo>
                    <a:pt x="127211" y="262130"/>
                    <a:pt x="119633" y="262167"/>
                    <a:pt x="119576" y="268292"/>
                  </a:cubicBezTo>
                  <a:cubicBezTo>
                    <a:pt x="119576" y="268268"/>
                    <a:pt x="127357" y="268344"/>
                    <a:pt x="127310" y="268264"/>
                  </a:cubicBezTo>
                  <a:moveTo>
                    <a:pt x="407213" y="251622"/>
                  </a:moveTo>
                  <a:lnTo>
                    <a:pt x="405118" y="251622"/>
                  </a:lnTo>
                  <a:lnTo>
                    <a:pt x="403703" y="252334"/>
                  </a:lnTo>
                  <a:lnTo>
                    <a:pt x="403811" y="252608"/>
                  </a:lnTo>
                  <a:lnTo>
                    <a:pt x="405142" y="251924"/>
                  </a:lnTo>
                  <a:lnTo>
                    <a:pt x="407213" y="251924"/>
                  </a:lnTo>
                  <a:close/>
                  <a:moveTo>
                    <a:pt x="83301" y="341027"/>
                  </a:moveTo>
                  <a:cubicBezTo>
                    <a:pt x="83213" y="338836"/>
                    <a:pt x="83331" y="336641"/>
                    <a:pt x="83655" y="334473"/>
                  </a:cubicBezTo>
                  <a:lnTo>
                    <a:pt x="83655" y="304577"/>
                  </a:lnTo>
                  <a:cubicBezTo>
                    <a:pt x="83546" y="287001"/>
                    <a:pt x="71255" y="283745"/>
                    <a:pt x="70915" y="303610"/>
                  </a:cubicBezTo>
                  <a:cubicBezTo>
                    <a:pt x="70849" y="308705"/>
                    <a:pt x="70915" y="338021"/>
                    <a:pt x="71188" y="342405"/>
                  </a:cubicBezTo>
                  <a:lnTo>
                    <a:pt x="83305" y="341027"/>
                  </a:lnTo>
                  <a:moveTo>
                    <a:pt x="134487" y="335218"/>
                  </a:moveTo>
                  <a:cubicBezTo>
                    <a:pt x="134803" y="325310"/>
                    <a:pt x="134671" y="318359"/>
                    <a:pt x="134699" y="308455"/>
                  </a:cubicBezTo>
                  <a:cubicBezTo>
                    <a:pt x="134652" y="295508"/>
                    <a:pt x="127810" y="293606"/>
                    <a:pt x="127621" y="307917"/>
                  </a:cubicBezTo>
                  <a:lnTo>
                    <a:pt x="127621" y="331005"/>
                  </a:lnTo>
                  <a:cubicBezTo>
                    <a:pt x="127757" y="332659"/>
                    <a:pt x="127808" y="334319"/>
                    <a:pt x="127772" y="335978"/>
                  </a:cubicBezTo>
                  <a:lnTo>
                    <a:pt x="134472" y="335218"/>
                  </a:lnTo>
                  <a:moveTo>
                    <a:pt x="91992" y="403386"/>
                  </a:moveTo>
                  <a:cubicBezTo>
                    <a:pt x="95357" y="409540"/>
                    <a:pt x="97412" y="416325"/>
                    <a:pt x="98027" y="423312"/>
                  </a:cubicBezTo>
                  <a:cubicBezTo>
                    <a:pt x="98506" y="422776"/>
                    <a:pt x="98767" y="422081"/>
                    <a:pt x="98758" y="421363"/>
                  </a:cubicBezTo>
                  <a:cubicBezTo>
                    <a:pt x="100042" y="402447"/>
                    <a:pt x="91209" y="385338"/>
                    <a:pt x="77969" y="378609"/>
                  </a:cubicBezTo>
                  <a:cubicBezTo>
                    <a:pt x="76426" y="390575"/>
                    <a:pt x="79097" y="412997"/>
                    <a:pt x="95979" y="423463"/>
                  </a:cubicBezTo>
                  <a:cubicBezTo>
                    <a:pt x="96528" y="423904"/>
                    <a:pt x="97307" y="423914"/>
                    <a:pt x="97867" y="423486"/>
                  </a:cubicBezTo>
                  <a:lnTo>
                    <a:pt x="97668" y="423486"/>
                  </a:lnTo>
                  <a:cubicBezTo>
                    <a:pt x="96155" y="413373"/>
                    <a:pt x="92275" y="403760"/>
                    <a:pt x="86344" y="395431"/>
                  </a:cubicBezTo>
                  <a:cubicBezTo>
                    <a:pt x="84493" y="392626"/>
                    <a:pt x="82880" y="389671"/>
                    <a:pt x="81522" y="386598"/>
                  </a:cubicBezTo>
                  <a:cubicBezTo>
                    <a:pt x="84646" y="392604"/>
                    <a:pt x="88802" y="397379"/>
                    <a:pt x="91997" y="403358"/>
                  </a:cubicBezTo>
                  <a:moveTo>
                    <a:pt x="405127" y="280409"/>
                  </a:moveTo>
                  <a:lnTo>
                    <a:pt x="407213" y="280409"/>
                  </a:lnTo>
                  <a:lnTo>
                    <a:pt x="407213" y="280107"/>
                  </a:lnTo>
                  <a:lnTo>
                    <a:pt x="405118" y="280107"/>
                  </a:lnTo>
                  <a:lnTo>
                    <a:pt x="403703" y="280612"/>
                  </a:lnTo>
                  <a:lnTo>
                    <a:pt x="403783" y="280900"/>
                  </a:lnTo>
                  <a:close/>
                  <a:moveTo>
                    <a:pt x="125262" y="336266"/>
                  </a:moveTo>
                  <a:cubicBezTo>
                    <a:pt x="125200" y="334554"/>
                    <a:pt x="125286" y="332839"/>
                    <a:pt x="125517" y="331142"/>
                  </a:cubicBezTo>
                  <a:lnTo>
                    <a:pt x="125517" y="307757"/>
                  </a:lnTo>
                  <a:cubicBezTo>
                    <a:pt x="125441" y="293998"/>
                    <a:pt x="116641" y="291625"/>
                    <a:pt x="116396" y="307063"/>
                  </a:cubicBezTo>
                  <a:cubicBezTo>
                    <a:pt x="116429" y="307615"/>
                    <a:pt x="116264" y="334430"/>
                    <a:pt x="116589" y="334043"/>
                  </a:cubicBezTo>
                  <a:lnTo>
                    <a:pt x="116589" y="337247"/>
                  </a:lnTo>
                  <a:lnTo>
                    <a:pt x="125257" y="336266"/>
                  </a:lnTo>
                  <a:moveTo>
                    <a:pt x="119482" y="279140"/>
                  </a:moveTo>
                  <a:lnTo>
                    <a:pt x="123002" y="279140"/>
                  </a:lnTo>
                  <a:lnTo>
                    <a:pt x="123002" y="269703"/>
                  </a:lnTo>
                  <a:lnTo>
                    <a:pt x="119482" y="269703"/>
                  </a:lnTo>
                  <a:close/>
                  <a:moveTo>
                    <a:pt x="407213" y="249031"/>
                  </a:moveTo>
                  <a:lnTo>
                    <a:pt x="405118" y="249031"/>
                  </a:lnTo>
                  <a:lnTo>
                    <a:pt x="403703" y="249777"/>
                  </a:lnTo>
                  <a:lnTo>
                    <a:pt x="403811" y="250050"/>
                  </a:lnTo>
                  <a:lnTo>
                    <a:pt x="405142" y="249333"/>
                  </a:lnTo>
                  <a:lnTo>
                    <a:pt x="407213" y="249333"/>
                  </a:lnTo>
                  <a:close/>
                  <a:moveTo>
                    <a:pt x="405137" y="283004"/>
                  </a:moveTo>
                  <a:lnTo>
                    <a:pt x="407213" y="283004"/>
                  </a:lnTo>
                  <a:lnTo>
                    <a:pt x="407213" y="282697"/>
                  </a:lnTo>
                  <a:lnTo>
                    <a:pt x="405118" y="282697"/>
                  </a:lnTo>
                  <a:lnTo>
                    <a:pt x="403703" y="283169"/>
                  </a:lnTo>
                  <a:lnTo>
                    <a:pt x="403778" y="283457"/>
                  </a:lnTo>
                  <a:close/>
                  <a:moveTo>
                    <a:pt x="186389" y="296806"/>
                  </a:moveTo>
                  <a:cubicBezTo>
                    <a:pt x="186838" y="296876"/>
                    <a:pt x="187074" y="297277"/>
                    <a:pt x="187220" y="298032"/>
                  </a:cubicBezTo>
                  <a:cubicBezTo>
                    <a:pt x="187461" y="299920"/>
                    <a:pt x="188782" y="300703"/>
                    <a:pt x="189202" y="298504"/>
                  </a:cubicBezTo>
                  <a:cubicBezTo>
                    <a:pt x="189348" y="297811"/>
                    <a:pt x="189626" y="297560"/>
                    <a:pt x="190037" y="297726"/>
                  </a:cubicBezTo>
                  <a:lnTo>
                    <a:pt x="190037" y="297329"/>
                  </a:lnTo>
                  <a:lnTo>
                    <a:pt x="186389" y="296386"/>
                  </a:lnTo>
                  <a:close/>
                  <a:moveTo>
                    <a:pt x="189121" y="279442"/>
                  </a:moveTo>
                  <a:lnTo>
                    <a:pt x="187895" y="280385"/>
                  </a:lnTo>
                  <a:lnTo>
                    <a:pt x="188956" y="280220"/>
                  </a:lnTo>
                  <a:lnTo>
                    <a:pt x="189461" y="281494"/>
                  </a:lnTo>
                  <a:lnTo>
                    <a:pt x="190207" y="281857"/>
                  </a:lnTo>
                  <a:close/>
                  <a:moveTo>
                    <a:pt x="189466" y="277710"/>
                  </a:moveTo>
                  <a:lnTo>
                    <a:pt x="187937" y="277710"/>
                  </a:lnTo>
                  <a:lnTo>
                    <a:pt x="186172" y="279857"/>
                  </a:lnTo>
                  <a:lnTo>
                    <a:pt x="187673" y="279857"/>
                  </a:lnTo>
                  <a:lnTo>
                    <a:pt x="189249" y="278352"/>
                  </a:lnTo>
                  <a:lnTo>
                    <a:pt x="191231" y="282282"/>
                  </a:lnTo>
                  <a:close/>
                  <a:moveTo>
                    <a:pt x="187579" y="304917"/>
                  </a:moveTo>
                  <a:lnTo>
                    <a:pt x="189032" y="303525"/>
                  </a:lnTo>
                  <a:lnTo>
                    <a:pt x="190863" y="307153"/>
                  </a:lnTo>
                  <a:lnTo>
                    <a:pt x="189221" y="302939"/>
                  </a:lnTo>
                  <a:lnTo>
                    <a:pt x="187805" y="302939"/>
                  </a:lnTo>
                  <a:lnTo>
                    <a:pt x="186177" y="304921"/>
                  </a:lnTo>
                  <a:close/>
                  <a:moveTo>
                    <a:pt x="403750" y="285665"/>
                  </a:moveTo>
                  <a:lnTo>
                    <a:pt x="403811" y="285958"/>
                  </a:lnTo>
                  <a:lnTo>
                    <a:pt x="405137" y="285576"/>
                  </a:lnTo>
                  <a:lnTo>
                    <a:pt x="407213" y="285576"/>
                  </a:lnTo>
                  <a:lnTo>
                    <a:pt x="407213" y="285274"/>
                  </a:lnTo>
                  <a:lnTo>
                    <a:pt x="405090" y="285274"/>
                  </a:lnTo>
                  <a:close/>
                  <a:moveTo>
                    <a:pt x="187786" y="305417"/>
                  </a:moveTo>
                  <a:lnTo>
                    <a:pt x="188749" y="305299"/>
                  </a:lnTo>
                  <a:lnTo>
                    <a:pt x="189221" y="306474"/>
                  </a:lnTo>
                  <a:lnTo>
                    <a:pt x="189909" y="306809"/>
                  </a:lnTo>
                  <a:lnTo>
                    <a:pt x="188904" y="304572"/>
                  </a:lnTo>
                  <a:close/>
                  <a:moveTo>
                    <a:pt x="181794" y="303883"/>
                  </a:moveTo>
                  <a:lnTo>
                    <a:pt x="183370" y="302378"/>
                  </a:lnTo>
                  <a:lnTo>
                    <a:pt x="185351" y="306308"/>
                  </a:lnTo>
                  <a:lnTo>
                    <a:pt x="183587" y="301736"/>
                  </a:lnTo>
                  <a:lnTo>
                    <a:pt x="182058" y="301736"/>
                  </a:lnTo>
                  <a:lnTo>
                    <a:pt x="180293" y="303888"/>
                  </a:lnTo>
                  <a:close/>
                  <a:moveTo>
                    <a:pt x="183587" y="274893"/>
                  </a:moveTo>
                  <a:lnTo>
                    <a:pt x="182058" y="274893"/>
                  </a:lnTo>
                  <a:lnTo>
                    <a:pt x="180293" y="277040"/>
                  </a:lnTo>
                  <a:lnTo>
                    <a:pt x="181794" y="277040"/>
                  </a:lnTo>
                  <a:lnTo>
                    <a:pt x="183370" y="275535"/>
                  </a:lnTo>
                  <a:lnTo>
                    <a:pt x="185351" y="279465"/>
                  </a:lnTo>
                  <a:close/>
                  <a:moveTo>
                    <a:pt x="190027" y="282443"/>
                  </a:moveTo>
                  <a:lnTo>
                    <a:pt x="186380" y="280852"/>
                  </a:lnTo>
                  <a:lnTo>
                    <a:pt x="186380" y="295149"/>
                  </a:lnTo>
                  <a:lnTo>
                    <a:pt x="190027" y="296150"/>
                  </a:lnTo>
                  <a:close/>
                  <a:moveTo>
                    <a:pt x="198790" y="283386"/>
                  </a:moveTo>
                  <a:lnTo>
                    <a:pt x="197459" y="285005"/>
                  </a:lnTo>
                  <a:lnTo>
                    <a:pt x="198587" y="285005"/>
                  </a:lnTo>
                  <a:lnTo>
                    <a:pt x="199776" y="283872"/>
                  </a:lnTo>
                  <a:lnTo>
                    <a:pt x="201267" y="286831"/>
                  </a:lnTo>
                  <a:lnTo>
                    <a:pt x="199941" y="283391"/>
                  </a:lnTo>
                  <a:close/>
                  <a:moveTo>
                    <a:pt x="182016" y="304407"/>
                  </a:moveTo>
                  <a:lnTo>
                    <a:pt x="183077" y="304242"/>
                  </a:lnTo>
                  <a:lnTo>
                    <a:pt x="183582" y="305516"/>
                  </a:lnTo>
                  <a:lnTo>
                    <a:pt x="184328" y="305879"/>
                  </a:lnTo>
                  <a:lnTo>
                    <a:pt x="183238" y="303458"/>
                  </a:lnTo>
                  <a:close/>
                  <a:moveTo>
                    <a:pt x="198898" y="306964"/>
                  </a:moveTo>
                  <a:lnTo>
                    <a:pt x="199696" y="306842"/>
                  </a:lnTo>
                  <a:lnTo>
                    <a:pt x="200078" y="307785"/>
                  </a:lnTo>
                  <a:lnTo>
                    <a:pt x="200639" y="308059"/>
                  </a:lnTo>
                  <a:lnTo>
                    <a:pt x="199818" y="306238"/>
                  </a:lnTo>
                  <a:close/>
                  <a:moveTo>
                    <a:pt x="198068" y="298334"/>
                  </a:moveTo>
                  <a:lnTo>
                    <a:pt x="200389" y="298967"/>
                  </a:lnTo>
                  <a:lnTo>
                    <a:pt x="200389" y="286934"/>
                  </a:lnTo>
                  <a:lnTo>
                    <a:pt x="198068" y="285925"/>
                  </a:lnTo>
                  <a:close/>
                  <a:moveTo>
                    <a:pt x="200502" y="286510"/>
                  </a:moveTo>
                  <a:lnTo>
                    <a:pt x="199681" y="284684"/>
                  </a:lnTo>
                  <a:lnTo>
                    <a:pt x="198738" y="285401"/>
                  </a:lnTo>
                  <a:lnTo>
                    <a:pt x="199535" y="285278"/>
                  </a:lnTo>
                  <a:lnTo>
                    <a:pt x="199917" y="286222"/>
                  </a:lnTo>
                  <a:close/>
                  <a:moveTo>
                    <a:pt x="200078" y="304940"/>
                  </a:moveTo>
                  <a:lnTo>
                    <a:pt x="198926" y="304940"/>
                  </a:lnTo>
                  <a:lnTo>
                    <a:pt x="197596" y="306559"/>
                  </a:lnTo>
                  <a:lnTo>
                    <a:pt x="198724" y="306559"/>
                  </a:lnTo>
                  <a:lnTo>
                    <a:pt x="199908" y="305426"/>
                  </a:lnTo>
                  <a:lnTo>
                    <a:pt x="201399" y="308385"/>
                  </a:lnTo>
                  <a:close/>
                  <a:moveTo>
                    <a:pt x="198063" y="299788"/>
                  </a:moveTo>
                  <a:cubicBezTo>
                    <a:pt x="198728" y="299839"/>
                    <a:pt x="198624" y="302392"/>
                    <a:pt x="199224" y="302336"/>
                  </a:cubicBezTo>
                  <a:cubicBezTo>
                    <a:pt x="199870" y="302586"/>
                    <a:pt x="199696" y="300094"/>
                    <a:pt x="200384" y="300382"/>
                  </a:cubicBezTo>
                  <a:lnTo>
                    <a:pt x="200384" y="300033"/>
                  </a:lnTo>
                  <a:lnTo>
                    <a:pt x="198063" y="299429"/>
                  </a:lnTo>
                  <a:close/>
                  <a:moveTo>
                    <a:pt x="195123" y="303916"/>
                  </a:moveTo>
                  <a:lnTo>
                    <a:pt x="193783" y="303916"/>
                  </a:lnTo>
                  <a:lnTo>
                    <a:pt x="192231" y="305804"/>
                  </a:lnTo>
                  <a:lnTo>
                    <a:pt x="193547" y="305804"/>
                  </a:lnTo>
                  <a:lnTo>
                    <a:pt x="194930" y="304482"/>
                  </a:lnTo>
                  <a:lnTo>
                    <a:pt x="196671" y="307936"/>
                  </a:lnTo>
                  <a:close/>
                  <a:moveTo>
                    <a:pt x="193746" y="306275"/>
                  </a:moveTo>
                  <a:lnTo>
                    <a:pt x="194689" y="306129"/>
                  </a:lnTo>
                  <a:lnTo>
                    <a:pt x="195133" y="307247"/>
                  </a:lnTo>
                  <a:lnTo>
                    <a:pt x="195789" y="307564"/>
                  </a:lnTo>
                  <a:lnTo>
                    <a:pt x="194845" y="305436"/>
                  </a:lnTo>
                  <a:close/>
                  <a:moveTo>
                    <a:pt x="193576" y="280668"/>
                  </a:moveTo>
                  <a:lnTo>
                    <a:pt x="192023" y="282556"/>
                  </a:lnTo>
                  <a:lnTo>
                    <a:pt x="193344" y="282556"/>
                  </a:lnTo>
                  <a:lnTo>
                    <a:pt x="194727" y="281235"/>
                  </a:lnTo>
                  <a:lnTo>
                    <a:pt x="196468" y="284689"/>
                  </a:lnTo>
                  <a:lnTo>
                    <a:pt x="194920" y="280673"/>
                  </a:lnTo>
                  <a:close/>
                  <a:moveTo>
                    <a:pt x="195572" y="284320"/>
                  </a:moveTo>
                  <a:lnTo>
                    <a:pt x="194628" y="282192"/>
                  </a:lnTo>
                  <a:lnTo>
                    <a:pt x="193552" y="283028"/>
                  </a:lnTo>
                  <a:lnTo>
                    <a:pt x="194496" y="282881"/>
                  </a:lnTo>
                  <a:lnTo>
                    <a:pt x="194944" y="284000"/>
                  </a:lnTo>
                  <a:close/>
                  <a:moveTo>
                    <a:pt x="192217" y="298301"/>
                  </a:moveTo>
                  <a:cubicBezTo>
                    <a:pt x="192656" y="298363"/>
                    <a:pt x="192901" y="298735"/>
                    <a:pt x="193047" y="299462"/>
                  </a:cubicBezTo>
                  <a:cubicBezTo>
                    <a:pt x="193288" y="301217"/>
                    <a:pt x="194604" y="301982"/>
                    <a:pt x="195029" y="299934"/>
                  </a:cubicBezTo>
                  <a:cubicBezTo>
                    <a:pt x="195171" y="299287"/>
                    <a:pt x="195463" y="299066"/>
                    <a:pt x="195859" y="299226"/>
                  </a:cubicBezTo>
                  <a:lnTo>
                    <a:pt x="195859" y="298853"/>
                  </a:lnTo>
                  <a:lnTo>
                    <a:pt x="192212" y="297910"/>
                  </a:lnTo>
                  <a:close/>
                  <a:moveTo>
                    <a:pt x="328075" y="284207"/>
                  </a:moveTo>
                  <a:lnTo>
                    <a:pt x="323951" y="286340"/>
                  </a:lnTo>
                  <a:lnTo>
                    <a:pt x="326391" y="286340"/>
                  </a:lnTo>
                  <a:lnTo>
                    <a:pt x="326391" y="286246"/>
                  </a:lnTo>
                  <a:lnTo>
                    <a:pt x="324730" y="286246"/>
                  </a:lnTo>
                  <a:lnTo>
                    <a:pt x="328141" y="284755"/>
                  </a:lnTo>
                  <a:lnTo>
                    <a:pt x="331548" y="286246"/>
                  </a:lnTo>
                  <a:lnTo>
                    <a:pt x="329897" y="286246"/>
                  </a:lnTo>
                  <a:lnTo>
                    <a:pt x="329897" y="286340"/>
                  </a:lnTo>
                  <a:lnTo>
                    <a:pt x="332345" y="286340"/>
                  </a:lnTo>
                  <a:cubicBezTo>
                    <a:pt x="332312" y="286340"/>
                    <a:pt x="328099" y="284132"/>
                    <a:pt x="328099" y="284207"/>
                  </a:cubicBezTo>
                  <a:moveTo>
                    <a:pt x="238231" y="323087"/>
                  </a:moveTo>
                  <a:cubicBezTo>
                    <a:pt x="240170" y="322842"/>
                    <a:pt x="239727" y="325635"/>
                    <a:pt x="241728" y="325560"/>
                  </a:cubicBezTo>
                  <a:cubicBezTo>
                    <a:pt x="243728" y="325635"/>
                    <a:pt x="243285" y="322842"/>
                    <a:pt x="245224" y="323087"/>
                  </a:cubicBezTo>
                  <a:lnTo>
                    <a:pt x="245224" y="322700"/>
                  </a:lnTo>
                  <a:lnTo>
                    <a:pt x="238208" y="322700"/>
                  </a:lnTo>
                  <a:close/>
                  <a:moveTo>
                    <a:pt x="141347" y="314070"/>
                  </a:moveTo>
                  <a:lnTo>
                    <a:pt x="143452" y="314070"/>
                  </a:lnTo>
                  <a:lnTo>
                    <a:pt x="144806" y="314179"/>
                  </a:lnTo>
                  <a:lnTo>
                    <a:pt x="144806" y="313877"/>
                  </a:lnTo>
                  <a:lnTo>
                    <a:pt x="143452" y="313792"/>
                  </a:lnTo>
                  <a:lnTo>
                    <a:pt x="141357" y="313792"/>
                  </a:lnTo>
                  <a:close/>
                  <a:moveTo>
                    <a:pt x="231087" y="284193"/>
                  </a:moveTo>
                  <a:lnTo>
                    <a:pt x="226841" y="286345"/>
                  </a:lnTo>
                  <a:lnTo>
                    <a:pt x="229290" y="286345"/>
                  </a:lnTo>
                  <a:cubicBezTo>
                    <a:pt x="229436" y="286147"/>
                    <a:pt x="227780" y="286293"/>
                    <a:pt x="227633" y="286250"/>
                  </a:cubicBezTo>
                  <a:lnTo>
                    <a:pt x="231040" y="284759"/>
                  </a:lnTo>
                  <a:lnTo>
                    <a:pt x="234447" y="286250"/>
                  </a:lnTo>
                  <a:lnTo>
                    <a:pt x="232791" y="286250"/>
                  </a:lnTo>
                  <a:cubicBezTo>
                    <a:pt x="232630" y="286463"/>
                    <a:pt x="235225" y="286293"/>
                    <a:pt x="235240" y="286345"/>
                  </a:cubicBezTo>
                  <a:cubicBezTo>
                    <a:pt x="235254" y="286397"/>
                    <a:pt x="231120" y="284207"/>
                    <a:pt x="231083" y="284193"/>
                  </a:cubicBezTo>
                  <a:moveTo>
                    <a:pt x="243587" y="311909"/>
                  </a:moveTo>
                  <a:lnTo>
                    <a:pt x="239812" y="311909"/>
                  </a:lnTo>
                  <a:lnTo>
                    <a:pt x="239812" y="321497"/>
                  </a:lnTo>
                  <a:lnTo>
                    <a:pt x="243587" y="321497"/>
                  </a:lnTo>
                  <a:close/>
                  <a:moveTo>
                    <a:pt x="243587" y="290129"/>
                  </a:moveTo>
                  <a:lnTo>
                    <a:pt x="239812" y="290129"/>
                  </a:lnTo>
                  <a:lnTo>
                    <a:pt x="239812" y="299717"/>
                  </a:lnTo>
                  <a:lnTo>
                    <a:pt x="243587" y="299717"/>
                  </a:lnTo>
                  <a:close/>
                  <a:moveTo>
                    <a:pt x="241732" y="305973"/>
                  </a:moveTo>
                  <a:lnTo>
                    <a:pt x="237486" y="308125"/>
                  </a:lnTo>
                  <a:lnTo>
                    <a:pt x="239934" y="308125"/>
                  </a:lnTo>
                  <a:cubicBezTo>
                    <a:pt x="240081" y="307927"/>
                    <a:pt x="238420" y="308073"/>
                    <a:pt x="238274" y="308031"/>
                  </a:cubicBezTo>
                  <a:lnTo>
                    <a:pt x="241680" y="306544"/>
                  </a:lnTo>
                  <a:lnTo>
                    <a:pt x="245087" y="308031"/>
                  </a:lnTo>
                  <a:lnTo>
                    <a:pt x="243426" y="308031"/>
                  </a:lnTo>
                  <a:cubicBezTo>
                    <a:pt x="243266" y="308243"/>
                    <a:pt x="245861" y="308073"/>
                    <a:pt x="245875" y="308125"/>
                  </a:cubicBezTo>
                  <a:cubicBezTo>
                    <a:pt x="245889" y="308177"/>
                    <a:pt x="241756" y="305988"/>
                    <a:pt x="241718" y="305973"/>
                  </a:cubicBezTo>
                  <a:moveTo>
                    <a:pt x="227530" y="301312"/>
                  </a:moveTo>
                  <a:cubicBezTo>
                    <a:pt x="229469" y="301066"/>
                    <a:pt x="229025" y="303860"/>
                    <a:pt x="231026" y="303784"/>
                  </a:cubicBezTo>
                  <a:cubicBezTo>
                    <a:pt x="233027" y="303860"/>
                    <a:pt x="232578" y="301066"/>
                    <a:pt x="234522" y="301312"/>
                  </a:cubicBezTo>
                  <a:lnTo>
                    <a:pt x="234522" y="300925"/>
                  </a:lnTo>
                  <a:lnTo>
                    <a:pt x="227553" y="300925"/>
                  </a:lnTo>
                  <a:close/>
                  <a:moveTo>
                    <a:pt x="244568" y="289487"/>
                  </a:moveTo>
                  <a:lnTo>
                    <a:pt x="238811" y="289487"/>
                  </a:lnTo>
                  <a:lnTo>
                    <a:pt x="238811" y="289874"/>
                  </a:lnTo>
                  <a:lnTo>
                    <a:pt x="244587" y="289874"/>
                  </a:lnTo>
                  <a:close/>
                  <a:moveTo>
                    <a:pt x="227530" y="323092"/>
                  </a:moveTo>
                  <a:cubicBezTo>
                    <a:pt x="229469" y="322847"/>
                    <a:pt x="229025" y="325640"/>
                    <a:pt x="231026" y="325564"/>
                  </a:cubicBezTo>
                  <a:cubicBezTo>
                    <a:pt x="233027" y="325640"/>
                    <a:pt x="232578" y="322847"/>
                    <a:pt x="234522" y="323092"/>
                  </a:cubicBezTo>
                  <a:lnTo>
                    <a:pt x="234522" y="322705"/>
                  </a:lnTo>
                  <a:lnTo>
                    <a:pt x="227553" y="322705"/>
                  </a:lnTo>
                  <a:close/>
                  <a:moveTo>
                    <a:pt x="309730" y="289487"/>
                  </a:moveTo>
                  <a:lnTo>
                    <a:pt x="303954" y="289487"/>
                  </a:lnTo>
                  <a:lnTo>
                    <a:pt x="303954" y="289874"/>
                  </a:lnTo>
                  <a:lnTo>
                    <a:pt x="309730" y="289874"/>
                  </a:lnTo>
                  <a:close/>
                  <a:moveTo>
                    <a:pt x="233937" y="311268"/>
                  </a:moveTo>
                  <a:lnTo>
                    <a:pt x="228157" y="311268"/>
                  </a:lnTo>
                  <a:lnTo>
                    <a:pt x="228157" y="311654"/>
                  </a:lnTo>
                  <a:lnTo>
                    <a:pt x="233933" y="311654"/>
                  </a:lnTo>
                  <a:close/>
                  <a:moveTo>
                    <a:pt x="232942" y="290129"/>
                  </a:moveTo>
                  <a:lnTo>
                    <a:pt x="229167" y="290129"/>
                  </a:lnTo>
                  <a:lnTo>
                    <a:pt x="229167" y="299717"/>
                  </a:lnTo>
                  <a:lnTo>
                    <a:pt x="232942" y="299717"/>
                  </a:lnTo>
                  <a:close/>
                  <a:moveTo>
                    <a:pt x="232942" y="311909"/>
                  </a:moveTo>
                  <a:lnTo>
                    <a:pt x="229167" y="311909"/>
                  </a:lnTo>
                  <a:lnTo>
                    <a:pt x="229167" y="321497"/>
                  </a:lnTo>
                  <a:lnTo>
                    <a:pt x="232942" y="321497"/>
                  </a:lnTo>
                  <a:close/>
                  <a:moveTo>
                    <a:pt x="233937" y="289487"/>
                  </a:moveTo>
                  <a:lnTo>
                    <a:pt x="228157" y="289487"/>
                  </a:lnTo>
                  <a:lnTo>
                    <a:pt x="228157" y="289874"/>
                  </a:lnTo>
                  <a:lnTo>
                    <a:pt x="233933" y="289874"/>
                  </a:lnTo>
                  <a:close/>
                  <a:moveTo>
                    <a:pt x="231106" y="305973"/>
                  </a:moveTo>
                  <a:lnTo>
                    <a:pt x="226860" y="308125"/>
                  </a:lnTo>
                  <a:lnTo>
                    <a:pt x="229309" y="308125"/>
                  </a:lnTo>
                  <a:cubicBezTo>
                    <a:pt x="229455" y="307927"/>
                    <a:pt x="227799" y="308073"/>
                    <a:pt x="227652" y="308031"/>
                  </a:cubicBezTo>
                  <a:lnTo>
                    <a:pt x="231059" y="306544"/>
                  </a:lnTo>
                  <a:lnTo>
                    <a:pt x="234466" y="308031"/>
                  </a:lnTo>
                  <a:lnTo>
                    <a:pt x="232810" y="308031"/>
                  </a:lnTo>
                  <a:cubicBezTo>
                    <a:pt x="232649" y="308243"/>
                    <a:pt x="235244" y="308073"/>
                    <a:pt x="235258" y="308125"/>
                  </a:cubicBezTo>
                  <a:cubicBezTo>
                    <a:pt x="235273" y="308177"/>
                    <a:pt x="231139" y="305988"/>
                    <a:pt x="231102" y="305973"/>
                  </a:cubicBezTo>
                  <a:moveTo>
                    <a:pt x="264546" y="283891"/>
                  </a:moveTo>
                  <a:cubicBezTo>
                    <a:pt x="261744" y="284170"/>
                    <a:pt x="259682" y="286643"/>
                    <a:pt x="259912" y="289449"/>
                  </a:cubicBezTo>
                  <a:cubicBezTo>
                    <a:pt x="259912" y="290983"/>
                    <a:pt x="259945" y="316057"/>
                    <a:pt x="260106" y="298131"/>
                  </a:cubicBezTo>
                  <a:cubicBezTo>
                    <a:pt x="259431" y="284868"/>
                    <a:pt x="268538" y="287784"/>
                    <a:pt x="269024" y="295697"/>
                  </a:cubicBezTo>
                  <a:lnTo>
                    <a:pt x="269128" y="304591"/>
                  </a:lnTo>
                  <a:lnTo>
                    <a:pt x="269179" y="289449"/>
                  </a:lnTo>
                  <a:cubicBezTo>
                    <a:pt x="269410" y="286643"/>
                    <a:pt x="267348" y="284170"/>
                    <a:pt x="264546" y="283891"/>
                  </a:cubicBezTo>
                  <a:moveTo>
                    <a:pt x="274360" y="283891"/>
                  </a:moveTo>
                  <a:cubicBezTo>
                    <a:pt x="271560" y="284165"/>
                    <a:pt x="269497" y="286635"/>
                    <a:pt x="269727" y="289440"/>
                  </a:cubicBezTo>
                  <a:lnTo>
                    <a:pt x="269727" y="301109"/>
                  </a:lnTo>
                  <a:lnTo>
                    <a:pt x="270477" y="301109"/>
                  </a:lnTo>
                  <a:lnTo>
                    <a:pt x="270477" y="304412"/>
                  </a:lnTo>
                  <a:lnTo>
                    <a:pt x="270949" y="304412"/>
                  </a:lnTo>
                  <a:lnTo>
                    <a:pt x="270949" y="300811"/>
                  </a:lnTo>
                  <a:lnTo>
                    <a:pt x="269906" y="300811"/>
                  </a:lnTo>
                  <a:lnTo>
                    <a:pt x="269906" y="292389"/>
                  </a:lnTo>
                  <a:lnTo>
                    <a:pt x="270524" y="292389"/>
                  </a:lnTo>
                  <a:lnTo>
                    <a:pt x="271671" y="295640"/>
                  </a:lnTo>
                  <a:cubicBezTo>
                    <a:pt x="271671" y="295640"/>
                    <a:pt x="274304" y="295673"/>
                    <a:pt x="274271" y="295640"/>
                  </a:cubicBezTo>
                  <a:cubicBezTo>
                    <a:pt x="274228" y="295692"/>
                    <a:pt x="276866" y="295640"/>
                    <a:pt x="276866" y="295640"/>
                  </a:cubicBezTo>
                  <a:lnTo>
                    <a:pt x="278012" y="292389"/>
                  </a:lnTo>
                  <a:lnTo>
                    <a:pt x="278631" y="292389"/>
                  </a:lnTo>
                  <a:lnTo>
                    <a:pt x="278631" y="300802"/>
                  </a:lnTo>
                  <a:lnTo>
                    <a:pt x="277588" y="300802"/>
                  </a:lnTo>
                  <a:lnTo>
                    <a:pt x="277588" y="304402"/>
                  </a:lnTo>
                  <a:lnTo>
                    <a:pt x="278060" y="304402"/>
                  </a:lnTo>
                  <a:lnTo>
                    <a:pt x="278060" y="301099"/>
                  </a:lnTo>
                  <a:lnTo>
                    <a:pt x="278810" y="301099"/>
                  </a:lnTo>
                  <a:lnTo>
                    <a:pt x="278810" y="289449"/>
                  </a:lnTo>
                  <a:cubicBezTo>
                    <a:pt x="279025" y="286705"/>
                    <a:pt x="277060" y="284270"/>
                    <a:pt x="274332" y="283901"/>
                  </a:cubicBezTo>
                  <a:moveTo>
                    <a:pt x="283991" y="283901"/>
                  </a:moveTo>
                  <a:cubicBezTo>
                    <a:pt x="281189" y="284179"/>
                    <a:pt x="279127" y="286652"/>
                    <a:pt x="279357" y="289459"/>
                  </a:cubicBezTo>
                  <a:lnTo>
                    <a:pt x="279409" y="304600"/>
                  </a:lnTo>
                  <a:lnTo>
                    <a:pt x="279513" y="295706"/>
                  </a:lnTo>
                  <a:cubicBezTo>
                    <a:pt x="279985" y="287789"/>
                    <a:pt x="289105" y="284854"/>
                    <a:pt x="288431" y="298141"/>
                  </a:cubicBezTo>
                  <a:cubicBezTo>
                    <a:pt x="288591" y="316071"/>
                    <a:pt x="288624" y="290978"/>
                    <a:pt x="288624" y="289459"/>
                  </a:cubicBezTo>
                  <a:cubicBezTo>
                    <a:pt x="288854" y="286652"/>
                    <a:pt x="286792" y="284179"/>
                    <a:pt x="283991" y="283901"/>
                  </a:cubicBezTo>
                  <a:moveTo>
                    <a:pt x="238189" y="301321"/>
                  </a:moveTo>
                  <a:cubicBezTo>
                    <a:pt x="240128" y="301076"/>
                    <a:pt x="239684" y="303869"/>
                    <a:pt x="241685" y="303794"/>
                  </a:cubicBezTo>
                  <a:cubicBezTo>
                    <a:pt x="243686" y="303864"/>
                    <a:pt x="243242" y="301076"/>
                    <a:pt x="245181" y="301321"/>
                  </a:cubicBezTo>
                  <a:lnTo>
                    <a:pt x="245181" y="300934"/>
                  </a:lnTo>
                  <a:lnTo>
                    <a:pt x="238208" y="300934"/>
                  </a:lnTo>
                  <a:close/>
                  <a:moveTo>
                    <a:pt x="297792" y="311994"/>
                  </a:moveTo>
                  <a:lnTo>
                    <a:pt x="294961" y="311994"/>
                  </a:lnTo>
                  <a:lnTo>
                    <a:pt x="294961" y="285991"/>
                  </a:lnTo>
                  <a:cubicBezTo>
                    <a:pt x="294961" y="285349"/>
                    <a:pt x="295390" y="283424"/>
                    <a:pt x="296183" y="284103"/>
                  </a:cubicBezTo>
                  <a:cubicBezTo>
                    <a:pt x="296900" y="285047"/>
                    <a:pt x="297495" y="283919"/>
                    <a:pt x="297759" y="283264"/>
                  </a:cubicBezTo>
                  <a:lnTo>
                    <a:pt x="294489" y="283264"/>
                  </a:lnTo>
                  <a:lnTo>
                    <a:pt x="294489" y="281900"/>
                  </a:lnTo>
                  <a:lnTo>
                    <a:pt x="293597" y="281900"/>
                  </a:lnTo>
                  <a:lnTo>
                    <a:pt x="293597" y="283264"/>
                  </a:lnTo>
                  <a:lnTo>
                    <a:pt x="290488" y="283264"/>
                  </a:lnTo>
                  <a:cubicBezTo>
                    <a:pt x="290681" y="283915"/>
                    <a:pt x="291224" y="284816"/>
                    <a:pt x="291904" y="284136"/>
                  </a:cubicBezTo>
                  <a:cubicBezTo>
                    <a:pt x="292847" y="283429"/>
                    <a:pt x="293319" y="285231"/>
                    <a:pt x="293319" y="285967"/>
                  </a:cubicBezTo>
                  <a:lnTo>
                    <a:pt x="293319" y="311810"/>
                  </a:lnTo>
                  <a:lnTo>
                    <a:pt x="291432" y="311810"/>
                  </a:lnTo>
                  <a:lnTo>
                    <a:pt x="291432" y="312782"/>
                  </a:lnTo>
                  <a:lnTo>
                    <a:pt x="289842" y="312782"/>
                  </a:lnTo>
                  <a:lnTo>
                    <a:pt x="289842" y="313764"/>
                  </a:lnTo>
                  <a:lnTo>
                    <a:pt x="298759" y="313764"/>
                  </a:lnTo>
                  <a:lnTo>
                    <a:pt x="298759" y="312928"/>
                  </a:lnTo>
                  <a:lnTo>
                    <a:pt x="297816" y="312928"/>
                  </a:lnTo>
                  <a:close/>
                  <a:moveTo>
                    <a:pt x="309711" y="311282"/>
                  </a:moveTo>
                  <a:lnTo>
                    <a:pt x="303954" y="311282"/>
                  </a:lnTo>
                  <a:lnTo>
                    <a:pt x="303954" y="311669"/>
                  </a:lnTo>
                  <a:lnTo>
                    <a:pt x="309730" y="311669"/>
                  </a:lnTo>
                  <a:close/>
                  <a:moveTo>
                    <a:pt x="306753" y="306002"/>
                  </a:moveTo>
                  <a:lnTo>
                    <a:pt x="302629" y="308135"/>
                  </a:lnTo>
                  <a:lnTo>
                    <a:pt x="305068" y="308135"/>
                  </a:lnTo>
                  <a:lnTo>
                    <a:pt x="305068" y="308040"/>
                  </a:lnTo>
                  <a:lnTo>
                    <a:pt x="303412" y="308040"/>
                  </a:lnTo>
                  <a:lnTo>
                    <a:pt x="306819" y="306554"/>
                  </a:lnTo>
                  <a:lnTo>
                    <a:pt x="310225" y="308040"/>
                  </a:lnTo>
                  <a:lnTo>
                    <a:pt x="308597" y="308040"/>
                  </a:lnTo>
                  <a:lnTo>
                    <a:pt x="308597" y="308135"/>
                  </a:lnTo>
                  <a:lnTo>
                    <a:pt x="311046" y="308135"/>
                  </a:lnTo>
                  <a:cubicBezTo>
                    <a:pt x="311013" y="308135"/>
                    <a:pt x="306800" y="305922"/>
                    <a:pt x="306800" y="306002"/>
                  </a:cubicBezTo>
                  <a:moveTo>
                    <a:pt x="308763" y="311923"/>
                  </a:moveTo>
                  <a:lnTo>
                    <a:pt x="304988" y="311923"/>
                  </a:lnTo>
                  <a:lnTo>
                    <a:pt x="304988" y="321511"/>
                  </a:lnTo>
                  <a:lnTo>
                    <a:pt x="308763" y="321511"/>
                  </a:lnTo>
                  <a:close/>
                  <a:moveTo>
                    <a:pt x="303374" y="323101"/>
                  </a:moveTo>
                  <a:cubicBezTo>
                    <a:pt x="305313" y="322856"/>
                    <a:pt x="304870" y="325649"/>
                    <a:pt x="306870" y="325574"/>
                  </a:cubicBezTo>
                  <a:cubicBezTo>
                    <a:pt x="308871" y="325649"/>
                    <a:pt x="308428" y="322856"/>
                    <a:pt x="310367" y="323101"/>
                  </a:cubicBezTo>
                  <a:lnTo>
                    <a:pt x="310367" y="322714"/>
                  </a:lnTo>
                  <a:lnTo>
                    <a:pt x="303346" y="322714"/>
                  </a:lnTo>
                  <a:close/>
                  <a:moveTo>
                    <a:pt x="258450" y="282523"/>
                  </a:moveTo>
                  <a:cubicBezTo>
                    <a:pt x="258450" y="282565"/>
                    <a:pt x="274290" y="282523"/>
                    <a:pt x="274304" y="282523"/>
                  </a:cubicBezTo>
                  <a:lnTo>
                    <a:pt x="274304" y="282329"/>
                  </a:lnTo>
                  <a:lnTo>
                    <a:pt x="258483" y="282329"/>
                  </a:lnTo>
                  <a:cubicBezTo>
                    <a:pt x="258483" y="282329"/>
                    <a:pt x="257718" y="281791"/>
                    <a:pt x="257699" y="281768"/>
                  </a:cubicBezTo>
                  <a:lnTo>
                    <a:pt x="255666" y="281768"/>
                  </a:lnTo>
                  <a:lnTo>
                    <a:pt x="255666" y="281961"/>
                  </a:lnTo>
                  <a:lnTo>
                    <a:pt x="257638" y="281961"/>
                  </a:lnTo>
                  <a:close/>
                  <a:moveTo>
                    <a:pt x="290158" y="282523"/>
                  </a:moveTo>
                  <a:lnTo>
                    <a:pt x="290922" y="281971"/>
                  </a:lnTo>
                  <a:lnTo>
                    <a:pt x="292913" y="281971"/>
                  </a:lnTo>
                  <a:lnTo>
                    <a:pt x="292913" y="281777"/>
                  </a:lnTo>
                  <a:lnTo>
                    <a:pt x="290880" y="281777"/>
                  </a:lnTo>
                  <a:cubicBezTo>
                    <a:pt x="290880" y="281777"/>
                    <a:pt x="290106" y="282320"/>
                    <a:pt x="290096" y="282339"/>
                  </a:cubicBezTo>
                  <a:lnTo>
                    <a:pt x="274271" y="282339"/>
                  </a:lnTo>
                  <a:lnTo>
                    <a:pt x="274271" y="282532"/>
                  </a:lnTo>
                  <a:cubicBezTo>
                    <a:pt x="274271" y="282532"/>
                    <a:pt x="290115" y="282556"/>
                    <a:pt x="290125" y="282532"/>
                  </a:cubicBezTo>
                  <a:moveTo>
                    <a:pt x="241742" y="284193"/>
                  </a:moveTo>
                  <a:lnTo>
                    <a:pt x="237495" y="286345"/>
                  </a:lnTo>
                  <a:lnTo>
                    <a:pt x="239944" y="286345"/>
                  </a:lnTo>
                  <a:cubicBezTo>
                    <a:pt x="240090" y="286147"/>
                    <a:pt x="238429" y="286293"/>
                    <a:pt x="238283" y="286250"/>
                  </a:cubicBezTo>
                  <a:lnTo>
                    <a:pt x="241690" y="284759"/>
                  </a:lnTo>
                  <a:lnTo>
                    <a:pt x="245096" y="286250"/>
                  </a:lnTo>
                  <a:lnTo>
                    <a:pt x="243436" y="286250"/>
                  </a:lnTo>
                  <a:cubicBezTo>
                    <a:pt x="243275" y="286463"/>
                    <a:pt x="245870" y="286293"/>
                    <a:pt x="245884" y="286345"/>
                  </a:cubicBezTo>
                  <a:cubicBezTo>
                    <a:pt x="245899" y="286397"/>
                    <a:pt x="241765" y="284207"/>
                    <a:pt x="241728" y="284193"/>
                  </a:cubicBezTo>
                  <a:moveTo>
                    <a:pt x="271661" y="301118"/>
                  </a:moveTo>
                  <a:lnTo>
                    <a:pt x="276852" y="301118"/>
                  </a:lnTo>
                  <a:lnTo>
                    <a:pt x="276852" y="296126"/>
                  </a:lnTo>
                  <a:lnTo>
                    <a:pt x="271661" y="296126"/>
                  </a:lnTo>
                  <a:close/>
                  <a:moveTo>
                    <a:pt x="216885" y="301312"/>
                  </a:moveTo>
                  <a:cubicBezTo>
                    <a:pt x="218824" y="301066"/>
                    <a:pt x="218381" y="303860"/>
                    <a:pt x="220381" y="303784"/>
                  </a:cubicBezTo>
                  <a:cubicBezTo>
                    <a:pt x="222382" y="303855"/>
                    <a:pt x="221934" y="301066"/>
                    <a:pt x="223878" y="301312"/>
                  </a:cubicBezTo>
                  <a:lnTo>
                    <a:pt x="223878" y="300925"/>
                  </a:lnTo>
                  <a:lnTo>
                    <a:pt x="216899" y="300925"/>
                  </a:lnTo>
                  <a:close/>
                  <a:moveTo>
                    <a:pt x="257100" y="311796"/>
                  </a:moveTo>
                  <a:lnTo>
                    <a:pt x="255213" y="311796"/>
                  </a:lnTo>
                  <a:lnTo>
                    <a:pt x="255213" y="285953"/>
                  </a:lnTo>
                  <a:cubicBezTo>
                    <a:pt x="255213" y="285203"/>
                    <a:pt x="255685" y="283429"/>
                    <a:pt x="256628" y="284122"/>
                  </a:cubicBezTo>
                  <a:cubicBezTo>
                    <a:pt x="256879" y="284404"/>
                    <a:pt x="257312" y="284430"/>
                    <a:pt x="257594" y="284179"/>
                  </a:cubicBezTo>
                  <a:cubicBezTo>
                    <a:pt x="257688" y="284095"/>
                    <a:pt x="257757" y="283987"/>
                    <a:pt x="257794" y="283868"/>
                  </a:cubicBezTo>
                  <a:lnTo>
                    <a:pt x="258053" y="283254"/>
                  </a:lnTo>
                  <a:lnTo>
                    <a:pt x="254949" y="283254"/>
                  </a:lnTo>
                  <a:lnTo>
                    <a:pt x="254949" y="281890"/>
                  </a:lnTo>
                  <a:lnTo>
                    <a:pt x="254057" y="281890"/>
                  </a:lnTo>
                  <a:lnTo>
                    <a:pt x="254057" y="283254"/>
                  </a:lnTo>
                  <a:lnTo>
                    <a:pt x="250754" y="283254"/>
                  </a:lnTo>
                  <a:lnTo>
                    <a:pt x="251131" y="284004"/>
                  </a:lnTo>
                  <a:cubicBezTo>
                    <a:pt x="251265" y="284346"/>
                    <a:pt x="251651" y="284515"/>
                    <a:pt x="251993" y="284381"/>
                  </a:cubicBezTo>
                  <a:cubicBezTo>
                    <a:pt x="252136" y="284325"/>
                    <a:pt x="252254" y="284222"/>
                    <a:pt x="252330" y="284089"/>
                  </a:cubicBezTo>
                  <a:cubicBezTo>
                    <a:pt x="253118" y="283396"/>
                    <a:pt x="253571" y="285382"/>
                    <a:pt x="253552" y="285977"/>
                  </a:cubicBezTo>
                  <a:lnTo>
                    <a:pt x="253552" y="311971"/>
                  </a:lnTo>
                  <a:lnTo>
                    <a:pt x="250721" y="311971"/>
                  </a:lnTo>
                  <a:lnTo>
                    <a:pt x="250721" y="312914"/>
                  </a:lnTo>
                  <a:lnTo>
                    <a:pt x="249777" y="312914"/>
                  </a:lnTo>
                  <a:lnTo>
                    <a:pt x="249777" y="313749"/>
                  </a:lnTo>
                  <a:lnTo>
                    <a:pt x="258695" y="313749"/>
                  </a:lnTo>
                  <a:lnTo>
                    <a:pt x="258695" y="312768"/>
                  </a:lnTo>
                  <a:lnTo>
                    <a:pt x="257119" y="312768"/>
                  </a:lnTo>
                  <a:close/>
                  <a:moveTo>
                    <a:pt x="220419" y="284193"/>
                  </a:moveTo>
                  <a:lnTo>
                    <a:pt x="216172" y="286345"/>
                  </a:lnTo>
                  <a:lnTo>
                    <a:pt x="218621" y="286345"/>
                  </a:lnTo>
                  <a:cubicBezTo>
                    <a:pt x="218768" y="286147"/>
                    <a:pt x="217107" y="286293"/>
                    <a:pt x="216960" y="286250"/>
                  </a:cubicBezTo>
                  <a:lnTo>
                    <a:pt x="220367" y="284759"/>
                  </a:lnTo>
                  <a:lnTo>
                    <a:pt x="223774" y="286250"/>
                  </a:lnTo>
                  <a:lnTo>
                    <a:pt x="222113" y="286250"/>
                  </a:lnTo>
                  <a:cubicBezTo>
                    <a:pt x="221952" y="286463"/>
                    <a:pt x="224552" y="286293"/>
                    <a:pt x="224562" y="286345"/>
                  </a:cubicBezTo>
                  <a:cubicBezTo>
                    <a:pt x="224571" y="286397"/>
                    <a:pt x="220443" y="284207"/>
                    <a:pt x="220405" y="284193"/>
                  </a:cubicBezTo>
                  <a:moveTo>
                    <a:pt x="490824" y="366478"/>
                  </a:moveTo>
                  <a:cubicBezTo>
                    <a:pt x="491352" y="365143"/>
                    <a:pt x="490640" y="361076"/>
                    <a:pt x="488828" y="362382"/>
                  </a:cubicBezTo>
                  <a:cubicBezTo>
                    <a:pt x="488441" y="362689"/>
                    <a:pt x="488040" y="363109"/>
                    <a:pt x="487592" y="363100"/>
                  </a:cubicBezTo>
                  <a:cubicBezTo>
                    <a:pt x="487309" y="363100"/>
                    <a:pt x="487592" y="361297"/>
                    <a:pt x="487436" y="359254"/>
                  </a:cubicBezTo>
                  <a:cubicBezTo>
                    <a:pt x="487186" y="355555"/>
                    <a:pt x="486110" y="350869"/>
                    <a:pt x="483473" y="351355"/>
                  </a:cubicBezTo>
                  <a:cubicBezTo>
                    <a:pt x="480802" y="352271"/>
                    <a:pt x="479995" y="356291"/>
                    <a:pt x="479113" y="358645"/>
                  </a:cubicBezTo>
                  <a:cubicBezTo>
                    <a:pt x="478702" y="359853"/>
                    <a:pt x="478268" y="362647"/>
                    <a:pt x="477277" y="361057"/>
                  </a:cubicBezTo>
                  <a:cubicBezTo>
                    <a:pt x="476131" y="359316"/>
                    <a:pt x="474739" y="360877"/>
                    <a:pt x="474380" y="362642"/>
                  </a:cubicBezTo>
                  <a:cubicBezTo>
                    <a:pt x="473545" y="365034"/>
                    <a:pt x="474022" y="369842"/>
                    <a:pt x="473479" y="371711"/>
                  </a:cubicBezTo>
                  <a:cubicBezTo>
                    <a:pt x="473229" y="372069"/>
                    <a:pt x="472913" y="371734"/>
                    <a:pt x="472464" y="371480"/>
                  </a:cubicBezTo>
                  <a:cubicBezTo>
                    <a:pt x="471870" y="371117"/>
                    <a:pt x="471103" y="371220"/>
                    <a:pt x="470624" y="371725"/>
                  </a:cubicBezTo>
                  <a:cubicBezTo>
                    <a:pt x="468987" y="373023"/>
                    <a:pt x="469501" y="376311"/>
                    <a:pt x="469681" y="377090"/>
                  </a:cubicBezTo>
                  <a:cubicBezTo>
                    <a:pt x="469860" y="377868"/>
                    <a:pt x="470997" y="378954"/>
                    <a:pt x="470907" y="379492"/>
                  </a:cubicBezTo>
                  <a:cubicBezTo>
                    <a:pt x="470563" y="379963"/>
                    <a:pt x="468855" y="378515"/>
                    <a:pt x="468185" y="379341"/>
                  </a:cubicBezTo>
                  <a:cubicBezTo>
                    <a:pt x="467404" y="380636"/>
                    <a:pt x="467245" y="382214"/>
                    <a:pt x="467751" y="383639"/>
                  </a:cubicBezTo>
                  <a:cubicBezTo>
                    <a:pt x="468057" y="384828"/>
                    <a:pt x="469638" y="386178"/>
                    <a:pt x="469511" y="386720"/>
                  </a:cubicBezTo>
                  <a:cubicBezTo>
                    <a:pt x="469383" y="387263"/>
                    <a:pt x="468973" y="387032"/>
                    <a:pt x="468482" y="387409"/>
                  </a:cubicBezTo>
                  <a:cubicBezTo>
                    <a:pt x="467991" y="387787"/>
                    <a:pt x="467751" y="389825"/>
                    <a:pt x="467505" y="390594"/>
                  </a:cubicBezTo>
                  <a:cubicBezTo>
                    <a:pt x="467146" y="391321"/>
                    <a:pt x="466711" y="392007"/>
                    <a:pt x="466208" y="392642"/>
                  </a:cubicBezTo>
                  <a:cubicBezTo>
                    <a:pt x="465934" y="393010"/>
                    <a:pt x="465425" y="395945"/>
                    <a:pt x="466859" y="395506"/>
                  </a:cubicBezTo>
                  <a:cubicBezTo>
                    <a:pt x="468246" y="394045"/>
                    <a:pt x="469457" y="392426"/>
                    <a:pt x="470469" y="390684"/>
                  </a:cubicBezTo>
                  <a:cubicBezTo>
                    <a:pt x="474937" y="384258"/>
                    <a:pt x="478226" y="377087"/>
                    <a:pt x="480179" y="369507"/>
                  </a:cubicBezTo>
                  <a:cubicBezTo>
                    <a:pt x="477895" y="379088"/>
                    <a:pt x="473748" y="388125"/>
                    <a:pt x="467977" y="396105"/>
                  </a:cubicBezTo>
                  <a:cubicBezTo>
                    <a:pt x="471969" y="394283"/>
                    <a:pt x="475461" y="391532"/>
                    <a:pt x="478174" y="388084"/>
                  </a:cubicBezTo>
                  <a:cubicBezTo>
                    <a:pt x="478348" y="386668"/>
                    <a:pt x="476848" y="388084"/>
                    <a:pt x="477013" y="387140"/>
                  </a:cubicBezTo>
                  <a:cubicBezTo>
                    <a:pt x="479084" y="385781"/>
                    <a:pt x="483147" y="385026"/>
                    <a:pt x="485134" y="382747"/>
                  </a:cubicBezTo>
                  <a:cubicBezTo>
                    <a:pt x="486417" y="381771"/>
                    <a:pt x="488323" y="377864"/>
                    <a:pt x="485922" y="377557"/>
                  </a:cubicBezTo>
                  <a:cubicBezTo>
                    <a:pt x="485214" y="377505"/>
                    <a:pt x="484402" y="377581"/>
                    <a:pt x="484114" y="377175"/>
                  </a:cubicBezTo>
                  <a:cubicBezTo>
                    <a:pt x="484114" y="376368"/>
                    <a:pt x="490692" y="369460"/>
                    <a:pt x="490815" y="366478"/>
                  </a:cubicBezTo>
                  <a:moveTo>
                    <a:pt x="485539" y="121010"/>
                  </a:moveTo>
                  <a:cubicBezTo>
                    <a:pt x="484761" y="121808"/>
                    <a:pt x="485695" y="122643"/>
                    <a:pt x="485492" y="123568"/>
                  </a:cubicBezTo>
                  <a:cubicBezTo>
                    <a:pt x="485431" y="123865"/>
                    <a:pt x="484280" y="123520"/>
                    <a:pt x="482883" y="123568"/>
                  </a:cubicBezTo>
                  <a:cubicBezTo>
                    <a:pt x="475989" y="123657"/>
                    <a:pt x="474361" y="129230"/>
                    <a:pt x="480660" y="132434"/>
                  </a:cubicBezTo>
                  <a:cubicBezTo>
                    <a:pt x="481689" y="132995"/>
                    <a:pt x="483020" y="133613"/>
                    <a:pt x="481906" y="134514"/>
                  </a:cubicBezTo>
                  <a:cubicBezTo>
                    <a:pt x="481076" y="135115"/>
                    <a:pt x="480892" y="136274"/>
                    <a:pt x="481491" y="137104"/>
                  </a:cubicBezTo>
                  <a:cubicBezTo>
                    <a:pt x="481713" y="137409"/>
                    <a:pt x="482024" y="137640"/>
                    <a:pt x="482378" y="137765"/>
                  </a:cubicBezTo>
                  <a:cubicBezTo>
                    <a:pt x="484473" y="138827"/>
                    <a:pt x="487771" y="138138"/>
                    <a:pt x="488130" y="138686"/>
                  </a:cubicBezTo>
                  <a:cubicBezTo>
                    <a:pt x="488361" y="139299"/>
                    <a:pt x="487549" y="139832"/>
                    <a:pt x="487436" y="140427"/>
                  </a:cubicBezTo>
                  <a:cubicBezTo>
                    <a:pt x="487087" y="142229"/>
                    <a:pt x="489541" y="142786"/>
                    <a:pt x="490682" y="142229"/>
                  </a:cubicBezTo>
                  <a:cubicBezTo>
                    <a:pt x="491225" y="142026"/>
                    <a:pt x="492188" y="140738"/>
                    <a:pt x="492513" y="140865"/>
                  </a:cubicBezTo>
                  <a:cubicBezTo>
                    <a:pt x="492707" y="141300"/>
                    <a:pt x="491367" y="143376"/>
                    <a:pt x="491787" y="144008"/>
                  </a:cubicBezTo>
                  <a:cubicBezTo>
                    <a:pt x="492216" y="145121"/>
                    <a:pt x="493631" y="144857"/>
                    <a:pt x="494462" y="144480"/>
                  </a:cubicBezTo>
                  <a:cubicBezTo>
                    <a:pt x="495292" y="144102"/>
                    <a:pt x="496500" y="142390"/>
                    <a:pt x="496821" y="142517"/>
                  </a:cubicBezTo>
                  <a:cubicBezTo>
                    <a:pt x="497142" y="142644"/>
                    <a:pt x="496906" y="143102"/>
                    <a:pt x="497038" y="143640"/>
                  </a:cubicBezTo>
                  <a:cubicBezTo>
                    <a:pt x="497170" y="144178"/>
                    <a:pt x="498416" y="144400"/>
                    <a:pt x="498855" y="144650"/>
                  </a:cubicBezTo>
                  <a:cubicBezTo>
                    <a:pt x="499294" y="144900"/>
                    <a:pt x="499695" y="145834"/>
                    <a:pt x="499888" y="145985"/>
                  </a:cubicBezTo>
                  <a:cubicBezTo>
                    <a:pt x="500832" y="146745"/>
                    <a:pt x="502247" y="146032"/>
                    <a:pt x="501776" y="144749"/>
                  </a:cubicBezTo>
                  <a:cubicBezTo>
                    <a:pt x="500492" y="142616"/>
                    <a:pt x="498737" y="140271"/>
                    <a:pt x="497170" y="138143"/>
                  </a:cubicBezTo>
                  <a:cubicBezTo>
                    <a:pt x="494613" y="135216"/>
                    <a:pt x="491437" y="132895"/>
                    <a:pt x="487875" y="131348"/>
                  </a:cubicBezTo>
                  <a:cubicBezTo>
                    <a:pt x="487960" y="131391"/>
                    <a:pt x="488205" y="131424"/>
                    <a:pt x="488370" y="131480"/>
                  </a:cubicBezTo>
                  <a:cubicBezTo>
                    <a:pt x="493683" y="133729"/>
                    <a:pt x="498199" y="137529"/>
                    <a:pt x="501318" y="142385"/>
                  </a:cubicBezTo>
                  <a:lnTo>
                    <a:pt x="502502" y="144022"/>
                  </a:lnTo>
                  <a:cubicBezTo>
                    <a:pt x="502648" y="142850"/>
                    <a:pt x="502535" y="141661"/>
                    <a:pt x="502162" y="140540"/>
                  </a:cubicBezTo>
                  <a:cubicBezTo>
                    <a:pt x="501780" y="138065"/>
                    <a:pt x="500983" y="135673"/>
                    <a:pt x="499803" y="133462"/>
                  </a:cubicBezTo>
                  <a:cubicBezTo>
                    <a:pt x="498907" y="133306"/>
                    <a:pt x="499515" y="134835"/>
                    <a:pt x="498921" y="134675"/>
                  </a:cubicBezTo>
                  <a:cubicBezTo>
                    <a:pt x="498869" y="131860"/>
                    <a:pt x="498525" y="129058"/>
                    <a:pt x="497892" y="126314"/>
                  </a:cubicBezTo>
                  <a:cubicBezTo>
                    <a:pt x="497628" y="125405"/>
                    <a:pt x="496944" y="124678"/>
                    <a:pt x="496052" y="124360"/>
                  </a:cubicBezTo>
                  <a:cubicBezTo>
                    <a:pt x="494401" y="123955"/>
                    <a:pt x="494665" y="126757"/>
                    <a:pt x="493995" y="127342"/>
                  </a:cubicBezTo>
                  <a:cubicBezTo>
                    <a:pt x="493830" y="127493"/>
                    <a:pt x="493490" y="126871"/>
                    <a:pt x="493018" y="125983"/>
                  </a:cubicBezTo>
                  <a:cubicBezTo>
                    <a:pt x="491669" y="123412"/>
                    <a:pt x="488687" y="117839"/>
                    <a:pt x="485535" y="120987"/>
                  </a:cubicBezTo>
                  <a:moveTo>
                    <a:pt x="477103" y="342381"/>
                  </a:moveTo>
                  <a:cubicBezTo>
                    <a:pt x="477362" y="338163"/>
                    <a:pt x="477442" y="308517"/>
                    <a:pt x="477376" y="303586"/>
                  </a:cubicBezTo>
                  <a:cubicBezTo>
                    <a:pt x="477376" y="295498"/>
                    <a:pt x="474545" y="289360"/>
                    <a:pt x="471002" y="289879"/>
                  </a:cubicBezTo>
                  <a:cubicBezTo>
                    <a:pt x="467458" y="290398"/>
                    <a:pt x="464627" y="296956"/>
                    <a:pt x="464627" y="304558"/>
                  </a:cubicBezTo>
                  <a:lnTo>
                    <a:pt x="464627" y="334454"/>
                  </a:lnTo>
                  <a:cubicBezTo>
                    <a:pt x="464945" y="336623"/>
                    <a:pt x="465063" y="338817"/>
                    <a:pt x="464981" y="341008"/>
                  </a:cubicBezTo>
                  <a:lnTo>
                    <a:pt x="477103" y="342386"/>
                  </a:lnTo>
                  <a:moveTo>
                    <a:pt x="222287" y="290129"/>
                  </a:moveTo>
                  <a:lnTo>
                    <a:pt x="218513" y="290129"/>
                  </a:lnTo>
                  <a:lnTo>
                    <a:pt x="218513" y="299717"/>
                  </a:lnTo>
                  <a:lnTo>
                    <a:pt x="222287" y="299717"/>
                  </a:lnTo>
                  <a:close/>
                  <a:moveTo>
                    <a:pt x="444961" y="338753"/>
                  </a:moveTo>
                  <a:cubicBezTo>
                    <a:pt x="445164" y="335195"/>
                    <a:pt x="445225" y="310211"/>
                    <a:pt x="445173" y="306058"/>
                  </a:cubicBezTo>
                  <a:cubicBezTo>
                    <a:pt x="444913" y="289360"/>
                    <a:pt x="435429" y="291870"/>
                    <a:pt x="435344" y="306804"/>
                  </a:cubicBezTo>
                  <a:lnTo>
                    <a:pt x="435344" y="332142"/>
                  </a:lnTo>
                  <a:cubicBezTo>
                    <a:pt x="435589" y="333983"/>
                    <a:pt x="435681" y="335840"/>
                    <a:pt x="435618" y="337696"/>
                  </a:cubicBezTo>
                  <a:lnTo>
                    <a:pt x="444961" y="338757"/>
                  </a:lnTo>
                  <a:moveTo>
                    <a:pt x="431749" y="337247"/>
                  </a:moveTo>
                  <a:cubicBezTo>
                    <a:pt x="431938" y="333944"/>
                    <a:pt x="431994" y="310895"/>
                    <a:pt x="431947" y="307049"/>
                  </a:cubicBezTo>
                  <a:cubicBezTo>
                    <a:pt x="431707" y="291629"/>
                    <a:pt x="422907" y="293960"/>
                    <a:pt x="422826" y="307743"/>
                  </a:cubicBezTo>
                  <a:lnTo>
                    <a:pt x="422826" y="331128"/>
                  </a:lnTo>
                  <a:cubicBezTo>
                    <a:pt x="423055" y="332826"/>
                    <a:pt x="423140" y="334539"/>
                    <a:pt x="423081" y="336252"/>
                  </a:cubicBezTo>
                  <a:lnTo>
                    <a:pt x="431749" y="337233"/>
                  </a:lnTo>
                  <a:moveTo>
                    <a:pt x="459725" y="340409"/>
                  </a:moveTo>
                  <a:cubicBezTo>
                    <a:pt x="459937" y="336549"/>
                    <a:pt x="460003" y="309427"/>
                    <a:pt x="459946" y="304921"/>
                  </a:cubicBezTo>
                  <a:cubicBezTo>
                    <a:pt x="459677" y="286802"/>
                    <a:pt x="449656" y="289473"/>
                    <a:pt x="449566" y="305709"/>
                  </a:cubicBezTo>
                  <a:lnTo>
                    <a:pt x="449566" y="333256"/>
                  </a:lnTo>
                  <a:cubicBezTo>
                    <a:pt x="449825" y="335256"/>
                    <a:pt x="449921" y="337274"/>
                    <a:pt x="449854" y="339290"/>
                  </a:cubicBezTo>
                  <a:lnTo>
                    <a:pt x="459720" y="340409"/>
                  </a:lnTo>
                  <a:moveTo>
                    <a:pt x="478391" y="275813"/>
                  </a:moveTo>
                  <a:lnTo>
                    <a:pt x="470539" y="277332"/>
                  </a:lnTo>
                  <a:lnTo>
                    <a:pt x="470539" y="270727"/>
                  </a:lnTo>
                  <a:lnTo>
                    <a:pt x="478391" y="268811"/>
                  </a:lnTo>
                  <a:lnTo>
                    <a:pt x="478391" y="268570"/>
                  </a:lnTo>
                  <a:lnTo>
                    <a:pt x="470539" y="270486"/>
                  </a:lnTo>
                  <a:lnTo>
                    <a:pt x="470539" y="269783"/>
                  </a:lnTo>
                  <a:lnTo>
                    <a:pt x="478278" y="267848"/>
                  </a:lnTo>
                  <a:lnTo>
                    <a:pt x="478278" y="267377"/>
                  </a:lnTo>
                  <a:lnTo>
                    <a:pt x="458404" y="272336"/>
                  </a:lnTo>
                  <a:lnTo>
                    <a:pt x="458404" y="269703"/>
                  </a:lnTo>
                  <a:lnTo>
                    <a:pt x="454869" y="269703"/>
                  </a:lnTo>
                  <a:lnTo>
                    <a:pt x="454869" y="273213"/>
                  </a:lnTo>
                  <a:lnTo>
                    <a:pt x="454114" y="273402"/>
                  </a:lnTo>
                  <a:lnTo>
                    <a:pt x="454114" y="269703"/>
                  </a:lnTo>
                  <a:lnTo>
                    <a:pt x="450595" y="269703"/>
                  </a:lnTo>
                  <a:lnTo>
                    <a:pt x="450595" y="274280"/>
                  </a:lnTo>
                  <a:lnTo>
                    <a:pt x="448348" y="274841"/>
                  </a:lnTo>
                  <a:lnTo>
                    <a:pt x="448348" y="268391"/>
                  </a:lnTo>
                  <a:lnTo>
                    <a:pt x="449764" y="268391"/>
                  </a:lnTo>
                  <a:lnTo>
                    <a:pt x="449764" y="268023"/>
                  </a:lnTo>
                  <a:cubicBezTo>
                    <a:pt x="449682" y="265439"/>
                    <a:pt x="451710" y="263278"/>
                    <a:pt x="454294" y="263196"/>
                  </a:cubicBezTo>
                  <a:cubicBezTo>
                    <a:pt x="456878" y="263114"/>
                    <a:pt x="459039" y="265142"/>
                    <a:pt x="459121" y="267726"/>
                  </a:cubicBezTo>
                  <a:cubicBezTo>
                    <a:pt x="459124" y="267825"/>
                    <a:pt x="459124" y="267924"/>
                    <a:pt x="459121" y="268023"/>
                  </a:cubicBezTo>
                  <a:lnTo>
                    <a:pt x="459121" y="268405"/>
                  </a:lnTo>
                  <a:lnTo>
                    <a:pt x="460791" y="268405"/>
                  </a:lnTo>
                  <a:lnTo>
                    <a:pt x="460791" y="267631"/>
                  </a:lnTo>
                  <a:lnTo>
                    <a:pt x="459781" y="267631"/>
                  </a:lnTo>
                  <a:cubicBezTo>
                    <a:pt x="459706" y="266363"/>
                    <a:pt x="459221" y="265155"/>
                    <a:pt x="458399" y="264187"/>
                  </a:cubicBezTo>
                  <a:lnTo>
                    <a:pt x="464061" y="264187"/>
                  </a:lnTo>
                  <a:lnTo>
                    <a:pt x="454426" y="257355"/>
                  </a:lnTo>
                  <a:lnTo>
                    <a:pt x="444791" y="264187"/>
                  </a:lnTo>
                  <a:lnTo>
                    <a:pt x="450453" y="264187"/>
                  </a:lnTo>
                  <a:cubicBezTo>
                    <a:pt x="449631" y="265155"/>
                    <a:pt x="449146" y="266364"/>
                    <a:pt x="449070" y="267631"/>
                  </a:cubicBezTo>
                  <a:lnTo>
                    <a:pt x="448320" y="267631"/>
                  </a:lnTo>
                  <a:lnTo>
                    <a:pt x="448320" y="265362"/>
                  </a:lnTo>
                  <a:lnTo>
                    <a:pt x="447796" y="265362"/>
                  </a:lnTo>
                  <a:lnTo>
                    <a:pt x="447796" y="274983"/>
                  </a:lnTo>
                  <a:lnTo>
                    <a:pt x="428003" y="279923"/>
                  </a:lnTo>
                  <a:lnTo>
                    <a:pt x="425417" y="279923"/>
                  </a:lnTo>
                  <a:lnTo>
                    <a:pt x="425417" y="280569"/>
                  </a:lnTo>
                  <a:lnTo>
                    <a:pt x="424671" y="280763"/>
                  </a:lnTo>
                  <a:lnTo>
                    <a:pt x="424671" y="279928"/>
                  </a:lnTo>
                  <a:lnTo>
                    <a:pt x="421151" y="279928"/>
                  </a:lnTo>
                  <a:lnTo>
                    <a:pt x="421151" y="281640"/>
                  </a:lnTo>
                  <a:lnTo>
                    <a:pt x="419863" y="281961"/>
                  </a:lnTo>
                  <a:lnTo>
                    <a:pt x="419816" y="281961"/>
                  </a:lnTo>
                  <a:lnTo>
                    <a:pt x="418901" y="282192"/>
                  </a:lnTo>
                  <a:lnTo>
                    <a:pt x="418901" y="268391"/>
                  </a:lnTo>
                  <a:lnTo>
                    <a:pt x="420316" y="268391"/>
                  </a:lnTo>
                  <a:lnTo>
                    <a:pt x="420316" y="268023"/>
                  </a:lnTo>
                  <a:cubicBezTo>
                    <a:pt x="420234" y="265439"/>
                    <a:pt x="422262" y="263278"/>
                    <a:pt x="424846" y="263196"/>
                  </a:cubicBezTo>
                  <a:cubicBezTo>
                    <a:pt x="427430" y="263114"/>
                    <a:pt x="429591" y="265142"/>
                    <a:pt x="429673" y="267726"/>
                  </a:cubicBezTo>
                  <a:cubicBezTo>
                    <a:pt x="429676" y="267825"/>
                    <a:pt x="429676" y="267924"/>
                    <a:pt x="429673" y="268023"/>
                  </a:cubicBezTo>
                  <a:lnTo>
                    <a:pt x="429673" y="268405"/>
                  </a:lnTo>
                  <a:lnTo>
                    <a:pt x="431343" y="268405"/>
                  </a:lnTo>
                  <a:lnTo>
                    <a:pt x="431343" y="267631"/>
                  </a:lnTo>
                  <a:lnTo>
                    <a:pt x="430333" y="267631"/>
                  </a:lnTo>
                  <a:cubicBezTo>
                    <a:pt x="430257" y="266364"/>
                    <a:pt x="429772" y="265155"/>
                    <a:pt x="428951" y="264187"/>
                  </a:cubicBezTo>
                  <a:lnTo>
                    <a:pt x="434613" y="264187"/>
                  </a:lnTo>
                  <a:lnTo>
                    <a:pt x="424978" y="257355"/>
                  </a:lnTo>
                  <a:lnTo>
                    <a:pt x="415343" y="264187"/>
                  </a:lnTo>
                  <a:lnTo>
                    <a:pt x="421005" y="264187"/>
                  </a:lnTo>
                  <a:cubicBezTo>
                    <a:pt x="420184" y="265155"/>
                    <a:pt x="419699" y="266364"/>
                    <a:pt x="419623" y="267631"/>
                  </a:cubicBezTo>
                  <a:lnTo>
                    <a:pt x="418872" y="267631"/>
                  </a:lnTo>
                  <a:lnTo>
                    <a:pt x="418872" y="265362"/>
                  </a:lnTo>
                  <a:lnTo>
                    <a:pt x="418349" y="265362"/>
                  </a:lnTo>
                  <a:lnTo>
                    <a:pt x="418349" y="282325"/>
                  </a:lnTo>
                  <a:lnTo>
                    <a:pt x="413781" y="283462"/>
                  </a:lnTo>
                  <a:lnTo>
                    <a:pt x="413781" y="288312"/>
                  </a:lnTo>
                  <a:lnTo>
                    <a:pt x="409402" y="289162"/>
                  </a:lnTo>
                  <a:lnTo>
                    <a:pt x="409402" y="334709"/>
                  </a:lnTo>
                  <a:lnTo>
                    <a:pt x="409662" y="334709"/>
                  </a:lnTo>
                  <a:lnTo>
                    <a:pt x="409662" y="290082"/>
                  </a:lnTo>
                  <a:lnTo>
                    <a:pt x="478311" y="276785"/>
                  </a:lnTo>
                  <a:close/>
                  <a:moveTo>
                    <a:pt x="418273" y="287472"/>
                  </a:moveTo>
                  <a:lnTo>
                    <a:pt x="414352" y="288232"/>
                  </a:lnTo>
                  <a:lnTo>
                    <a:pt x="414352" y="284457"/>
                  </a:lnTo>
                  <a:lnTo>
                    <a:pt x="418273" y="283514"/>
                  </a:lnTo>
                  <a:close/>
                  <a:moveTo>
                    <a:pt x="418273" y="283226"/>
                  </a:moveTo>
                  <a:lnTo>
                    <a:pt x="414352" y="284169"/>
                  </a:lnTo>
                  <a:lnTo>
                    <a:pt x="414352" y="283806"/>
                  </a:lnTo>
                  <a:lnTo>
                    <a:pt x="418273" y="282825"/>
                  </a:lnTo>
                  <a:close/>
                  <a:moveTo>
                    <a:pt x="419835" y="287166"/>
                  </a:moveTo>
                  <a:lnTo>
                    <a:pt x="418627" y="287402"/>
                  </a:lnTo>
                  <a:lnTo>
                    <a:pt x="418627" y="282749"/>
                  </a:lnTo>
                  <a:lnTo>
                    <a:pt x="419835" y="282447"/>
                  </a:lnTo>
                  <a:close/>
                  <a:moveTo>
                    <a:pt x="425341" y="286099"/>
                  </a:moveTo>
                  <a:lnTo>
                    <a:pt x="420543" y="287043"/>
                  </a:lnTo>
                  <a:lnTo>
                    <a:pt x="420543" y="282938"/>
                  </a:lnTo>
                  <a:lnTo>
                    <a:pt x="425341" y="281768"/>
                  </a:lnTo>
                  <a:close/>
                  <a:moveTo>
                    <a:pt x="425341" y="281499"/>
                  </a:moveTo>
                  <a:lnTo>
                    <a:pt x="420543" y="282669"/>
                  </a:lnTo>
                  <a:lnTo>
                    <a:pt x="420543" y="282268"/>
                  </a:lnTo>
                  <a:lnTo>
                    <a:pt x="425341" y="281065"/>
                  </a:lnTo>
                  <a:close/>
                  <a:moveTo>
                    <a:pt x="427823" y="285618"/>
                  </a:moveTo>
                  <a:lnTo>
                    <a:pt x="425695" y="286033"/>
                  </a:lnTo>
                  <a:lnTo>
                    <a:pt x="425695" y="280985"/>
                  </a:lnTo>
                  <a:lnTo>
                    <a:pt x="427823" y="280456"/>
                  </a:lnTo>
                  <a:close/>
                  <a:moveTo>
                    <a:pt x="433570" y="284504"/>
                  </a:moveTo>
                  <a:lnTo>
                    <a:pt x="428531" y="285481"/>
                  </a:lnTo>
                  <a:lnTo>
                    <a:pt x="428531" y="280970"/>
                  </a:lnTo>
                  <a:lnTo>
                    <a:pt x="433570" y="279744"/>
                  </a:lnTo>
                  <a:close/>
                  <a:moveTo>
                    <a:pt x="433570" y="279493"/>
                  </a:moveTo>
                  <a:lnTo>
                    <a:pt x="428531" y="280720"/>
                  </a:lnTo>
                  <a:lnTo>
                    <a:pt x="428531" y="280248"/>
                  </a:lnTo>
                  <a:lnTo>
                    <a:pt x="433570" y="278989"/>
                  </a:lnTo>
                  <a:close/>
                  <a:moveTo>
                    <a:pt x="436736" y="283891"/>
                  </a:moveTo>
                  <a:lnTo>
                    <a:pt x="433905" y="284434"/>
                  </a:lnTo>
                  <a:lnTo>
                    <a:pt x="433905" y="278927"/>
                  </a:lnTo>
                  <a:lnTo>
                    <a:pt x="436736" y="278224"/>
                  </a:lnTo>
                  <a:close/>
                  <a:moveTo>
                    <a:pt x="442899" y="282697"/>
                  </a:moveTo>
                  <a:lnTo>
                    <a:pt x="437444" y="283754"/>
                  </a:lnTo>
                  <a:lnTo>
                    <a:pt x="437444" y="278800"/>
                  </a:lnTo>
                  <a:lnTo>
                    <a:pt x="442899" y="277469"/>
                  </a:lnTo>
                  <a:close/>
                  <a:moveTo>
                    <a:pt x="442899" y="277219"/>
                  </a:moveTo>
                  <a:lnTo>
                    <a:pt x="437444" y="278550"/>
                  </a:lnTo>
                  <a:lnTo>
                    <a:pt x="437444" y="278050"/>
                  </a:lnTo>
                  <a:lnTo>
                    <a:pt x="442899" y="276686"/>
                  </a:lnTo>
                  <a:close/>
                  <a:moveTo>
                    <a:pt x="445923" y="282112"/>
                  </a:moveTo>
                  <a:lnTo>
                    <a:pt x="443215" y="282636"/>
                  </a:lnTo>
                  <a:lnTo>
                    <a:pt x="443215" y="276606"/>
                  </a:lnTo>
                  <a:lnTo>
                    <a:pt x="445923" y="275931"/>
                  </a:lnTo>
                  <a:close/>
                  <a:moveTo>
                    <a:pt x="453544" y="280640"/>
                  </a:moveTo>
                  <a:lnTo>
                    <a:pt x="447013" y="281905"/>
                  </a:lnTo>
                  <a:lnTo>
                    <a:pt x="447013" y="276469"/>
                  </a:lnTo>
                  <a:lnTo>
                    <a:pt x="453544" y="274926"/>
                  </a:lnTo>
                  <a:close/>
                  <a:moveTo>
                    <a:pt x="453544" y="274685"/>
                  </a:moveTo>
                  <a:lnTo>
                    <a:pt x="447013" y="276228"/>
                  </a:lnTo>
                  <a:lnTo>
                    <a:pt x="447013" y="275662"/>
                  </a:lnTo>
                  <a:lnTo>
                    <a:pt x="453544" y="274030"/>
                  </a:lnTo>
                  <a:close/>
                  <a:moveTo>
                    <a:pt x="457238" y="279923"/>
                  </a:moveTo>
                  <a:lnTo>
                    <a:pt x="453968" y="280555"/>
                  </a:lnTo>
                  <a:lnTo>
                    <a:pt x="453968" y="273916"/>
                  </a:lnTo>
                  <a:lnTo>
                    <a:pt x="457238" y="273095"/>
                  </a:lnTo>
                  <a:close/>
                  <a:moveTo>
                    <a:pt x="464962" y="278404"/>
                  </a:moveTo>
                  <a:lnTo>
                    <a:pt x="458356" y="279682"/>
                  </a:lnTo>
                  <a:lnTo>
                    <a:pt x="458356" y="273737"/>
                  </a:lnTo>
                  <a:lnTo>
                    <a:pt x="464962" y="272081"/>
                  </a:lnTo>
                  <a:close/>
                  <a:moveTo>
                    <a:pt x="464962" y="271798"/>
                  </a:moveTo>
                  <a:lnTo>
                    <a:pt x="458356" y="273449"/>
                  </a:lnTo>
                  <a:lnTo>
                    <a:pt x="458356" y="272774"/>
                  </a:lnTo>
                  <a:lnTo>
                    <a:pt x="464962" y="271128"/>
                  </a:lnTo>
                  <a:close/>
                  <a:moveTo>
                    <a:pt x="469110" y="277578"/>
                  </a:moveTo>
                  <a:lnTo>
                    <a:pt x="465387" y="278300"/>
                  </a:lnTo>
                  <a:lnTo>
                    <a:pt x="465387" y="271062"/>
                  </a:lnTo>
                  <a:lnTo>
                    <a:pt x="469110" y="270118"/>
                  </a:lnTo>
                  <a:close/>
                  <a:moveTo>
                    <a:pt x="520866" y="274747"/>
                  </a:moveTo>
                  <a:cubicBezTo>
                    <a:pt x="522518" y="272024"/>
                    <a:pt x="524835" y="268297"/>
                    <a:pt x="523759" y="265098"/>
                  </a:cubicBezTo>
                  <a:cubicBezTo>
                    <a:pt x="522909" y="262969"/>
                    <a:pt x="521239" y="265890"/>
                    <a:pt x="520404" y="265734"/>
                  </a:cubicBezTo>
                  <a:cubicBezTo>
                    <a:pt x="520602" y="263274"/>
                    <a:pt x="520961" y="260830"/>
                    <a:pt x="521475" y="258416"/>
                  </a:cubicBezTo>
                  <a:cubicBezTo>
                    <a:pt x="521697" y="255873"/>
                    <a:pt x="522117" y="251386"/>
                    <a:pt x="518847" y="250980"/>
                  </a:cubicBezTo>
                  <a:cubicBezTo>
                    <a:pt x="517799" y="250909"/>
                    <a:pt x="517903" y="252617"/>
                    <a:pt x="517167" y="253259"/>
                  </a:cubicBezTo>
                  <a:cubicBezTo>
                    <a:pt x="516931" y="253467"/>
                    <a:pt x="516365" y="251957"/>
                    <a:pt x="515369" y="250598"/>
                  </a:cubicBezTo>
                  <a:cubicBezTo>
                    <a:pt x="513572" y="248111"/>
                    <a:pt x="510684" y="245407"/>
                    <a:pt x="508631" y="247767"/>
                  </a:cubicBezTo>
                  <a:cubicBezTo>
                    <a:pt x="506579" y="250126"/>
                    <a:pt x="508117" y="256151"/>
                    <a:pt x="508424" y="258147"/>
                  </a:cubicBezTo>
                  <a:cubicBezTo>
                    <a:pt x="508740" y="260667"/>
                    <a:pt x="507244" y="258860"/>
                    <a:pt x="506117" y="260124"/>
                  </a:cubicBezTo>
                  <a:cubicBezTo>
                    <a:pt x="504564" y="261733"/>
                    <a:pt x="506588" y="265966"/>
                    <a:pt x="507678" y="267589"/>
                  </a:cubicBezTo>
                  <a:cubicBezTo>
                    <a:pt x="508622" y="269335"/>
                    <a:pt x="509976" y="270382"/>
                    <a:pt x="508070" y="270892"/>
                  </a:cubicBezTo>
                  <a:cubicBezTo>
                    <a:pt x="507353" y="271174"/>
                    <a:pt x="506810" y="271785"/>
                    <a:pt x="506621" y="272534"/>
                  </a:cubicBezTo>
                  <a:cubicBezTo>
                    <a:pt x="506239" y="274193"/>
                    <a:pt x="506919" y="275917"/>
                    <a:pt x="508334" y="276865"/>
                  </a:cubicBezTo>
                  <a:cubicBezTo>
                    <a:pt x="508853" y="277233"/>
                    <a:pt x="510283" y="277054"/>
                    <a:pt x="510462" y="277483"/>
                  </a:cubicBezTo>
                  <a:cubicBezTo>
                    <a:pt x="510547" y="277700"/>
                    <a:pt x="510038" y="277918"/>
                    <a:pt x="509476" y="278229"/>
                  </a:cubicBezTo>
                  <a:cubicBezTo>
                    <a:pt x="507041" y="279173"/>
                    <a:pt x="508296" y="281815"/>
                    <a:pt x="509802" y="282674"/>
                  </a:cubicBezTo>
                  <a:cubicBezTo>
                    <a:pt x="510608" y="283212"/>
                    <a:pt x="512515" y="282881"/>
                    <a:pt x="512675" y="283325"/>
                  </a:cubicBezTo>
                  <a:cubicBezTo>
                    <a:pt x="512836" y="283768"/>
                    <a:pt x="512387" y="283943"/>
                    <a:pt x="512161" y="284571"/>
                  </a:cubicBezTo>
                  <a:cubicBezTo>
                    <a:pt x="511934" y="285198"/>
                    <a:pt x="512703" y="286713"/>
                    <a:pt x="512864" y="287402"/>
                  </a:cubicBezTo>
                  <a:cubicBezTo>
                    <a:pt x="512902" y="288174"/>
                    <a:pt x="512869" y="288947"/>
                    <a:pt x="512765" y="289714"/>
                  </a:cubicBezTo>
                  <a:cubicBezTo>
                    <a:pt x="512765" y="290421"/>
                    <a:pt x="513775" y="292347"/>
                    <a:pt x="514652" y="291077"/>
                  </a:cubicBezTo>
                  <a:cubicBezTo>
                    <a:pt x="515619" y="284532"/>
                    <a:pt x="515794" y="277894"/>
                    <a:pt x="515171" y="271307"/>
                  </a:cubicBezTo>
                  <a:cubicBezTo>
                    <a:pt x="514968" y="268500"/>
                    <a:pt x="514454" y="265724"/>
                    <a:pt x="513638" y="263031"/>
                  </a:cubicBezTo>
                  <a:cubicBezTo>
                    <a:pt x="515676" y="270119"/>
                    <a:pt x="516511" y="277499"/>
                    <a:pt x="516105" y="284863"/>
                  </a:cubicBezTo>
                  <a:cubicBezTo>
                    <a:pt x="516044" y="286807"/>
                    <a:pt x="515973" y="288779"/>
                    <a:pt x="515841" y="290629"/>
                  </a:cubicBezTo>
                  <a:cubicBezTo>
                    <a:pt x="518163" y="286629"/>
                    <a:pt x="519715" y="282230"/>
                    <a:pt x="520418" y="277658"/>
                  </a:cubicBezTo>
                  <a:cubicBezTo>
                    <a:pt x="519899" y="276559"/>
                    <a:pt x="519342" y="278658"/>
                    <a:pt x="519031" y="277885"/>
                  </a:cubicBezTo>
                  <a:cubicBezTo>
                    <a:pt x="518970" y="277347"/>
                    <a:pt x="520371" y="275615"/>
                    <a:pt x="520876" y="274751"/>
                  </a:cubicBezTo>
                  <a:moveTo>
                    <a:pt x="513699" y="153615"/>
                  </a:moveTo>
                  <a:cubicBezTo>
                    <a:pt x="514935" y="155462"/>
                    <a:pt x="515818" y="157523"/>
                    <a:pt x="516304" y="159692"/>
                  </a:cubicBezTo>
                  <a:cubicBezTo>
                    <a:pt x="515912" y="160471"/>
                    <a:pt x="515619" y="157847"/>
                    <a:pt x="515082" y="159437"/>
                  </a:cubicBezTo>
                  <a:cubicBezTo>
                    <a:pt x="515016" y="163817"/>
                    <a:pt x="515412" y="168192"/>
                    <a:pt x="516266" y="172489"/>
                  </a:cubicBezTo>
                  <a:cubicBezTo>
                    <a:pt x="518097" y="165143"/>
                    <a:pt x="519456" y="157689"/>
                    <a:pt x="520338" y="150170"/>
                  </a:cubicBezTo>
                  <a:cubicBezTo>
                    <a:pt x="520295" y="153940"/>
                    <a:pt x="519923" y="157699"/>
                    <a:pt x="519229" y="161405"/>
                  </a:cubicBezTo>
                  <a:cubicBezTo>
                    <a:pt x="518569" y="165137"/>
                    <a:pt x="517724" y="169266"/>
                    <a:pt x="517059" y="172800"/>
                  </a:cubicBezTo>
                  <a:cubicBezTo>
                    <a:pt x="517125" y="173272"/>
                    <a:pt x="516926" y="173899"/>
                    <a:pt x="517809" y="173984"/>
                  </a:cubicBezTo>
                  <a:cubicBezTo>
                    <a:pt x="519380" y="173385"/>
                    <a:pt x="518960" y="171918"/>
                    <a:pt x="519574" y="170507"/>
                  </a:cubicBezTo>
                  <a:cubicBezTo>
                    <a:pt x="519871" y="169931"/>
                    <a:pt x="520899" y="168709"/>
                    <a:pt x="520857" y="167997"/>
                  </a:cubicBezTo>
                  <a:cubicBezTo>
                    <a:pt x="520074" y="165298"/>
                    <a:pt x="521602" y="167142"/>
                    <a:pt x="523311" y="166878"/>
                  </a:cubicBezTo>
                  <a:cubicBezTo>
                    <a:pt x="524533" y="166531"/>
                    <a:pt x="525387" y="165434"/>
                    <a:pt x="525429" y="164165"/>
                  </a:cubicBezTo>
                  <a:cubicBezTo>
                    <a:pt x="525429" y="162750"/>
                    <a:pt x="523598" y="161641"/>
                    <a:pt x="523830" y="161235"/>
                  </a:cubicBezTo>
                  <a:cubicBezTo>
                    <a:pt x="524061" y="160829"/>
                    <a:pt x="525273" y="161443"/>
                    <a:pt x="525792" y="161235"/>
                  </a:cubicBezTo>
                  <a:cubicBezTo>
                    <a:pt x="527647" y="160231"/>
                    <a:pt x="528515" y="158046"/>
                    <a:pt x="527854" y="156045"/>
                  </a:cubicBezTo>
                  <a:cubicBezTo>
                    <a:pt x="527623" y="154695"/>
                    <a:pt x="526363" y="153987"/>
                    <a:pt x="526010" y="152931"/>
                  </a:cubicBezTo>
                  <a:cubicBezTo>
                    <a:pt x="525896" y="152034"/>
                    <a:pt x="526552" y="151043"/>
                    <a:pt x="527269" y="149269"/>
                  </a:cubicBezTo>
                  <a:cubicBezTo>
                    <a:pt x="528123" y="147915"/>
                    <a:pt x="527713" y="145216"/>
                    <a:pt x="529501" y="144551"/>
                  </a:cubicBezTo>
                  <a:cubicBezTo>
                    <a:pt x="529544" y="144197"/>
                    <a:pt x="529558" y="143840"/>
                    <a:pt x="529534" y="143484"/>
                  </a:cubicBezTo>
                  <a:cubicBezTo>
                    <a:pt x="529534" y="142465"/>
                    <a:pt x="528694" y="141300"/>
                    <a:pt x="527911" y="141521"/>
                  </a:cubicBezTo>
                  <a:cubicBezTo>
                    <a:pt x="527373" y="141776"/>
                    <a:pt x="526911" y="141082"/>
                    <a:pt x="526967" y="139308"/>
                  </a:cubicBezTo>
                  <a:cubicBezTo>
                    <a:pt x="527000" y="135062"/>
                    <a:pt x="527911" y="129027"/>
                    <a:pt x="525377" y="125153"/>
                  </a:cubicBezTo>
                  <a:cubicBezTo>
                    <a:pt x="523108" y="122473"/>
                    <a:pt x="521069" y="126569"/>
                    <a:pt x="519800" y="129753"/>
                  </a:cubicBezTo>
                  <a:cubicBezTo>
                    <a:pt x="519106" y="131523"/>
                    <a:pt x="518762" y="133396"/>
                    <a:pt x="518531" y="133184"/>
                  </a:cubicBezTo>
                  <a:cubicBezTo>
                    <a:pt x="517818" y="132547"/>
                    <a:pt x="517700" y="130603"/>
                    <a:pt x="516794" y="130919"/>
                  </a:cubicBezTo>
                  <a:cubicBezTo>
                    <a:pt x="515629" y="131325"/>
                    <a:pt x="515082" y="132542"/>
                    <a:pt x="514907" y="134118"/>
                  </a:cubicBezTo>
                  <a:cubicBezTo>
                    <a:pt x="514232" y="136916"/>
                    <a:pt x="516639" y="147117"/>
                    <a:pt x="516172" y="147740"/>
                  </a:cubicBezTo>
                  <a:cubicBezTo>
                    <a:pt x="515789" y="147806"/>
                    <a:pt x="515228" y="147042"/>
                    <a:pt x="514695" y="146565"/>
                  </a:cubicBezTo>
                  <a:cubicBezTo>
                    <a:pt x="514161" y="146089"/>
                    <a:pt x="513600" y="145909"/>
                    <a:pt x="513204" y="147080"/>
                  </a:cubicBezTo>
                  <a:cubicBezTo>
                    <a:pt x="512713" y="149259"/>
                    <a:pt x="512887" y="151536"/>
                    <a:pt x="513709" y="153615"/>
                  </a:cubicBezTo>
                  <a:moveTo>
                    <a:pt x="526500" y="192433"/>
                  </a:moveTo>
                  <a:cubicBezTo>
                    <a:pt x="524825" y="196680"/>
                    <a:pt x="528388" y="202248"/>
                    <a:pt x="529029" y="206117"/>
                  </a:cubicBezTo>
                  <a:cubicBezTo>
                    <a:pt x="528600" y="206787"/>
                    <a:pt x="528496" y="204598"/>
                    <a:pt x="527821" y="205546"/>
                  </a:cubicBezTo>
                  <a:cubicBezTo>
                    <a:pt x="527699" y="208754"/>
                    <a:pt x="527774" y="211968"/>
                    <a:pt x="528053" y="215167"/>
                  </a:cubicBezTo>
                  <a:cubicBezTo>
                    <a:pt x="528123" y="217432"/>
                    <a:pt x="528289" y="219017"/>
                    <a:pt x="528605" y="219168"/>
                  </a:cubicBezTo>
                  <a:cubicBezTo>
                    <a:pt x="531304" y="210161"/>
                    <a:pt x="532814" y="200577"/>
                    <a:pt x="535895" y="191693"/>
                  </a:cubicBezTo>
                  <a:cubicBezTo>
                    <a:pt x="536263" y="190711"/>
                    <a:pt x="535640" y="192433"/>
                    <a:pt x="535579" y="192693"/>
                  </a:cubicBezTo>
                  <a:cubicBezTo>
                    <a:pt x="533134" y="201436"/>
                    <a:pt x="531653" y="210963"/>
                    <a:pt x="529445" y="219631"/>
                  </a:cubicBezTo>
                  <a:cubicBezTo>
                    <a:pt x="529501" y="220102"/>
                    <a:pt x="529289" y="220754"/>
                    <a:pt x="530195" y="220985"/>
                  </a:cubicBezTo>
                  <a:cubicBezTo>
                    <a:pt x="531875" y="220636"/>
                    <a:pt x="531464" y="219036"/>
                    <a:pt x="532148" y="217682"/>
                  </a:cubicBezTo>
                  <a:cubicBezTo>
                    <a:pt x="532497" y="217116"/>
                    <a:pt x="533606" y="216021"/>
                    <a:pt x="533592" y="215290"/>
                  </a:cubicBezTo>
                  <a:cubicBezTo>
                    <a:pt x="532913" y="212341"/>
                    <a:pt x="534427" y="214516"/>
                    <a:pt x="536192" y="214553"/>
                  </a:cubicBezTo>
                  <a:cubicBezTo>
                    <a:pt x="537475" y="214419"/>
                    <a:pt x="538466" y="213361"/>
                    <a:pt x="538513" y="212072"/>
                  </a:cubicBezTo>
                  <a:cubicBezTo>
                    <a:pt x="538537" y="210590"/>
                    <a:pt x="536626" y="209094"/>
                    <a:pt x="536857" y="208707"/>
                  </a:cubicBezTo>
                  <a:cubicBezTo>
                    <a:pt x="537088" y="208320"/>
                    <a:pt x="538377" y="209179"/>
                    <a:pt x="538933" y="209023"/>
                  </a:cubicBezTo>
                  <a:cubicBezTo>
                    <a:pt x="540670" y="208414"/>
                    <a:pt x="541703" y="206625"/>
                    <a:pt x="541359" y="204815"/>
                  </a:cubicBezTo>
                  <a:cubicBezTo>
                    <a:pt x="541335" y="203851"/>
                    <a:pt x="540958" y="202930"/>
                    <a:pt x="540297" y="202229"/>
                  </a:cubicBezTo>
                  <a:cubicBezTo>
                    <a:pt x="538660" y="200997"/>
                    <a:pt x="539943" y="200308"/>
                    <a:pt x="541137" y="198454"/>
                  </a:cubicBezTo>
                  <a:cubicBezTo>
                    <a:pt x="543303" y="196095"/>
                    <a:pt x="545176" y="189041"/>
                    <a:pt x="541953" y="188508"/>
                  </a:cubicBezTo>
                  <a:cubicBezTo>
                    <a:pt x="541354" y="188583"/>
                    <a:pt x="540943" y="187984"/>
                    <a:pt x="541151" y="186436"/>
                  </a:cubicBezTo>
                  <a:cubicBezTo>
                    <a:pt x="541661" y="183964"/>
                    <a:pt x="542609" y="175239"/>
                    <a:pt x="540519" y="172606"/>
                  </a:cubicBezTo>
                  <a:cubicBezTo>
                    <a:pt x="538287" y="169407"/>
                    <a:pt x="535932" y="173173"/>
                    <a:pt x="534432" y="176202"/>
                  </a:cubicBezTo>
                  <a:cubicBezTo>
                    <a:pt x="533592" y="177896"/>
                    <a:pt x="533116" y="179679"/>
                    <a:pt x="532889" y="179439"/>
                  </a:cubicBezTo>
                  <a:cubicBezTo>
                    <a:pt x="532243" y="178877"/>
                    <a:pt x="532309" y="176773"/>
                    <a:pt x="531223" y="176801"/>
                  </a:cubicBezTo>
                  <a:cubicBezTo>
                    <a:pt x="527449" y="178094"/>
                    <a:pt x="529147" y="184936"/>
                    <a:pt x="529227" y="188276"/>
                  </a:cubicBezTo>
                  <a:cubicBezTo>
                    <a:pt x="529520" y="189949"/>
                    <a:pt x="529629" y="191648"/>
                    <a:pt x="529548" y="193344"/>
                  </a:cubicBezTo>
                  <a:cubicBezTo>
                    <a:pt x="528756" y="193396"/>
                    <a:pt x="527463" y="190211"/>
                    <a:pt x="526519" y="192400"/>
                  </a:cubicBezTo>
                  <a:moveTo>
                    <a:pt x="524160" y="234583"/>
                  </a:moveTo>
                  <a:cubicBezTo>
                    <a:pt x="524948" y="230342"/>
                    <a:pt x="524910" y="225988"/>
                    <a:pt x="524037" y="221763"/>
                  </a:cubicBezTo>
                  <a:cubicBezTo>
                    <a:pt x="523230" y="221178"/>
                    <a:pt x="523410" y="223179"/>
                    <a:pt x="522891" y="222707"/>
                  </a:cubicBezTo>
                  <a:cubicBezTo>
                    <a:pt x="523584" y="219493"/>
                    <a:pt x="524018" y="216228"/>
                    <a:pt x="524188" y="212944"/>
                  </a:cubicBezTo>
                  <a:cubicBezTo>
                    <a:pt x="524207" y="211815"/>
                    <a:pt x="523787" y="210723"/>
                    <a:pt x="523018" y="209896"/>
                  </a:cubicBezTo>
                  <a:cubicBezTo>
                    <a:pt x="521602" y="208646"/>
                    <a:pt x="521060" y="211883"/>
                    <a:pt x="520272" y="212213"/>
                  </a:cubicBezTo>
                  <a:cubicBezTo>
                    <a:pt x="519248" y="209764"/>
                    <a:pt x="519272" y="204036"/>
                    <a:pt x="517219" y="201748"/>
                  </a:cubicBezTo>
                  <a:cubicBezTo>
                    <a:pt x="516563" y="200775"/>
                    <a:pt x="515256" y="200497"/>
                    <a:pt x="514261" y="201120"/>
                  </a:cubicBezTo>
                  <a:cubicBezTo>
                    <a:pt x="513317" y="201667"/>
                    <a:pt x="513944" y="203007"/>
                    <a:pt x="513473" y="203857"/>
                  </a:cubicBezTo>
                  <a:cubicBezTo>
                    <a:pt x="513322" y="204149"/>
                    <a:pt x="512378" y="203224"/>
                    <a:pt x="511071" y="202649"/>
                  </a:cubicBezTo>
                  <a:cubicBezTo>
                    <a:pt x="505555" y="199950"/>
                    <a:pt x="502059" y="203706"/>
                    <a:pt x="505135" y="209080"/>
                  </a:cubicBezTo>
                  <a:cubicBezTo>
                    <a:pt x="505777" y="210306"/>
                    <a:pt x="506499" y="211490"/>
                    <a:pt x="507291" y="212624"/>
                  </a:cubicBezTo>
                  <a:cubicBezTo>
                    <a:pt x="507862" y="213539"/>
                    <a:pt x="507612" y="214110"/>
                    <a:pt x="506985" y="214308"/>
                  </a:cubicBezTo>
                  <a:cubicBezTo>
                    <a:pt x="506357" y="214506"/>
                    <a:pt x="504800" y="216045"/>
                    <a:pt x="506513" y="218314"/>
                  </a:cubicBezTo>
                  <a:cubicBezTo>
                    <a:pt x="507603" y="220107"/>
                    <a:pt x="510712" y="221022"/>
                    <a:pt x="511651" y="222193"/>
                  </a:cubicBezTo>
                  <a:cubicBezTo>
                    <a:pt x="511651" y="223179"/>
                    <a:pt x="510132" y="223608"/>
                    <a:pt x="510292" y="225453"/>
                  </a:cubicBezTo>
                  <a:cubicBezTo>
                    <a:pt x="510330" y="227609"/>
                    <a:pt x="512614" y="227902"/>
                    <a:pt x="513189" y="227897"/>
                  </a:cubicBezTo>
                  <a:cubicBezTo>
                    <a:pt x="513765" y="227893"/>
                    <a:pt x="514964" y="226954"/>
                    <a:pt x="515261" y="227194"/>
                  </a:cubicBezTo>
                  <a:cubicBezTo>
                    <a:pt x="515558" y="227435"/>
                    <a:pt x="513746" y="229001"/>
                    <a:pt x="513916" y="230105"/>
                  </a:cubicBezTo>
                  <a:cubicBezTo>
                    <a:pt x="514067" y="231408"/>
                    <a:pt x="515478" y="231710"/>
                    <a:pt x="516365" y="231672"/>
                  </a:cubicBezTo>
                  <a:cubicBezTo>
                    <a:pt x="517917" y="231512"/>
                    <a:pt x="519776" y="229143"/>
                    <a:pt x="519045" y="231847"/>
                  </a:cubicBezTo>
                  <a:cubicBezTo>
                    <a:pt x="519045" y="232469"/>
                    <a:pt x="520182" y="233262"/>
                    <a:pt x="520536" y="233691"/>
                  </a:cubicBezTo>
                  <a:cubicBezTo>
                    <a:pt x="520819" y="234297"/>
                    <a:pt x="521041" y="234930"/>
                    <a:pt x="521197" y="235579"/>
                  </a:cubicBezTo>
                  <a:cubicBezTo>
                    <a:pt x="521669" y="236433"/>
                    <a:pt x="523004" y="236886"/>
                    <a:pt x="523278" y="235602"/>
                  </a:cubicBezTo>
                  <a:cubicBezTo>
                    <a:pt x="522740" y="232544"/>
                    <a:pt x="521843" y="229560"/>
                    <a:pt x="520607" y="226713"/>
                  </a:cubicBezTo>
                  <a:cubicBezTo>
                    <a:pt x="519021" y="222197"/>
                    <a:pt x="516742" y="217957"/>
                    <a:pt x="513845" y="214148"/>
                  </a:cubicBezTo>
                  <a:cubicBezTo>
                    <a:pt x="513713" y="214002"/>
                    <a:pt x="513576" y="213859"/>
                    <a:pt x="513440" y="213718"/>
                  </a:cubicBezTo>
                  <a:cubicBezTo>
                    <a:pt x="513510" y="213803"/>
                    <a:pt x="513723" y="213968"/>
                    <a:pt x="513859" y="214115"/>
                  </a:cubicBezTo>
                  <a:cubicBezTo>
                    <a:pt x="518644" y="220167"/>
                    <a:pt x="522150" y="227127"/>
                    <a:pt x="524169" y="234574"/>
                  </a:cubicBezTo>
                  <a:moveTo>
                    <a:pt x="511189" y="314103"/>
                  </a:moveTo>
                  <a:cubicBezTo>
                    <a:pt x="512505" y="310881"/>
                    <a:pt x="515336" y="305511"/>
                    <a:pt x="511741" y="303119"/>
                  </a:cubicBezTo>
                  <a:cubicBezTo>
                    <a:pt x="510797" y="302604"/>
                    <a:pt x="510424" y="304322"/>
                    <a:pt x="509570" y="304643"/>
                  </a:cubicBezTo>
                  <a:cubicBezTo>
                    <a:pt x="509297" y="304747"/>
                    <a:pt x="509155" y="303020"/>
                    <a:pt x="508565" y="301264"/>
                  </a:cubicBezTo>
                  <a:cubicBezTo>
                    <a:pt x="507518" y="298061"/>
                    <a:pt x="505456" y="294258"/>
                    <a:pt x="502969" y="295602"/>
                  </a:cubicBezTo>
                  <a:cubicBezTo>
                    <a:pt x="500695" y="297188"/>
                    <a:pt x="500681" y="301161"/>
                    <a:pt x="500322" y="303676"/>
                  </a:cubicBezTo>
                  <a:cubicBezTo>
                    <a:pt x="500176" y="304983"/>
                    <a:pt x="500322" y="307639"/>
                    <a:pt x="498982" y="306639"/>
                  </a:cubicBezTo>
                  <a:cubicBezTo>
                    <a:pt x="497472" y="305780"/>
                    <a:pt x="496453" y="306903"/>
                    <a:pt x="496359" y="309328"/>
                  </a:cubicBezTo>
                  <a:cubicBezTo>
                    <a:pt x="496137" y="312839"/>
                    <a:pt x="497826" y="316911"/>
                    <a:pt x="497501" y="317770"/>
                  </a:cubicBezTo>
                  <a:cubicBezTo>
                    <a:pt x="497175" y="318628"/>
                    <a:pt x="495929" y="317081"/>
                    <a:pt x="494637" y="318944"/>
                  </a:cubicBezTo>
                  <a:cubicBezTo>
                    <a:pt x="493778" y="320616"/>
                    <a:pt x="493905" y="322626"/>
                    <a:pt x="494976" y="324172"/>
                  </a:cubicBezTo>
                  <a:cubicBezTo>
                    <a:pt x="495349" y="324781"/>
                    <a:pt x="496732" y="325286"/>
                    <a:pt x="496769" y="325791"/>
                  </a:cubicBezTo>
                  <a:cubicBezTo>
                    <a:pt x="496807" y="326296"/>
                    <a:pt x="494627" y="325668"/>
                    <a:pt x="494037" y="326735"/>
                  </a:cubicBezTo>
                  <a:cubicBezTo>
                    <a:pt x="493575" y="328069"/>
                    <a:pt x="493811" y="329547"/>
                    <a:pt x="494670" y="330670"/>
                  </a:cubicBezTo>
                  <a:cubicBezTo>
                    <a:pt x="495750" y="332180"/>
                    <a:pt x="498444" y="332085"/>
                    <a:pt x="496302" y="333666"/>
                  </a:cubicBezTo>
                  <a:cubicBezTo>
                    <a:pt x="495910" y="334180"/>
                    <a:pt x="496175" y="336025"/>
                    <a:pt x="496118" y="336804"/>
                  </a:cubicBezTo>
                  <a:cubicBezTo>
                    <a:pt x="495929" y="337589"/>
                    <a:pt x="495679" y="338357"/>
                    <a:pt x="495368" y="339102"/>
                  </a:cubicBezTo>
                  <a:cubicBezTo>
                    <a:pt x="495236" y="339825"/>
                    <a:pt x="495354" y="340572"/>
                    <a:pt x="495703" y="341220"/>
                  </a:cubicBezTo>
                  <a:cubicBezTo>
                    <a:pt x="496420" y="341942"/>
                    <a:pt x="496798" y="341192"/>
                    <a:pt x="497067" y="340890"/>
                  </a:cubicBezTo>
                  <a:cubicBezTo>
                    <a:pt x="500973" y="332030"/>
                    <a:pt x="503224" y="322526"/>
                    <a:pt x="503696" y="312853"/>
                  </a:cubicBezTo>
                  <a:cubicBezTo>
                    <a:pt x="503804" y="314505"/>
                    <a:pt x="503786" y="316163"/>
                    <a:pt x="503635" y="317812"/>
                  </a:cubicBezTo>
                  <a:cubicBezTo>
                    <a:pt x="502752" y="325856"/>
                    <a:pt x="500851" y="333755"/>
                    <a:pt x="497972" y="341319"/>
                  </a:cubicBezTo>
                  <a:cubicBezTo>
                    <a:pt x="499657" y="340763"/>
                    <a:pt x="501233" y="337776"/>
                    <a:pt x="502578" y="336129"/>
                  </a:cubicBezTo>
                  <a:cubicBezTo>
                    <a:pt x="503290" y="335082"/>
                    <a:pt x="507593" y="329301"/>
                    <a:pt x="505234" y="330137"/>
                  </a:cubicBezTo>
                  <a:cubicBezTo>
                    <a:pt x="504923" y="330316"/>
                    <a:pt x="504621" y="330538"/>
                    <a:pt x="504588" y="330085"/>
                  </a:cubicBezTo>
                  <a:cubicBezTo>
                    <a:pt x="506277" y="328070"/>
                    <a:pt x="510056" y="325890"/>
                    <a:pt x="511510" y="323158"/>
                  </a:cubicBezTo>
                  <a:cubicBezTo>
                    <a:pt x="512250" y="322041"/>
                    <a:pt x="512623" y="320722"/>
                    <a:pt x="512581" y="319383"/>
                  </a:cubicBezTo>
                  <a:cubicBezTo>
                    <a:pt x="512364" y="316887"/>
                    <a:pt x="510009" y="319091"/>
                    <a:pt x="509278" y="318567"/>
                  </a:cubicBezTo>
                  <a:cubicBezTo>
                    <a:pt x="509023" y="318043"/>
                    <a:pt x="510745" y="315354"/>
                    <a:pt x="511165" y="314231"/>
                  </a:cubicBezTo>
                  <a:moveTo>
                    <a:pt x="509004" y="163212"/>
                  </a:moveTo>
                  <a:cubicBezTo>
                    <a:pt x="507589" y="161523"/>
                    <a:pt x="506499" y="156007"/>
                    <a:pt x="503814" y="154412"/>
                  </a:cubicBezTo>
                  <a:cubicBezTo>
                    <a:pt x="502814" y="153711"/>
                    <a:pt x="501441" y="153919"/>
                    <a:pt x="500695" y="154884"/>
                  </a:cubicBezTo>
                  <a:cubicBezTo>
                    <a:pt x="499850" y="155729"/>
                    <a:pt x="500775" y="156809"/>
                    <a:pt x="500492" y="157852"/>
                  </a:cubicBezTo>
                  <a:cubicBezTo>
                    <a:pt x="500398" y="158182"/>
                    <a:pt x="499261" y="157673"/>
                    <a:pt x="497803" y="157597"/>
                  </a:cubicBezTo>
                  <a:cubicBezTo>
                    <a:pt x="495170" y="157441"/>
                    <a:pt x="491579" y="158069"/>
                    <a:pt x="491164" y="161447"/>
                  </a:cubicBezTo>
                  <a:cubicBezTo>
                    <a:pt x="490857" y="164392"/>
                    <a:pt x="493688" y="166760"/>
                    <a:pt x="495962" y="167982"/>
                  </a:cubicBezTo>
                  <a:cubicBezTo>
                    <a:pt x="496463" y="168317"/>
                    <a:pt x="496581" y="168634"/>
                    <a:pt x="496293" y="169035"/>
                  </a:cubicBezTo>
                  <a:cubicBezTo>
                    <a:pt x="495085" y="169893"/>
                    <a:pt x="494372" y="171988"/>
                    <a:pt x="498331" y="173187"/>
                  </a:cubicBezTo>
                  <a:cubicBezTo>
                    <a:pt x="495863" y="173512"/>
                    <a:pt x="495377" y="176070"/>
                    <a:pt x="496467" y="176730"/>
                  </a:cubicBezTo>
                  <a:cubicBezTo>
                    <a:pt x="496816" y="176969"/>
                    <a:pt x="497241" y="177059"/>
                    <a:pt x="497656" y="176980"/>
                  </a:cubicBezTo>
                  <a:cubicBezTo>
                    <a:pt x="498944" y="176980"/>
                    <a:pt x="501903" y="176164"/>
                    <a:pt x="502663" y="176669"/>
                  </a:cubicBezTo>
                  <a:cubicBezTo>
                    <a:pt x="502757" y="177018"/>
                    <a:pt x="501851" y="177688"/>
                    <a:pt x="501752" y="178212"/>
                  </a:cubicBezTo>
                  <a:cubicBezTo>
                    <a:pt x="501497" y="179458"/>
                    <a:pt x="502101" y="181119"/>
                    <a:pt x="503446" y="181307"/>
                  </a:cubicBezTo>
                  <a:cubicBezTo>
                    <a:pt x="504026" y="181411"/>
                    <a:pt x="504621" y="181372"/>
                    <a:pt x="505182" y="181194"/>
                  </a:cubicBezTo>
                  <a:cubicBezTo>
                    <a:pt x="505763" y="181001"/>
                    <a:pt x="506810" y="179618"/>
                    <a:pt x="507145" y="179778"/>
                  </a:cubicBezTo>
                  <a:cubicBezTo>
                    <a:pt x="507480" y="179939"/>
                    <a:pt x="505928" y="182175"/>
                    <a:pt x="506296" y="183270"/>
                  </a:cubicBezTo>
                  <a:cubicBezTo>
                    <a:pt x="506720" y="184558"/>
                    <a:pt x="508221" y="184379"/>
                    <a:pt x="509099" y="184035"/>
                  </a:cubicBezTo>
                  <a:cubicBezTo>
                    <a:pt x="509976" y="183690"/>
                    <a:pt x="511288" y="181807"/>
                    <a:pt x="511628" y="181977"/>
                  </a:cubicBezTo>
                  <a:cubicBezTo>
                    <a:pt x="511967" y="182147"/>
                    <a:pt x="511703" y="182661"/>
                    <a:pt x="511831" y="183289"/>
                  </a:cubicBezTo>
                  <a:cubicBezTo>
                    <a:pt x="511958" y="183917"/>
                    <a:pt x="513246" y="184308"/>
                    <a:pt x="513718" y="184643"/>
                  </a:cubicBezTo>
                  <a:cubicBezTo>
                    <a:pt x="514190" y="184978"/>
                    <a:pt x="514548" y="186125"/>
                    <a:pt x="514747" y="186318"/>
                  </a:cubicBezTo>
                  <a:cubicBezTo>
                    <a:pt x="515124" y="186730"/>
                    <a:pt x="515714" y="186880"/>
                    <a:pt x="516242" y="186700"/>
                  </a:cubicBezTo>
                  <a:cubicBezTo>
                    <a:pt x="516615" y="186467"/>
                    <a:pt x="516842" y="186060"/>
                    <a:pt x="516846" y="185620"/>
                  </a:cubicBezTo>
                  <a:cubicBezTo>
                    <a:pt x="515176" y="181584"/>
                    <a:pt x="512935" y="177809"/>
                    <a:pt x="510189" y="174414"/>
                  </a:cubicBezTo>
                  <a:cubicBezTo>
                    <a:pt x="509028" y="172970"/>
                    <a:pt x="503436" y="165802"/>
                    <a:pt x="503403" y="165779"/>
                  </a:cubicBezTo>
                  <a:cubicBezTo>
                    <a:pt x="503370" y="165755"/>
                    <a:pt x="507362" y="170417"/>
                    <a:pt x="507881" y="171045"/>
                  </a:cubicBezTo>
                  <a:cubicBezTo>
                    <a:pt x="509297" y="172753"/>
                    <a:pt x="511052" y="174664"/>
                    <a:pt x="512331" y="176476"/>
                  </a:cubicBezTo>
                  <a:cubicBezTo>
                    <a:pt x="514015" y="178877"/>
                    <a:pt x="516148" y="181756"/>
                    <a:pt x="517549" y="184275"/>
                  </a:cubicBezTo>
                  <a:cubicBezTo>
                    <a:pt x="517743" y="182888"/>
                    <a:pt x="517653" y="181476"/>
                    <a:pt x="517295" y="180123"/>
                  </a:cubicBezTo>
                  <a:cubicBezTo>
                    <a:pt x="516846" y="177504"/>
                    <a:pt x="516242" y="174914"/>
                    <a:pt x="515492" y="172366"/>
                  </a:cubicBezTo>
                  <a:cubicBezTo>
                    <a:pt x="515223" y="171667"/>
                    <a:pt x="515129" y="171299"/>
                    <a:pt x="514633" y="171578"/>
                  </a:cubicBezTo>
                  <a:cubicBezTo>
                    <a:pt x="514284" y="171903"/>
                    <a:pt x="514511" y="172993"/>
                    <a:pt x="514034" y="172819"/>
                  </a:cubicBezTo>
                  <a:cubicBezTo>
                    <a:pt x="514081" y="170768"/>
                    <a:pt x="513963" y="168716"/>
                    <a:pt x="513675" y="166685"/>
                  </a:cubicBezTo>
                  <a:cubicBezTo>
                    <a:pt x="513586" y="165124"/>
                    <a:pt x="513336" y="163578"/>
                    <a:pt x="512925" y="162070"/>
                  </a:cubicBezTo>
                  <a:cubicBezTo>
                    <a:pt x="512453" y="160395"/>
                    <a:pt x="510448" y="159008"/>
                    <a:pt x="509835" y="161216"/>
                  </a:cubicBezTo>
                  <a:cubicBezTo>
                    <a:pt x="509547" y="162004"/>
                    <a:pt x="509363" y="162924"/>
                    <a:pt x="509014" y="163207"/>
                  </a:cubicBezTo>
                  <a:moveTo>
                    <a:pt x="495892" y="101632"/>
                  </a:moveTo>
                  <a:cubicBezTo>
                    <a:pt x="496363" y="102698"/>
                    <a:pt x="497878" y="105406"/>
                    <a:pt x="497670" y="105878"/>
                  </a:cubicBezTo>
                  <a:cubicBezTo>
                    <a:pt x="497043" y="106350"/>
                    <a:pt x="495052" y="104222"/>
                    <a:pt x="494934" y="106633"/>
                  </a:cubicBezTo>
                  <a:cubicBezTo>
                    <a:pt x="494693" y="110856"/>
                    <a:pt x="499261" y="114225"/>
                    <a:pt x="500983" y="117349"/>
                  </a:cubicBezTo>
                  <a:cubicBezTo>
                    <a:pt x="500818" y="118165"/>
                    <a:pt x="500124" y="116273"/>
                    <a:pt x="499836" y="117457"/>
                  </a:cubicBezTo>
                  <a:cubicBezTo>
                    <a:pt x="500827" y="121542"/>
                    <a:pt x="502228" y="125516"/>
                    <a:pt x="504017" y="129319"/>
                  </a:cubicBezTo>
                  <a:cubicBezTo>
                    <a:pt x="504158" y="120411"/>
                    <a:pt x="502450" y="108558"/>
                    <a:pt x="502370" y="101051"/>
                  </a:cubicBezTo>
                  <a:cubicBezTo>
                    <a:pt x="502648" y="108728"/>
                    <a:pt x="504342" y="116457"/>
                    <a:pt x="504508" y="124172"/>
                  </a:cubicBezTo>
                  <a:cubicBezTo>
                    <a:pt x="504526" y="126030"/>
                    <a:pt x="504682" y="127885"/>
                    <a:pt x="504979" y="129720"/>
                  </a:cubicBezTo>
                  <a:cubicBezTo>
                    <a:pt x="504979" y="129720"/>
                    <a:pt x="505277" y="130306"/>
                    <a:pt x="505782" y="130018"/>
                  </a:cubicBezTo>
                  <a:cubicBezTo>
                    <a:pt x="507032" y="128928"/>
                    <a:pt x="506338" y="127748"/>
                    <a:pt x="506536" y="126191"/>
                  </a:cubicBezTo>
                  <a:cubicBezTo>
                    <a:pt x="506673" y="125530"/>
                    <a:pt x="507310" y="124025"/>
                    <a:pt x="507117" y="123426"/>
                  </a:cubicBezTo>
                  <a:cubicBezTo>
                    <a:pt x="506923" y="122827"/>
                    <a:pt x="506546" y="122676"/>
                    <a:pt x="506673" y="122228"/>
                  </a:cubicBezTo>
                  <a:cubicBezTo>
                    <a:pt x="506801" y="121779"/>
                    <a:pt x="508400" y="122039"/>
                    <a:pt x="509075" y="121501"/>
                  </a:cubicBezTo>
                  <a:cubicBezTo>
                    <a:pt x="510292" y="120727"/>
                    <a:pt x="511330" y="117849"/>
                    <a:pt x="509198" y="116976"/>
                  </a:cubicBezTo>
                  <a:cubicBezTo>
                    <a:pt x="507155" y="115971"/>
                    <a:pt x="509198" y="116094"/>
                    <a:pt x="510094" y="115560"/>
                  </a:cubicBezTo>
                  <a:cubicBezTo>
                    <a:pt x="510542" y="115107"/>
                    <a:pt x="510896" y="114572"/>
                    <a:pt x="511142" y="113984"/>
                  </a:cubicBezTo>
                  <a:cubicBezTo>
                    <a:pt x="511911" y="111835"/>
                    <a:pt x="511071" y="109441"/>
                    <a:pt x="509127" y="108242"/>
                  </a:cubicBezTo>
                  <a:cubicBezTo>
                    <a:pt x="508627" y="108044"/>
                    <a:pt x="508278" y="108096"/>
                    <a:pt x="508136" y="107586"/>
                  </a:cubicBezTo>
                  <a:cubicBezTo>
                    <a:pt x="508745" y="104744"/>
                    <a:pt x="509084" y="101852"/>
                    <a:pt x="509155" y="98947"/>
                  </a:cubicBezTo>
                  <a:cubicBezTo>
                    <a:pt x="508848" y="96512"/>
                    <a:pt x="507990" y="94526"/>
                    <a:pt x="506324" y="95101"/>
                  </a:cubicBezTo>
                  <a:cubicBezTo>
                    <a:pt x="505852" y="95493"/>
                    <a:pt x="505338" y="95177"/>
                    <a:pt x="505031" y="93686"/>
                  </a:cubicBezTo>
                  <a:cubicBezTo>
                    <a:pt x="504692" y="91747"/>
                    <a:pt x="504243" y="89828"/>
                    <a:pt x="503691" y="87939"/>
                  </a:cubicBezTo>
                  <a:cubicBezTo>
                    <a:pt x="501719" y="80861"/>
                    <a:pt x="497302" y="78686"/>
                    <a:pt x="496538" y="88491"/>
                  </a:cubicBezTo>
                  <a:cubicBezTo>
                    <a:pt x="496349" y="90378"/>
                    <a:pt x="496496" y="92129"/>
                    <a:pt x="496241" y="92053"/>
                  </a:cubicBezTo>
                  <a:cubicBezTo>
                    <a:pt x="495458" y="91798"/>
                    <a:pt x="494872" y="90090"/>
                    <a:pt x="494141" y="90727"/>
                  </a:cubicBezTo>
                  <a:cubicBezTo>
                    <a:pt x="491678" y="92789"/>
                    <a:pt x="494391" y="98461"/>
                    <a:pt x="495906" y="101655"/>
                  </a:cubicBezTo>
                  <a:moveTo>
                    <a:pt x="223283" y="311268"/>
                  </a:moveTo>
                  <a:lnTo>
                    <a:pt x="217508" y="311268"/>
                  </a:lnTo>
                  <a:lnTo>
                    <a:pt x="217508" y="311654"/>
                  </a:lnTo>
                  <a:lnTo>
                    <a:pt x="223283" y="311654"/>
                  </a:lnTo>
                  <a:close/>
                  <a:moveTo>
                    <a:pt x="216899" y="323092"/>
                  </a:moveTo>
                  <a:cubicBezTo>
                    <a:pt x="218838" y="322847"/>
                    <a:pt x="218395" y="325640"/>
                    <a:pt x="220395" y="325564"/>
                  </a:cubicBezTo>
                  <a:cubicBezTo>
                    <a:pt x="222396" y="325640"/>
                    <a:pt x="221948" y="322847"/>
                    <a:pt x="223892" y="323092"/>
                  </a:cubicBezTo>
                  <a:lnTo>
                    <a:pt x="223892" y="322705"/>
                  </a:lnTo>
                  <a:lnTo>
                    <a:pt x="216899" y="322705"/>
                  </a:lnTo>
                  <a:close/>
                  <a:moveTo>
                    <a:pt x="209779" y="284193"/>
                  </a:moveTo>
                  <a:lnTo>
                    <a:pt x="205532" y="286345"/>
                  </a:lnTo>
                  <a:lnTo>
                    <a:pt x="207981" y="286345"/>
                  </a:lnTo>
                  <a:cubicBezTo>
                    <a:pt x="208127" y="286147"/>
                    <a:pt x="206471" y="286293"/>
                    <a:pt x="206325" y="286250"/>
                  </a:cubicBezTo>
                  <a:lnTo>
                    <a:pt x="209732" y="284759"/>
                  </a:lnTo>
                  <a:lnTo>
                    <a:pt x="213138" y="286250"/>
                  </a:lnTo>
                  <a:lnTo>
                    <a:pt x="211492" y="286250"/>
                  </a:lnTo>
                  <a:cubicBezTo>
                    <a:pt x="211331" y="286463"/>
                    <a:pt x="213926" y="286293"/>
                    <a:pt x="213941" y="286345"/>
                  </a:cubicBezTo>
                  <a:cubicBezTo>
                    <a:pt x="213955" y="286397"/>
                    <a:pt x="209821" y="284207"/>
                    <a:pt x="209784" y="284193"/>
                  </a:cubicBezTo>
                  <a:moveTo>
                    <a:pt x="223288" y="289487"/>
                  </a:moveTo>
                  <a:lnTo>
                    <a:pt x="217508" y="289487"/>
                  </a:lnTo>
                  <a:lnTo>
                    <a:pt x="217508" y="289874"/>
                  </a:lnTo>
                  <a:lnTo>
                    <a:pt x="223283" y="289874"/>
                  </a:lnTo>
                  <a:close/>
                  <a:moveTo>
                    <a:pt x="206249" y="301312"/>
                  </a:moveTo>
                  <a:cubicBezTo>
                    <a:pt x="208189" y="301066"/>
                    <a:pt x="207745" y="303860"/>
                    <a:pt x="209741" y="303784"/>
                  </a:cubicBezTo>
                  <a:cubicBezTo>
                    <a:pt x="211742" y="303860"/>
                    <a:pt x="211298" y="301066"/>
                    <a:pt x="213237" y="301312"/>
                  </a:cubicBezTo>
                  <a:lnTo>
                    <a:pt x="213237" y="300925"/>
                  </a:lnTo>
                  <a:lnTo>
                    <a:pt x="206249" y="300925"/>
                  </a:lnTo>
                  <a:close/>
                  <a:moveTo>
                    <a:pt x="220433" y="305973"/>
                  </a:moveTo>
                  <a:lnTo>
                    <a:pt x="216187" y="308125"/>
                  </a:lnTo>
                  <a:lnTo>
                    <a:pt x="218635" y="308125"/>
                  </a:lnTo>
                  <a:cubicBezTo>
                    <a:pt x="218782" y="307927"/>
                    <a:pt x="217121" y="308073"/>
                    <a:pt x="216974" y="308031"/>
                  </a:cubicBezTo>
                  <a:lnTo>
                    <a:pt x="220381" y="306544"/>
                  </a:lnTo>
                  <a:lnTo>
                    <a:pt x="223788" y="308031"/>
                  </a:lnTo>
                  <a:lnTo>
                    <a:pt x="222127" y="308031"/>
                  </a:lnTo>
                  <a:cubicBezTo>
                    <a:pt x="221967" y="308243"/>
                    <a:pt x="224566" y="308073"/>
                    <a:pt x="224576" y="308125"/>
                  </a:cubicBezTo>
                  <a:cubicBezTo>
                    <a:pt x="224585" y="308177"/>
                    <a:pt x="220457" y="305988"/>
                    <a:pt x="220419" y="305973"/>
                  </a:cubicBezTo>
                  <a:moveTo>
                    <a:pt x="222273" y="311914"/>
                  </a:moveTo>
                  <a:lnTo>
                    <a:pt x="218499" y="311914"/>
                  </a:lnTo>
                  <a:lnTo>
                    <a:pt x="218499" y="321502"/>
                  </a:lnTo>
                  <a:lnTo>
                    <a:pt x="222273" y="321502"/>
                  </a:lnTo>
                  <a:close/>
                  <a:moveTo>
                    <a:pt x="211619" y="311914"/>
                  </a:moveTo>
                  <a:lnTo>
                    <a:pt x="207844" y="311914"/>
                  </a:lnTo>
                  <a:lnTo>
                    <a:pt x="207844" y="321502"/>
                  </a:lnTo>
                  <a:lnTo>
                    <a:pt x="211619" y="321502"/>
                  </a:lnTo>
                  <a:close/>
                  <a:moveTo>
                    <a:pt x="212615" y="311272"/>
                  </a:moveTo>
                  <a:lnTo>
                    <a:pt x="206853" y="311272"/>
                  </a:lnTo>
                  <a:lnTo>
                    <a:pt x="206853" y="311659"/>
                  </a:lnTo>
                  <a:lnTo>
                    <a:pt x="212629" y="311659"/>
                  </a:lnTo>
                  <a:close/>
                  <a:moveTo>
                    <a:pt x="206231" y="323097"/>
                  </a:moveTo>
                  <a:cubicBezTo>
                    <a:pt x="208170" y="322851"/>
                    <a:pt x="207726" y="325645"/>
                    <a:pt x="209722" y="325569"/>
                  </a:cubicBezTo>
                  <a:cubicBezTo>
                    <a:pt x="211723" y="325645"/>
                    <a:pt x="211279" y="322851"/>
                    <a:pt x="213219" y="323097"/>
                  </a:cubicBezTo>
                  <a:lnTo>
                    <a:pt x="213219" y="322710"/>
                  </a:lnTo>
                  <a:lnTo>
                    <a:pt x="206249" y="322710"/>
                  </a:lnTo>
                  <a:close/>
                  <a:moveTo>
                    <a:pt x="416329" y="443856"/>
                  </a:moveTo>
                  <a:cubicBezTo>
                    <a:pt x="418819" y="442039"/>
                    <a:pt x="419785" y="438781"/>
                    <a:pt x="418688" y="435901"/>
                  </a:cubicBezTo>
                  <a:cubicBezTo>
                    <a:pt x="418216" y="434669"/>
                    <a:pt x="417457" y="435839"/>
                    <a:pt x="416721" y="435401"/>
                  </a:cubicBezTo>
                  <a:cubicBezTo>
                    <a:pt x="417124" y="432172"/>
                    <a:pt x="417168" y="428909"/>
                    <a:pt x="416853" y="425671"/>
                  </a:cubicBezTo>
                  <a:cubicBezTo>
                    <a:pt x="415116" y="417324"/>
                    <a:pt x="411799" y="424256"/>
                    <a:pt x="410167" y="428059"/>
                  </a:cubicBezTo>
                  <a:cubicBezTo>
                    <a:pt x="409643" y="429059"/>
                    <a:pt x="409251" y="428776"/>
                    <a:pt x="409072" y="427889"/>
                  </a:cubicBezTo>
                  <a:cubicBezTo>
                    <a:pt x="406585" y="421835"/>
                    <a:pt x="404825" y="435509"/>
                    <a:pt x="404207" y="436339"/>
                  </a:cubicBezTo>
                  <a:cubicBezTo>
                    <a:pt x="403787" y="436689"/>
                    <a:pt x="403547" y="435231"/>
                    <a:pt x="402721" y="434853"/>
                  </a:cubicBezTo>
                  <a:cubicBezTo>
                    <a:pt x="400825" y="435138"/>
                    <a:pt x="398956" y="435583"/>
                    <a:pt x="397134" y="436184"/>
                  </a:cubicBezTo>
                  <a:cubicBezTo>
                    <a:pt x="395091" y="437367"/>
                    <a:pt x="394175" y="439833"/>
                    <a:pt x="394950" y="442063"/>
                  </a:cubicBezTo>
                  <a:cubicBezTo>
                    <a:pt x="395469" y="443177"/>
                    <a:pt x="398531" y="445121"/>
                    <a:pt x="395054" y="444375"/>
                  </a:cubicBezTo>
                  <a:cubicBezTo>
                    <a:pt x="391609" y="443554"/>
                    <a:pt x="391057" y="447447"/>
                    <a:pt x="392223" y="449400"/>
                  </a:cubicBezTo>
                  <a:cubicBezTo>
                    <a:pt x="392534" y="450287"/>
                    <a:pt x="394723" y="451255"/>
                    <a:pt x="394808" y="452071"/>
                  </a:cubicBezTo>
                  <a:cubicBezTo>
                    <a:pt x="394704" y="452656"/>
                    <a:pt x="394162" y="452505"/>
                    <a:pt x="393577" y="453014"/>
                  </a:cubicBezTo>
                  <a:cubicBezTo>
                    <a:pt x="392992" y="453524"/>
                    <a:pt x="392982" y="455671"/>
                    <a:pt x="392836" y="456421"/>
                  </a:cubicBezTo>
                  <a:cubicBezTo>
                    <a:pt x="392463" y="457912"/>
                    <a:pt x="391519" y="458474"/>
                    <a:pt x="391670" y="459833"/>
                  </a:cubicBezTo>
                  <a:cubicBezTo>
                    <a:pt x="391916" y="462230"/>
                    <a:pt x="393426" y="461720"/>
                    <a:pt x="394063" y="459889"/>
                  </a:cubicBezTo>
                  <a:cubicBezTo>
                    <a:pt x="395974" y="456182"/>
                    <a:pt x="398277" y="452691"/>
                    <a:pt x="400933" y="449476"/>
                  </a:cubicBezTo>
                  <a:lnTo>
                    <a:pt x="402726" y="449117"/>
                  </a:lnTo>
                  <a:cubicBezTo>
                    <a:pt x="405898" y="445716"/>
                    <a:pt x="408398" y="441745"/>
                    <a:pt x="410096" y="437415"/>
                  </a:cubicBezTo>
                  <a:cubicBezTo>
                    <a:pt x="409987" y="437727"/>
                    <a:pt x="409837" y="438269"/>
                    <a:pt x="409681" y="438656"/>
                  </a:cubicBezTo>
                  <a:cubicBezTo>
                    <a:pt x="407986" y="442804"/>
                    <a:pt x="405640" y="446654"/>
                    <a:pt x="402731" y="450061"/>
                  </a:cubicBezTo>
                  <a:lnTo>
                    <a:pt x="401084" y="450391"/>
                  </a:lnTo>
                  <a:cubicBezTo>
                    <a:pt x="398435" y="453873"/>
                    <a:pt x="396192" y="457645"/>
                    <a:pt x="394398" y="461635"/>
                  </a:cubicBezTo>
                  <a:cubicBezTo>
                    <a:pt x="396327" y="460616"/>
                    <a:pt x="398128" y="459372"/>
                    <a:pt x="399763" y="457926"/>
                  </a:cubicBezTo>
                  <a:cubicBezTo>
                    <a:pt x="400805" y="457346"/>
                    <a:pt x="401603" y="456459"/>
                    <a:pt x="402735" y="456322"/>
                  </a:cubicBezTo>
                  <a:cubicBezTo>
                    <a:pt x="404410" y="455742"/>
                    <a:pt x="406076" y="454907"/>
                    <a:pt x="404788" y="454038"/>
                  </a:cubicBezTo>
                  <a:cubicBezTo>
                    <a:pt x="404505" y="453916"/>
                    <a:pt x="404212" y="453854"/>
                    <a:pt x="404363" y="453420"/>
                  </a:cubicBezTo>
                  <a:cubicBezTo>
                    <a:pt x="405189" y="453005"/>
                    <a:pt x="407383" y="453944"/>
                    <a:pt x="408610" y="453850"/>
                  </a:cubicBezTo>
                  <a:cubicBezTo>
                    <a:pt x="410850" y="454292"/>
                    <a:pt x="413087" y="453065"/>
                    <a:pt x="413918" y="450938"/>
                  </a:cubicBezTo>
                  <a:cubicBezTo>
                    <a:pt x="414271" y="450128"/>
                    <a:pt x="414014" y="449180"/>
                    <a:pt x="413300" y="448659"/>
                  </a:cubicBezTo>
                  <a:cubicBezTo>
                    <a:pt x="412743" y="448211"/>
                    <a:pt x="412059" y="447909"/>
                    <a:pt x="411884" y="447343"/>
                  </a:cubicBezTo>
                  <a:cubicBezTo>
                    <a:pt x="411710" y="446777"/>
                    <a:pt x="414244" y="445781"/>
                    <a:pt x="416339" y="443847"/>
                  </a:cubicBezTo>
                  <a:moveTo>
                    <a:pt x="209784" y="305973"/>
                  </a:moveTo>
                  <a:lnTo>
                    <a:pt x="205537" y="308125"/>
                  </a:lnTo>
                  <a:lnTo>
                    <a:pt x="207986" y="308125"/>
                  </a:lnTo>
                  <a:cubicBezTo>
                    <a:pt x="208132" y="307927"/>
                    <a:pt x="206476" y="308073"/>
                    <a:pt x="206330" y="308031"/>
                  </a:cubicBezTo>
                  <a:lnTo>
                    <a:pt x="209736" y="306544"/>
                  </a:lnTo>
                  <a:lnTo>
                    <a:pt x="213143" y="308031"/>
                  </a:lnTo>
                  <a:lnTo>
                    <a:pt x="211492" y="308031"/>
                  </a:lnTo>
                  <a:cubicBezTo>
                    <a:pt x="211331" y="308243"/>
                    <a:pt x="213926" y="308073"/>
                    <a:pt x="213941" y="308125"/>
                  </a:cubicBezTo>
                  <a:cubicBezTo>
                    <a:pt x="213955" y="308177"/>
                    <a:pt x="209821" y="305992"/>
                    <a:pt x="209784" y="305973"/>
                  </a:cubicBezTo>
                  <a:moveTo>
                    <a:pt x="211638" y="290129"/>
                  </a:moveTo>
                  <a:lnTo>
                    <a:pt x="207863" y="290129"/>
                  </a:lnTo>
                  <a:lnTo>
                    <a:pt x="207863" y="299717"/>
                  </a:lnTo>
                  <a:lnTo>
                    <a:pt x="211638" y="299717"/>
                  </a:lnTo>
                  <a:close/>
                  <a:moveTo>
                    <a:pt x="212634" y="289487"/>
                  </a:moveTo>
                  <a:lnTo>
                    <a:pt x="206853" y="289487"/>
                  </a:lnTo>
                  <a:lnTo>
                    <a:pt x="206853" y="289874"/>
                  </a:lnTo>
                  <a:lnTo>
                    <a:pt x="212629" y="289874"/>
                  </a:lnTo>
                  <a:close/>
                  <a:moveTo>
                    <a:pt x="244592" y="311268"/>
                  </a:moveTo>
                  <a:lnTo>
                    <a:pt x="238811" y="311268"/>
                  </a:lnTo>
                  <a:lnTo>
                    <a:pt x="238811" y="311654"/>
                  </a:lnTo>
                  <a:lnTo>
                    <a:pt x="244587" y="311654"/>
                  </a:lnTo>
                  <a:close/>
                  <a:moveTo>
                    <a:pt x="141347" y="275228"/>
                  </a:moveTo>
                  <a:lnTo>
                    <a:pt x="143423" y="275228"/>
                  </a:lnTo>
                  <a:lnTo>
                    <a:pt x="144759" y="275672"/>
                  </a:lnTo>
                  <a:lnTo>
                    <a:pt x="144829" y="275379"/>
                  </a:lnTo>
                  <a:lnTo>
                    <a:pt x="143475" y="274907"/>
                  </a:lnTo>
                  <a:lnTo>
                    <a:pt x="141347" y="274907"/>
                  </a:lnTo>
                  <a:close/>
                  <a:moveTo>
                    <a:pt x="141347" y="272638"/>
                  </a:moveTo>
                  <a:lnTo>
                    <a:pt x="143419" y="272638"/>
                  </a:lnTo>
                  <a:lnTo>
                    <a:pt x="144754" y="273166"/>
                  </a:lnTo>
                  <a:lnTo>
                    <a:pt x="144839" y="272883"/>
                  </a:lnTo>
                  <a:lnTo>
                    <a:pt x="143485" y="272345"/>
                  </a:lnTo>
                  <a:lnTo>
                    <a:pt x="141352" y="272345"/>
                  </a:lnTo>
                  <a:close/>
                  <a:moveTo>
                    <a:pt x="141347" y="270047"/>
                  </a:moveTo>
                  <a:lnTo>
                    <a:pt x="143414" y="270047"/>
                  </a:lnTo>
                  <a:lnTo>
                    <a:pt x="144744" y="270642"/>
                  </a:lnTo>
                  <a:lnTo>
                    <a:pt x="144839" y="270359"/>
                  </a:lnTo>
                  <a:lnTo>
                    <a:pt x="143485" y="269755"/>
                  </a:lnTo>
                  <a:lnTo>
                    <a:pt x="141347" y="269755"/>
                  </a:lnTo>
                  <a:close/>
                  <a:moveTo>
                    <a:pt x="141347" y="282995"/>
                  </a:moveTo>
                  <a:lnTo>
                    <a:pt x="143419" y="282995"/>
                  </a:lnTo>
                  <a:lnTo>
                    <a:pt x="144754" y="283466"/>
                  </a:lnTo>
                  <a:lnTo>
                    <a:pt x="144829" y="283179"/>
                  </a:lnTo>
                  <a:lnTo>
                    <a:pt x="143475" y="282707"/>
                  </a:lnTo>
                  <a:lnTo>
                    <a:pt x="141347" y="282707"/>
                  </a:lnTo>
                  <a:close/>
                  <a:moveTo>
                    <a:pt x="141347" y="267461"/>
                  </a:moveTo>
                  <a:lnTo>
                    <a:pt x="143414" y="267461"/>
                  </a:lnTo>
                  <a:lnTo>
                    <a:pt x="144744" y="268141"/>
                  </a:lnTo>
                  <a:lnTo>
                    <a:pt x="144848" y="267867"/>
                  </a:lnTo>
                  <a:lnTo>
                    <a:pt x="143494" y="267174"/>
                  </a:lnTo>
                  <a:lnTo>
                    <a:pt x="141347" y="267174"/>
                  </a:lnTo>
                  <a:close/>
                  <a:moveTo>
                    <a:pt x="141347" y="280409"/>
                  </a:moveTo>
                  <a:lnTo>
                    <a:pt x="143419" y="280409"/>
                  </a:lnTo>
                  <a:lnTo>
                    <a:pt x="144754" y="280881"/>
                  </a:lnTo>
                  <a:lnTo>
                    <a:pt x="144834" y="280593"/>
                  </a:lnTo>
                  <a:lnTo>
                    <a:pt x="143480" y="280093"/>
                  </a:lnTo>
                  <a:lnTo>
                    <a:pt x="141347" y="280093"/>
                  </a:lnTo>
                  <a:close/>
                  <a:moveTo>
                    <a:pt x="141347" y="277818"/>
                  </a:moveTo>
                  <a:lnTo>
                    <a:pt x="143419" y="277818"/>
                  </a:lnTo>
                  <a:lnTo>
                    <a:pt x="144754" y="278333"/>
                  </a:lnTo>
                  <a:lnTo>
                    <a:pt x="144839" y="278045"/>
                  </a:lnTo>
                  <a:lnTo>
                    <a:pt x="143485" y="277521"/>
                  </a:lnTo>
                  <a:lnTo>
                    <a:pt x="141352" y="277521"/>
                  </a:lnTo>
                  <a:close/>
                  <a:moveTo>
                    <a:pt x="141347" y="264871"/>
                  </a:moveTo>
                  <a:lnTo>
                    <a:pt x="143414" y="264871"/>
                  </a:lnTo>
                  <a:lnTo>
                    <a:pt x="144744" y="265484"/>
                  </a:lnTo>
                  <a:lnTo>
                    <a:pt x="144844" y="265201"/>
                  </a:lnTo>
                  <a:lnTo>
                    <a:pt x="143489" y="264574"/>
                  </a:lnTo>
                  <a:lnTo>
                    <a:pt x="141347" y="264574"/>
                  </a:lnTo>
                  <a:close/>
                  <a:moveTo>
                    <a:pt x="144848" y="249772"/>
                  </a:moveTo>
                  <a:lnTo>
                    <a:pt x="143494" y="249045"/>
                  </a:lnTo>
                  <a:lnTo>
                    <a:pt x="141347" y="249045"/>
                  </a:lnTo>
                  <a:lnTo>
                    <a:pt x="141347" y="249347"/>
                  </a:lnTo>
                  <a:lnTo>
                    <a:pt x="143409" y="249347"/>
                  </a:lnTo>
                  <a:lnTo>
                    <a:pt x="144740" y="250065"/>
                  </a:lnTo>
                  <a:close/>
                  <a:moveTo>
                    <a:pt x="141347" y="251919"/>
                  </a:moveTo>
                  <a:lnTo>
                    <a:pt x="143414" y="251919"/>
                  </a:lnTo>
                  <a:lnTo>
                    <a:pt x="144744" y="252603"/>
                  </a:lnTo>
                  <a:lnTo>
                    <a:pt x="144848" y="252329"/>
                  </a:lnTo>
                  <a:lnTo>
                    <a:pt x="143494" y="251631"/>
                  </a:lnTo>
                  <a:lnTo>
                    <a:pt x="141347" y="251631"/>
                  </a:lnTo>
                  <a:close/>
                  <a:moveTo>
                    <a:pt x="141347" y="254509"/>
                  </a:moveTo>
                  <a:lnTo>
                    <a:pt x="143414" y="254509"/>
                  </a:lnTo>
                  <a:lnTo>
                    <a:pt x="144744" y="255165"/>
                  </a:lnTo>
                  <a:lnTo>
                    <a:pt x="144848" y="254887"/>
                  </a:lnTo>
                  <a:lnTo>
                    <a:pt x="143494" y="254217"/>
                  </a:lnTo>
                  <a:lnTo>
                    <a:pt x="141347" y="254217"/>
                  </a:lnTo>
                  <a:close/>
                  <a:moveTo>
                    <a:pt x="141347" y="259700"/>
                  </a:moveTo>
                  <a:lnTo>
                    <a:pt x="143414" y="259700"/>
                  </a:lnTo>
                  <a:lnTo>
                    <a:pt x="144744" y="260398"/>
                  </a:lnTo>
                  <a:lnTo>
                    <a:pt x="144853" y="260124"/>
                  </a:lnTo>
                  <a:lnTo>
                    <a:pt x="143499" y="259412"/>
                  </a:lnTo>
                  <a:lnTo>
                    <a:pt x="141352" y="259412"/>
                  </a:lnTo>
                  <a:close/>
                  <a:moveTo>
                    <a:pt x="141347" y="257114"/>
                  </a:moveTo>
                  <a:lnTo>
                    <a:pt x="143409" y="257114"/>
                  </a:lnTo>
                  <a:lnTo>
                    <a:pt x="144740" y="257836"/>
                  </a:lnTo>
                  <a:lnTo>
                    <a:pt x="144853" y="257567"/>
                  </a:lnTo>
                  <a:lnTo>
                    <a:pt x="143499" y="256826"/>
                  </a:lnTo>
                  <a:lnTo>
                    <a:pt x="141352" y="256826"/>
                  </a:lnTo>
                  <a:close/>
                  <a:moveTo>
                    <a:pt x="141347" y="262304"/>
                  </a:moveTo>
                  <a:lnTo>
                    <a:pt x="143414" y="262304"/>
                  </a:lnTo>
                  <a:lnTo>
                    <a:pt x="144744" y="262974"/>
                  </a:lnTo>
                  <a:lnTo>
                    <a:pt x="144848" y="262701"/>
                  </a:lnTo>
                  <a:lnTo>
                    <a:pt x="143494" y="262016"/>
                  </a:lnTo>
                  <a:lnTo>
                    <a:pt x="141347" y="262016"/>
                  </a:lnTo>
                  <a:close/>
                  <a:moveTo>
                    <a:pt x="141347" y="285609"/>
                  </a:moveTo>
                  <a:lnTo>
                    <a:pt x="143409" y="285609"/>
                  </a:lnTo>
                  <a:lnTo>
                    <a:pt x="144763" y="285996"/>
                  </a:lnTo>
                  <a:lnTo>
                    <a:pt x="144825" y="285703"/>
                  </a:lnTo>
                  <a:lnTo>
                    <a:pt x="143437" y="285311"/>
                  </a:lnTo>
                  <a:lnTo>
                    <a:pt x="141342" y="285311"/>
                  </a:lnTo>
                  <a:close/>
                  <a:moveTo>
                    <a:pt x="141347" y="329627"/>
                  </a:moveTo>
                  <a:cubicBezTo>
                    <a:pt x="142499" y="329650"/>
                    <a:pt x="143652" y="329616"/>
                    <a:pt x="144801" y="329523"/>
                  </a:cubicBezTo>
                  <a:lnTo>
                    <a:pt x="144801" y="329226"/>
                  </a:lnTo>
                  <a:cubicBezTo>
                    <a:pt x="144004" y="329325"/>
                    <a:pt x="142178" y="329339"/>
                    <a:pt x="141361" y="329325"/>
                  </a:cubicBezTo>
                  <a:lnTo>
                    <a:pt x="141361" y="329627"/>
                  </a:lnTo>
                  <a:moveTo>
                    <a:pt x="144811" y="324413"/>
                  </a:moveTo>
                  <a:lnTo>
                    <a:pt x="144811" y="324111"/>
                  </a:lnTo>
                  <a:cubicBezTo>
                    <a:pt x="144013" y="324149"/>
                    <a:pt x="142182" y="324154"/>
                    <a:pt x="141366" y="324149"/>
                  </a:cubicBezTo>
                  <a:lnTo>
                    <a:pt x="141366" y="324451"/>
                  </a:lnTo>
                  <a:cubicBezTo>
                    <a:pt x="142187" y="324451"/>
                    <a:pt x="144008" y="324451"/>
                    <a:pt x="144815" y="324413"/>
                  </a:cubicBezTo>
                  <a:moveTo>
                    <a:pt x="141347" y="332194"/>
                  </a:moveTo>
                  <a:cubicBezTo>
                    <a:pt x="142502" y="332228"/>
                    <a:pt x="143658" y="332179"/>
                    <a:pt x="144806" y="332048"/>
                  </a:cubicBezTo>
                  <a:lnTo>
                    <a:pt x="144782" y="331750"/>
                  </a:lnTo>
                  <a:cubicBezTo>
                    <a:pt x="143642" y="331880"/>
                    <a:pt x="142494" y="331927"/>
                    <a:pt x="141347" y="331892"/>
                  </a:cubicBezTo>
                  <a:lnTo>
                    <a:pt x="141347" y="332194"/>
                  </a:lnTo>
                  <a:moveTo>
                    <a:pt x="141347" y="311480"/>
                  </a:moveTo>
                  <a:lnTo>
                    <a:pt x="143452" y="311480"/>
                  </a:lnTo>
                  <a:lnTo>
                    <a:pt x="144806" y="311560"/>
                  </a:lnTo>
                  <a:lnTo>
                    <a:pt x="144806" y="311258"/>
                  </a:lnTo>
                  <a:lnTo>
                    <a:pt x="143447" y="311178"/>
                  </a:lnTo>
                  <a:lnTo>
                    <a:pt x="141352" y="311178"/>
                  </a:lnTo>
                  <a:close/>
                  <a:moveTo>
                    <a:pt x="141347" y="306290"/>
                  </a:moveTo>
                  <a:lnTo>
                    <a:pt x="143428" y="306290"/>
                  </a:lnTo>
                  <a:lnTo>
                    <a:pt x="144782" y="306426"/>
                  </a:lnTo>
                  <a:lnTo>
                    <a:pt x="144782" y="306124"/>
                  </a:lnTo>
                  <a:cubicBezTo>
                    <a:pt x="143634" y="306002"/>
                    <a:pt x="142478" y="305956"/>
                    <a:pt x="141324" y="305988"/>
                  </a:cubicBezTo>
                  <a:lnTo>
                    <a:pt x="141324" y="306290"/>
                  </a:lnTo>
                  <a:moveTo>
                    <a:pt x="141324" y="327008"/>
                  </a:moveTo>
                  <a:cubicBezTo>
                    <a:pt x="142149" y="327008"/>
                    <a:pt x="143971" y="327008"/>
                    <a:pt x="144777" y="326938"/>
                  </a:cubicBezTo>
                  <a:lnTo>
                    <a:pt x="144777" y="326636"/>
                  </a:lnTo>
                  <a:cubicBezTo>
                    <a:pt x="143980" y="326706"/>
                    <a:pt x="142149" y="326716"/>
                    <a:pt x="141338" y="326706"/>
                  </a:cubicBezTo>
                  <a:lnTo>
                    <a:pt x="141338" y="327004"/>
                  </a:lnTo>
                  <a:moveTo>
                    <a:pt x="141338" y="308875"/>
                  </a:moveTo>
                  <a:lnTo>
                    <a:pt x="143452" y="308875"/>
                  </a:lnTo>
                  <a:lnTo>
                    <a:pt x="144806" y="308984"/>
                  </a:lnTo>
                  <a:lnTo>
                    <a:pt x="144806" y="308682"/>
                  </a:lnTo>
                  <a:lnTo>
                    <a:pt x="143452" y="308602"/>
                  </a:lnTo>
                  <a:lnTo>
                    <a:pt x="141357" y="308602"/>
                  </a:lnTo>
                  <a:close/>
                  <a:moveTo>
                    <a:pt x="141338" y="290747"/>
                  </a:moveTo>
                  <a:cubicBezTo>
                    <a:pt x="142487" y="290659"/>
                    <a:pt x="143643" y="290762"/>
                    <a:pt x="144759" y="291049"/>
                  </a:cubicBezTo>
                  <a:lnTo>
                    <a:pt x="144811" y="290752"/>
                  </a:lnTo>
                  <a:lnTo>
                    <a:pt x="143433" y="290445"/>
                  </a:lnTo>
                  <a:lnTo>
                    <a:pt x="141338" y="290445"/>
                  </a:lnTo>
                  <a:close/>
                  <a:moveTo>
                    <a:pt x="141338" y="293337"/>
                  </a:moveTo>
                  <a:cubicBezTo>
                    <a:pt x="142489" y="293223"/>
                    <a:pt x="143652" y="293346"/>
                    <a:pt x="144754" y="293701"/>
                  </a:cubicBezTo>
                  <a:lnTo>
                    <a:pt x="144815" y="293408"/>
                  </a:lnTo>
                  <a:lnTo>
                    <a:pt x="143433" y="293035"/>
                  </a:lnTo>
                  <a:lnTo>
                    <a:pt x="141338" y="293035"/>
                  </a:lnTo>
                  <a:close/>
                  <a:moveTo>
                    <a:pt x="141338" y="295928"/>
                  </a:moveTo>
                  <a:cubicBezTo>
                    <a:pt x="142488" y="295833"/>
                    <a:pt x="143646" y="295942"/>
                    <a:pt x="144759" y="296249"/>
                  </a:cubicBezTo>
                  <a:lnTo>
                    <a:pt x="144811" y="295951"/>
                  </a:lnTo>
                  <a:lnTo>
                    <a:pt x="143428" y="295626"/>
                  </a:lnTo>
                  <a:lnTo>
                    <a:pt x="141333" y="295626"/>
                  </a:lnTo>
                  <a:close/>
                  <a:moveTo>
                    <a:pt x="141338" y="288157"/>
                  </a:moveTo>
                  <a:lnTo>
                    <a:pt x="143414" y="288157"/>
                  </a:lnTo>
                  <a:lnTo>
                    <a:pt x="144754" y="288577"/>
                  </a:lnTo>
                  <a:lnTo>
                    <a:pt x="144825" y="288284"/>
                  </a:lnTo>
                  <a:lnTo>
                    <a:pt x="143470" y="287859"/>
                  </a:lnTo>
                  <a:lnTo>
                    <a:pt x="141342" y="287859"/>
                  </a:lnTo>
                  <a:close/>
                  <a:moveTo>
                    <a:pt x="141338" y="303694"/>
                  </a:moveTo>
                  <a:lnTo>
                    <a:pt x="143419" y="303694"/>
                  </a:lnTo>
                  <a:lnTo>
                    <a:pt x="144773" y="303855"/>
                  </a:lnTo>
                  <a:lnTo>
                    <a:pt x="144801" y="303553"/>
                  </a:lnTo>
                  <a:cubicBezTo>
                    <a:pt x="143654" y="303407"/>
                    <a:pt x="142498" y="303354"/>
                    <a:pt x="141342" y="303392"/>
                  </a:cubicBezTo>
                  <a:lnTo>
                    <a:pt x="141342" y="303694"/>
                  </a:lnTo>
                  <a:moveTo>
                    <a:pt x="141342" y="298504"/>
                  </a:moveTo>
                  <a:lnTo>
                    <a:pt x="143419" y="298504"/>
                  </a:lnTo>
                  <a:lnTo>
                    <a:pt x="144773" y="298721"/>
                  </a:lnTo>
                  <a:lnTo>
                    <a:pt x="144811" y="298424"/>
                  </a:lnTo>
                  <a:cubicBezTo>
                    <a:pt x="143667" y="298227"/>
                    <a:pt x="142506" y="298154"/>
                    <a:pt x="141347" y="298207"/>
                  </a:cubicBezTo>
                  <a:close/>
                  <a:moveTo>
                    <a:pt x="141342" y="301095"/>
                  </a:moveTo>
                  <a:lnTo>
                    <a:pt x="143419" y="301095"/>
                  </a:lnTo>
                  <a:lnTo>
                    <a:pt x="144773" y="301293"/>
                  </a:lnTo>
                  <a:lnTo>
                    <a:pt x="144806" y="300995"/>
                  </a:lnTo>
                  <a:cubicBezTo>
                    <a:pt x="143661" y="300817"/>
                    <a:pt x="142501" y="300751"/>
                    <a:pt x="141342" y="300797"/>
                  </a:cubicBezTo>
                  <a:lnTo>
                    <a:pt x="141342" y="301099"/>
                  </a:lnTo>
                  <a:moveTo>
                    <a:pt x="313995" y="301283"/>
                  </a:moveTo>
                  <a:cubicBezTo>
                    <a:pt x="315935" y="301038"/>
                    <a:pt x="315491" y="303831"/>
                    <a:pt x="317492" y="303756"/>
                  </a:cubicBezTo>
                  <a:cubicBezTo>
                    <a:pt x="319492" y="303831"/>
                    <a:pt x="319044" y="301038"/>
                    <a:pt x="320988" y="301283"/>
                  </a:cubicBezTo>
                  <a:lnTo>
                    <a:pt x="320988" y="300896"/>
                  </a:lnTo>
                  <a:lnTo>
                    <a:pt x="314000" y="300896"/>
                  </a:lnTo>
                  <a:close/>
                  <a:moveTo>
                    <a:pt x="319384" y="290105"/>
                  </a:moveTo>
                  <a:lnTo>
                    <a:pt x="315609" y="290105"/>
                  </a:lnTo>
                  <a:lnTo>
                    <a:pt x="315609" y="299693"/>
                  </a:lnTo>
                  <a:lnTo>
                    <a:pt x="319384" y="299693"/>
                  </a:lnTo>
                  <a:close/>
                  <a:moveTo>
                    <a:pt x="317421" y="284207"/>
                  </a:moveTo>
                  <a:lnTo>
                    <a:pt x="313297" y="286340"/>
                  </a:lnTo>
                  <a:lnTo>
                    <a:pt x="315741" y="286340"/>
                  </a:lnTo>
                  <a:lnTo>
                    <a:pt x="315741" y="286246"/>
                  </a:lnTo>
                  <a:lnTo>
                    <a:pt x="314080" y="286246"/>
                  </a:lnTo>
                  <a:lnTo>
                    <a:pt x="317487" y="284755"/>
                  </a:lnTo>
                  <a:lnTo>
                    <a:pt x="320894" y="286246"/>
                  </a:lnTo>
                  <a:lnTo>
                    <a:pt x="319242" y="286246"/>
                  </a:lnTo>
                  <a:lnTo>
                    <a:pt x="319242" y="286340"/>
                  </a:lnTo>
                  <a:lnTo>
                    <a:pt x="321691" y="286340"/>
                  </a:lnTo>
                  <a:cubicBezTo>
                    <a:pt x="321658" y="286340"/>
                    <a:pt x="317445" y="284132"/>
                    <a:pt x="317445" y="284207"/>
                  </a:cubicBezTo>
                  <a:moveTo>
                    <a:pt x="320403" y="289487"/>
                  </a:moveTo>
                  <a:lnTo>
                    <a:pt x="314609" y="289487"/>
                  </a:lnTo>
                  <a:lnTo>
                    <a:pt x="314609" y="289874"/>
                  </a:lnTo>
                  <a:lnTo>
                    <a:pt x="320394" y="289874"/>
                  </a:lnTo>
                  <a:close/>
                  <a:moveTo>
                    <a:pt x="328094" y="306002"/>
                  </a:moveTo>
                  <a:lnTo>
                    <a:pt x="323970" y="308135"/>
                  </a:lnTo>
                  <a:lnTo>
                    <a:pt x="326410" y="308135"/>
                  </a:lnTo>
                  <a:lnTo>
                    <a:pt x="326410" y="308040"/>
                  </a:lnTo>
                  <a:lnTo>
                    <a:pt x="324749" y="308040"/>
                  </a:lnTo>
                  <a:lnTo>
                    <a:pt x="328160" y="306554"/>
                  </a:lnTo>
                  <a:lnTo>
                    <a:pt x="331567" y="308040"/>
                  </a:lnTo>
                  <a:lnTo>
                    <a:pt x="329915" y="308040"/>
                  </a:lnTo>
                  <a:lnTo>
                    <a:pt x="329915" y="308135"/>
                  </a:lnTo>
                  <a:lnTo>
                    <a:pt x="332364" y="308135"/>
                  </a:lnTo>
                  <a:cubicBezTo>
                    <a:pt x="332331" y="308135"/>
                    <a:pt x="328118" y="305922"/>
                    <a:pt x="328118" y="306002"/>
                  </a:cubicBezTo>
                  <a:moveTo>
                    <a:pt x="331076" y="311282"/>
                  </a:moveTo>
                  <a:lnTo>
                    <a:pt x="325258" y="311282"/>
                  </a:lnTo>
                  <a:lnTo>
                    <a:pt x="325258" y="311669"/>
                  </a:lnTo>
                  <a:lnTo>
                    <a:pt x="331034" y="311669"/>
                  </a:lnTo>
                  <a:close/>
                  <a:moveTo>
                    <a:pt x="330081" y="311923"/>
                  </a:moveTo>
                  <a:lnTo>
                    <a:pt x="326306" y="311923"/>
                  </a:lnTo>
                  <a:lnTo>
                    <a:pt x="326306" y="321511"/>
                  </a:lnTo>
                  <a:lnTo>
                    <a:pt x="330081" y="321511"/>
                  </a:lnTo>
                  <a:close/>
                  <a:moveTo>
                    <a:pt x="306771" y="284207"/>
                  </a:moveTo>
                  <a:lnTo>
                    <a:pt x="302647" y="286340"/>
                  </a:lnTo>
                  <a:lnTo>
                    <a:pt x="305087" y="286340"/>
                  </a:lnTo>
                  <a:lnTo>
                    <a:pt x="305087" y="286246"/>
                  </a:lnTo>
                  <a:lnTo>
                    <a:pt x="303431" y="286246"/>
                  </a:lnTo>
                  <a:lnTo>
                    <a:pt x="306837" y="284755"/>
                  </a:lnTo>
                  <a:lnTo>
                    <a:pt x="310244" y="286246"/>
                  </a:lnTo>
                  <a:lnTo>
                    <a:pt x="308597" y="286246"/>
                  </a:lnTo>
                  <a:cubicBezTo>
                    <a:pt x="308380" y="286458"/>
                    <a:pt x="311042" y="286288"/>
                    <a:pt x="311037" y="286340"/>
                  </a:cubicBezTo>
                  <a:cubicBezTo>
                    <a:pt x="311032" y="286392"/>
                    <a:pt x="306790" y="284132"/>
                    <a:pt x="306790" y="284207"/>
                  </a:cubicBezTo>
                  <a:moveTo>
                    <a:pt x="303365" y="301307"/>
                  </a:moveTo>
                  <a:cubicBezTo>
                    <a:pt x="305304" y="301062"/>
                    <a:pt x="304860" y="303855"/>
                    <a:pt x="306861" y="303779"/>
                  </a:cubicBezTo>
                  <a:cubicBezTo>
                    <a:pt x="308862" y="303855"/>
                    <a:pt x="308418" y="301062"/>
                    <a:pt x="310357" y="301307"/>
                  </a:cubicBezTo>
                  <a:lnTo>
                    <a:pt x="310357" y="300920"/>
                  </a:lnTo>
                  <a:lnTo>
                    <a:pt x="303346" y="300920"/>
                  </a:lnTo>
                  <a:close/>
                  <a:moveTo>
                    <a:pt x="314019" y="323087"/>
                  </a:moveTo>
                  <a:cubicBezTo>
                    <a:pt x="315958" y="322842"/>
                    <a:pt x="315515" y="325635"/>
                    <a:pt x="317515" y="325560"/>
                  </a:cubicBezTo>
                  <a:cubicBezTo>
                    <a:pt x="319516" y="325635"/>
                    <a:pt x="319068" y="322842"/>
                    <a:pt x="321012" y="323087"/>
                  </a:cubicBezTo>
                  <a:lnTo>
                    <a:pt x="321012" y="322700"/>
                  </a:lnTo>
                  <a:lnTo>
                    <a:pt x="314000" y="322700"/>
                  </a:lnTo>
                  <a:close/>
                  <a:moveTo>
                    <a:pt x="317445" y="305988"/>
                  </a:moveTo>
                  <a:lnTo>
                    <a:pt x="313316" y="308130"/>
                  </a:lnTo>
                  <a:lnTo>
                    <a:pt x="315760" y="308130"/>
                  </a:lnTo>
                  <a:lnTo>
                    <a:pt x="315760" y="308035"/>
                  </a:lnTo>
                  <a:lnTo>
                    <a:pt x="314099" y="308035"/>
                  </a:lnTo>
                  <a:lnTo>
                    <a:pt x="317506" y="306549"/>
                  </a:lnTo>
                  <a:lnTo>
                    <a:pt x="320913" y="308035"/>
                  </a:lnTo>
                  <a:lnTo>
                    <a:pt x="319261" y="308035"/>
                  </a:lnTo>
                  <a:cubicBezTo>
                    <a:pt x="319049" y="308248"/>
                    <a:pt x="321705" y="308078"/>
                    <a:pt x="321701" y="308130"/>
                  </a:cubicBezTo>
                  <a:cubicBezTo>
                    <a:pt x="321696" y="308182"/>
                    <a:pt x="317454" y="305917"/>
                    <a:pt x="317454" y="305997"/>
                  </a:cubicBezTo>
                  <a:moveTo>
                    <a:pt x="320412" y="311277"/>
                  </a:moveTo>
                  <a:lnTo>
                    <a:pt x="314609" y="311277"/>
                  </a:lnTo>
                  <a:lnTo>
                    <a:pt x="314609" y="311664"/>
                  </a:lnTo>
                  <a:lnTo>
                    <a:pt x="320394" y="311664"/>
                  </a:lnTo>
                  <a:close/>
                  <a:moveTo>
                    <a:pt x="319417" y="311919"/>
                  </a:moveTo>
                  <a:lnTo>
                    <a:pt x="315642" y="311919"/>
                  </a:lnTo>
                  <a:lnTo>
                    <a:pt x="315642" y="321507"/>
                  </a:lnTo>
                  <a:lnTo>
                    <a:pt x="319417" y="321507"/>
                  </a:lnTo>
                  <a:close/>
                  <a:moveTo>
                    <a:pt x="324640" y="323092"/>
                  </a:moveTo>
                  <a:cubicBezTo>
                    <a:pt x="326579" y="322847"/>
                    <a:pt x="326136" y="325640"/>
                    <a:pt x="328137" y="325564"/>
                  </a:cubicBezTo>
                  <a:cubicBezTo>
                    <a:pt x="330137" y="325640"/>
                    <a:pt x="329689" y="322847"/>
                    <a:pt x="331633" y="323092"/>
                  </a:cubicBezTo>
                  <a:lnTo>
                    <a:pt x="331633" y="322705"/>
                  </a:lnTo>
                  <a:lnTo>
                    <a:pt x="324640" y="322705"/>
                  </a:lnTo>
                  <a:close/>
                  <a:moveTo>
                    <a:pt x="331024" y="289487"/>
                  </a:moveTo>
                  <a:lnTo>
                    <a:pt x="325258" y="289487"/>
                  </a:lnTo>
                  <a:lnTo>
                    <a:pt x="325258" y="289874"/>
                  </a:lnTo>
                  <a:lnTo>
                    <a:pt x="331034" y="289874"/>
                  </a:lnTo>
                  <a:close/>
                  <a:moveTo>
                    <a:pt x="340683" y="290129"/>
                  </a:moveTo>
                  <a:lnTo>
                    <a:pt x="336908" y="290129"/>
                  </a:lnTo>
                  <a:lnTo>
                    <a:pt x="336908" y="299717"/>
                  </a:lnTo>
                  <a:lnTo>
                    <a:pt x="340683" y="299717"/>
                  </a:lnTo>
                  <a:close/>
                  <a:moveTo>
                    <a:pt x="338720" y="305988"/>
                  </a:moveTo>
                  <a:lnTo>
                    <a:pt x="334596" y="308120"/>
                  </a:lnTo>
                  <a:lnTo>
                    <a:pt x="337040" y="308120"/>
                  </a:lnTo>
                  <a:lnTo>
                    <a:pt x="337040" y="308026"/>
                  </a:lnTo>
                  <a:lnTo>
                    <a:pt x="335379" y="308026"/>
                  </a:lnTo>
                  <a:lnTo>
                    <a:pt x="338786" y="306540"/>
                  </a:lnTo>
                  <a:lnTo>
                    <a:pt x="342193" y="308026"/>
                  </a:lnTo>
                  <a:lnTo>
                    <a:pt x="340541" y="308026"/>
                  </a:lnTo>
                  <a:lnTo>
                    <a:pt x="340541" y="308120"/>
                  </a:lnTo>
                  <a:lnTo>
                    <a:pt x="342990" y="308120"/>
                  </a:lnTo>
                  <a:cubicBezTo>
                    <a:pt x="342957" y="308120"/>
                    <a:pt x="338744" y="305907"/>
                    <a:pt x="338744" y="305988"/>
                  </a:cubicBezTo>
                  <a:moveTo>
                    <a:pt x="341702" y="289473"/>
                  </a:moveTo>
                  <a:lnTo>
                    <a:pt x="335913" y="289473"/>
                  </a:lnTo>
                  <a:lnTo>
                    <a:pt x="335913" y="289860"/>
                  </a:lnTo>
                  <a:lnTo>
                    <a:pt x="341688" y="289860"/>
                  </a:lnTo>
                  <a:close/>
                  <a:moveTo>
                    <a:pt x="338744" y="284193"/>
                  </a:moveTo>
                  <a:lnTo>
                    <a:pt x="334620" y="286326"/>
                  </a:lnTo>
                  <a:lnTo>
                    <a:pt x="337064" y="286326"/>
                  </a:lnTo>
                  <a:lnTo>
                    <a:pt x="337064" y="286231"/>
                  </a:lnTo>
                  <a:lnTo>
                    <a:pt x="335403" y="286231"/>
                  </a:lnTo>
                  <a:lnTo>
                    <a:pt x="338810" y="284740"/>
                  </a:lnTo>
                  <a:lnTo>
                    <a:pt x="342216" y="286231"/>
                  </a:lnTo>
                  <a:lnTo>
                    <a:pt x="340565" y="286231"/>
                  </a:lnTo>
                  <a:lnTo>
                    <a:pt x="340565" y="286326"/>
                  </a:lnTo>
                  <a:lnTo>
                    <a:pt x="343014" y="286326"/>
                  </a:lnTo>
                  <a:cubicBezTo>
                    <a:pt x="342981" y="286326"/>
                    <a:pt x="338767" y="284118"/>
                    <a:pt x="338767" y="284193"/>
                  </a:cubicBezTo>
                  <a:moveTo>
                    <a:pt x="308772" y="290115"/>
                  </a:moveTo>
                  <a:lnTo>
                    <a:pt x="304997" y="290115"/>
                  </a:lnTo>
                  <a:lnTo>
                    <a:pt x="304997" y="299703"/>
                  </a:lnTo>
                  <a:lnTo>
                    <a:pt x="308772" y="299703"/>
                  </a:lnTo>
                  <a:close/>
                  <a:moveTo>
                    <a:pt x="397200" y="333850"/>
                  </a:moveTo>
                  <a:cubicBezTo>
                    <a:pt x="400523" y="334370"/>
                    <a:pt x="403875" y="334686"/>
                    <a:pt x="407237" y="334794"/>
                  </a:cubicBezTo>
                  <a:lnTo>
                    <a:pt x="407237" y="334492"/>
                  </a:lnTo>
                  <a:lnTo>
                    <a:pt x="405142" y="334492"/>
                  </a:lnTo>
                  <a:lnTo>
                    <a:pt x="401839" y="334100"/>
                  </a:lnTo>
                  <a:lnTo>
                    <a:pt x="401839" y="303034"/>
                  </a:lnTo>
                  <a:lnTo>
                    <a:pt x="397196" y="303624"/>
                  </a:lnTo>
                  <a:lnTo>
                    <a:pt x="397196" y="333562"/>
                  </a:lnTo>
                  <a:lnTo>
                    <a:pt x="395025" y="333307"/>
                  </a:lnTo>
                  <a:lnTo>
                    <a:pt x="395025" y="303883"/>
                  </a:lnTo>
                  <a:lnTo>
                    <a:pt x="390996" y="304397"/>
                  </a:lnTo>
                  <a:lnTo>
                    <a:pt x="390996" y="332807"/>
                  </a:lnTo>
                  <a:lnTo>
                    <a:pt x="388825" y="332552"/>
                  </a:lnTo>
                  <a:lnTo>
                    <a:pt x="388825" y="304690"/>
                  </a:lnTo>
                  <a:lnTo>
                    <a:pt x="384579" y="305233"/>
                  </a:lnTo>
                  <a:lnTo>
                    <a:pt x="384579" y="332066"/>
                  </a:lnTo>
                  <a:lnTo>
                    <a:pt x="380804" y="331623"/>
                  </a:lnTo>
                  <a:lnTo>
                    <a:pt x="380804" y="305709"/>
                  </a:lnTo>
                  <a:lnTo>
                    <a:pt x="376307" y="306280"/>
                  </a:lnTo>
                  <a:lnTo>
                    <a:pt x="376307" y="331085"/>
                  </a:lnTo>
                  <a:lnTo>
                    <a:pt x="374118" y="330826"/>
                  </a:lnTo>
                  <a:lnTo>
                    <a:pt x="374118" y="306563"/>
                  </a:lnTo>
                  <a:lnTo>
                    <a:pt x="370154" y="307068"/>
                  </a:lnTo>
                  <a:lnTo>
                    <a:pt x="370154" y="330358"/>
                  </a:lnTo>
                  <a:lnTo>
                    <a:pt x="367960" y="330099"/>
                  </a:lnTo>
                  <a:lnTo>
                    <a:pt x="367960" y="307347"/>
                  </a:lnTo>
                  <a:lnTo>
                    <a:pt x="364436" y="307795"/>
                  </a:lnTo>
                  <a:lnTo>
                    <a:pt x="364436" y="329684"/>
                  </a:lnTo>
                  <a:lnTo>
                    <a:pt x="362241" y="329424"/>
                  </a:lnTo>
                  <a:lnTo>
                    <a:pt x="362241" y="308073"/>
                  </a:lnTo>
                  <a:lnTo>
                    <a:pt x="358802" y="308512"/>
                  </a:lnTo>
                  <a:lnTo>
                    <a:pt x="358802" y="329014"/>
                  </a:lnTo>
                  <a:lnTo>
                    <a:pt x="356608" y="328754"/>
                  </a:lnTo>
                  <a:lnTo>
                    <a:pt x="356608" y="308790"/>
                  </a:lnTo>
                  <a:lnTo>
                    <a:pt x="352762" y="309262"/>
                  </a:lnTo>
                  <a:lnTo>
                    <a:pt x="352762" y="328282"/>
                  </a:lnTo>
                  <a:lnTo>
                    <a:pt x="350568" y="328023"/>
                  </a:lnTo>
                  <a:lnTo>
                    <a:pt x="350568" y="309545"/>
                  </a:lnTo>
                  <a:lnTo>
                    <a:pt x="348247" y="309838"/>
                  </a:lnTo>
                  <a:lnTo>
                    <a:pt x="348247" y="327768"/>
                  </a:lnTo>
                  <a:lnTo>
                    <a:pt x="345614" y="327457"/>
                  </a:lnTo>
                  <a:lnTo>
                    <a:pt x="345378" y="281244"/>
                  </a:lnTo>
                  <a:cubicBezTo>
                    <a:pt x="345338" y="280648"/>
                    <a:pt x="345625" y="280076"/>
                    <a:pt x="346128" y="279753"/>
                  </a:cubicBezTo>
                  <a:cubicBezTo>
                    <a:pt x="360312" y="272019"/>
                    <a:pt x="391090" y="255033"/>
                    <a:pt x="405109" y="247460"/>
                  </a:cubicBezTo>
                  <a:lnTo>
                    <a:pt x="474291" y="247460"/>
                  </a:lnTo>
                  <a:lnTo>
                    <a:pt x="478934" y="241798"/>
                  </a:lnTo>
                  <a:lnTo>
                    <a:pt x="405184" y="241774"/>
                  </a:lnTo>
                  <a:lnTo>
                    <a:pt x="379889" y="256991"/>
                  </a:lnTo>
                  <a:lnTo>
                    <a:pt x="344750" y="278130"/>
                  </a:lnTo>
                  <a:cubicBezTo>
                    <a:pt x="344750" y="278130"/>
                    <a:pt x="203819" y="278177"/>
                    <a:pt x="203796" y="278130"/>
                  </a:cubicBezTo>
                  <a:lnTo>
                    <a:pt x="143362" y="241793"/>
                  </a:lnTo>
                  <a:lnTo>
                    <a:pt x="69613" y="241817"/>
                  </a:lnTo>
                  <a:lnTo>
                    <a:pt x="74255" y="247479"/>
                  </a:lnTo>
                  <a:lnTo>
                    <a:pt x="143452" y="247479"/>
                  </a:lnTo>
                  <a:cubicBezTo>
                    <a:pt x="157447" y="255028"/>
                    <a:pt x="188220" y="272015"/>
                    <a:pt x="202432" y="279772"/>
                  </a:cubicBezTo>
                  <a:cubicBezTo>
                    <a:pt x="202934" y="280096"/>
                    <a:pt x="203222" y="280667"/>
                    <a:pt x="203182" y="281263"/>
                  </a:cubicBezTo>
                  <a:lnTo>
                    <a:pt x="202951" y="327475"/>
                  </a:lnTo>
                  <a:lnTo>
                    <a:pt x="200318" y="327787"/>
                  </a:lnTo>
                  <a:lnTo>
                    <a:pt x="200318" y="309857"/>
                  </a:lnTo>
                  <a:lnTo>
                    <a:pt x="197997" y="309564"/>
                  </a:lnTo>
                  <a:lnTo>
                    <a:pt x="197997" y="328042"/>
                  </a:lnTo>
                  <a:lnTo>
                    <a:pt x="195803" y="328301"/>
                  </a:lnTo>
                  <a:lnTo>
                    <a:pt x="195803" y="309281"/>
                  </a:lnTo>
                  <a:lnTo>
                    <a:pt x="191962" y="308809"/>
                  </a:lnTo>
                  <a:lnTo>
                    <a:pt x="191962" y="328778"/>
                  </a:lnTo>
                  <a:lnTo>
                    <a:pt x="189768" y="329037"/>
                  </a:lnTo>
                  <a:lnTo>
                    <a:pt x="189768" y="308512"/>
                  </a:lnTo>
                  <a:lnTo>
                    <a:pt x="186333" y="308073"/>
                  </a:lnTo>
                  <a:lnTo>
                    <a:pt x="186333" y="329424"/>
                  </a:lnTo>
                  <a:lnTo>
                    <a:pt x="184139" y="329684"/>
                  </a:lnTo>
                  <a:lnTo>
                    <a:pt x="184139" y="307795"/>
                  </a:lnTo>
                  <a:lnTo>
                    <a:pt x="180614" y="307347"/>
                  </a:lnTo>
                  <a:lnTo>
                    <a:pt x="180614" y="330099"/>
                  </a:lnTo>
                  <a:lnTo>
                    <a:pt x="178420" y="330358"/>
                  </a:lnTo>
                  <a:lnTo>
                    <a:pt x="178420" y="307068"/>
                  </a:lnTo>
                  <a:lnTo>
                    <a:pt x="174457" y="306563"/>
                  </a:lnTo>
                  <a:lnTo>
                    <a:pt x="174457" y="330830"/>
                  </a:lnTo>
                  <a:lnTo>
                    <a:pt x="172262" y="331090"/>
                  </a:lnTo>
                  <a:lnTo>
                    <a:pt x="172262" y="306285"/>
                  </a:lnTo>
                  <a:lnTo>
                    <a:pt x="167766" y="305714"/>
                  </a:lnTo>
                  <a:lnTo>
                    <a:pt x="167766" y="331623"/>
                  </a:lnTo>
                  <a:lnTo>
                    <a:pt x="163991" y="332066"/>
                  </a:lnTo>
                  <a:lnTo>
                    <a:pt x="163991" y="305233"/>
                  </a:lnTo>
                  <a:lnTo>
                    <a:pt x="159744" y="304690"/>
                  </a:lnTo>
                  <a:lnTo>
                    <a:pt x="159744" y="332571"/>
                  </a:lnTo>
                  <a:lnTo>
                    <a:pt x="157574" y="332826"/>
                  </a:lnTo>
                  <a:lnTo>
                    <a:pt x="157574" y="304416"/>
                  </a:lnTo>
                  <a:lnTo>
                    <a:pt x="153544" y="303902"/>
                  </a:lnTo>
                  <a:lnTo>
                    <a:pt x="153544" y="333307"/>
                  </a:lnTo>
                  <a:lnTo>
                    <a:pt x="151374" y="333562"/>
                  </a:lnTo>
                  <a:lnTo>
                    <a:pt x="151374" y="303624"/>
                  </a:lnTo>
                  <a:lnTo>
                    <a:pt x="146755" y="303034"/>
                  </a:lnTo>
                  <a:lnTo>
                    <a:pt x="146755" y="334110"/>
                  </a:lnTo>
                  <a:lnTo>
                    <a:pt x="143452" y="334482"/>
                  </a:lnTo>
                  <a:lnTo>
                    <a:pt x="141357" y="334482"/>
                  </a:lnTo>
                  <a:lnTo>
                    <a:pt x="141357" y="334784"/>
                  </a:lnTo>
                  <a:lnTo>
                    <a:pt x="143452" y="334784"/>
                  </a:lnTo>
                  <a:cubicBezTo>
                    <a:pt x="146434" y="334496"/>
                    <a:pt x="198238" y="328235"/>
                    <a:pt x="202965" y="327707"/>
                  </a:cubicBezTo>
                  <a:lnTo>
                    <a:pt x="345585" y="327707"/>
                  </a:lnTo>
                  <a:close/>
                  <a:moveTo>
                    <a:pt x="248843" y="322648"/>
                  </a:moveTo>
                  <a:lnTo>
                    <a:pt x="247427" y="322648"/>
                  </a:lnTo>
                  <a:lnTo>
                    <a:pt x="247427" y="327367"/>
                  </a:lnTo>
                  <a:lnTo>
                    <a:pt x="203598" y="327367"/>
                  </a:lnTo>
                  <a:lnTo>
                    <a:pt x="203815" y="282938"/>
                  </a:lnTo>
                  <a:cubicBezTo>
                    <a:pt x="203776" y="282159"/>
                    <a:pt x="204359" y="281488"/>
                    <a:pt x="205136" y="281419"/>
                  </a:cubicBezTo>
                  <a:lnTo>
                    <a:pt x="248437" y="281419"/>
                  </a:lnTo>
                  <a:lnTo>
                    <a:pt x="248848" y="284542"/>
                  </a:lnTo>
                  <a:close/>
                  <a:moveTo>
                    <a:pt x="299378" y="322648"/>
                  </a:moveTo>
                  <a:lnTo>
                    <a:pt x="298476" y="322648"/>
                  </a:lnTo>
                  <a:lnTo>
                    <a:pt x="298476" y="327367"/>
                  </a:lnTo>
                  <a:lnTo>
                    <a:pt x="288256" y="327367"/>
                  </a:lnTo>
                  <a:lnTo>
                    <a:pt x="288256" y="311409"/>
                  </a:lnTo>
                  <a:cubicBezTo>
                    <a:pt x="288186" y="309503"/>
                    <a:pt x="286583" y="308015"/>
                    <a:pt x="284677" y="308085"/>
                  </a:cubicBezTo>
                  <a:cubicBezTo>
                    <a:pt x="282870" y="308152"/>
                    <a:pt x="281420" y="309602"/>
                    <a:pt x="281353" y="311409"/>
                  </a:cubicBezTo>
                  <a:lnTo>
                    <a:pt x="281353" y="324795"/>
                  </a:lnTo>
                  <a:lnTo>
                    <a:pt x="282117" y="325531"/>
                  </a:lnTo>
                  <a:lnTo>
                    <a:pt x="282117" y="327386"/>
                  </a:lnTo>
                  <a:lnTo>
                    <a:pt x="276927" y="327386"/>
                  </a:lnTo>
                  <a:lnTo>
                    <a:pt x="276927" y="325531"/>
                  </a:lnTo>
                  <a:lnTo>
                    <a:pt x="277611" y="324786"/>
                  </a:lnTo>
                  <a:lnTo>
                    <a:pt x="277611" y="311409"/>
                  </a:lnTo>
                  <a:cubicBezTo>
                    <a:pt x="277541" y="309503"/>
                    <a:pt x="275938" y="308015"/>
                    <a:pt x="274032" y="308085"/>
                  </a:cubicBezTo>
                  <a:cubicBezTo>
                    <a:pt x="272225" y="308152"/>
                    <a:pt x="270775" y="309602"/>
                    <a:pt x="270708" y="311409"/>
                  </a:cubicBezTo>
                  <a:lnTo>
                    <a:pt x="270708" y="324805"/>
                  </a:lnTo>
                  <a:lnTo>
                    <a:pt x="271463" y="325531"/>
                  </a:lnTo>
                  <a:lnTo>
                    <a:pt x="271463" y="327386"/>
                  </a:lnTo>
                  <a:lnTo>
                    <a:pt x="266273" y="327386"/>
                  </a:lnTo>
                  <a:lnTo>
                    <a:pt x="266273" y="325531"/>
                  </a:lnTo>
                  <a:lnTo>
                    <a:pt x="266962" y="324781"/>
                  </a:lnTo>
                  <a:lnTo>
                    <a:pt x="266962" y="311409"/>
                  </a:lnTo>
                  <a:cubicBezTo>
                    <a:pt x="266891" y="309503"/>
                    <a:pt x="265289" y="308015"/>
                    <a:pt x="263382" y="308085"/>
                  </a:cubicBezTo>
                  <a:cubicBezTo>
                    <a:pt x="261575" y="308152"/>
                    <a:pt x="260126" y="309602"/>
                    <a:pt x="260059" y="311409"/>
                  </a:cubicBezTo>
                  <a:lnTo>
                    <a:pt x="260059" y="327386"/>
                  </a:lnTo>
                  <a:lnTo>
                    <a:pt x="250089" y="327386"/>
                  </a:lnTo>
                  <a:lnTo>
                    <a:pt x="250089" y="322667"/>
                  </a:lnTo>
                  <a:lnTo>
                    <a:pt x="249145" y="322667"/>
                  </a:lnTo>
                  <a:lnTo>
                    <a:pt x="249145" y="284538"/>
                  </a:lnTo>
                  <a:lnTo>
                    <a:pt x="248739" y="281442"/>
                  </a:lnTo>
                  <a:lnTo>
                    <a:pt x="299783" y="281442"/>
                  </a:lnTo>
                  <a:lnTo>
                    <a:pt x="299378" y="284538"/>
                  </a:lnTo>
                  <a:close/>
                  <a:moveTo>
                    <a:pt x="301100" y="327367"/>
                  </a:moveTo>
                  <a:lnTo>
                    <a:pt x="301100" y="322648"/>
                  </a:lnTo>
                  <a:lnTo>
                    <a:pt x="299684" y="322648"/>
                  </a:lnTo>
                  <a:lnTo>
                    <a:pt x="299684" y="284561"/>
                  </a:lnTo>
                  <a:lnTo>
                    <a:pt x="300095" y="281438"/>
                  </a:lnTo>
                  <a:lnTo>
                    <a:pt x="343396" y="281438"/>
                  </a:lnTo>
                  <a:cubicBezTo>
                    <a:pt x="344173" y="281507"/>
                    <a:pt x="344756" y="282178"/>
                    <a:pt x="344717" y="282957"/>
                  </a:cubicBezTo>
                  <a:lnTo>
                    <a:pt x="344934" y="327386"/>
                  </a:lnTo>
                  <a:close/>
                  <a:moveTo>
                    <a:pt x="335304" y="301293"/>
                  </a:moveTo>
                  <a:cubicBezTo>
                    <a:pt x="337243" y="301047"/>
                    <a:pt x="336800" y="303841"/>
                    <a:pt x="338800" y="303765"/>
                  </a:cubicBezTo>
                  <a:cubicBezTo>
                    <a:pt x="340801" y="303841"/>
                    <a:pt x="340353" y="301047"/>
                    <a:pt x="342292" y="301293"/>
                  </a:cubicBezTo>
                  <a:lnTo>
                    <a:pt x="342292" y="300906"/>
                  </a:lnTo>
                  <a:lnTo>
                    <a:pt x="335304" y="300906"/>
                  </a:lnTo>
                  <a:close/>
                  <a:moveTo>
                    <a:pt x="324650" y="301293"/>
                  </a:moveTo>
                  <a:cubicBezTo>
                    <a:pt x="326589" y="301047"/>
                    <a:pt x="326145" y="303841"/>
                    <a:pt x="328146" y="303765"/>
                  </a:cubicBezTo>
                  <a:cubicBezTo>
                    <a:pt x="330147" y="303836"/>
                    <a:pt x="329698" y="301047"/>
                    <a:pt x="331642" y="301293"/>
                  </a:cubicBezTo>
                  <a:lnTo>
                    <a:pt x="331642" y="300906"/>
                  </a:lnTo>
                  <a:lnTo>
                    <a:pt x="324640" y="300906"/>
                  </a:lnTo>
                  <a:close/>
                  <a:moveTo>
                    <a:pt x="330038" y="290115"/>
                  </a:moveTo>
                  <a:lnTo>
                    <a:pt x="326263" y="290115"/>
                  </a:lnTo>
                  <a:lnTo>
                    <a:pt x="326263" y="299703"/>
                  </a:lnTo>
                  <a:lnTo>
                    <a:pt x="330038" y="299703"/>
                  </a:lnTo>
                  <a:close/>
                  <a:moveTo>
                    <a:pt x="407213" y="313792"/>
                  </a:moveTo>
                  <a:cubicBezTo>
                    <a:pt x="406059" y="313766"/>
                    <a:pt x="404904" y="313802"/>
                    <a:pt x="403754" y="313900"/>
                  </a:cubicBezTo>
                  <a:lnTo>
                    <a:pt x="403754" y="314202"/>
                  </a:lnTo>
                  <a:cubicBezTo>
                    <a:pt x="404898" y="314104"/>
                    <a:pt x="406047" y="314068"/>
                    <a:pt x="407194" y="314094"/>
                  </a:cubicBezTo>
                  <a:lnTo>
                    <a:pt x="407194" y="313792"/>
                  </a:lnTo>
                  <a:moveTo>
                    <a:pt x="341683" y="311291"/>
                  </a:moveTo>
                  <a:lnTo>
                    <a:pt x="335913" y="311291"/>
                  </a:lnTo>
                  <a:lnTo>
                    <a:pt x="335913" y="311678"/>
                  </a:lnTo>
                  <a:lnTo>
                    <a:pt x="341688" y="311678"/>
                  </a:lnTo>
                  <a:close/>
                  <a:moveTo>
                    <a:pt x="335304" y="323092"/>
                  </a:moveTo>
                  <a:cubicBezTo>
                    <a:pt x="337243" y="322847"/>
                    <a:pt x="336800" y="325640"/>
                    <a:pt x="338800" y="325564"/>
                  </a:cubicBezTo>
                  <a:cubicBezTo>
                    <a:pt x="340801" y="325640"/>
                    <a:pt x="340353" y="322847"/>
                    <a:pt x="342292" y="323092"/>
                  </a:cubicBezTo>
                  <a:lnTo>
                    <a:pt x="342292" y="322705"/>
                  </a:lnTo>
                  <a:lnTo>
                    <a:pt x="335304" y="322705"/>
                  </a:lnTo>
                  <a:close/>
                  <a:moveTo>
                    <a:pt x="340683" y="311905"/>
                  </a:moveTo>
                  <a:lnTo>
                    <a:pt x="336908" y="311905"/>
                  </a:lnTo>
                  <a:lnTo>
                    <a:pt x="336908" y="321492"/>
                  </a:lnTo>
                  <a:lnTo>
                    <a:pt x="340683" y="321492"/>
                  </a:lnTo>
                  <a:close/>
                  <a:moveTo>
                    <a:pt x="192222" y="296744"/>
                  </a:moveTo>
                  <a:lnTo>
                    <a:pt x="195869" y="297744"/>
                  </a:lnTo>
                  <a:lnTo>
                    <a:pt x="195869" y="285005"/>
                  </a:lnTo>
                  <a:lnTo>
                    <a:pt x="192222" y="283415"/>
                  </a:lnTo>
                  <a:close/>
                  <a:moveTo>
                    <a:pt x="179482" y="237320"/>
                  </a:moveTo>
                  <a:cubicBezTo>
                    <a:pt x="179954" y="237320"/>
                    <a:pt x="179954" y="237462"/>
                    <a:pt x="179916" y="236924"/>
                  </a:cubicBezTo>
                  <a:lnTo>
                    <a:pt x="175669" y="236924"/>
                  </a:lnTo>
                  <a:lnTo>
                    <a:pt x="175669" y="237320"/>
                  </a:lnTo>
                  <a:lnTo>
                    <a:pt x="176108" y="237320"/>
                  </a:lnTo>
                  <a:lnTo>
                    <a:pt x="176108" y="239476"/>
                  </a:lnTo>
                  <a:lnTo>
                    <a:pt x="177495" y="239476"/>
                  </a:lnTo>
                  <a:lnTo>
                    <a:pt x="177495" y="237320"/>
                  </a:lnTo>
                  <a:lnTo>
                    <a:pt x="178076" y="237320"/>
                  </a:lnTo>
                  <a:lnTo>
                    <a:pt x="178076" y="239476"/>
                  </a:lnTo>
                  <a:lnTo>
                    <a:pt x="179463" y="239476"/>
                  </a:lnTo>
                  <a:close/>
                  <a:moveTo>
                    <a:pt x="178090" y="242071"/>
                  </a:moveTo>
                  <a:lnTo>
                    <a:pt x="179477" y="242071"/>
                  </a:lnTo>
                  <a:lnTo>
                    <a:pt x="179477" y="239915"/>
                  </a:lnTo>
                  <a:lnTo>
                    <a:pt x="178090" y="239915"/>
                  </a:lnTo>
                  <a:close/>
                  <a:moveTo>
                    <a:pt x="191679" y="242071"/>
                  </a:moveTo>
                  <a:lnTo>
                    <a:pt x="193066" y="242071"/>
                  </a:lnTo>
                  <a:lnTo>
                    <a:pt x="193066" y="239915"/>
                  </a:lnTo>
                  <a:lnTo>
                    <a:pt x="191679" y="239915"/>
                  </a:lnTo>
                  <a:close/>
                  <a:moveTo>
                    <a:pt x="176108" y="242071"/>
                  </a:moveTo>
                  <a:lnTo>
                    <a:pt x="177495" y="242071"/>
                  </a:lnTo>
                  <a:lnTo>
                    <a:pt x="177495" y="239915"/>
                  </a:lnTo>
                  <a:lnTo>
                    <a:pt x="176108" y="239915"/>
                  </a:lnTo>
                  <a:close/>
                  <a:moveTo>
                    <a:pt x="189697" y="242071"/>
                  </a:moveTo>
                  <a:lnTo>
                    <a:pt x="191108" y="242071"/>
                  </a:lnTo>
                  <a:lnTo>
                    <a:pt x="191108" y="239915"/>
                  </a:lnTo>
                  <a:lnTo>
                    <a:pt x="189692" y="239915"/>
                  </a:lnTo>
                  <a:close/>
                  <a:moveTo>
                    <a:pt x="358816" y="237301"/>
                  </a:moveTo>
                  <a:cubicBezTo>
                    <a:pt x="359288" y="237278"/>
                    <a:pt x="359288" y="237447"/>
                    <a:pt x="359255" y="236905"/>
                  </a:cubicBezTo>
                  <a:lnTo>
                    <a:pt x="355008" y="236905"/>
                  </a:lnTo>
                  <a:lnTo>
                    <a:pt x="355008" y="237301"/>
                  </a:lnTo>
                  <a:lnTo>
                    <a:pt x="355447" y="237301"/>
                  </a:lnTo>
                  <a:lnTo>
                    <a:pt x="355447" y="239457"/>
                  </a:lnTo>
                  <a:lnTo>
                    <a:pt x="356834" y="239457"/>
                  </a:lnTo>
                  <a:lnTo>
                    <a:pt x="356834" y="237301"/>
                  </a:lnTo>
                  <a:lnTo>
                    <a:pt x="357415" y="237301"/>
                  </a:lnTo>
                  <a:lnTo>
                    <a:pt x="357415" y="239457"/>
                  </a:lnTo>
                  <a:lnTo>
                    <a:pt x="358802" y="239457"/>
                  </a:lnTo>
                  <a:close/>
                  <a:moveTo>
                    <a:pt x="357443" y="242071"/>
                  </a:moveTo>
                  <a:lnTo>
                    <a:pt x="358830" y="242071"/>
                  </a:lnTo>
                  <a:lnTo>
                    <a:pt x="358830" y="239915"/>
                  </a:lnTo>
                  <a:lnTo>
                    <a:pt x="357443" y="239915"/>
                  </a:lnTo>
                  <a:close/>
                  <a:moveTo>
                    <a:pt x="98287" y="216229"/>
                  </a:moveTo>
                  <a:lnTo>
                    <a:pt x="94767" y="216229"/>
                  </a:lnTo>
                  <a:lnTo>
                    <a:pt x="94767" y="225665"/>
                  </a:lnTo>
                  <a:lnTo>
                    <a:pt x="98287" y="225665"/>
                  </a:lnTo>
                  <a:close/>
                  <a:moveTo>
                    <a:pt x="346005" y="248347"/>
                  </a:moveTo>
                  <a:cubicBezTo>
                    <a:pt x="346312" y="245833"/>
                    <a:pt x="346379" y="243296"/>
                    <a:pt x="346208" y="240769"/>
                  </a:cubicBezTo>
                  <a:cubicBezTo>
                    <a:pt x="346208" y="238018"/>
                    <a:pt x="345264" y="239278"/>
                    <a:pt x="345264" y="240868"/>
                  </a:cubicBezTo>
                  <a:cubicBezTo>
                    <a:pt x="345264" y="240868"/>
                    <a:pt x="346019" y="240179"/>
                    <a:pt x="346019" y="248342"/>
                  </a:cubicBezTo>
                  <a:moveTo>
                    <a:pt x="193911" y="218314"/>
                  </a:moveTo>
                  <a:lnTo>
                    <a:pt x="191391" y="218314"/>
                  </a:lnTo>
                  <a:lnTo>
                    <a:pt x="191391" y="221853"/>
                  </a:lnTo>
                  <a:lnTo>
                    <a:pt x="193911" y="221853"/>
                  </a:lnTo>
                  <a:close/>
                  <a:moveTo>
                    <a:pt x="193066" y="237320"/>
                  </a:moveTo>
                  <a:cubicBezTo>
                    <a:pt x="193538" y="237296"/>
                    <a:pt x="193538" y="237466"/>
                    <a:pt x="193505" y="236924"/>
                  </a:cubicBezTo>
                  <a:lnTo>
                    <a:pt x="189258" y="236924"/>
                  </a:lnTo>
                  <a:lnTo>
                    <a:pt x="189258" y="237320"/>
                  </a:lnTo>
                  <a:lnTo>
                    <a:pt x="189692" y="237320"/>
                  </a:lnTo>
                  <a:lnTo>
                    <a:pt x="189692" y="239476"/>
                  </a:lnTo>
                  <a:lnTo>
                    <a:pt x="191108" y="239476"/>
                  </a:lnTo>
                  <a:lnTo>
                    <a:pt x="191108" y="237320"/>
                  </a:lnTo>
                  <a:lnTo>
                    <a:pt x="191688" y="237320"/>
                  </a:lnTo>
                  <a:lnTo>
                    <a:pt x="191688" y="239476"/>
                  </a:lnTo>
                  <a:lnTo>
                    <a:pt x="193076" y="239476"/>
                  </a:lnTo>
                  <a:close/>
                  <a:moveTo>
                    <a:pt x="360571" y="257907"/>
                  </a:moveTo>
                  <a:lnTo>
                    <a:pt x="361194" y="256189"/>
                  </a:lnTo>
                  <a:lnTo>
                    <a:pt x="355688" y="256189"/>
                  </a:lnTo>
                  <a:lnTo>
                    <a:pt x="356310" y="257907"/>
                  </a:lnTo>
                  <a:close/>
                  <a:moveTo>
                    <a:pt x="178085" y="221858"/>
                  </a:moveTo>
                  <a:lnTo>
                    <a:pt x="180605" y="221858"/>
                  </a:lnTo>
                  <a:lnTo>
                    <a:pt x="180605" y="218319"/>
                  </a:lnTo>
                  <a:lnTo>
                    <a:pt x="178085" y="218319"/>
                  </a:lnTo>
                  <a:close/>
                  <a:moveTo>
                    <a:pt x="358943" y="253316"/>
                  </a:moveTo>
                  <a:cubicBezTo>
                    <a:pt x="357386" y="253032"/>
                    <a:pt x="355640" y="254080"/>
                    <a:pt x="355688" y="255448"/>
                  </a:cubicBezTo>
                  <a:lnTo>
                    <a:pt x="356532" y="255448"/>
                  </a:lnTo>
                  <a:cubicBezTo>
                    <a:pt x="356861" y="254334"/>
                    <a:pt x="357797" y="253505"/>
                    <a:pt x="358943" y="253316"/>
                  </a:cubicBezTo>
                  <a:moveTo>
                    <a:pt x="179312" y="213869"/>
                  </a:moveTo>
                  <a:lnTo>
                    <a:pt x="175598" y="217215"/>
                  </a:lnTo>
                  <a:lnTo>
                    <a:pt x="179312" y="214511"/>
                  </a:lnTo>
                  <a:lnTo>
                    <a:pt x="181949" y="216436"/>
                  </a:lnTo>
                  <a:lnTo>
                    <a:pt x="176740" y="216436"/>
                  </a:lnTo>
                  <a:lnTo>
                    <a:pt x="170649" y="224203"/>
                  </a:lnTo>
                  <a:lnTo>
                    <a:pt x="167761" y="225868"/>
                  </a:lnTo>
                  <a:lnTo>
                    <a:pt x="167761" y="228591"/>
                  </a:lnTo>
                  <a:cubicBezTo>
                    <a:pt x="167813" y="228647"/>
                    <a:pt x="199960" y="228478"/>
                    <a:pt x="199950" y="228647"/>
                  </a:cubicBezTo>
                  <a:lnTo>
                    <a:pt x="212950" y="243180"/>
                  </a:lnTo>
                  <a:lnTo>
                    <a:pt x="199738" y="229591"/>
                  </a:lnTo>
                  <a:lnTo>
                    <a:pt x="167761" y="228987"/>
                  </a:lnTo>
                  <a:lnTo>
                    <a:pt x="167761" y="253835"/>
                  </a:lnTo>
                  <a:lnTo>
                    <a:pt x="143159" y="239476"/>
                  </a:lnTo>
                  <a:lnTo>
                    <a:pt x="129702" y="239476"/>
                  </a:lnTo>
                  <a:lnTo>
                    <a:pt x="129735" y="216917"/>
                  </a:lnTo>
                  <a:lnTo>
                    <a:pt x="130886" y="215540"/>
                  </a:lnTo>
                  <a:lnTo>
                    <a:pt x="130886" y="214318"/>
                  </a:lnTo>
                  <a:lnTo>
                    <a:pt x="131575" y="212463"/>
                  </a:lnTo>
                  <a:lnTo>
                    <a:pt x="115297" y="212463"/>
                  </a:lnTo>
                  <a:lnTo>
                    <a:pt x="115952" y="214384"/>
                  </a:lnTo>
                  <a:lnTo>
                    <a:pt x="129093" y="214384"/>
                  </a:lnTo>
                  <a:lnTo>
                    <a:pt x="129093" y="239476"/>
                  </a:lnTo>
                  <a:lnTo>
                    <a:pt x="100717" y="239476"/>
                  </a:lnTo>
                  <a:lnTo>
                    <a:pt x="100750" y="216917"/>
                  </a:lnTo>
                  <a:lnTo>
                    <a:pt x="101901" y="215540"/>
                  </a:lnTo>
                  <a:lnTo>
                    <a:pt x="101901" y="214318"/>
                  </a:lnTo>
                  <a:lnTo>
                    <a:pt x="102585" y="212463"/>
                  </a:lnTo>
                  <a:lnTo>
                    <a:pt x="86316" y="212463"/>
                  </a:lnTo>
                  <a:lnTo>
                    <a:pt x="86967" y="214384"/>
                  </a:lnTo>
                  <a:lnTo>
                    <a:pt x="100108" y="214384"/>
                  </a:lnTo>
                  <a:lnTo>
                    <a:pt x="100108" y="239476"/>
                  </a:lnTo>
                  <a:lnTo>
                    <a:pt x="70976" y="239476"/>
                  </a:lnTo>
                  <a:lnTo>
                    <a:pt x="69631" y="241029"/>
                  </a:lnTo>
                  <a:lnTo>
                    <a:pt x="143442" y="241052"/>
                  </a:lnTo>
                  <a:cubicBezTo>
                    <a:pt x="157635" y="249545"/>
                    <a:pt x="189452" y="269108"/>
                    <a:pt x="203890" y="277856"/>
                  </a:cubicBezTo>
                  <a:lnTo>
                    <a:pt x="344656" y="277856"/>
                  </a:lnTo>
                  <a:cubicBezTo>
                    <a:pt x="359019" y="269085"/>
                    <a:pt x="390816" y="249720"/>
                    <a:pt x="404958" y="241085"/>
                  </a:cubicBezTo>
                  <a:cubicBezTo>
                    <a:pt x="405071" y="240963"/>
                    <a:pt x="478768" y="241062"/>
                    <a:pt x="478919" y="241015"/>
                  </a:cubicBezTo>
                  <a:lnTo>
                    <a:pt x="477570" y="239462"/>
                  </a:lnTo>
                  <a:lnTo>
                    <a:pt x="448438" y="239462"/>
                  </a:lnTo>
                  <a:lnTo>
                    <a:pt x="448438" y="214388"/>
                  </a:lnTo>
                  <a:lnTo>
                    <a:pt x="461579" y="214388"/>
                  </a:lnTo>
                  <a:lnTo>
                    <a:pt x="462235" y="212468"/>
                  </a:lnTo>
                  <a:lnTo>
                    <a:pt x="445952" y="212468"/>
                  </a:lnTo>
                  <a:lnTo>
                    <a:pt x="446640" y="214322"/>
                  </a:lnTo>
                  <a:lnTo>
                    <a:pt x="446640" y="215544"/>
                  </a:lnTo>
                  <a:lnTo>
                    <a:pt x="447792" y="216922"/>
                  </a:lnTo>
                  <a:lnTo>
                    <a:pt x="447825" y="239481"/>
                  </a:lnTo>
                  <a:lnTo>
                    <a:pt x="419448" y="239481"/>
                  </a:lnTo>
                  <a:lnTo>
                    <a:pt x="419448" y="214388"/>
                  </a:lnTo>
                  <a:lnTo>
                    <a:pt x="432589" y="214388"/>
                  </a:lnTo>
                  <a:lnTo>
                    <a:pt x="433245" y="212468"/>
                  </a:lnTo>
                  <a:lnTo>
                    <a:pt x="416966" y="212468"/>
                  </a:lnTo>
                  <a:lnTo>
                    <a:pt x="417650" y="214322"/>
                  </a:lnTo>
                  <a:lnTo>
                    <a:pt x="417650" y="215544"/>
                  </a:lnTo>
                  <a:lnTo>
                    <a:pt x="418802" y="216922"/>
                  </a:lnTo>
                  <a:lnTo>
                    <a:pt x="418835" y="239481"/>
                  </a:lnTo>
                  <a:lnTo>
                    <a:pt x="405382" y="239481"/>
                  </a:lnTo>
                  <a:lnTo>
                    <a:pt x="380790" y="253839"/>
                  </a:lnTo>
                  <a:lnTo>
                    <a:pt x="380790" y="228992"/>
                  </a:lnTo>
                  <a:lnTo>
                    <a:pt x="348813" y="229596"/>
                  </a:lnTo>
                  <a:lnTo>
                    <a:pt x="335601" y="243185"/>
                  </a:lnTo>
                  <a:lnTo>
                    <a:pt x="348600" y="228652"/>
                  </a:lnTo>
                  <a:cubicBezTo>
                    <a:pt x="348600" y="228482"/>
                    <a:pt x="380743" y="228652"/>
                    <a:pt x="380790" y="228596"/>
                  </a:cubicBezTo>
                  <a:lnTo>
                    <a:pt x="380790" y="225873"/>
                  </a:lnTo>
                  <a:lnTo>
                    <a:pt x="377902" y="224207"/>
                  </a:lnTo>
                  <a:lnTo>
                    <a:pt x="371825" y="216436"/>
                  </a:lnTo>
                  <a:lnTo>
                    <a:pt x="366568" y="216436"/>
                  </a:lnTo>
                  <a:lnTo>
                    <a:pt x="369206" y="214511"/>
                  </a:lnTo>
                  <a:lnTo>
                    <a:pt x="372919" y="217215"/>
                  </a:lnTo>
                  <a:lnTo>
                    <a:pt x="369206" y="213869"/>
                  </a:lnTo>
                  <a:lnTo>
                    <a:pt x="366375" y="216431"/>
                  </a:lnTo>
                  <a:lnTo>
                    <a:pt x="365398" y="216431"/>
                  </a:lnTo>
                  <a:lnTo>
                    <a:pt x="369772" y="212586"/>
                  </a:lnTo>
                  <a:lnTo>
                    <a:pt x="360628" y="195722"/>
                  </a:lnTo>
                  <a:lnTo>
                    <a:pt x="348615" y="223830"/>
                  </a:lnTo>
                  <a:lnTo>
                    <a:pt x="338786" y="237985"/>
                  </a:lnTo>
                  <a:lnTo>
                    <a:pt x="332897" y="239165"/>
                  </a:lnTo>
                  <a:lnTo>
                    <a:pt x="296263" y="239245"/>
                  </a:lnTo>
                  <a:cubicBezTo>
                    <a:pt x="294211" y="239245"/>
                    <a:pt x="294263" y="242350"/>
                    <a:pt x="293904" y="242675"/>
                  </a:cubicBezTo>
                  <a:cubicBezTo>
                    <a:pt x="292413" y="243888"/>
                    <a:pt x="291653" y="242255"/>
                    <a:pt x="290351" y="242119"/>
                  </a:cubicBezTo>
                  <a:lnTo>
                    <a:pt x="286133" y="242119"/>
                  </a:lnTo>
                  <a:lnTo>
                    <a:pt x="287251" y="246710"/>
                  </a:lnTo>
                  <a:cubicBezTo>
                    <a:pt x="287523" y="248032"/>
                    <a:pt x="288816" y="248883"/>
                    <a:pt x="290138" y="248611"/>
                  </a:cubicBezTo>
                  <a:cubicBezTo>
                    <a:pt x="290159" y="248607"/>
                    <a:pt x="290179" y="248602"/>
                    <a:pt x="290200" y="248597"/>
                  </a:cubicBezTo>
                  <a:cubicBezTo>
                    <a:pt x="290483" y="247653"/>
                    <a:pt x="290752" y="245591"/>
                    <a:pt x="292055" y="245653"/>
                  </a:cubicBezTo>
                  <a:lnTo>
                    <a:pt x="294367" y="245653"/>
                  </a:lnTo>
                  <a:lnTo>
                    <a:pt x="294315" y="249899"/>
                  </a:lnTo>
                  <a:lnTo>
                    <a:pt x="338989" y="250008"/>
                  </a:lnTo>
                  <a:lnTo>
                    <a:pt x="337493" y="244756"/>
                  </a:lnTo>
                  <a:lnTo>
                    <a:pt x="349011" y="231601"/>
                  </a:lnTo>
                  <a:lnTo>
                    <a:pt x="379719" y="231601"/>
                  </a:lnTo>
                  <a:lnTo>
                    <a:pt x="380535" y="230988"/>
                  </a:lnTo>
                  <a:lnTo>
                    <a:pt x="380559" y="245143"/>
                  </a:lnTo>
                  <a:lnTo>
                    <a:pt x="373990" y="249715"/>
                  </a:lnTo>
                  <a:lnTo>
                    <a:pt x="347963" y="249715"/>
                  </a:lnTo>
                  <a:lnTo>
                    <a:pt x="343188" y="254259"/>
                  </a:lnTo>
                  <a:lnTo>
                    <a:pt x="278682" y="254259"/>
                  </a:lnTo>
                  <a:cubicBezTo>
                    <a:pt x="278966" y="253909"/>
                    <a:pt x="279111" y="253468"/>
                    <a:pt x="279093" y="253018"/>
                  </a:cubicBezTo>
                  <a:lnTo>
                    <a:pt x="277828" y="253075"/>
                  </a:lnTo>
                  <a:lnTo>
                    <a:pt x="270718" y="253075"/>
                  </a:lnTo>
                  <a:lnTo>
                    <a:pt x="269453" y="253018"/>
                  </a:lnTo>
                  <a:cubicBezTo>
                    <a:pt x="269434" y="253468"/>
                    <a:pt x="269580" y="253910"/>
                    <a:pt x="269864" y="254259"/>
                  </a:cubicBezTo>
                  <a:lnTo>
                    <a:pt x="205353" y="254259"/>
                  </a:lnTo>
                  <a:lnTo>
                    <a:pt x="200578" y="249715"/>
                  </a:lnTo>
                  <a:lnTo>
                    <a:pt x="174560" y="249715"/>
                  </a:lnTo>
                  <a:lnTo>
                    <a:pt x="167988" y="245115"/>
                  </a:lnTo>
                  <a:lnTo>
                    <a:pt x="168011" y="230960"/>
                  </a:lnTo>
                  <a:lnTo>
                    <a:pt x="168827" y="231573"/>
                  </a:lnTo>
                  <a:lnTo>
                    <a:pt x="199535" y="231573"/>
                  </a:lnTo>
                  <a:lnTo>
                    <a:pt x="211053" y="244728"/>
                  </a:lnTo>
                  <a:lnTo>
                    <a:pt x="209557" y="249980"/>
                  </a:lnTo>
                  <a:lnTo>
                    <a:pt x="254231" y="249871"/>
                  </a:lnTo>
                  <a:lnTo>
                    <a:pt x="254184" y="245624"/>
                  </a:lnTo>
                  <a:cubicBezTo>
                    <a:pt x="255359" y="245724"/>
                    <a:pt x="257487" y="245153"/>
                    <a:pt x="257846" y="246785"/>
                  </a:cubicBezTo>
                  <a:lnTo>
                    <a:pt x="258351" y="248564"/>
                  </a:lnTo>
                  <a:cubicBezTo>
                    <a:pt x="259665" y="248871"/>
                    <a:pt x="260979" y="248054"/>
                    <a:pt x="261286" y="246739"/>
                  </a:cubicBezTo>
                  <a:cubicBezTo>
                    <a:pt x="261291" y="246718"/>
                    <a:pt x="261295" y="246697"/>
                    <a:pt x="261300" y="246677"/>
                  </a:cubicBezTo>
                  <a:lnTo>
                    <a:pt x="262418" y="242086"/>
                  </a:lnTo>
                  <a:lnTo>
                    <a:pt x="258204" y="242086"/>
                  </a:lnTo>
                  <a:cubicBezTo>
                    <a:pt x="257735" y="242113"/>
                    <a:pt x="257292" y="242311"/>
                    <a:pt x="256959" y="242642"/>
                  </a:cubicBezTo>
                  <a:cubicBezTo>
                    <a:pt x="256289" y="243195"/>
                    <a:pt x="255321" y="243195"/>
                    <a:pt x="254651" y="242642"/>
                  </a:cubicBezTo>
                  <a:cubicBezTo>
                    <a:pt x="254283" y="242317"/>
                    <a:pt x="254340" y="239212"/>
                    <a:pt x="252292" y="239212"/>
                  </a:cubicBezTo>
                  <a:lnTo>
                    <a:pt x="215644" y="239151"/>
                  </a:lnTo>
                  <a:lnTo>
                    <a:pt x="209755" y="237971"/>
                  </a:lnTo>
                  <a:lnTo>
                    <a:pt x="199927" y="223816"/>
                  </a:lnTo>
                  <a:lnTo>
                    <a:pt x="187914" y="195708"/>
                  </a:lnTo>
                  <a:lnTo>
                    <a:pt x="178769" y="212572"/>
                  </a:lnTo>
                  <a:lnTo>
                    <a:pt x="183143" y="216417"/>
                  </a:lnTo>
                  <a:lnTo>
                    <a:pt x="182166" y="216417"/>
                  </a:lnTo>
                  <a:close/>
                  <a:moveTo>
                    <a:pt x="366903" y="219687"/>
                  </a:moveTo>
                  <a:lnTo>
                    <a:pt x="366903" y="218309"/>
                  </a:lnTo>
                  <a:cubicBezTo>
                    <a:pt x="366903" y="216615"/>
                    <a:pt x="369201" y="217366"/>
                    <a:pt x="370527" y="217215"/>
                  </a:cubicBezTo>
                  <a:cubicBezTo>
                    <a:pt x="371660" y="217215"/>
                    <a:pt x="371433" y="218923"/>
                    <a:pt x="371442" y="219687"/>
                  </a:cubicBezTo>
                  <a:lnTo>
                    <a:pt x="372905" y="223122"/>
                  </a:lnTo>
                  <a:cubicBezTo>
                    <a:pt x="373198" y="224028"/>
                    <a:pt x="372391" y="224066"/>
                    <a:pt x="371773" y="224005"/>
                  </a:cubicBezTo>
                  <a:cubicBezTo>
                    <a:pt x="370796" y="224127"/>
                    <a:pt x="370187" y="225033"/>
                    <a:pt x="369027" y="224915"/>
                  </a:cubicBezTo>
                  <a:cubicBezTo>
                    <a:pt x="367729" y="225047"/>
                    <a:pt x="367087" y="223882"/>
                    <a:pt x="365912" y="224005"/>
                  </a:cubicBezTo>
                  <a:cubicBezTo>
                    <a:pt x="365583" y="223953"/>
                    <a:pt x="365358" y="223644"/>
                    <a:pt x="365409" y="223315"/>
                  </a:cubicBezTo>
                  <a:cubicBezTo>
                    <a:pt x="365419" y="223247"/>
                    <a:pt x="365442" y="223182"/>
                    <a:pt x="365474" y="223122"/>
                  </a:cubicBezTo>
                  <a:close/>
                  <a:moveTo>
                    <a:pt x="359165" y="224005"/>
                  </a:moveTo>
                  <a:cubicBezTo>
                    <a:pt x="358629" y="223915"/>
                    <a:pt x="358078" y="224026"/>
                    <a:pt x="357617" y="224316"/>
                  </a:cubicBezTo>
                  <a:cubicBezTo>
                    <a:pt x="356481" y="225098"/>
                    <a:pt x="354979" y="225098"/>
                    <a:pt x="353843" y="224316"/>
                  </a:cubicBezTo>
                  <a:cubicBezTo>
                    <a:pt x="353248" y="223707"/>
                    <a:pt x="351837" y="224453"/>
                    <a:pt x="352182" y="223122"/>
                  </a:cubicBezTo>
                  <a:lnTo>
                    <a:pt x="353597" y="219687"/>
                  </a:lnTo>
                  <a:lnTo>
                    <a:pt x="353597" y="218309"/>
                  </a:lnTo>
                  <a:cubicBezTo>
                    <a:pt x="353597" y="216615"/>
                    <a:pt x="355890" y="217366"/>
                    <a:pt x="357221" y="217215"/>
                  </a:cubicBezTo>
                  <a:cubicBezTo>
                    <a:pt x="357774" y="217269"/>
                    <a:pt x="358180" y="217756"/>
                    <a:pt x="358136" y="218309"/>
                  </a:cubicBezTo>
                  <a:lnTo>
                    <a:pt x="358136" y="219687"/>
                  </a:lnTo>
                  <a:lnTo>
                    <a:pt x="359599" y="223122"/>
                  </a:lnTo>
                  <a:cubicBezTo>
                    <a:pt x="359759" y="223415"/>
                    <a:pt x="359652" y="223782"/>
                    <a:pt x="359359" y="223942"/>
                  </a:cubicBezTo>
                  <a:cubicBezTo>
                    <a:pt x="359298" y="223976"/>
                    <a:pt x="359230" y="223998"/>
                    <a:pt x="359160" y="224009"/>
                  </a:cubicBezTo>
                  <a:moveTo>
                    <a:pt x="353225" y="216460"/>
                  </a:moveTo>
                  <a:lnTo>
                    <a:pt x="355867" y="214535"/>
                  </a:lnTo>
                  <a:lnTo>
                    <a:pt x="358509" y="216460"/>
                  </a:lnTo>
                  <a:close/>
                  <a:moveTo>
                    <a:pt x="355721" y="212614"/>
                  </a:moveTo>
                  <a:lnTo>
                    <a:pt x="359528" y="216460"/>
                  </a:lnTo>
                  <a:lnTo>
                    <a:pt x="358712" y="216460"/>
                  </a:lnTo>
                  <a:lnTo>
                    <a:pt x="355881" y="213898"/>
                  </a:lnTo>
                  <a:lnTo>
                    <a:pt x="353050" y="216460"/>
                  </a:lnTo>
                  <a:lnTo>
                    <a:pt x="351941" y="216460"/>
                  </a:lnTo>
                  <a:close/>
                  <a:moveTo>
                    <a:pt x="291139" y="244931"/>
                  </a:moveTo>
                  <a:cubicBezTo>
                    <a:pt x="291106" y="243143"/>
                    <a:pt x="294404" y="243143"/>
                    <a:pt x="294367" y="244931"/>
                  </a:cubicBezTo>
                  <a:lnTo>
                    <a:pt x="291139" y="244931"/>
                  </a:lnTo>
                  <a:moveTo>
                    <a:pt x="360500" y="259454"/>
                  </a:moveTo>
                  <a:lnTo>
                    <a:pt x="360500" y="258935"/>
                  </a:lnTo>
                  <a:lnTo>
                    <a:pt x="356013" y="258935"/>
                  </a:lnTo>
                  <a:lnTo>
                    <a:pt x="356013" y="262668"/>
                  </a:lnTo>
                  <a:lnTo>
                    <a:pt x="351026" y="266239"/>
                  </a:lnTo>
                  <a:lnTo>
                    <a:pt x="351026" y="257605"/>
                  </a:lnTo>
                  <a:cubicBezTo>
                    <a:pt x="351026" y="255684"/>
                    <a:pt x="349657" y="255505"/>
                    <a:pt x="349657" y="258728"/>
                  </a:cubicBezTo>
                  <a:cubicBezTo>
                    <a:pt x="349657" y="260766"/>
                    <a:pt x="349870" y="268858"/>
                    <a:pt x="349870" y="268858"/>
                  </a:cubicBezTo>
                  <a:cubicBezTo>
                    <a:pt x="351016" y="267985"/>
                    <a:pt x="353130" y="266390"/>
                    <a:pt x="354239" y="265593"/>
                  </a:cubicBezTo>
                  <a:lnTo>
                    <a:pt x="354239" y="268386"/>
                  </a:lnTo>
                  <a:lnTo>
                    <a:pt x="344802" y="274841"/>
                  </a:lnTo>
                  <a:lnTo>
                    <a:pt x="334053" y="274841"/>
                  </a:lnTo>
                  <a:lnTo>
                    <a:pt x="334204" y="262460"/>
                  </a:lnTo>
                  <a:lnTo>
                    <a:pt x="340423" y="262460"/>
                  </a:lnTo>
                  <a:lnTo>
                    <a:pt x="340711" y="261625"/>
                  </a:lnTo>
                  <a:lnTo>
                    <a:pt x="333577" y="261625"/>
                  </a:lnTo>
                  <a:lnTo>
                    <a:pt x="333874" y="262432"/>
                  </a:lnTo>
                  <a:lnTo>
                    <a:pt x="333874" y="274841"/>
                  </a:lnTo>
                  <a:lnTo>
                    <a:pt x="323560" y="274841"/>
                  </a:lnTo>
                  <a:lnTo>
                    <a:pt x="323711" y="262460"/>
                  </a:lnTo>
                  <a:lnTo>
                    <a:pt x="329930" y="262460"/>
                  </a:lnTo>
                  <a:lnTo>
                    <a:pt x="330217" y="261625"/>
                  </a:lnTo>
                  <a:lnTo>
                    <a:pt x="323107" y="261625"/>
                  </a:lnTo>
                  <a:lnTo>
                    <a:pt x="323404" y="262432"/>
                  </a:lnTo>
                  <a:lnTo>
                    <a:pt x="323404" y="274841"/>
                  </a:lnTo>
                  <a:lnTo>
                    <a:pt x="313089" y="274841"/>
                  </a:lnTo>
                  <a:lnTo>
                    <a:pt x="313240" y="262460"/>
                  </a:lnTo>
                  <a:lnTo>
                    <a:pt x="319450" y="262460"/>
                  </a:lnTo>
                  <a:lnTo>
                    <a:pt x="319738" y="261625"/>
                  </a:lnTo>
                  <a:lnTo>
                    <a:pt x="312632" y="261625"/>
                  </a:lnTo>
                  <a:lnTo>
                    <a:pt x="312934" y="262432"/>
                  </a:lnTo>
                  <a:lnTo>
                    <a:pt x="312934" y="274841"/>
                  </a:lnTo>
                  <a:lnTo>
                    <a:pt x="302614" y="274841"/>
                  </a:lnTo>
                  <a:lnTo>
                    <a:pt x="302765" y="262460"/>
                  </a:lnTo>
                  <a:lnTo>
                    <a:pt x="308984" y="262460"/>
                  </a:lnTo>
                  <a:lnTo>
                    <a:pt x="309272" y="261625"/>
                  </a:lnTo>
                  <a:lnTo>
                    <a:pt x="302157" y="261625"/>
                  </a:lnTo>
                  <a:lnTo>
                    <a:pt x="302454" y="262432"/>
                  </a:lnTo>
                  <a:lnTo>
                    <a:pt x="302454" y="274841"/>
                  </a:lnTo>
                  <a:lnTo>
                    <a:pt x="296358" y="274841"/>
                  </a:lnTo>
                  <a:lnTo>
                    <a:pt x="296358" y="274157"/>
                  </a:lnTo>
                  <a:lnTo>
                    <a:pt x="290696" y="274157"/>
                  </a:lnTo>
                  <a:lnTo>
                    <a:pt x="290696" y="274874"/>
                  </a:lnTo>
                  <a:lnTo>
                    <a:pt x="281966" y="274874"/>
                  </a:lnTo>
                  <a:lnTo>
                    <a:pt x="282117" y="262493"/>
                  </a:lnTo>
                  <a:lnTo>
                    <a:pt x="288336" y="262493"/>
                  </a:lnTo>
                  <a:lnTo>
                    <a:pt x="288624" y="261658"/>
                  </a:lnTo>
                  <a:lnTo>
                    <a:pt x="281509" y="261658"/>
                  </a:lnTo>
                  <a:lnTo>
                    <a:pt x="281811" y="262465"/>
                  </a:lnTo>
                  <a:lnTo>
                    <a:pt x="281811" y="274874"/>
                  </a:lnTo>
                  <a:lnTo>
                    <a:pt x="266735" y="274874"/>
                  </a:lnTo>
                  <a:lnTo>
                    <a:pt x="266735" y="262465"/>
                  </a:lnTo>
                  <a:lnTo>
                    <a:pt x="267033" y="261658"/>
                  </a:lnTo>
                  <a:lnTo>
                    <a:pt x="259922" y="261658"/>
                  </a:lnTo>
                  <a:lnTo>
                    <a:pt x="260210" y="262493"/>
                  </a:lnTo>
                  <a:lnTo>
                    <a:pt x="266429" y="262493"/>
                  </a:lnTo>
                  <a:lnTo>
                    <a:pt x="266580" y="274874"/>
                  </a:lnTo>
                  <a:lnTo>
                    <a:pt x="257832" y="274874"/>
                  </a:lnTo>
                  <a:lnTo>
                    <a:pt x="257832" y="274157"/>
                  </a:lnTo>
                  <a:lnTo>
                    <a:pt x="252169" y="274157"/>
                  </a:lnTo>
                  <a:lnTo>
                    <a:pt x="252169" y="274874"/>
                  </a:lnTo>
                  <a:lnTo>
                    <a:pt x="246087" y="274874"/>
                  </a:lnTo>
                  <a:lnTo>
                    <a:pt x="246087" y="262465"/>
                  </a:lnTo>
                  <a:lnTo>
                    <a:pt x="246385" y="261658"/>
                  </a:lnTo>
                  <a:lnTo>
                    <a:pt x="239269" y="261658"/>
                  </a:lnTo>
                  <a:lnTo>
                    <a:pt x="239557" y="262493"/>
                  </a:lnTo>
                  <a:lnTo>
                    <a:pt x="245776" y="262493"/>
                  </a:lnTo>
                  <a:lnTo>
                    <a:pt x="245927" y="274874"/>
                  </a:lnTo>
                  <a:lnTo>
                    <a:pt x="235612" y="274874"/>
                  </a:lnTo>
                  <a:lnTo>
                    <a:pt x="235612" y="262465"/>
                  </a:lnTo>
                  <a:lnTo>
                    <a:pt x="235933" y="261639"/>
                  </a:lnTo>
                  <a:lnTo>
                    <a:pt x="228799" y="261639"/>
                  </a:lnTo>
                  <a:lnTo>
                    <a:pt x="229087" y="262474"/>
                  </a:lnTo>
                  <a:lnTo>
                    <a:pt x="235306" y="262474"/>
                  </a:lnTo>
                  <a:lnTo>
                    <a:pt x="235457" y="274855"/>
                  </a:lnTo>
                  <a:lnTo>
                    <a:pt x="225137" y="274855"/>
                  </a:lnTo>
                  <a:lnTo>
                    <a:pt x="225137" y="262446"/>
                  </a:lnTo>
                  <a:lnTo>
                    <a:pt x="225439" y="261639"/>
                  </a:lnTo>
                  <a:lnTo>
                    <a:pt x="218324" y="261639"/>
                  </a:lnTo>
                  <a:lnTo>
                    <a:pt x="218612" y="262474"/>
                  </a:lnTo>
                  <a:lnTo>
                    <a:pt x="224831" y="262474"/>
                  </a:lnTo>
                  <a:lnTo>
                    <a:pt x="224982" y="274855"/>
                  </a:lnTo>
                  <a:lnTo>
                    <a:pt x="214667" y="274855"/>
                  </a:lnTo>
                  <a:lnTo>
                    <a:pt x="214667" y="262446"/>
                  </a:lnTo>
                  <a:lnTo>
                    <a:pt x="214969" y="261639"/>
                  </a:lnTo>
                  <a:lnTo>
                    <a:pt x="207854" y="261639"/>
                  </a:lnTo>
                  <a:lnTo>
                    <a:pt x="208142" y="262474"/>
                  </a:lnTo>
                  <a:lnTo>
                    <a:pt x="214360" y="262474"/>
                  </a:lnTo>
                  <a:lnTo>
                    <a:pt x="214511" y="274855"/>
                  </a:lnTo>
                  <a:lnTo>
                    <a:pt x="203758" y="274855"/>
                  </a:lnTo>
                  <a:lnTo>
                    <a:pt x="194321" y="268400"/>
                  </a:lnTo>
                  <a:lnTo>
                    <a:pt x="194321" y="265607"/>
                  </a:lnTo>
                  <a:cubicBezTo>
                    <a:pt x="195340" y="266282"/>
                    <a:pt x="197794" y="268212"/>
                    <a:pt x="198690" y="268872"/>
                  </a:cubicBezTo>
                  <a:cubicBezTo>
                    <a:pt x="198690" y="268872"/>
                    <a:pt x="198903" y="260780"/>
                    <a:pt x="198903" y="258742"/>
                  </a:cubicBezTo>
                  <a:cubicBezTo>
                    <a:pt x="198903" y="255519"/>
                    <a:pt x="197534" y="255694"/>
                    <a:pt x="197534" y="257619"/>
                  </a:cubicBezTo>
                  <a:lnTo>
                    <a:pt x="197534" y="266254"/>
                  </a:lnTo>
                  <a:lnTo>
                    <a:pt x="192547" y="262682"/>
                  </a:lnTo>
                  <a:lnTo>
                    <a:pt x="192547" y="258949"/>
                  </a:lnTo>
                  <a:lnTo>
                    <a:pt x="188060" y="258949"/>
                  </a:lnTo>
                  <a:lnTo>
                    <a:pt x="188060" y="259468"/>
                  </a:lnTo>
                  <a:lnTo>
                    <a:pt x="178429" y="252575"/>
                  </a:lnTo>
                  <a:lnTo>
                    <a:pt x="200361" y="252575"/>
                  </a:lnTo>
                  <a:lnTo>
                    <a:pt x="204758" y="256472"/>
                  </a:lnTo>
                  <a:lnTo>
                    <a:pt x="251301" y="256472"/>
                  </a:lnTo>
                  <a:lnTo>
                    <a:pt x="251773" y="257156"/>
                  </a:lnTo>
                  <a:lnTo>
                    <a:pt x="251962" y="257156"/>
                  </a:lnTo>
                  <a:lnTo>
                    <a:pt x="251754" y="256472"/>
                  </a:lnTo>
                  <a:lnTo>
                    <a:pt x="258483" y="256472"/>
                  </a:lnTo>
                  <a:lnTo>
                    <a:pt x="258275" y="257156"/>
                  </a:lnTo>
                  <a:lnTo>
                    <a:pt x="258464" y="257156"/>
                  </a:lnTo>
                  <a:lnTo>
                    <a:pt x="258936" y="256472"/>
                  </a:lnTo>
                  <a:lnTo>
                    <a:pt x="289667" y="256472"/>
                  </a:lnTo>
                  <a:lnTo>
                    <a:pt x="290139" y="257156"/>
                  </a:lnTo>
                  <a:lnTo>
                    <a:pt x="290328" y="257156"/>
                  </a:lnTo>
                  <a:lnTo>
                    <a:pt x="290125" y="256472"/>
                  </a:lnTo>
                  <a:lnTo>
                    <a:pt x="296801" y="256472"/>
                  </a:lnTo>
                  <a:lnTo>
                    <a:pt x="296594" y="257156"/>
                  </a:lnTo>
                  <a:lnTo>
                    <a:pt x="296782" y="257156"/>
                  </a:lnTo>
                  <a:lnTo>
                    <a:pt x="297254" y="256472"/>
                  </a:lnTo>
                  <a:cubicBezTo>
                    <a:pt x="297254" y="256472"/>
                    <a:pt x="343816" y="256510"/>
                    <a:pt x="343816" y="256472"/>
                  </a:cubicBezTo>
                  <a:lnTo>
                    <a:pt x="348195" y="252594"/>
                  </a:lnTo>
                  <a:lnTo>
                    <a:pt x="370126" y="252594"/>
                  </a:lnTo>
                  <a:close/>
                  <a:moveTo>
                    <a:pt x="251537" y="255755"/>
                  </a:moveTo>
                  <a:lnTo>
                    <a:pt x="258681" y="255755"/>
                  </a:lnTo>
                  <a:lnTo>
                    <a:pt x="258582" y="256085"/>
                  </a:lnTo>
                  <a:lnTo>
                    <a:pt x="251613" y="256010"/>
                  </a:lnTo>
                  <a:close/>
                  <a:moveTo>
                    <a:pt x="289860" y="255755"/>
                  </a:moveTo>
                  <a:lnTo>
                    <a:pt x="297004" y="255755"/>
                  </a:lnTo>
                  <a:lnTo>
                    <a:pt x="296929" y="256010"/>
                  </a:lnTo>
                  <a:lnTo>
                    <a:pt x="289964" y="256085"/>
                  </a:lnTo>
                  <a:close/>
                  <a:moveTo>
                    <a:pt x="275526" y="254170"/>
                  </a:moveTo>
                  <a:cubicBezTo>
                    <a:pt x="274690" y="254223"/>
                    <a:pt x="273852" y="254223"/>
                    <a:pt x="273016" y="254170"/>
                  </a:cubicBezTo>
                  <a:lnTo>
                    <a:pt x="275526" y="254170"/>
                  </a:lnTo>
                  <a:moveTo>
                    <a:pt x="200356" y="250466"/>
                  </a:moveTo>
                  <a:lnTo>
                    <a:pt x="205131" y="255009"/>
                  </a:lnTo>
                  <a:lnTo>
                    <a:pt x="343415" y="255009"/>
                  </a:lnTo>
                  <a:lnTo>
                    <a:pt x="348190" y="250466"/>
                  </a:lnTo>
                  <a:lnTo>
                    <a:pt x="373033" y="250466"/>
                  </a:lnTo>
                  <a:lnTo>
                    <a:pt x="371730" y="251409"/>
                  </a:lnTo>
                  <a:lnTo>
                    <a:pt x="348096" y="251409"/>
                  </a:lnTo>
                  <a:lnTo>
                    <a:pt x="343410" y="255524"/>
                  </a:lnTo>
                  <a:lnTo>
                    <a:pt x="297523" y="256024"/>
                  </a:lnTo>
                  <a:lnTo>
                    <a:pt x="297995" y="255311"/>
                  </a:lnTo>
                  <a:lnTo>
                    <a:pt x="288874" y="255311"/>
                  </a:lnTo>
                  <a:lnTo>
                    <a:pt x="289398" y="256114"/>
                  </a:lnTo>
                  <a:lnTo>
                    <a:pt x="274271" y="256279"/>
                  </a:lnTo>
                  <a:lnTo>
                    <a:pt x="259143" y="256114"/>
                  </a:lnTo>
                  <a:lnTo>
                    <a:pt x="259667" y="255311"/>
                  </a:lnTo>
                  <a:lnTo>
                    <a:pt x="250560" y="255311"/>
                  </a:lnTo>
                  <a:lnTo>
                    <a:pt x="251032" y="256024"/>
                  </a:lnTo>
                  <a:lnTo>
                    <a:pt x="205145" y="255524"/>
                  </a:lnTo>
                  <a:lnTo>
                    <a:pt x="200460" y="251409"/>
                  </a:lnTo>
                  <a:lnTo>
                    <a:pt x="176816" y="251409"/>
                  </a:lnTo>
                  <a:lnTo>
                    <a:pt x="175513" y="250466"/>
                  </a:lnTo>
                  <a:close/>
                  <a:moveTo>
                    <a:pt x="255807" y="243553"/>
                  </a:moveTo>
                  <a:cubicBezTo>
                    <a:pt x="256632" y="243493"/>
                    <a:pt x="257351" y="244107"/>
                    <a:pt x="257421" y="244931"/>
                  </a:cubicBezTo>
                  <a:lnTo>
                    <a:pt x="254194" y="244931"/>
                  </a:lnTo>
                  <a:cubicBezTo>
                    <a:pt x="254264" y="244107"/>
                    <a:pt x="254983" y="243493"/>
                    <a:pt x="255807" y="243553"/>
                  </a:cubicBezTo>
                  <a:moveTo>
                    <a:pt x="192797" y="212591"/>
                  </a:moveTo>
                  <a:lnTo>
                    <a:pt x="196605" y="216436"/>
                  </a:lnTo>
                  <a:lnTo>
                    <a:pt x="195491" y="216436"/>
                  </a:lnTo>
                  <a:lnTo>
                    <a:pt x="192660" y="213874"/>
                  </a:lnTo>
                  <a:lnTo>
                    <a:pt x="189829" y="216436"/>
                  </a:lnTo>
                  <a:lnTo>
                    <a:pt x="189013" y="216436"/>
                  </a:lnTo>
                  <a:close/>
                  <a:moveTo>
                    <a:pt x="195289" y="216436"/>
                  </a:moveTo>
                  <a:lnTo>
                    <a:pt x="190009" y="216436"/>
                  </a:lnTo>
                  <a:lnTo>
                    <a:pt x="192651" y="214511"/>
                  </a:lnTo>
                  <a:close/>
                  <a:moveTo>
                    <a:pt x="190377" y="219687"/>
                  </a:moveTo>
                  <a:lnTo>
                    <a:pt x="190377" y="218309"/>
                  </a:lnTo>
                  <a:cubicBezTo>
                    <a:pt x="190377" y="216615"/>
                    <a:pt x="192679" y="217366"/>
                    <a:pt x="194000" y="217215"/>
                  </a:cubicBezTo>
                  <a:cubicBezTo>
                    <a:pt x="195128" y="217215"/>
                    <a:pt x="194906" y="218923"/>
                    <a:pt x="194916" y="219687"/>
                  </a:cubicBezTo>
                  <a:lnTo>
                    <a:pt x="196331" y="223122"/>
                  </a:lnTo>
                  <a:cubicBezTo>
                    <a:pt x="196581" y="223750"/>
                    <a:pt x="196058" y="224118"/>
                    <a:pt x="195524" y="224005"/>
                  </a:cubicBezTo>
                  <a:cubicBezTo>
                    <a:pt x="194548" y="224127"/>
                    <a:pt x="193939" y="225033"/>
                    <a:pt x="192778" y="224915"/>
                  </a:cubicBezTo>
                  <a:cubicBezTo>
                    <a:pt x="191613" y="225033"/>
                    <a:pt x="191009" y="224127"/>
                    <a:pt x="190032" y="224005"/>
                  </a:cubicBezTo>
                  <a:cubicBezTo>
                    <a:pt x="189419" y="224052"/>
                    <a:pt x="188617" y="224028"/>
                    <a:pt x="188900" y="223122"/>
                  </a:cubicBezTo>
                  <a:lnTo>
                    <a:pt x="190362" y="219687"/>
                  </a:lnTo>
                  <a:moveTo>
                    <a:pt x="182596" y="224005"/>
                  </a:moveTo>
                  <a:cubicBezTo>
                    <a:pt x="181421" y="223882"/>
                    <a:pt x="180779" y="225047"/>
                    <a:pt x="179482" y="224910"/>
                  </a:cubicBezTo>
                  <a:cubicBezTo>
                    <a:pt x="178316" y="225028"/>
                    <a:pt x="177712" y="224127"/>
                    <a:pt x="176736" y="224000"/>
                  </a:cubicBezTo>
                  <a:cubicBezTo>
                    <a:pt x="176122" y="224047"/>
                    <a:pt x="175320" y="224023"/>
                    <a:pt x="175603" y="223117"/>
                  </a:cubicBezTo>
                  <a:lnTo>
                    <a:pt x="177066" y="219682"/>
                  </a:lnTo>
                  <a:lnTo>
                    <a:pt x="177066" y="218305"/>
                  </a:lnTo>
                  <a:cubicBezTo>
                    <a:pt x="177066" y="216611"/>
                    <a:pt x="179364" y="217361"/>
                    <a:pt x="180690" y="217210"/>
                  </a:cubicBezTo>
                  <a:cubicBezTo>
                    <a:pt x="181243" y="217262"/>
                    <a:pt x="181651" y="217751"/>
                    <a:pt x="181605" y="218305"/>
                  </a:cubicBezTo>
                  <a:lnTo>
                    <a:pt x="181605" y="219682"/>
                  </a:lnTo>
                  <a:lnTo>
                    <a:pt x="183021" y="223117"/>
                  </a:lnTo>
                  <a:cubicBezTo>
                    <a:pt x="183180" y="223410"/>
                    <a:pt x="183073" y="223777"/>
                    <a:pt x="182781" y="223937"/>
                  </a:cubicBezTo>
                  <a:cubicBezTo>
                    <a:pt x="182719" y="223971"/>
                    <a:pt x="182652" y="223994"/>
                    <a:pt x="182582" y="224005"/>
                  </a:cubicBezTo>
                  <a:moveTo>
                    <a:pt x="205461" y="243147"/>
                  </a:moveTo>
                  <a:cubicBezTo>
                    <a:pt x="205290" y="245673"/>
                    <a:pt x="205358" y="248208"/>
                    <a:pt x="205664" y="250720"/>
                  </a:cubicBezTo>
                  <a:cubicBezTo>
                    <a:pt x="205664" y="242557"/>
                    <a:pt x="206419" y="243246"/>
                    <a:pt x="206419" y="243246"/>
                  </a:cubicBezTo>
                  <a:cubicBezTo>
                    <a:pt x="206419" y="241656"/>
                    <a:pt x="205476" y="240415"/>
                    <a:pt x="205476" y="243147"/>
                  </a:cubicBezTo>
                  <a:moveTo>
                    <a:pt x="202295" y="240788"/>
                  </a:moveTo>
                  <a:cubicBezTo>
                    <a:pt x="202125" y="243315"/>
                    <a:pt x="202193" y="245852"/>
                    <a:pt x="202498" y="248366"/>
                  </a:cubicBezTo>
                  <a:cubicBezTo>
                    <a:pt x="202498" y="240203"/>
                    <a:pt x="203253" y="240892"/>
                    <a:pt x="203253" y="240892"/>
                  </a:cubicBezTo>
                  <a:cubicBezTo>
                    <a:pt x="203253" y="239302"/>
                    <a:pt x="202310" y="238061"/>
                    <a:pt x="202310" y="240793"/>
                  </a:cubicBezTo>
                  <a:moveTo>
                    <a:pt x="458050" y="216257"/>
                  </a:moveTo>
                  <a:lnTo>
                    <a:pt x="454530" y="216257"/>
                  </a:lnTo>
                  <a:lnTo>
                    <a:pt x="454530" y="225694"/>
                  </a:lnTo>
                  <a:lnTo>
                    <a:pt x="458050" y="225694"/>
                  </a:lnTo>
                  <a:close/>
                  <a:moveTo>
                    <a:pt x="355475" y="242071"/>
                  </a:moveTo>
                  <a:lnTo>
                    <a:pt x="356862" y="242071"/>
                  </a:lnTo>
                  <a:lnTo>
                    <a:pt x="356862" y="239915"/>
                  </a:lnTo>
                  <a:lnTo>
                    <a:pt x="355475" y="239915"/>
                  </a:lnTo>
                  <a:close/>
                  <a:moveTo>
                    <a:pt x="454530" y="235853"/>
                  </a:moveTo>
                  <a:lnTo>
                    <a:pt x="458050" y="235853"/>
                  </a:lnTo>
                  <a:lnTo>
                    <a:pt x="458050" y="226416"/>
                  </a:lnTo>
                  <a:lnTo>
                    <a:pt x="454530" y="226416"/>
                  </a:lnTo>
                  <a:close/>
                  <a:moveTo>
                    <a:pt x="453775" y="216210"/>
                  </a:moveTo>
                  <a:lnTo>
                    <a:pt x="450255" y="216210"/>
                  </a:lnTo>
                  <a:lnTo>
                    <a:pt x="450255" y="225647"/>
                  </a:lnTo>
                  <a:lnTo>
                    <a:pt x="453775" y="225647"/>
                  </a:lnTo>
                  <a:close/>
                  <a:moveTo>
                    <a:pt x="94771" y="235871"/>
                  </a:moveTo>
                  <a:lnTo>
                    <a:pt x="98291" y="235871"/>
                  </a:lnTo>
                  <a:lnTo>
                    <a:pt x="98291" y="226435"/>
                  </a:lnTo>
                  <a:lnTo>
                    <a:pt x="94771" y="226435"/>
                  </a:lnTo>
                  <a:close/>
                  <a:moveTo>
                    <a:pt x="90496" y="235871"/>
                  </a:moveTo>
                  <a:lnTo>
                    <a:pt x="94016" y="235871"/>
                  </a:lnTo>
                  <a:lnTo>
                    <a:pt x="94016" y="226435"/>
                  </a:lnTo>
                  <a:lnTo>
                    <a:pt x="90496" y="226435"/>
                  </a:lnTo>
                  <a:close/>
                  <a:moveTo>
                    <a:pt x="94016" y="216229"/>
                  </a:moveTo>
                  <a:lnTo>
                    <a:pt x="90496" y="216229"/>
                  </a:lnTo>
                  <a:lnTo>
                    <a:pt x="90496" y="225665"/>
                  </a:lnTo>
                  <a:lnTo>
                    <a:pt x="94016" y="225665"/>
                  </a:lnTo>
                  <a:close/>
                  <a:moveTo>
                    <a:pt x="450259" y="235871"/>
                  </a:moveTo>
                  <a:lnTo>
                    <a:pt x="453779" y="235871"/>
                  </a:lnTo>
                  <a:lnTo>
                    <a:pt x="453779" y="226435"/>
                  </a:lnTo>
                  <a:lnTo>
                    <a:pt x="450259" y="226435"/>
                  </a:lnTo>
                  <a:close/>
                  <a:moveTo>
                    <a:pt x="371037" y="242071"/>
                  </a:moveTo>
                  <a:lnTo>
                    <a:pt x="372424" y="242071"/>
                  </a:lnTo>
                  <a:lnTo>
                    <a:pt x="372424" y="239915"/>
                  </a:lnTo>
                  <a:lnTo>
                    <a:pt x="371037" y="239915"/>
                  </a:lnTo>
                  <a:close/>
                  <a:moveTo>
                    <a:pt x="369069" y="242071"/>
                  </a:moveTo>
                  <a:lnTo>
                    <a:pt x="370456" y="242071"/>
                  </a:lnTo>
                  <a:lnTo>
                    <a:pt x="370456" y="239915"/>
                  </a:lnTo>
                  <a:lnTo>
                    <a:pt x="369069" y="239915"/>
                  </a:lnTo>
                  <a:close/>
                  <a:moveTo>
                    <a:pt x="421269" y="235853"/>
                  </a:moveTo>
                  <a:lnTo>
                    <a:pt x="424789" y="235853"/>
                  </a:lnTo>
                  <a:lnTo>
                    <a:pt x="424789" y="226416"/>
                  </a:lnTo>
                  <a:lnTo>
                    <a:pt x="421269" y="226416"/>
                  </a:lnTo>
                  <a:close/>
                  <a:moveTo>
                    <a:pt x="372424" y="237301"/>
                  </a:moveTo>
                  <a:cubicBezTo>
                    <a:pt x="372896" y="237278"/>
                    <a:pt x="372896" y="237447"/>
                    <a:pt x="372863" y="236905"/>
                  </a:cubicBezTo>
                  <a:lnTo>
                    <a:pt x="368616" y="236905"/>
                  </a:lnTo>
                  <a:lnTo>
                    <a:pt x="368616" y="237301"/>
                  </a:lnTo>
                  <a:lnTo>
                    <a:pt x="369055" y="237301"/>
                  </a:lnTo>
                  <a:lnTo>
                    <a:pt x="369055" y="239457"/>
                  </a:lnTo>
                  <a:lnTo>
                    <a:pt x="370442" y="239457"/>
                  </a:lnTo>
                  <a:lnTo>
                    <a:pt x="370442" y="237301"/>
                  </a:lnTo>
                  <a:lnTo>
                    <a:pt x="371023" y="237301"/>
                  </a:lnTo>
                  <a:lnTo>
                    <a:pt x="371023" y="239457"/>
                  </a:lnTo>
                  <a:lnTo>
                    <a:pt x="372410" y="239457"/>
                  </a:lnTo>
                  <a:close/>
                  <a:moveTo>
                    <a:pt x="424799" y="216210"/>
                  </a:moveTo>
                  <a:lnTo>
                    <a:pt x="421279" y="216210"/>
                  </a:lnTo>
                  <a:lnTo>
                    <a:pt x="421279" y="225647"/>
                  </a:lnTo>
                  <a:lnTo>
                    <a:pt x="424799" y="225647"/>
                  </a:lnTo>
                  <a:close/>
                  <a:moveTo>
                    <a:pt x="429074" y="216210"/>
                  </a:moveTo>
                  <a:lnTo>
                    <a:pt x="425554" y="216210"/>
                  </a:lnTo>
                  <a:lnTo>
                    <a:pt x="425554" y="225647"/>
                  </a:lnTo>
                  <a:lnTo>
                    <a:pt x="429074" y="225647"/>
                  </a:lnTo>
                  <a:close/>
                  <a:moveTo>
                    <a:pt x="425554" y="235853"/>
                  </a:moveTo>
                  <a:lnTo>
                    <a:pt x="429074" y="235853"/>
                  </a:lnTo>
                  <a:lnTo>
                    <a:pt x="429074" y="226416"/>
                  </a:lnTo>
                  <a:lnTo>
                    <a:pt x="425554" y="226416"/>
                  </a:lnTo>
                  <a:close/>
                  <a:moveTo>
                    <a:pt x="342849" y="250725"/>
                  </a:moveTo>
                  <a:cubicBezTo>
                    <a:pt x="343155" y="248213"/>
                    <a:pt x="343223" y="245677"/>
                    <a:pt x="343052" y="243152"/>
                  </a:cubicBezTo>
                  <a:cubicBezTo>
                    <a:pt x="343052" y="240401"/>
                    <a:pt x="342108" y="241661"/>
                    <a:pt x="342108" y="243251"/>
                  </a:cubicBezTo>
                  <a:cubicBezTo>
                    <a:pt x="342108" y="243251"/>
                    <a:pt x="342863" y="242562"/>
                    <a:pt x="342863" y="250725"/>
                  </a:cubicBezTo>
                  <a:moveTo>
                    <a:pt x="243884" y="258860"/>
                  </a:moveTo>
                  <a:cubicBezTo>
                    <a:pt x="243884" y="260648"/>
                    <a:pt x="241874" y="260719"/>
                    <a:pt x="241874" y="258831"/>
                  </a:cubicBezTo>
                  <a:cubicBezTo>
                    <a:pt x="241874" y="257156"/>
                    <a:pt x="239269" y="261021"/>
                    <a:pt x="239269" y="261021"/>
                  </a:cubicBezTo>
                  <a:lnTo>
                    <a:pt x="246385" y="261021"/>
                  </a:lnTo>
                  <a:cubicBezTo>
                    <a:pt x="246385" y="261021"/>
                    <a:pt x="243884" y="257109"/>
                    <a:pt x="243884" y="258860"/>
                  </a:cubicBezTo>
                  <a:moveTo>
                    <a:pt x="233409" y="258860"/>
                  </a:moveTo>
                  <a:cubicBezTo>
                    <a:pt x="233409" y="260648"/>
                    <a:pt x="231399" y="260719"/>
                    <a:pt x="231399" y="258831"/>
                  </a:cubicBezTo>
                  <a:cubicBezTo>
                    <a:pt x="231399" y="257156"/>
                    <a:pt x="228794" y="261021"/>
                    <a:pt x="228794" y="261021"/>
                  </a:cubicBezTo>
                  <a:lnTo>
                    <a:pt x="235933" y="261021"/>
                  </a:lnTo>
                  <a:cubicBezTo>
                    <a:pt x="235933" y="261021"/>
                    <a:pt x="233432" y="257109"/>
                    <a:pt x="233432" y="258860"/>
                  </a:cubicBezTo>
                  <a:moveTo>
                    <a:pt x="258289" y="257345"/>
                  </a:moveTo>
                  <a:lnTo>
                    <a:pt x="251924" y="257345"/>
                  </a:lnTo>
                  <a:lnTo>
                    <a:pt x="251924" y="257699"/>
                  </a:lnTo>
                  <a:lnTo>
                    <a:pt x="258270" y="257699"/>
                  </a:lnTo>
                  <a:close/>
                  <a:moveTo>
                    <a:pt x="253316" y="260799"/>
                  </a:moveTo>
                  <a:cubicBezTo>
                    <a:pt x="254260" y="260799"/>
                    <a:pt x="254326" y="258558"/>
                    <a:pt x="255227" y="258558"/>
                  </a:cubicBezTo>
                  <a:cubicBezTo>
                    <a:pt x="256128" y="258558"/>
                    <a:pt x="256171" y="260799"/>
                    <a:pt x="257138" y="260799"/>
                  </a:cubicBezTo>
                  <a:cubicBezTo>
                    <a:pt x="257997" y="260799"/>
                    <a:pt x="258327" y="258006"/>
                    <a:pt x="258327" y="258006"/>
                  </a:cubicBezTo>
                  <a:lnTo>
                    <a:pt x="251863" y="258006"/>
                  </a:lnTo>
                  <a:cubicBezTo>
                    <a:pt x="251863" y="258006"/>
                    <a:pt x="252391" y="260799"/>
                    <a:pt x="253316" y="260799"/>
                  </a:cubicBezTo>
                  <a:moveTo>
                    <a:pt x="253123" y="272543"/>
                  </a:moveTo>
                  <a:lnTo>
                    <a:pt x="256794" y="272543"/>
                  </a:lnTo>
                  <a:lnTo>
                    <a:pt x="256794" y="272317"/>
                  </a:lnTo>
                  <a:lnTo>
                    <a:pt x="253123" y="272317"/>
                  </a:lnTo>
                  <a:close/>
                  <a:moveTo>
                    <a:pt x="265457" y="264361"/>
                  </a:moveTo>
                  <a:lnTo>
                    <a:pt x="261682" y="264361"/>
                  </a:lnTo>
                  <a:lnTo>
                    <a:pt x="261682" y="272491"/>
                  </a:lnTo>
                  <a:lnTo>
                    <a:pt x="265457" y="272491"/>
                  </a:lnTo>
                  <a:close/>
                  <a:moveTo>
                    <a:pt x="244809" y="264361"/>
                  </a:moveTo>
                  <a:lnTo>
                    <a:pt x="241034" y="264361"/>
                  </a:lnTo>
                  <a:lnTo>
                    <a:pt x="241034" y="272491"/>
                  </a:lnTo>
                  <a:lnTo>
                    <a:pt x="244809" y="272491"/>
                  </a:lnTo>
                  <a:close/>
                  <a:moveTo>
                    <a:pt x="223863" y="264361"/>
                  </a:moveTo>
                  <a:lnTo>
                    <a:pt x="220089" y="264361"/>
                  </a:lnTo>
                  <a:lnTo>
                    <a:pt x="220089" y="272491"/>
                  </a:lnTo>
                  <a:lnTo>
                    <a:pt x="223863" y="272491"/>
                  </a:lnTo>
                  <a:close/>
                  <a:moveTo>
                    <a:pt x="201191" y="258053"/>
                  </a:moveTo>
                  <a:lnTo>
                    <a:pt x="202508" y="258053"/>
                  </a:lnTo>
                  <a:cubicBezTo>
                    <a:pt x="202422" y="257373"/>
                    <a:pt x="202905" y="256752"/>
                    <a:pt x="203584" y="256667"/>
                  </a:cubicBezTo>
                  <a:cubicBezTo>
                    <a:pt x="203683" y="256655"/>
                    <a:pt x="203782" y="256654"/>
                    <a:pt x="203881" y="256666"/>
                  </a:cubicBezTo>
                  <a:cubicBezTo>
                    <a:pt x="201838" y="256165"/>
                    <a:pt x="201191" y="256854"/>
                    <a:pt x="201191" y="258053"/>
                  </a:cubicBezTo>
                  <a:moveTo>
                    <a:pt x="190136" y="253278"/>
                  </a:moveTo>
                  <a:cubicBezTo>
                    <a:pt x="189965" y="253279"/>
                    <a:pt x="189795" y="253293"/>
                    <a:pt x="189626" y="253320"/>
                  </a:cubicBezTo>
                  <a:cubicBezTo>
                    <a:pt x="190772" y="253511"/>
                    <a:pt x="191708" y="254339"/>
                    <a:pt x="192037" y="255453"/>
                  </a:cubicBezTo>
                  <a:lnTo>
                    <a:pt x="192882" y="255453"/>
                  </a:lnTo>
                  <a:cubicBezTo>
                    <a:pt x="192710" y="254104"/>
                    <a:pt x="191493" y="253139"/>
                    <a:pt x="190141" y="253278"/>
                  </a:cubicBezTo>
                  <a:moveTo>
                    <a:pt x="213398" y="264361"/>
                  </a:moveTo>
                  <a:lnTo>
                    <a:pt x="209623" y="264361"/>
                  </a:lnTo>
                  <a:lnTo>
                    <a:pt x="209623" y="272491"/>
                  </a:lnTo>
                  <a:lnTo>
                    <a:pt x="213398" y="272491"/>
                  </a:lnTo>
                  <a:close/>
                  <a:moveTo>
                    <a:pt x="264565" y="258864"/>
                  </a:moveTo>
                  <a:cubicBezTo>
                    <a:pt x="264565" y="260653"/>
                    <a:pt x="262555" y="260723"/>
                    <a:pt x="262555" y="258836"/>
                  </a:cubicBezTo>
                  <a:cubicBezTo>
                    <a:pt x="262555" y="257161"/>
                    <a:pt x="259950" y="261025"/>
                    <a:pt x="259950" y="261025"/>
                  </a:cubicBezTo>
                  <a:lnTo>
                    <a:pt x="267066" y="261025"/>
                  </a:lnTo>
                  <a:cubicBezTo>
                    <a:pt x="267066" y="261025"/>
                    <a:pt x="264565" y="257114"/>
                    <a:pt x="264565" y="258864"/>
                  </a:cubicBezTo>
                  <a:moveTo>
                    <a:pt x="222972" y="258864"/>
                  </a:moveTo>
                  <a:cubicBezTo>
                    <a:pt x="222972" y="260653"/>
                    <a:pt x="220962" y="260723"/>
                    <a:pt x="220962" y="258836"/>
                  </a:cubicBezTo>
                  <a:cubicBezTo>
                    <a:pt x="220962" y="257161"/>
                    <a:pt x="218357" y="261025"/>
                    <a:pt x="218357" y="261025"/>
                  </a:cubicBezTo>
                  <a:lnTo>
                    <a:pt x="225472" y="261025"/>
                  </a:lnTo>
                  <a:cubicBezTo>
                    <a:pt x="225472" y="261025"/>
                    <a:pt x="222972" y="257114"/>
                    <a:pt x="222972" y="258864"/>
                  </a:cubicBezTo>
                  <a:moveTo>
                    <a:pt x="234348" y="264361"/>
                  </a:moveTo>
                  <a:lnTo>
                    <a:pt x="230573" y="264361"/>
                  </a:lnTo>
                  <a:lnTo>
                    <a:pt x="230573" y="272491"/>
                  </a:lnTo>
                  <a:lnTo>
                    <a:pt x="234348" y="272491"/>
                  </a:lnTo>
                  <a:close/>
                  <a:moveTo>
                    <a:pt x="212497" y="258864"/>
                  </a:moveTo>
                  <a:cubicBezTo>
                    <a:pt x="212497" y="260653"/>
                    <a:pt x="210491" y="260723"/>
                    <a:pt x="210491" y="258836"/>
                  </a:cubicBezTo>
                  <a:cubicBezTo>
                    <a:pt x="210491" y="257161"/>
                    <a:pt x="207887" y="261025"/>
                    <a:pt x="207887" y="261025"/>
                  </a:cubicBezTo>
                  <a:lnTo>
                    <a:pt x="215002" y="261025"/>
                  </a:lnTo>
                  <a:cubicBezTo>
                    <a:pt x="215002" y="261025"/>
                    <a:pt x="212501" y="257114"/>
                    <a:pt x="212501" y="258864"/>
                  </a:cubicBezTo>
                  <a:moveTo>
                    <a:pt x="338125" y="258836"/>
                  </a:moveTo>
                  <a:cubicBezTo>
                    <a:pt x="338125" y="260723"/>
                    <a:pt x="336115" y="260653"/>
                    <a:pt x="336115" y="258864"/>
                  </a:cubicBezTo>
                  <a:cubicBezTo>
                    <a:pt x="336115" y="257076"/>
                    <a:pt x="333615" y="261025"/>
                    <a:pt x="333615" y="261025"/>
                  </a:cubicBezTo>
                  <a:lnTo>
                    <a:pt x="340683" y="261025"/>
                  </a:lnTo>
                  <a:cubicBezTo>
                    <a:pt x="340683" y="261025"/>
                    <a:pt x="338078" y="257156"/>
                    <a:pt x="338078" y="258836"/>
                  </a:cubicBezTo>
                  <a:moveTo>
                    <a:pt x="324697" y="272491"/>
                  </a:moveTo>
                  <a:lnTo>
                    <a:pt x="328472" y="272491"/>
                  </a:lnTo>
                  <a:lnTo>
                    <a:pt x="328472" y="264361"/>
                  </a:lnTo>
                  <a:lnTo>
                    <a:pt x="324697" y="264361"/>
                  </a:lnTo>
                  <a:close/>
                  <a:moveTo>
                    <a:pt x="317147" y="258836"/>
                  </a:moveTo>
                  <a:cubicBezTo>
                    <a:pt x="317147" y="260723"/>
                    <a:pt x="315142" y="260653"/>
                    <a:pt x="315142" y="258864"/>
                  </a:cubicBezTo>
                  <a:cubicBezTo>
                    <a:pt x="315142" y="257076"/>
                    <a:pt x="312641" y="261025"/>
                    <a:pt x="312641" y="261025"/>
                  </a:cubicBezTo>
                  <a:lnTo>
                    <a:pt x="319757" y="261025"/>
                  </a:lnTo>
                  <a:cubicBezTo>
                    <a:pt x="319757" y="261025"/>
                    <a:pt x="317152" y="257156"/>
                    <a:pt x="317152" y="258836"/>
                  </a:cubicBezTo>
                  <a:moveTo>
                    <a:pt x="327627" y="258836"/>
                  </a:moveTo>
                  <a:cubicBezTo>
                    <a:pt x="327627" y="260723"/>
                    <a:pt x="325617" y="260653"/>
                    <a:pt x="325617" y="258864"/>
                  </a:cubicBezTo>
                  <a:cubicBezTo>
                    <a:pt x="325617" y="257076"/>
                    <a:pt x="323116" y="261025"/>
                    <a:pt x="323116" y="261025"/>
                  </a:cubicBezTo>
                  <a:lnTo>
                    <a:pt x="330232" y="261025"/>
                  </a:lnTo>
                  <a:cubicBezTo>
                    <a:pt x="330232" y="261025"/>
                    <a:pt x="327627" y="257156"/>
                    <a:pt x="327627" y="258836"/>
                  </a:cubicBezTo>
                  <a:moveTo>
                    <a:pt x="335176" y="272491"/>
                  </a:moveTo>
                  <a:lnTo>
                    <a:pt x="338951" y="272491"/>
                  </a:lnTo>
                  <a:lnTo>
                    <a:pt x="338951" y="264361"/>
                  </a:lnTo>
                  <a:lnTo>
                    <a:pt x="335176" y="264361"/>
                  </a:lnTo>
                  <a:close/>
                  <a:moveTo>
                    <a:pt x="345784" y="261719"/>
                  </a:moveTo>
                  <a:cubicBezTo>
                    <a:pt x="345784" y="261719"/>
                    <a:pt x="346911" y="261025"/>
                    <a:pt x="346911" y="269193"/>
                  </a:cubicBezTo>
                  <a:lnTo>
                    <a:pt x="347213" y="269193"/>
                  </a:lnTo>
                  <a:lnTo>
                    <a:pt x="347213" y="261615"/>
                  </a:lnTo>
                  <a:cubicBezTo>
                    <a:pt x="347213" y="258860"/>
                    <a:pt x="345798" y="260124"/>
                    <a:pt x="345798" y="261719"/>
                  </a:cubicBezTo>
                  <a:moveTo>
                    <a:pt x="274285" y="260686"/>
                  </a:moveTo>
                  <a:lnTo>
                    <a:pt x="280537" y="260266"/>
                  </a:lnTo>
                  <a:lnTo>
                    <a:pt x="268019" y="260266"/>
                  </a:lnTo>
                  <a:close/>
                  <a:moveTo>
                    <a:pt x="314241" y="272482"/>
                  </a:moveTo>
                  <a:lnTo>
                    <a:pt x="318015" y="272482"/>
                  </a:lnTo>
                  <a:lnTo>
                    <a:pt x="318015" y="264361"/>
                  </a:lnTo>
                  <a:lnTo>
                    <a:pt x="314241" y="264361"/>
                  </a:lnTo>
                  <a:close/>
                  <a:moveTo>
                    <a:pt x="344698" y="256656"/>
                  </a:moveTo>
                  <a:cubicBezTo>
                    <a:pt x="345379" y="256578"/>
                    <a:pt x="345994" y="257066"/>
                    <a:pt x="346073" y="257747"/>
                  </a:cubicBezTo>
                  <a:cubicBezTo>
                    <a:pt x="346084" y="257846"/>
                    <a:pt x="346084" y="257945"/>
                    <a:pt x="346071" y="258043"/>
                  </a:cubicBezTo>
                  <a:lnTo>
                    <a:pt x="347393" y="258043"/>
                  </a:lnTo>
                  <a:cubicBezTo>
                    <a:pt x="347393" y="256845"/>
                    <a:pt x="346746" y="256156"/>
                    <a:pt x="344703" y="256656"/>
                  </a:cubicBezTo>
                  <a:moveTo>
                    <a:pt x="296636" y="257340"/>
                  </a:moveTo>
                  <a:lnTo>
                    <a:pt x="290276" y="257340"/>
                  </a:lnTo>
                  <a:lnTo>
                    <a:pt x="290276" y="257694"/>
                  </a:lnTo>
                  <a:lnTo>
                    <a:pt x="296622" y="257694"/>
                  </a:lnTo>
                  <a:close/>
                  <a:moveTo>
                    <a:pt x="286034" y="258827"/>
                  </a:moveTo>
                  <a:cubicBezTo>
                    <a:pt x="286034" y="260714"/>
                    <a:pt x="284024" y="260643"/>
                    <a:pt x="284024" y="258855"/>
                  </a:cubicBezTo>
                  <a:cubicBezTo>
                    <a:pt x="284024" y="257067"/>
                    <a:pt x="281523" y="261016"/>
                    <a:pt x="281523" y="261016"/>
                  </a:cubicBezTo>
                  <a:lnTo>
                    <a:pt x="288638" y="261016"/>
                  </a:lnTo>
                  <a:cubicBezTo>
                    <a:pt x="288638" y="261016"/>
                    <a:pt x="286034" y="257147"/>
                    <a:pt x="286034" y="258827"/>
                  </a:cubicBezTo>
                  <a:moveTo>
                    <a:pt x="283118" y="272487"/>
                  </a:moveTo>
                  <a:lnTo>
                    <a:pt x="286893" y="272487"/>
                  </a:lnTo>
                  <a:lnTo>
                    <a:pt x="286893" y="264361"/>
                  </a:lnTo>
                  <a:lnTo>
                    <a:pt x="283118" y="264361"/>
                  </a:lnTo>
                  <a:close/>
                  <a:moveTo>
                    <a:pt x="291436" y="260794"/>
                  </a:moveTo>
                  <a:cubicBezTo>
                    <a:pt x="292423" y="260794"/>
                    <a:pt x="292446" y="258553"/>
                    <a:pt x="293324" y="258553"/>
                  </a:cubicBezTo>
                  <a:cubicBezTo>
                    <a:pt x="294201" y="258553"/>
                    <a:pt x="294315" y="260794"/>
                    <a:pt x="295235" y="260794"/>
                  </a:cubicBezTo>
                  <a:cubicBezTo>
                    <a:pt x="296155" y="260794"/>
                    <a:pt x="296688" y="258001"/>
                    <a:pt x="296688" y="258001"/>
                  </a:cubicBezTo>
                  <a:lnTo>
                    <a:pt x="290224" y="258001"/>
                  </a:lnTo>
                  <a:cubicBezTo>
                    <a:pt x="290224" y="258001"/>
                    <a:pt x="290554" y="260794"/>
                    <a:pt x="291413" y="260794"/>
                  </a:cubicBezTo>
                  <a:moveTo>
                    <a:pt x="303742" y="272487"/>
                  </a:moveTo>
                  <a:lnTo>
                    <a:pt x="307517" y="272487"/>
                  </a:lnTo>
                  <a:lnTo>
                    <a:pt x="307517" y="264361"/>
                  </a:lnTo>
                  <a:lnTo>
                    <a:pt x="303742" y="264361"/>
                  </a:lnTo>
                  <a:close/>
                  <a:moveTo>
                    <a:pt x="291757" y="272539"/>
                  </a:moveTo>
                  <a:lnTo>
                    <a:pt x="295428" y="272539"/>
                  </a:lnTo>
                  <a:lnTo>
                    <a:pt x="295428" y="272317"/>
                  </a:lnTo>
                  <a:lnTo>
                    <a:pt x="291757" y="272317"/>
                  </a:lnTo>
                  <a:close/>
                  <a:moveTo>
                    <a:pt x="306649" y="258831"/>
                  </a:moveTo>
                  <a:cubicBezTo>
                    <a:pt x="306649" y="260719"/>
                    <a:pt x="304639" y="260648"/>
                    <a:pt x="304639" y="258860"/>
                  </a:cubicBezTo>
                  <a:cubicBezTo>
                    <a:pt x="304639" y="257071"/>
                    <a:pt x="302138" y="261021"/>
                    <a:pt x="302138" y="261021"/>
                  </a:cubicBezTo>
                  <a:lnTo>
                    <a:pt x="309253" y="261021"/>
                  </a:lnTo>
                  <a:cubicBezTo>
                    <a:pt x="309253" y="261021"/>
                    <a:pt x="306649" y="257152"/>
                    <a:pt x="306649" y="258831"/>
                  </a:cubicBezTo>
                  <a:moveTo>
                    <a:pt x="201309" y="261615"/>
                  </a:moveTo>
                  <a:lnTo>
                    <a:pt x="201309" y="269188"/>
                  </a:lnTo>
                  <a:lnTo>
                    <a:pt x="201611" y="269188"/>
                  </a:lnTo>
                  <a:cubicBezTo>
                    <a:pt x="201611" y="261025"/>
                    <a:pt x="202734" y="261714"/>
                    <a:pt x="202734" y="261714"/>
                  </a:cubicBezTo>
                  <a:cubicBezTo>
                    <a:pt x="202734" y="260124"/>
                    <a:pt x="201319" y="258860"/>
                    <a:pt x="201319" y="261611"/>
                  </a:cubicBezTo>
                  <a:moveTo>
                    <a:pt x="16370" y="208613"/>
                  </a:moveTo>
                  <a:cubicBezTo>
                    <a:pt x="16720" y="209197"/>
                    <a:pt x="17359" y="209547"/>
                    <a:pt x="18040" y="209528"/>
                  </a:cubicBezTo>
                  <a:cubicBezTo>
                    <a:pt x="16503" y="206279"/>
                    <a:pt x="15359" y="202857"/>
                    <a:pt x="14633" y="199336"/>
                  </a:cubicBezTo>
                  <a:cubicBezTo>
                    <a:pt x="12076" y="187984"/>
                    <a:pt x="14775" y="176216"/>
                    <a:pt x="14718" y="164774"/>
                  </a:cubicBezTo>
                  <a:cubicBezTo>
                    <a:pt x="15454" y="179594"/>
                    <a:pt x="12099" y="195331"/>
                    <a:pt x="18493" y="209340"/>
                  </a:cubicBezTo>
                  <a:lnTo>
                    <a:pt x="18304" y="209509"/>
                  </a:lnTo>
                  <a:cubicBezTo>
                    <a:pt x="19123" y="209252"/>
                    <a:pt x="19764" y="208611"/>
                    <a:pt x="20022" y="207792"/>
                  </a:cubicBezTo>
                  <a:cubicBezTo>
                    <a:pt x="28144" y="190481"/>
                    <a:pt x="25790" y="170066"/>
                    <a:pt x="13940" y="155059"/>
                  </a:cubicBezTo>
                  <a:cubicBezTo>
                    <a:pt x="7367" y="167761"/>
                    <a:pt x="3172" y="190919"/>
                    <a:pt x="16370" y="208613"/>
                  </a:cubicBezTo>
                  <a:moveTo>
                    <a:pt x="28685" y="227959"/>
                  </a:moveTo>
                  <a:cubicBezTo>
                    <a:pt x="26865" y="234284"/>
                    <a:pt x="23425" y="240024"/>
                    <a:pt x="18705" y="244610"/>
                  </a:cubicBezTo>
                  <a:cubicBezTo>
                    <a:pt x="19236" y="244947"/>
                    <a:pt x="19915" y="244947"/>
                    <a:pt x="20446" y="244610"/>
                  </a:cubicBezTo>
                  <a:cubicBezTo>
                    <a:pt x="26774" y="240787"/>
                    <a:pt x="31737" y="235068"/>
                    <a:pt x="34630" y="228265"/>
                  </a:cubicBezTo>
                  <a:cubicBezTo>
                    <a:pt x="37855" y="218970"/>
                    <a:pt x="38773" y="209031"/>
                    <a:pt x="37305" y="199303"/>
                  </a:cubicBezTo>
                  <a:cubicBezTo>
                    <a:pt x="22834" y="205791"/>
                    <a:pt x="15317" y="223127"/>
                    <a:pt x="17412" y="242199"/>
                  </a:cubicBezTo>
                  <a:cubicBezTo>
                    <a:pt x="17440" y="243075"/>
                    <a:pt x="17823" y="243901"/>
                    <a:pt x="18474" y="244487"/>
                  </a:cubicBezTo>
                  <a:cubicBezTo>
                    <a:pt x="22650" y="239462"/>
                    <a:pt x="25850" y="233701"/>
                    <a:pt x="27911" y="227501"/>
                  </a:cubicBezTo>
                  <a:cubicBezTo>
                    <a:pt x="30176" y="221032"/>
                    <a:pt x="31171" y="213648"/>
                    <a:pt x="33922" y="207367"/>
                  </a:cubicBezTo>
                  <a:cubicBezTo>
                    <a:pt x="31671" y="213973"/>
                    <a:pt x="30850" y="221296"/>
                    <a:pt x="28656" y="227973"/>
                  </a:cubicBezTo>
                  <a:moveTo>
                    <a:pt x="90973" y="62119"/>
                  </a:moveTo>
                  <a:cubicBezTo>
                    <a:pt x="104468" y="59005"/>
                    <a:pt x="112937" y="46614"/>
                    <a:pt x="123346" y="38527"/>
                  </a:cubicBezTo>
                  <a:cubicBezTo>
                    <a:pt x="115547" y="45317"/>
                    <a:pt x="109130" y="54725"/>
                    <a:pt x="99754" y="59534"/>
                  </a:cubicBezTo>
                  <a:cubicBezTo>
                    <a:pt x="98277" y="61143"/>
                    <a:pt x="87849" y="62657"/>
                    <a:pt x="92530" y="63591"/>
                  </a:cubicBezTo>
                  <a:cubicBezTo>
                    <a:pt x="113088" y="64818"/>
                    <a:pt x="126446" y="43698"/>
                    <a:pt x="130367" y="33341"/>
                  </a:cubicBezTo>
                  <a:cubicBezTo>
                    <a:pt x="122064" y="32426"/>
                    <a:pt x="113719" y="34659"/>
                    <a:pt x="106983" y="39598"/>
                  </a:cubicBezTo>
                  <a:cubicBezTo>
                    <a:pt x="100283" y="45076"/>
                    <a:pt x="94902" y="51991"/>
                    <a:pt x="91237" y="59831"/>
                  </a:cubicBezTo>
                  <a:cubicBezTo>
                    <a:pt x="90666" y="60468"/>
                    <a:pt x="90846" y="63072"/>
                    <a:pt x="90954" y="62138"/>
                  </a:cubicBezTo>
                  <a:moveTo>
                    <a:pt x="15747" y="287741"/>
                  </a:moveTo>
                  <a:cubicBezTo>
                    <a:pt x="16308" y="288187"/>
                    <a:pt x="17076" y="288270"/>
                    <a:pt x="17719" y="287954"/>
                  </a:cubicBezTo>
                  <a:cubicBezTo>
                    <a:pt x="15413" y="285291"/>
                    <a:pt x="13506" y="282308"/>
                    <a:pt x="12057" y="279097"/>
                  </a:cubicBezTo>
                  <a:cubicBezTo>
                    <a:pt x="6966" y="268353"/>
                    <a:pt x="7645" y="255571"/>
                    <a:pt x="5300" y="244124"/>
                  </a:cubicBezTo>
                  <a:cubicBezTo>
                    <a:pt x="9075" y="258572"/>
                    <a:pt x="8244" y="275464"/>
                    <a:pt x="18181" y="287576"/>
                  </a:cubicBezTo>
                  <a:lnTo>
                    <a:pt x="17993" y="287840"/>
                  </a:lnTo>
                  <a:cubicBezTo>
                    <a:pt x="18806" y="287254"/>
                    <a:pt x="19348" y="286364"/>
                    <a:pt x="19498" y="285373"/>
                  </a:cubicBezTo>
                  <a:cubicBezTo>
                    <a:pt x="24334" y="263937"/>
                    <a:pt x="18163" y="243747"/>
                    <a:pt x="2511" y="234640"/>
                  </a:cubicBezTo>
                  <a:cubicBezTo>
                    <a:pt x="-1193" y="247517"/>
                    <a:pt x="-3472" y="274105"/>
                    <a:pt x="15723" y="287751"/>
                  </a:cubicBezTo>
                  <a:moveTo>
                    <a:pt x="143121" y="459413"/>
                  </a:moveTo>
                  <a:cubicBezTo>
                    <a:pt x="143811" y="459632"/>
                    <a:pt x="144563" y="459382"/>
                    <a:pt x="144985" y="458795"/>
                  </a:cubicBezTo>
                  <a:lnTo>
                    <a:pt x="144792" y="458880"/>
                  </a:lnTo>
                  <a:cubicBezTo>
                    <a:pt x="141607" y="445441"/>
                    <a:pt x="130995" y="437349"/>
                    <a:pt x="122912" y="427072"/>
                  </a:cubicBezTo>
                  <a:cubicBezTo>
                    <a:pt x="131877" y="436509"/>
                    <a:pt x="142517" y="444899"/>
                    <a:pt x="145136" y="458554"/>
                  </a:cubicBezTo>
                  <a:cubicBezTo>
                    <a:pt x="145523" y="457878"/>
                    <a:pt x="145673" y="457093"/>
                    <a:pt x="145561" y="456322"/>
                  </a:cubicBezTo>
                  <a:cubicBezTo>
                    <a:pt x="143853" y="437698"/>
                    <a:pt x="133533" y="422821"/>
                    <a:pt x="118118" y="420179"/>
                  </a:cubicBezTo>
                  <a:cubicBezTo>
                    <a:pt x="118434" y="431248"/>
                    <a:pt x="123658" y="454265"/>
                    <a:pt x="143126" y="459413"/>
                  </a:cubicBezTo>
                  <a:moveTo>
                    <a:pt x="107171" y="434287"/>
                  </a:moveTo>
                  <a:cubicBezTo>
                    <a:pt x="98648" y="430389"/>
                    <a:pt x="89093" y="429351"/>
                    <a:pt x="79932" y="431329"/>
                  </a:cubicBezTo>
                  <a:cubicBezTo>
                    <a:pt x="83911" y="440015"/>
                    <a:pt x="90470" y="447264"/>
                    <a:pt x="98716" y="452090"/>
                  </a:cubicBezTo>
                  <a:cubicBezTo>
                    <a:pt x="106123" y="455577"/>
                    <a:pt x="114389" y="456814"/>
                    <a:pt x="122492" y="455647"/>
                  </a:cubicBezTo>
                  <a:cubicBezTo>
                    <a:pt x="128263" y="454109"/>
                    <a:pt x="116047" y="454090"/>
                    <a:pt x="114235" y="452670"/>
                  </a:cubicBezTo>
                  <a:cubicBezTo>
                    <a:pt x="103949" y="449485"/>
                    <a:pt x="96687" y="441091"/>
                    <a:pt x="87878" y="435429"/>
                  </a:cubicBezTo>
                  <a:cubicBezTo>
                    <a:pt x="94167" y="438510"/>
                    <a:pt x="99287" y="443596"/>
                    <a:pt x="105246" y="447187"/>
                  </a:cubicBezTo>
                  <a:cubicBezTo>
                    <a:pt x="111133" y="450774"/>
                    <a:pt x="117662" y="453178"/>
                    <a:pt x="124469" y="454265"/>
                  </a:cubicBezTo>
                  <a:cubicBezTo>
                    <a:pt x="124823" y="453469"/>
                    <a:pt x="124763" y="452550"/>
                    <a:pt x="124309" y="451807"/>
                  </a:cubicBezTo>
                  <a:cubicBezTo>
                    <a:pt x="120353" y="444470"/>
                    <a:pt x="114412" y="438393"/>
                    <a:pt x="107167" y="434273"/>
                  </a:cubicBezTo>
                  <a:moveTo>
                    <a:pt x="76355" y="409322"/>
                  </a:moveTo>
                  <a:cubicBezTo>
                    <a:pt x="62120" y="406750"/>
                    <a:pt x="55070" y="392647"/>
                    <a:pt x="46185" y="382832"/>
                  </a:cubicBezTo>
                  <a:cubicBezTo>
                    <a:pt x="55863" y="391826"/>
                    <a:pt x="62809" y="405391"/>
                    <a:pt x="76582" y="408784"/>
                  </a:cubicBezTo>
                  <a:lnTo>
                    <a:pt x="76539" y="409076"/>
                  </a:lnTo>
                  <a:cubicBezTo>
                    <a:pt x="76985" y="408220"/>
                    <a:pt x="77069" y="407220"/>
                    <a:pt x="76770" y="406302"/>
                  </a:cubicBezTo>
                  <a:cubicBezTo>
                    <a:pt x="74522" y="397945"/>
                    <a:pt x="70077" y="390344"/>
                    <a:pt x="63898" y="384286"/>
                  </a:cubicBezTo>
                  <a:cubicBezTo>
                    <a:pt x="57064" y="378794"/>
                    <a:pt x="48337" y="376226"/>
                    <a:pt x="39617" y="377142"/>
                  </a:cubicBezTo>
                  <a:cubicBezTo>
                    <a:pt x="41703" y="386897"/>
                    <a:pt x="46525" y="395856"/>
                    <a:pt x="53518" y="402971"/>
                  </a:cubicBezTo>
                  <a:cubicBezTo>
                    <a:pt x="59442" y="407833"/>
                    <a:pt x="66899" y="410435"/>
                    <a:pt x="74562" y="410313"/>
                  </a:cubicBezTo>
                  <a:cubicBezTo>
                    <a:pt x="75294" y="410306"/>
                    <a:pt x="75974" y="409936"/>
                    <a:pt x="76379" y="409326"/>
                  </a:cubicBezTo>
                  <a:moveTo>
                    <a:pt x="41698" y="356050"/>
                  </a:moveTo>
                  <a:cubicBezTo>
                    <a:pt x="26920" y="350388"/>
                    <a:pt x="22419" y="333265"/>
                    <a:pt x="14864" y="320898"/>
                  </a:cubicBezTo>
                  <a:cubicBezTo>
                    <a:pt x="23386" y="332567"/>
                    <a:pt x="27944" y="348977"/>
                    <a:pt x="42005" y="355461"/>
                  </a:cubicBezTo>
                  <a:lnTo>
                    <a:pt x="41915" y="355786"/>
                  </a:lnTo>
                  <a:cubicBezTo>
                    <a:pt x="42518" y="354864"/>
                    <a:pt x="42763" y="353753"/>
                    <a:pt x="42604" y="352662"/>
                  </a:cubicBezTo>
                  <a:cubicBezTo>
                    <a:pt x="41691" y="342923"/>
                    <a:pt x="38349" y="333569"/>
                    <a:pt x="32884" y="325456"/>
                  </a:cubicBezTo>
                  <a:cubicBezTo>
                    <a:pt x="27013" y="318183"/>
                    <a:pt x="18312" y="313766"/>
                    <a:pt x="8976" y="313320"/>
                  </a:cubicBezTo>
                  <a:cubicBezTo>
                    <a:pt x="8976" y="313320"/>
                    <a:pt x="9698" y="332949"/>
                    <a:pt x="19102" y="345066"/>
                  </a:cubicBezTo>
                  <a:cubicBezTo>
                    <a:pt x="24207" y="351461"/>
                    <a:pt x="31549" y="355680"/>
                    <a:pt x="39646" y="356871"/>
                  </a:cubicBezTo>
                  <a:cubicBezTo>
                    <a:pt x="40423" y="356973"/>
                    <a:pt x="41197" y="356660"/>
                    <a:pt x="41684" y="356046"/>
                  </a:cubicBezTo>
                  <a:moveTo>
                    <a:pt x="27736" y="176796"/>
                  </a:moveTo>
                  <a:cubicBezTo>
                    <a:pt x="38471" y="169464"/>
                    <a:pt x="41844" y="155880"/>
                    <a:pt x="48285" y="145277"/>
                  </a:cubicBezTo>
                  <a:cubicBezTo>
                    <a:pt x="42599" y="156323"/>
                    <a:pt x="39282" y="170370"/>
                    <a:pt x="27996" y="177198"/>
                  </a:cubicBezTo>
                  <a:cubicBezTo>
                    <a:pt x="28434" y="177595"/>
                    <a:pt x="29063" y="177703"/>
                    <a:pt x="29609" y="177476"/>
                  </a:cubicBezTo>
                  <a:cubicBezTo>
                    <a:pt x="36093" y="174996"/>
                    <a:pt x="41631" y="170539"/>
                    <a:pt x="45440" y="164736"/>
                  </a:cubicBezTo>
                  <a:cubicBezTo>
                    <a:pt x="49966" y="156677"/>
                    <a:pt x="52466" y="147638"/>
                    <a:pt x="52725" y="138398"/>
                  </a:cubicBezTo>
                  <a:cubicBezTo>
                    <a:pt x="45138" y="140556"/>
                    <a:pt x="38584" y="145380"/>
                    <a:pt x="34267" y="151982"/>
                  </a:cubicBezTo>
                  <a:cubicBezTo>
                    <a:pt x="30227" y="158939"/>
                    <a:pt x="27808" y="166718"/>
                    <a:pt x="27189" y="174739"/>
                  </a:cubicBezTo>
                  <a:cubicBezTo>
                    <a:pt x="27071" y="175554"/>
                    <a:pt x="27289" y="176382"/>
                    <a:pt x="27793" y="177032"/>
                  </a:cubicBezTo>
                  <a:close/>
                  <a:moveTo>
                    <a:pt x="103670" y="167279"/>
                  </a:moveTo>
                  <a:lnTo>
                    <a:pt x="94517" y="167279"/>
                  </a:lnTo>
                  <a:lnTo>
                    <a:pt x="83858" y="180864"/>
                  </a:lnTo>
                  <a:lnTo>
                    <a:pt x="68499" y="192476"/>
                  </a:lnTo>
                  <a:lnTo>
                    <a:pt x="75756" y="192476"/>
                  </a:lnTo>
                  <a:lnTo>
                    <a:pt x="143452" y="192716"/>
                  </a:lnTo>
                  <a:lnTo>
                    <a:pt x="170521" y="219201"/>
                  </a:lnTo>
                  <a:lnTo>
                    <a:pt x="168403" y="219201"/>
                  </a:lnTo>
                  <a:lnTo>
                    <a:pt x="168403" y="218861"/>
                  </a:lnTo>
                  <a:lnTo>
                    <a:pt x="169648" y="218861"/>
                  </a:lnTo>
                  <a:lnTo>
                    <a:pt x="143452" y="194349"/>
                  </a:lnTo>
                  <a:lnTo>
                    <a:pt x="76110" y="194264"/>
                  </a:lnTo>
                  <a:lnTo>
                    <a:pt x="70023" y="193236"/>
                  </a:lnTo>
                  <a:lnTo>
                    <a:pt x="75765" y="197076"/>
                  </a:lnTo>
                  <a:lnTo>
                    <a:pt x="143452" y="197138"/>
                  </a:lnTo>
                  <a:lnTo>
                    <a:pt x="167775" y="218843"/>
                  </a:lnTo>
                  <a:lnTo>
                    <a:pt x="167775" y="220560"/>
                  </a:lnTo>
                  <a:lnTo>
                    <a:pt x="171022" y="220088"/>
                  </a:lnTo>
                  <a:lnTo>
                    <a:pt x="173579" y="219692"/>
                  </a:lnTo>
                  <a:lnTo>
                    <a:pt x="146684" y="193127"/>
                  </a:lnTo>
                  <a:lnTo>
                    <a:pt x="140078" y="184771"/>
                  </a:lnTo>
                  <a:lnTo>
                    <a:pt x="121676" y="130037"/>
                  </a:lnTo>
                  <a:lnTo>
                    <a:pt x="99476" y="160957"/>
                  </a:lnTo>
                  <a:lnTo>
                    <a:pt x="105737" y="167279"/>
                  </a:lnTo>
                  <a:lnTo>
                    <a:pt x="104029" y="167279"/>
                  </a:lnTo>
                  <a:lnTo>
                    <a:pt x="99051" y="162802"/>
                  </a:lnTo>
                  <a:lnTo>
                    <a:pt x="92558" y="168652"/>
                  </a:lnTo>
                  <a:lnTo>
                    <a:pt x="99051" y="163934"/>
                  </a:lnTo>
                  <a:close/>
                  <a:moveTo>
                    <a:pt x="122605" y="160556"/>
                  </a:moveTo>
                  <a:lnTo>
                    <a:pt x="129268" y="167279"/>
                  </a:lnTo>
                  <a:lnTo>
                    <a:pt x="127329" y="167279"/>
                  </a:lnTo>
                  <a:lnTo>
                    <a:pt x="122346" y="162802"/>
                  </a:lnTo>
                  <a:lnTo>
                    <a:pt x="117368" y="167289"/>
                  </a:lnTo>
                  <a:lnTo>
                    <a:pt x="115952" y="167289"/>
                  </a:lnTo>
                  <a:close/>
                  <a:moveTo>
                    <a:pt x="126965" y="167279"/>
                  </a:moveTo>
                  <a:lnTo>
                    <a:pt x="117727" y="167279"/>
                  </a:lnTo>
                  <a:lnTo>
                    <a:pt x="122346" y="163915"/>
                  </a:lnTo>
                  <a:close/>
                  <a:moveTo>
                    <a:pt x="115816" y="178976"/>
                  </a:moveTo>
                  <a:lnTo>
                    <a:pt x="118373" y="172970"/>
                  </a:lnTo>
                  <a:cubicBezTo>
                    <a:pt x="118373" y="171616"/>
                    <a:pt x="117977" y="168652"/>
                    <a:pt x="119973" y="168643"/>
                  </a:cubicBezTo>
                  <a:lnTo>
                    <a:pt x="124691" y="168643"/>
                  </a:lnTo>
                  <a:cubicBezTo>
                    <a:pt x="126687" y="168643"/>
                    <a:pt x="126267" y="171606"/>
                    <a:pt x="126291" y="172970"/>
                  </a:cubicBezTo>
                  <a:lnTo>
                    <a:pt x="128796" y="178976"/>
                  </a:lnTo>
                  <a:cubicBezTo>
                    <a:pt x="129074" y="179490"/>
                    <a:pt x="128883" y="180131"/>
                    <a:pt x="128370" y="180409"/>
                  </a:cubicBezTo>
                  <a:cubicBezTo>
                    <a:pt x="128263" y="180466"/>
                    <a:pt x="128147" y="180506"/>
                    <a:pt x="128027" y="180524"/>
                  </a:cubicBezTo>
                  <a:cubicBezTo>
                    <a:pt x="125970" y="180312"/>
                    <a:pt x="124842" y="182350"/>
                    <a:pt x="122577" y="182119"/>
                  </a:cubicBezTo>
                  <a:cubicBezTo>
                    <a:pt x="120539" y="182326"/>
                    <a:pt x="119482" y="180741"/>
                    <a:pt x="117774" y="180524"/>
                  </a:cubicBezTo>
                  <a:cubicBezTo>
                    <a:pt x="116660" y="180562"/>
                    <a:pt x="115325" y="180670"/>
                    <a:pt x="115792" y="178976"/>
                  </a:cubicBezTo>
                  <a:moveTo>
                    <a:pt x="105529" y="178976"/>
                  </a:moveTo>
                  <a:cubicBezTo>
                    <a:pt x="105945" y="180132"/>
                    <a:pt x="105105" y="180684"/>
                    <a:pt x="104114" y="180524"/>
                  </a:cubicBezTo>
                  <a:cubicBezTo>
                    <a:pt x="102406" y="180741"/>
                    <a:pt x="101344" y="182326"/>
                    <a:pt x="99310" y="182119"/>
                  </a:cubicBezTo>
                  <a:cubicBezTo>
                    <a:pt x="97272" y="182326"/>
                    <a:pt x="96215" y="180741"/>
                    <a:pt x="94502" y="180524"/>
                  </a:cubicBezTo>
                  <a:cubicBezTo>
                    <a:pt x="93389" y="180562"/>
                    <a:pt x="92053" y="180670"/>
                    <a:pt x="92521" y="178976"/>
                  </a:cubicBezTo>
                  <a:lnTo>
                    <a:pt x="95078" y="172970"/>
                  </a:lnTo>
                  <a:cubicBezTo>
                    <a:pt x="95078" y="171611"/>
                    <a:pt x="94682" y="168652"/>
                    <a:pt x="96678" y="168643"/>
                  </a:cubicBezTo>
                  <a:lnTo>
                    <a:pt x="101396" y="168643"/>
                  </a:lnTo>
                  <a:cubicBezTo>
                    <a:pt x="103392" y="168643"/>
                    <a:pt x="102972" y="171606"/>
                    <a:pt x="102996" y="172970"/>
                  </a:cubicBezTo>
                  <a:lnTo>
                    <a:pt x="105501" y="178976"/>
                  </a:lnTo>
                  <a:moveTo>
                    <a:pt x="96819" y="176763"/>
                  </a:moveTo>
                  <a:lnTo>
                    <a:pt x="101226" y="176763"/>
                  </a:lnTo>
                  <a:lnTo>
                    <a:pt x="101226" y="170568"/>
                  </a:lnTo>
                  <a:lnTo>
                    <a:pt x="96819" y="170568"/>
                  </a:lnTo>
                  <a:close/>
                  <a:moveTo>
                    <a:pt x="124498" y="170573"/>
                  </a:moveTo>
                  <a:lnTo>
                    <a:pt x="120142" y="170573"/>
                  </a:lnTo>
                  <a:lnTo>
                    <a:pt x="120142" y="176763"/>
                  </a:lnTo>
                  <a:lnTo>
                    <a:pt x="124549" y="176763"/>
                  </a:lnTo>
                  <a:close/>
                  <a:moveTo>
                    <a:pt x="35649" y="144933"/>
                  </a:moveTo>
                  <a:cubicBezTo>
                    <a:pt x="30629" y="131296"/>
                    <a:pt x="37584" y="116976"/>
                    <a:pt x="40368" y="103590"/>
                  </a:cubicBezTo>
                  <a:cubicBezTo>
                    <a:pt x="38546" y="117108"/>
                    <a:pt x="31973" y="131084"/>
                    <a:pt x="36163" y="144768"/>
                  </a:cubicBezTo>
                  <a:lnTo>
                    <a:pt x="35932" y="144919"/>
                  </a:lnTo>
                  <a:cubicBezTo>
                    <a:pt x="36823" y="144705"/>
                    <a:pt x="37590" y="144142"/>
                    <a:pt x="38060" y="143357"/>
                  </a:cubicBezTo>
                  <a:cubicBezTo>
                    <a:pt x="49569" y="127045"/>
                    <a:pt x="51366" y="107600"/>
                    <a:pt x="41330" y="94606"/>
                  </a:cubicBezTo>
                  <a:cubicBezTo>
                    <a:pt x="35111" y="102698"/>
                    <a:pt x="30961" y="112186"/>
                    <a:pt x="29241" y="122246"/>
                  </a:cubicBezTo>
                  <a:cubicBezTo>
                    <a:pt x="28482" y="129846"/>
                    <a:pt x="30171" y="137489"/>
                    <a:pt x="34064" y="144060"/>
                  </a:cubicBezTo>
                  <a:cubicBezTo>
                    <a:pt x="34381" y="144635"/>
                    <a:pt x="35003" y="144973"/>
                    <a:pt x="35659" y="144928"/>
                  </a:cubicBezTo>
                  <a:moveTo>
                    <a:pt x="58807" y="354956"/>
                  </a:moveTo>
                  <a:cubicBezTo>
                    <a:pt x="60479" y="362116"/>
                    <a:pt x="60639" y="369547"/>
                    <a:pt x="59279" y="376774"/>
                  </a:cubicBezTo>
                  <a:cubicBezTo>
                    <a:pt x="59918" y="376423"/>
                    <a:pt x="60387" y="375827"/>
                    <a:pt x="60577" y="375122"/>
                  </a:cubicBezTo>
                  <a:cubicBezTo>
                    <a:pt x="63404" y="366918"/>
                    <a:pt x="64371" y="358187"/>
                    <a:pt x="63408" y="349562"/>
                  </a:cubicBezTo>
                  <a:cubicBezTo>
                    <a:pt x="61960" y="340526"/>
                    <a:pt x="57836" y="332130"/>
                    <a:pt x="51569" y="325461"/>
                  </a:cubicBezTo>
                  <a:cubicBezTo>
                    <a:pt x="46171" y="337757"/>
                    <a:pt x="43435" y="360330"/>
                    <a:pt x="57175" y="376184"/>
                  </a:cubicBezTo>
                  <a:cubicBezTo>
                    <a:pt x="57589" y="376798"/>
                    <a:pt x="58346" y="377082"/>
                    <a:pt x="59062" y="376892"/>
                  </a:cubicBezTo>
                  <a:lnTo>
                    <a:pt x="58854" y="376835"/>
                  </a:lnTo>
                  <a:cubicBezTo>
                    <a:pt x="59885" y="369669"/>
                    <a:pt x="59605" y="362375"/>
                    <a:pt x="58029" y="355310"/>
                  </a:cubicBezTo>
                  <a:cubicBezTo>
                    <a:pt x="56613" y="348270"/>
                    <a:pt x="53829" y="341834"/>
                    <a:pt x="52904" y="334643"/>
                  </a:cubicBezTo>
                  <a:cubicBezTo>
                    <a:pt x="54381" y="341697"/>
                    <a:pt x="57260" y="347911"/>
                    <a:pt x="58812" y="354960"/>
                  </a:cubicBezTo>
                  <a:moveTo>
                    <a:pt x="96843" y="206329"/>
                  </a:moveTo>
                  <a:cubicBezTo>
                    <a:pt x="96843" y="210444"/>
                    <a:pt x="92214" y="210604"/>
                    <a:pt x="92214" y="206258"/>
                  </a:cubicBezTo>
                  <a:cubicBezTo>
                    <a:pt x="92214" y="202389"/>
                    <a:pt x="86207" y="211312"/>
                    <a:pt x="86207" y="211312"/>
                  </a:cubicBezTo>
                  <a:lnTo>
                    <a:pt x="102590" y="211312"/>
                  </a:lnTo>
                  <a:cubicBezTo>
                    <a:pt x="102590" y="211312"/>
                    <a:pt x="96829" y="202290"/>
                    <a:pt x="96829" y="206329"/>
                  </a:cubicBezTo>
                  <a:moveTo>
                    <a:pt x="63092" y="87778"/>
                  </a:moveTo>
                  <a:cubicBezTo>
                    <a:pt x="63606" y="74095"/>
                    <a:pt x="73255" y="63285"/>
                    <a:pt x="79847" y="52008"/>
                  </a:cubicBezTo>
                  <a:cubicBezTo>
                    <a:pt x="75638" y="61062"/>
                    <a:pt x="68617" y="68947"/>
                    <a:pt x="65630" y="78568"/>
                  </a:cubicBezTo>
                  <a:cubicBezTo>
                    <a:pt x="64399" y="81564"/>
                    <a:pt x="64215" y="85211"/>
                    <a:pt x="63299" y="87882"/>
                  </a:cubicBezTo>
                  <a:cubicBezTo>
                    <a:pt x="64039" y="88035"/>
                    <a:pt x="64806" y="87819"/>
                    <a:pt x="65356" y="87302"/>
                  </a:cubicBezTo>
                  <a:cubicBezTo>
                    <a:pt x="79058" y="77522"/>
                    <a:pt x="86060" y="60841"/>
                    <a:pt x="83442" y="44213"/>
                  </a:cubicBezTo>
                  <a:cubicBezTo>
                    <a:pt x="75944" y="49441"/>
                    <a:pt x="69849" y="56435"/>
                    <a:pt x="65696" y="64578"/>
                  </a:cubicBezTo>
                  <a:cubicBezTo>
                    <a:pt x="62666" y="71413"/>
                    <a:pt x="61463" y="78918"/>
                    <a:pt x="62205" y="86358"/>
                  </a:cubicBezTo>
                  <a:cubicBezTo>
                    <a:pt x="62223" y="86955"/>
                    <a:pt x="62562" y="87496"/>
                    <a:pt x="63092" y="87773"/>
                  </a:cubicBezTo>
                  <a:moveTo>
                    <a:pt x="31077" y="316698"/>
                  </a:moveTo>
                  <a:cubicBezTo>
                    <a:pt x="31756" y="316663"/>
                    <a:pt x="32365" y="316270"/>
                    <a:pt x="32676" y="315665"/>
                  </a:cubicBezTo>
                  <a:cubicBezTo>
                    <a:pt x="37107" y="308427"/>
                    <a:pt x="39609" y="300175"/>
                    <a:pt x="39943" y="291695"/>
                  </a:cubicBezTo>
                  <a:cubicBezTo>
                    <a:pt x="39802" y="281418"/>
                    <a:pt x="37105" y="271336"/>
                    <a:pt x="32096" y="262361"/>
                  </a:cubicBezTo>
                  <a:cubicBezTo>
                    <a:pt x="26504" y="270221"/>
                    <a:pt x="23318" y="279537"/>
                    <a:pt x="22928" y="289176"/>
                  </a:cubicBezTo>
                  <a:cubicBezTo>
                    <a:pt x="22990" y="298174"/>
                    <a:pt x="25075" y="307044"/>
                    <a:pt x="29029" y="315127"/>
                  </a:cubicBezTo>
                  <a:cubicBezTo>
                    <a:pt x="29329" y="315918"/>
                    <a:pt x="30003" y="316507"/>
                    <a:pt x="30827" y="316698"/>
                  </a:cubicBezTo>
                  <a:cubicBezTo>
                    <a:pt x="31204" y="313509"/>
                    <a:pt x="32846" y="309706"/>
                    <a:pt x="33082" y="306054"/>
                  </a:cubicBezTo>
                  <a:cubicBezTo>
                    <a:pt x="34828" y="294800"/>
                    <a:pt x="31634" y="283358"/>
                    <a:pt x="31865" y="272081"/>
                  </a:cubicBezTo>
                  <a:cubicBezTo>
                    <a:pt x="32960" y="286812"/>
                    <a:pt x="37324" y="302553"/>
                    <a:pt x="31082" y="316703"/>
                  </a:cubicBezTo>
                  <a:moveTo>
                    <a:pt x="452038" y="414611"/>
                  </a:moveTo>
                  <a:cubicBezTo>
                    <a:pt x="453996" y="411879"/>
                    <a:pt x="455837" y="408402"/>
                    <a:pt x="453751" y="405344"/>
                  </a:cubicBezTo>
                  <a:cubicBezTo>
                    <a:pt x="452987" y="404259"/>
                    <a:pt x="452213" y="405891"/>
                    <a:pt x="451392" y="405688"/>
                  </a:cubicBezTo>
                  <a:cubicBezTo>
                    <a:pt x="451256" y="404321"/>
                    <a:pt x="451244" y="402944"/>
                    <a:pt x="451359" y="401574"/>
                  </a:cubicBezTo>
                  <a:cubicBezTo>
                    <a:pt x="450344" y="387551"/>
                    <a:pt x="445107" y="391193"/>
                    <a:pt x="442483" y="401314"/>
                  </a:cubicBezTo>
                  <a:cubicBezTo>
                    <a:pt x="442049" y="402588"/>
                    <a:pt x="441540" y="402489"/>
                    <a:pt x="441205" y="401678"/>
                  </a:cubicBezTo>
                  <a:cubicBezTo>
                    <a:pt x="438558" y="397573"/>
                    <a:pt x="438275" y="406698"/>
                    <a:pt x="438138" y="408284"/>
                  </a:cubicBezTo>
                  <a:cubicBezTo>
                    <a:pt x="437907" y="410379"/>
                    <a:pt x="438336" y="413280"/>
                    <a:pt x="436840" y="411450"/>
                  </a:cubicBezTo>
                  <a:cubicBezTo>
                    <a:pt x="435373" y="409963"/>
                    <a:pt x="433938" y="412313"/>
                    <a:pt x="433976" y="414031"/>
                  </a:cubicBezTo>
                  <a:cubicBezTo>
                    <a:pt x="433898" y="414938"/>
                    <a:pt x="433919" y="415851"/>
                    <a:pt x="434037" y="416753"/>
                  </a:cubicBezTo>
                  <a:cubicBezTo>
                    <a:pt x="434165" y="417654"/>
                    <a:pt x="435146" y="419089"/>
                    <a:pt x="435038" y="419650"/>
                  </a:cubicBezTo>
                  <a:cubicBezTo>
                    <a:pt x="434736" y="420122"/>
                    <a:pt x="433193" y="418018"/>
                    <a:pt x="432542" y="418773"/>
                  </a:cubicBezTo>
                  <a:cubicBezTo>
                    <a:pt x="431598" y="419575"/>
                    <a:pt x="431659" y="421925"/>
                    <a:pt x="431872" y="423284"/>
                  </a:cubicBezTo>
                  <a:cubicBezTo>
                    <a:pt x="432084" y="424642"/>
                    <a:pt x="433443" y="426511"/>
                    <a:pt x="433287" y="427058"/>
                  </a:cubicBezTo>
                  <a:cubicBezTo>
                    <a:pt x="433131" y="427606"/>
                    <a:pt x="432763" y="427256"/>
                    <a:pt x="432277" y="427530"/>
                  </a:cubicBezTo>
                  <a:cubicBezTo>
                    <a:pt x="431791" y="427804"/>
                    <a:pt x="431428" y="429946"/>
                    <a:pt x="431136" y="430701"/>
                  </a:cubicBezTo>
                  <a:cubicBezTo>
                    <a:pt x="430149" y="432451"/>
                    <a:pt x="429083" y="432659"/>
                    <a:pt x="429347" y="434990"/>
                  </a:cubicBezTo>
                  <a:cubicBezTo>
                    <a:pt x="429545" y="435934"/>
                    <a:pt x="430154" y="435816"/>
                    <a:pt x="430154" y="435816"/>
                  </a:cubicBezTo>
                  <a:cubicBezTo>
                    <a:pt x="436993" y="428976"/>
                    <a:pt x="441755" y="420340"/>
                    <a:pt x="443890" y="410907"/>
                  </a:cubicBezTo>
                  <a:cubicBezTo>
                    <a:pt x="443828" y="411266"/>
                    <a:pt x="443734" y="411912"/>
                    <a:pt x="443630" y="412365"/>
                  </a:cubicBezTo>
                  <a:cubicBezTo>
                    <a:pt x="441489" y="421328"/>
                    <a:pt x="437255" y="429657"/>
                    <a:pt x="431277" y="436670"/>
                  </a:cubicBezTo>
                  <a:cubicBezTo>
                    <a:pt x="431084" y="436943"/>
                    <a:pt x="432004" y="436783"/>
                    <a:pt x="432400" y="436670"/>
                  </a:cubicBezTo>
                  <a:cubicBezTo>
                    <a:pt x="435836" y="435318"/>
                    <a:pt x="438940" y="433242"/>
                    <a:pt x="441502" y="430583"/>
                  </a:cubicBezTo>
                  <a:cubicBezTo>
                    <a:pt x="441738" y="429073"/>
                    <a:pt x="440228" y="430309"/>
                    <a:pt x="440436" y="429300"/>
                  </a:cubicBezTo>
                  <a:cubicBezTo>
                    <a:pt x="440535" y="428790"/>
                    <a:pt x="442715" y="428828"/>
                    <a:pt x="445088" y="428087"/>
                  </a:cubicBezTo>
                  <a:cubicBezTo>
                    <a:pt x="447686" y="427495"/>
                    <a:pt x="449726" y="425485"/>
                    <a:pt x="450359" y="422897"/>
                  </a:cubicBezTo>
                  <a:cubicBezTo>
                    <a:pt x="450590" y="421481"/>
                    <a:pt x="450000" y="421080"/>
                    <a:pt x="449311" y="420839"/>
                  </a:cubicBezTo>
                  <a:cubicBezTo>
                    <a:pt x="448622" y="420599"/>
                    <a:pt x="447811" y="420594"/>
                    <a:pt x="447537" y="420108"/>
                  </a:cubicBezTo>
                  <a:cubicBezTo>
                    <a:pt x="448056" y="418570"/>
                    <a:pt x="450840" y="416513"/>
                    <a:pt x="452081" y="414564"/>
                  </a:cubicBezTo>
                  <a:moveTo>
                    <a:pt x="407213" y="311178"/>
                  </a:moveTo>
                  <a:cubicBezTo>
                    <a:pt x="406387" y="311178"/>
                    <a:pt x="404566" y="311178"/>
                    <a:pt x="403759" y="311258"/>
                  </a:cubicBezTo>
                  <a:lnTo>
                    <a:pt x="403759" y="311560"/>
                  </a:lnTo>
                  <a:cubicBezTo>
                    <a:pt x="404557" y="311480"/>
                    <a:pt x="406387" y="311466"/>
                    <a:pt x="407199" y="311480"/>
                  </a:cubicBezTo>
                  <a:lnTo>
                    <a:pt x="407199" y="311178"/>
                  </a:lnTo>
                  <a:moveTo>
                    <a:pt x="155720" y="467434"/>
                  </a:moveTo>
                  <a:cubicBezTo>
                    <a:pt x="146392" y="465263"/>
                    <a:pt x="136632" y="465890"/>
                    <a:pt x="127659" y="469237"/>
                  </a:cubicBezTo>
                  <a:cubicBezTo>
                    <a:pt x="134019" y="476630"/>
                    <a:pt x="142335" y="482085"/>
                    <a:pt x="151652" y="484973"/>
                  </a:cubicBezTo>
                  <a:cubicBezTo>
                    <a:pt x="159814" y="486926"/>
                    <a:pt x="168347" y="486685"/>
                    <a:pt x="176386" y="484279"/>
                  </a:cubicBezTo>
                  <a:cubicBezTo>
                    <a:pt x="181718" y="481948"/>
                    <a:pt x="169257" y="483911"/>
                    <a:pt x="167365" y="482934"/>
                  </a:cubicBezTo>
                  <a:cubicBezTo>
                    <a:pt x="156290" y="481755"/>
                    <a:pt x="146901" y="475333"/>
                    <a:pt x="136648" y="471638"/>
                  </a:cubicBezTo>
                  <a:cubicBezTo>
                    <a:pt x="143725" y="473398"/>
                    <a:pt x="150109" y="477164"/>
                    <a:pt x="156989" y="479447"/>
                  </a:cubicBezTo>
                  <a:cubicBezTo>
                    <a:pt x="163764" y="481736"/>
                    <a:pt x="170883" y="482845"/>
                    <a:pt x="178033" y="482717"/>
                  </a:cubicBezTo>
                  <a:cubicBezTo>
                    <a:pt x="178178" y="481896"/>
                    <a:pt x="177884" y="481061"/>
                    <a:pt x="177259" y="480514"/>
                  </a:cubicBezTo>
                  <a:cubicBezTo>
                    <a:pt x="171302" y="474399"/>
                    <a:pt x="163891" y="469900"/>
                    <a:pt x="155720" y="467434"/>
                  </a:cubicBezTo>
                  <a:moveTo>
                    <a:pt x="489262" y="401414"/>
                  </a:moveTo>
                  <a:cubicBezTo>
                    <a:pt x="487630" y="401010"/>
                    <a:pt x="485922" y="400992"/>
                    <a:pt x="484280" y="401362"/>
                  </a:cubicBezTo>
                  <a:cubicBezTo>
                    <a:pt x="482515" y="401649"/>
                    <a:pt x="481052" y="402400"/>
                    <a:pt x="480977" y="401975"/>
                  </a:cubicBezTo>
                  <a:cubicBezTo>
                    <a:pt x="480731" y="400753"/>
                    <a:pt x="481920" y="399281"/>
                    <a:pt x="480929" y="398233"/>
                  </a:cubicBezTo>
                  <a:cubicBezTo>
                    <a:pt x="476654" y="394600"/>
                    <a:pt x="473144" y="403542"/>
                    <a:pt x="471299" y="406212"/>
                  </a:cubicBezTo>
                  <a:cubicBezTo>
                    <a:pt x="470563" y="407444"/>
                    <a:pt x="470049" y="408232"/>
                    <a:pt x="469884" y="408024"/>
                  </a:cubicBezTo>
                  <a:cubicBezTo>
                    <a:pt x="469143" y="407213"/>
                    <a:pt x="469827" y="403542"/>
                    <a:pt x="467671" y="403994"/>
                  </a:cubicBezTo>
                  <a:cubicBezTo>
                    <a:pt x="463330" y="405618"/>
                    <a:pt x="463693" y="413153"/>
                    <a:pt x="461678" y="416343"/>
                  </a:cubicBezTo>
                  <a:cubicBezTo>
                    <a:pt x="460895" y="416272"/>
                    <a:pt x="462150" y="414710"/>
                    <a:pt x="461008" y="414536"/>
                  </a:cubicBezTo>
                  <a:cubicBezTo>
                    <a:pt x="460848" y="414512"/>
                    <a:pt x="460536" y="414738"/>
                    <a:pt x="460164" y="415139"/>
                  </a:cubicBezTo>
                  <a:cubicBezTo>
                    <a:pt x="457460" y="417828"/>
                    <a:pt x="455051" y="420796"/>
                    <a:pt x="452977" y="423996"/>
                  </a:cubicBezTo>
                  <a:cubicBezTo>
                    <a:pt x="458555" y="422252"/>
                    <a:pt x="463989" y="420080"/>
                    <a:pt x="469232" y="417499"/>
                  </a:cubicBezTo>
                  <a:cubicBezTo>
                    <a:pt x="471744" y="416174"/>
                    <a:pt x="474328" y="414998"/>
                    <a:pt x="476980" y="413979"/>
                  </a:cubicBezTo>
                  <a:cubicBezTo>
                    <a:pt x="469927" y="417861"/>
                    <a:pt x="462683" y="421385"/>
                    <a:pt x="455275" y="424539"/>
                  </a:cubicBezTo>
                  <a:cubicBezTo>
                    <a:pt x="454435" y="424935"/>
                    <a:pt x="453544" y="424982"/>
                    <a:pt x="453039" y="425633"/>
                  </a:cubicBezTo>
                  <a:cubicBezTo>
                    <a:pt x="452809" y="426068"/>
                    <a:pt x="452838" y="426594"/>
                    <a:pt x="453114" y="427002"/>
                  </a:cubicBezTo>
                  <a:cubicBezTo>
                    <a:pt x="453511" y="427570"/>
                    <a:pt x="454153" y="427919"/>
                    <a:pt x="454846" y="427945"/>
                  </a:cubicBezTo>
                  <a:cubicBezTo>
                    <a:pt x="455148" y="427945"/>
                    <a:pt x="456158" y="427327"/>
                    <a:pt x="456804" y="427403"/>
                  </a:cubicBezTo>
                  <a:cubicBezTo>
                    <a:pt x="457450" y="427478"/>
                    <a:pt x="459026" y="428153"/>
                    <a:pt x="459489" y="427667"/>
                  </a:cubicBezTo>
                  <a:cubicBezTo>
                    <a:pt x="460933" y="424723"/>
                    <a:pt x="460800" y="428809"/>
                    <a:pt x="462037" y="430418"/>
                  </a:cubicBezTo>
                  <a:cubicBezTo>
                    <a:pt x="463787" y="432777"/>
                    <a:pt x="466283" y="432706"/>
                    <a:pt x="466198" y="429238"/>
                  </a:cubicBezTo>
                  <a:cubicBezTo>
                    <a:pt x="466246" y="425402"/>
                    <a:pt x="467048" y="429007"/>
                    <a:pt x="467902" y="430267"/>
                  </a:cubicBezTo>
                  <a:cubicBezTo>
                    <a:pt x="470535" y="433178"/>
                    <a:pt x="473800" y="430885"/>
                    <a:pt x="473517" y="427365"/>
                  </a:cubicBezTo>
                  <a:cubicBezTo>
                    <a:pt x="473451" y="426535"/>
                    <a:pt x="473271" y="425949"/>
                    <a:pt x="473644" y="425581"/>
                  </a:cubicBezTo>
                  <a:cubicBezTo>
                    <a:pt x="474017" y="425213"/>
                    <a:pt x="475192" y="425520"/>
                    <a:pt x="476711" y="425685"/>
                  </a:cubicBezTo>
                  <a:cubicBezTo>
                    <a:pt x="478891" y="426089"/>
                    <a:pt x="481137" y="425555"/>
                    <a:pt x="482902" y="424213"/>
                  </a:cubicBezTo>
                  <a:cubicBezTo>
                    <a:pt x="484166" y="423054"/>
                    <a:pt x="484742" y="421326"/>
                    <a:pt x="484426" y="419641"/>
                  </a:cubicBezTo>
                  <a:cubicBezTo>
                    <a:pt x="483916" y="418296"/>
                    <a:pt x="482812" y="417692"/>
                    <a:pt x="484520" y="416267"/>
                  </a:cubicBezTo>
                  <a:cubicBezTo>
                    <a:pt x="486035" y="415150"/>
                    <a:pt x="487455" y="413913"/>
                    <a:pt x="488767" y="412568"/>
                  </a:cubicBezTo>
                  <a:cubicBezTo>
                    <a:pt x="491787" y="410011"/>
                    <a:pt x="493957" y="402886"/>
                    <a:pt x="489276" y="401423"/>
                  </a:cubicBezTo>
                  <a:moveTo>
                    <a:pt x="515700" y="352177"/>
                  </a:moveTo>
                  <a:cubicBezTo>
                    <a:pt x="514081" y="352743"/>
                    <a:pt x="512793" y="353738"/>
                    <a:pt x="512647" y="353295"/>
                  </a:cubicBezTo>
                  <a:cubicBezTo>
                    <a:pt x="512175" y="352049"/>
                    <a:pt x="513053" y="350303"/>
                    <a:pt x="511901" y="349345"/>
                  </a:cubicBezTo>
                  <a:cubicBezTo>
                    <a:pt x="510962" y="348390"/>
                    <a:pt x="509429" y="348376"/>
                    <a:pt x="508471" y="349315"/>
                  </a:cubicBezTo>
                  <a:cubicBezTo>
                    <a:pt x="508405" y="349382"/>
                    <a:pt x="508339" y="349454"/>
                    <a:pt x="508278" y="349529"/>
                  </a:cubicBezTo>
                  <a:cubicBezTo>
                    <a:pt x="506098" y="351115"/>
                    <a:pt x="503762" y="361552"/>
                    <a:pt x="502988" y="361326"/>
                  </a:cubicBezTo>
                  <a:cubicBezTo>
                    <a:pt x="501927" y="359754"/>
                    <a:pt x="501714" y="355022"/>
                    <a:pt x="498888" y="358381"/>
                  </a:cubicBezTo>
                  <a:cubicBezTo>
                    <a:pt x="496609" y="361750"/>
                    <a:pt x="497727" y="367795"/>
                    <a:pt x="496675" y="371093"/>
                  </a:cubicBezTo>
                  <a:cubicBezTo>
                    <a:pt x="495901" y="371140"/>
                    <a:pt x="496831" y="369314"/>
                    <a:pt x="495670" y="369314"/>
                  </a:cubicBezTo>
                  <a:cubicBezTo>
                    <a:pt x="494953" y="369540"/>
                    <a:pt x="493438" y="373150"/>
                    <a:pt x="492683" y="374452"/>
                  </a:cubicBezTo>
                  <a:cubicBezTo>
                    <a:pt x="491824" y="376175"/>
                    <a:pt x="489852" y="379487"/>
                    <a:pt x="490041" y="380681"/>
                  </a:cubicBezTo>
                  <a:cubicBezTo>
                    <a:pt x="495599" y="377316"/>
                    <a:pt x="500969" y="373653"/>
                    <a:pt x="506126" y="369706"/>
                  </a:cubicBezTo>
                  <a:cubicBezTo>
                    <a:pt x="507636" y="368576"/>
                    <a:pt x="509235" y="367565"/>
                    <a:pt x="510901" y="366681"/>
                  </a:cubicBezTo>
                  <a:cubicBezTo>
                    <a:pt x="507862" y="368720"/>
                    <a:pt x="504960" y="370950"/>
                    <a:pt x="502205" y="373358"/>
                  </a:cubicBezTo>
                  <a:cubicBezTo>
                    <a:pt x="498614" y="376373"/>
                    <a:pt x="494457" y="379336"/>
                    <a:pt x="490763" y="381926"/>
                  </a:cubicBezTo>
                  <a:cubicBezTo>
                    <a:pt x="490470" y="382483"/>
                    <a:pt x="490130" y="382672"/>
                    <a:pt x="490881" y="383785"/>
                  </a:cubicBezTo>
                  <a:cubicBezTo>
                    <a:pt x="492707" y="385371"/>
                    <a:pt x="493084" y="383856"/>
                    <a:pt x="494471" y="383493"/>
                  </a:cubicBezTo>
                  <a:cubicBezTo>
                    <a:pt x="495090" y="383446"/>
                    <a:pt x="496755" y="383851"/>
                    <a:pt x="497081" y="383266"/>
                  </a:cubicBezTo>
                  <a:cubicBezTo>
                    <a:pt x="497406" y="382681"/>
                    <a:pt x="497227" y="382007"/>
                    <a:pt x="497680" y="382011"/>
                  </a:cubicBezTo>
                  <a:cubicBezTo>
                    <a:pt x="498133" y="382016"/>
                    <a:pt x="499185" y="384757"/>
                    <a:pt x="500133" y="385644"/>
                  </a:cubicBezTo>
                  <a:cubicBezTo>
                    <a:pt x="501082" y="386532"/>
                    <a:pt x="502818" y="387603"/>
                    <a:pt x="503720" y="386352"/>
                  </a:cubicBezTo>
                  <a:cubicBezTo>
                    <a:pt x="504508" y="385456"/>
                    <a:pt x="503248" y="382436"/>
                    <a:pt x="503639" y="381893"/>
                  </a:cubicBezTo>
                  <a:cubicBezTo>
                    <a:pt x="504111" y="381865"/>
                    <a:pt x="505003" y="383974"/>
                    <a:pt x="505649" y="384488"/>
                  </a:cubicBezTo>
                  <a:cubicBezTo>
                    <a:pt x="506296" y="385003"/>
                    <a:pt x="509028" y="386683"/>
                    <a:pt x="510207" y="383960"/>
                  </a:cubicBezTo>
                  <a:cubicBezTo>
                    <a:pt x="511312" y="381841"/>
                    <a:pt x="509712" y="380185"/>
                    <a:pt x="510080" y="378798"/>
                  </a:cubicBezTo>
                  <a:cubicBezTo>
                    <a:pt x="511741" y="377986"/>
                    <a:pt x="515487" y="379109"/>
                    <a:pt x="517743" y="377038"/>
                  </a:cubicBezTo>
                  <a:cubicBezTo>
                    <a:pt x="519691" y="375537"/>
                    <a:pt x="520055" y="372740"/>
                    <a:pt x="518554" y="370791"/>
                  </a:cubicBezTo>
                  <a:cubicBezTo>
                    <a:pt x="518554" y="370791"/>
                    <a:pt x="518554" y="370791"/>
                    <a:pt x="518554" y="370791"/>
                  </a:cubicBezTo>
                  <a:cubicBezTo>
                    <a:pt x="517507" y="370017"/>
                    <a:pt x="518106" y="368432"/>
                    <a:pt x="519224" y="367422"/>
                  </a:cubicBezTo>
                  <a:cubicBezTo>
                    <a:pt x="520305" y="366197"/>
                    <a:pt x="521272" y="364877"/>
                    <a:pt x="522112" y="363477"/>
                  </a:cubicBezTo>
                  <a:cubicBezTo>
                    <a:pt x="526142" y="357084"/>
                    <a:pt x="524051" y="348892"/>
                    <a:pt x="515709" y="352181"/>
                  </a:cubicBezTo>
                  <a:moveTo>
                    <a:pt x="546379" y="249093"/>
                  </a:moveTo>
                  <a:cubicBezTo>
                    <a:pt x="549135" y="243492"/>
                    <a:pt x="549144" y="228572"/>
                    <a:pt x="540217" y="237617"/>
                  </a:cubicBezTo>
                  <a:cubicBezTo>
                    <a:pt x="538995" y="238877"/>
                    <a:pt x="538164" y="240406"/>
                    <a:pt x="537961" y="240047"/>
                  </a:cubicBezTo>
                  <a:cubicBezTo>
                    <a:pt x="537329" y="238962"/>
                    <a:pt x="537707" y="236957"/>
                    <a:pt x="536640" y="236622"/>
                  </a:cubicBezTo>
                  <a:cubicBezTo>
                    <a:pt x="535262" y="236192"/>
                    <a:pt x="534352" y="237004"/>
                    <a:pt x="533734" y="238424"/>
                  </a:cubicBezTo>
                  <a:cubicBezTo>
                    <a:pt x="532318" y="240783"/>
                    <a:pt x="532318" y="252009"/>
                    <a:pt x="531676" y="252145"/>
                  </a:cubicBezTo>
                  <a:cubicBezTo>
                    <a:pt x="530813" y="251796"/>
                    <a:pt x="530049" y="248007"/>
                    <a:pt x="528600" y="249682"/>
                  </a:cubicBezTo>
                  <a:cubicBezTo>
                    <a:pt x="527840" y="250736"/>
                    <a:pt x="527449" y="252016"/>
                    <a:pt x="527501" y="253316"/>
                  </a:cubicBezTo>
                  <a:cubicBezTo>
                    <a:pt x="527203" y="256713"/>
                    <a:pt x="528723" y="261365"/>
                    <a:pt x="528657" y="264456"/>
                  </a:cubicBezTo>
                  <a:cubicBezTo>
                    <a:pt x="528062" y="264890"/>
                    <a:pt x="528383" y="262682"/>
                    <a:pt x="527468" y="263262"/>
                  </a:cubicBezTo>
                  <a:cubicBezTo>
                    <a:pt x="526755" y="265890"/>
                    <a:pt x="526269" y="268574"/>
                    <a:pt x="526010" y="271283"/>
                  </a:cubicBezTo>
                  <a:cubicBezTo>
                    <a:pt x="525665" y="273010"/>
                    <a:pt x="525137" y="276780"/>
                    <a:pt x="525599" y="276997"/>
                  </a:cubicBezTo>
                  <a:cubicBezTo>
                    <a:pt x="530346" y="269405"/>
                    <a:pt x="533974" y="260827"/>
                    <a:pt x="539084" y="253485"/>
                  </a:cubicBezTo>
                  <a:cubicBezTo>
                    <a:pt x="536277" y="258191"/>
                    <a:pt x="533729" y="263049"/>
                    <a:pt x="531459" y="268037"/>
                  </a:cubicBezTo>
                  <a:cubicBezTo>
                    <a:pt x="529883" y="271288"/>
                    <a:pt x="527972" y="274818"/>
                    <a:pt x="526382" y="277880"/>
                  </a:cubicBezTo>
                  <a:cubicBezTo>
                    <a:pt x="526316" y="278484"/>
                    <a:pt x="526000" y="278890"/>
                    <a:pt x="526901" y="279602"/>
                  </a:cubicBezTo>
                  <a:cubicBezTo>
                    <a:pt x="528704" y="280145"/>
                    <a:pt x="528675" y="278437"/>
                    <a:pt x="529671" y="277417"/>
                  </a:cubicBezTo>
                  <a:cubicBezTo>
                    <a:pt x="530143" y="277045"/>
                    <a:pt x="531558" y="276554"/>
                    <a:pt x="531667" y="275827"/>
                  </a:cubicBezTo>
                  <a:cubicBezTo>
                    <a:pt x="531436" y="272444"/>
                    <a:pt x="532955" y="275775"/>
                    <a:pt x="534607" y="276483"/>
                  </a:cubicBezTo>
                  <a:cubicBezTo>
                    <a:pt x="535550" y="276813"/>
                    <a:pt x="537164" y="276927"/>
                    <a:pt x="537584" y="275280"/>
                  </a:cubicBezTo>
                  <a:cubicBezTo>
                    <a:pt x="538056" y="274298"/>
                    <a:pt x="536381" y="271793"/>
                    <a:pt x="536527" y="271142"/>
                  </a:cubicBezTo>
                  <a:cubicBezTo>
                    <a:pt x="536876" y="270887"/>
                    <a:pt x="538070" y="272392"/>
                    <a:pt x="538697" y="272557"/>
                  </a:cubicBezTo>
                  <a:cubicBezTo>
                    <a:pt x="541665" y="273308"/>
                    <a:pt x="543180" y="269443"/>
                    <a:pt x="541552" y="266622"/>
                  </a:cubicBezTo>
                  <a:cubicBezTo>
                    <a:pt x="541170" y="265966"/>
                    <a:pt x="540797" y="265574"/>
                    <a:pt x="540929" y="265046"/>
                  </a:cubicBezTo>
                  <a:cubicBezTo>
                    <a:pt x="542137" y="263460"/>
                    <a:pt x="545534" y="262427"/>
                    <a:pt x="546643" y="259742"/>
                  </a:cubicBezTo>
                  <a:cubicBezTo>
                    <a:pt x="547979" y="257875"/>
                    <a:pt x="547719" y="255303"/>
                    <a:pt x="546030" y="253745"/>
                  </a:cubicBezTo>
                  <a:cubicBezTo>
                    <a:pt x="544496" y="253108"/>
                    <a:pt x="545761" y="250867"/>
                    <a:pt x="546379" y="249130"/>
                  </a:cubicBezTo>
                  <a:moveTo>
                    <a:pt x="537055" y="299523"/>
                  </a:moveTo>
                  <a:cubicBezTo>
                    <a:pt x="535503" y="300255"/>
                    <a:pt x="534290" y="301411"/>
                    <a:pt x="534168" y="300977"/>
                  </a:cubicBezTo>
                  <a:cubicBezTo>
                    <a:pt x="533790" y="299646"/>
                    <a:pt x="534640" y="297839"/>
                    <a:pt x="533653" y="297065"/>
                  </a:cubicBezTo>
                  <a:cubicBezTo>
                    <a:pt x="532714" y="296257"/>
                    <a:pt x="531299" y="296361"/>
                    <a:pt x="530492" y="297299"/>
                  </a:cubicBezTo>
                  <a:cubicBezTo>
                    <a:pt x="530407" y="297400"/>
                    <a:pt x="530327" y="297508"/>
                    <a:pt x="530261" y="297622"/>
                  </a:cubicBezTo>
                  <a:cubicBezTo>
                    <a:pt x="527760" y="300321"/>
                    <a:pt x="526680" y="307304"/>
                    <a:pt x="524830" y="310041"/>
                  </a:cubicBezTo>
                  <a:cubicBezTo>
                    <a:pt x="524042" y="309328"/>
                    <a:pt x="524193" y="305351"/>
                    <a:pt x="522310" y="306346"/>
                  </a:cubicBezTo>
                  <a:cubicBezTo>
                    <a:pt x="518535" y="309111"/>
                    <a:pt x="519890" y="316816"/>
                    <a:pt x="518677" y="320502"/>
                  </a:cubicBezTo>
                  <a:cubicBezTo>
                    <a:pt x="517969" y="320653"/>
                    <a:pt x="518847" y="318690"/>
                    <a:pt x="517781" y="318836"/>
                  </a:cubicBezTo>
                  <a:cubicBezTo>
                    <a:pt x="516181" y="321476"/>
                    <a:pt x="514784" y="324233"/>
                    <a:pt x="513605" y="327084"/>
                  </a:cubicBezTo>
                  <a:cubicBezTo>
                    <a:pt x="512906" y="328278"/>
                    <a:pt x="512477" y="329612"/>
                    <a:pt x="512354" y="330991"/>
                  </a:cubicBezTo>
                  <a:cubicBezTo>
                    <a:pt x="519092" y="326017"/>
                    <a:pt x="524924" y="319534"/>
                    <a:pt x="531742" y="314693"/>
                  </a:cubicBezTo>
                  <a:cubicBezTo>
                    <a:pt x="526316" y="318940"/>
                    <a:pt x="519168" y="327037"/>
                    <a:pt x="512869" y="332184"/>
                  </a:cubicBezTo>
                  <a:cubicBezTo>
                    <a:pt x="512977" y="332350"/>
                    <a:pt x="512142" y="332972"/>
                    <a:pt x="513005" y="334072"/>
                  </a:cubicBezTo>
                  <a:cubicBezTo>
                    <a:pt x="514685" y="335421"/>
                    <a:pt x="515063" y="333746"/>
                    <a:pt x="516332" y="333246"/>
                  </a:cubicBezTo>
                  <a:cubicBezTo>
                    <a:pt x="516912" y="333114"/>
                    <a:pt x="518460" y="333289"/>
                    <a:pt x="518776" y="332661"/>
                  </a:cubicBezTo>
                  <a:cubicBezTo>
                    <a:pt x="519092" y="332033"/>
                    <a:pt x="518918" y="331363"/>
                    <a:pt x="519338" y="331312"/>
                  </a:cubicBezTo>
                  <a:cubicBezTo>
                    <a:pt x="519758" y="331260"/>
                    <a:pt x="520715" y="333874"/>
                    <a:pt x="521569" y="334614"/>
                  </a:cubicBezTo>
                  <a:cubicBezTo>
                    <a:pt x="522423" y="335355"/>
                    <a:pt x="524047" y="336209"/>
                    <a:pt x="524872" y="334817"/>
                  </a:cubicBezTo>
                  <a:cubicBezTo>
                    <a:pt x="525590" y="333614"/>
                    <a:pt x="524467" y="330462"/>
                    <a:pt x="524872" y="330391"/>
                  </a:cubicBezTo>
                  <a:cubicBezTo>
                    <a:pt x="525278" y="330321"/>
                    <a:pt x="526090" y="332279"/>
                    <a:pt x="526680" y="332699"/>
                  </a:cubicBezTo>
                  <a:cubicBezTo>
                    <a:pt x="527246" y="333089"/>
                    <a:pt x="527906" y="333320"/>
                    <a:pt x="528595" y="333369"/>
                  </a:cubicBezTo>
                  <a:cubicBezTo>
                    <a:pt x="529690" y="333397"/>
                    <a:pt x="530652" y="332652"/>
                    <a:pt x="530903" y="331585"/>
                  </a:cubicBezTo>
                  <a:cubicBezTo>
                    <a:pt x="531993" y="328707"/>
                    <a:pt x="530346" y="327400"/>
                    <a:pt x="530903" y="326518"/>
                  </a:cubicBezTo>
                  <a:cubicBezTo>
                    <a:pt x="531459" y="325635"/>
                    <a:pt x="535267" y="326466"/>
                    <a:pt x="538037" y="323922"/>
                  </a:cubicBezTo>
                  <a:cubicBezTo>
                    <a:pt x="539877" y="322418"/>
                    <a:pt x="540269" y="319762"/>
                    <a:pt x="538948" y="317788"/>
                  </a:cubicBezTo>
                  <a:cubicBezTo>
                    <a:pt x="538339" y="317260"/>
                    <a:pt x="538221" y="316335"/>
                    <a:pt x="539108" y="315146"/>
                  </a:cubicBezTo>
                  <a:cubicBezTo>
                    <a:pt x="540382" y="313618"/>
                    <a:pt x="541519" y="311980"/>
                    <a:pt x="542505" y="310253"/>
                  </a:cubicBezTo>
                  <a:cubicBezTo>
                    <a:pt x="546058" y="304511"/>
                    <a:pt x="545676" y="295088"/>
                    <a:pt x="537027" y="299519"/>
                  </a:cubicBezTo>
                  <a:moveTo>
                    <a:pt x="408756" y="474399"/>
                  </a:moveTo>
                  <a:cubicBezTo>
                    <a:pt x="407107" y="473464"/>
                    <a:pt x="405296" y="472856"/>
                    <a:pt x="403419" y="472601"/>
                  </a:cubicBezTo>
                  <a:cubicBezTo>
                    <a:pt x="401409" y="472237"/>
                    <a:pt x="399546" y="472370"/>
                    <a:pt x="399645" y="471978"/>
                  </a:cubicBezTo>
                  <a:cubicBezTo>
                    <a:pt x="399848" y="470850"/>
                    <a:pt x="401740" y="470010"/>
                    <a:pt x="401060" y="468736"/>
                  </a:cubicBezTo>
                  <a:cubicBezTo>
                    <a:pt x="400295" y="467393"/>
                    <a:pt x="398711" y="466746"/>
                    <a:pt x="397224" y="467170"/>
                  </a:cubicBezTo>
                  <a:cubicBezTo>
                    <a:pt x="394393" y="467208"/>
                    <a:pt x="386103" y="473441"/>
                    <a:pt x="385362" y="472907"/>
                  </a:cubicBezTo>
                  <a:cubicBezTo>
                    <a:pt x="384970" y="471822"/>
                    <a:pt x="387028" y="469133"/>
                    <a:pt x="384635" y="468708"/>
                  </a:cubicBezTo>
                  <a:cubicBezTo>
                    <a:pt x="380356" y="467863"/>
                    <a:pt x="376737" y="474483"/>
                    <a:pt x="373783" y="476371"/>
                  </a:cubicBezTo>
                  <a:cubicBezTo>
                    <a:pt x="373382" y="476187"/>
                    <a:pt x="373670" y="475899"/>
                    <a:pt x="373901" y="475592"/>
                  </a:cubicBezTo>
                  <a:cubicBezTo>
                    <a:pt x="374132" y="475286"/>
                    <a:pt x="374316" y="474927"/>
                    <a:pt x="373740" y="474649"/>
                  </a:cubicBezTo>
                  <a:cubicBezTo>
                    <a:pt x="372553" y="474762"/>
                    <a:pt x="371400" y="475111"/>
                    <a:pt x="370352" y="475682"/>
                  </a:cubicBezTo>
                  <a:lnTo>
                    <a:pt x="371018" y="475139"/>
                  </a:lnTo>
                  <a:cubicBezTo>
                    <a:pt x="369083" y="476588"/>
                    <a:pt x="366035" y="478187"/>
                    <a:pt x="365450" y="480679"/>
                  </a:cubicBezTo>
                  <a:cubicBezTo>
                    <a:pt x="372528" y="477848"/>
                    <a:pt x="379605" y="479386"/>
                    <a:pt x="387108" y="479221"/>
                  </a:cubicBezTo>
                  <a:cubicBezTo>
                    <a:pt x="388119" y="479273"/>
                    <a:pt x="389129" y="479367"/>
                    <a:pt x="390132" y="479504"/>
                  </a:cubicBezTo>
                  <a:cubicBezTo>
                    <a:pt x="386015" y="479334"/>
                    <a:pt x="381892" y="479376"/>
                    <a:pt x="377779" y="479627"/>
                  </a:cubicBezTo>
                  <a:cubicBezTo>
                    <a:pt x="374440" y="479414"/>
                    <a:pt x="371092" y="479853"/>
                    <a:pt x="367918" y="480910"/>
                  </a:cubicBezTo>
                  <a:cubicBezTo>
                    <a:pt x="367172" y="481212"/>
                    <a:pt x="366280" y="481382"/>
                    <a:pt x="365875" y="481995"/>
                  </a:cubicBezTo>
                  <a:cubicBezTo>
                    <a:pt x="365403" y="483123"/>
                    <a:pt x="367682" y="483680"/>
                    <a:pt x="368276" y="483529"/>
                  </a:cubicBezTo>
                  <a:cubicBezTo>
                    <a:pt x="368578" y="483496"/>
                    <a:pt x="369409" y="482972"/>
                    <a:pt x="370036" y="483010"/>
                  </a:cubicBezTo>
                  <a:cubicBezTo>
                    <a:pt x="370664" y="483047"/>
                    <a:pt x="372396" y="483571"/>
                    <a:pt x="372707" y="483298"/>
                  </a:cubicBezTo>
                  <a:cubicBezTo>
                    <a:pt x="373018" y="483024"/>
                    <a:pt x="372867" y="482557"/>
                    <a:pt x="373311" y="482670"/>
                  </a:cubicBezTo>
                  <a:cubicBezTo>
                    <a:pt x="373533" y="482727"/>
                    <a:pt x="373896" y="483241"/>
                    <a:pt x="374335" y="483807"/>
                  </a:cubicBezTo>
                  <a:cubicBezTo>
                    <a:pt x="375444" y="485468"/>
                    <a:pt x="377233" y="486544"/>
                    <a:pt x="379218" y="486751"/>
                  </a:cubicBezTo>
                  <a:cubicBezTo>
                    <a:pt x="379808" y="486648"/>
                    <a:pt x="378676" y="484614"/>
                    <a:pt x="379044" y="484628"/>
                  </a:cubicBezTo>
                  <a:cubicBezTo>
                    <a:pt x="380327" y="486327"/>
                    <a:pt x="382025" y="487671"/>
                    <a:pt x="383975" y="488530"/>
                  </a:cubicBezTo>
                  <a:cubicBezTo>
                    <a:pt x="386164" y="490196"/>
                    <a:pt x="388814" y="491144"/>
                    <a:pt x="391562" y="491243"/>
                  </a:cubicBezTo>
                  <a:cubicBezTo>
                    <a:pt x="393869" y="491413"/>
                    <a:pt x="396483" y="489465"/>
                    <a:pt x="395809" y="487374"/>
                  </a:cubicBezTo>
                  <a:cubicBezTo>
                    <a:pt x="395455" y="486596"/>
                    <a:pt x="395809" y="485850"/>
                    <a:pt x="397403" y="485548"/>
                  </a:cubicBezTo>
                  <a:cubicBezTo>
                    <a:pt x="401556" y="484822"/>
                    <a:pt x="407973" y="483345"/>
                    <a:pt x="410058" y="478999"/>
                  </a:cubicBezTo>
                  <a:cubicBezTo>
                    <a:pt x="410955" y="477376"/>
                    <a:pt x="410375" y="475337"/>
                    <a:pt x="408761" y="474427"/>
                  </a:cubicBezTo>
                  <a:moveTo>
                    <a:pt x="213757" y="500581"/>
                  </a:moveTo>
                  <a:cubicBezTo>
                    <a:pt x="225071" y="503639"/>
                    <a:pt x="236973" y="503799"/>
                    <a:pt x="248366" y="501053"/>
                  </a:cubicBezTo>
                  <a:cubicBezTo>
                    <a:pt x="248341" y="500114"/>
                    <a:pt x="247843" y="499246"/>
                    <a:pt x="247040" y="498755"/>
                  </a:cubicBezTo>
                  <a:cubicBezTo>
                    <a:pt x="239428" y="493390"/>
                    <a:pt x="230518" y="490158"/>
                    <a:pt x="221235" y="489398"/>
                  </a:cubicBezTo>
                  <a:cubicBezTo>
                    <a:pt x="210782" y="489337"/>
                    <a:pt x="200565" y="492508"/>
                    <a:pt x="191981" y="498472"/>
                  </a:cubicBezTo>
                  <a:cubicBezTo>
                    <a:pt x="200287" y="505153"/>
                    <a:pt x="210380" y="509235"/>
                    <a:pt x="220995" y="510207"/>
                  </a:cubicBezTo>
                  <a:cubicBezTo>
                    <a:pt x="230146" y="510339"/>
                    <a:pt x="239154" y="507923"/>
                    <a:pt x="247007" y="503224"/>
                  </a:cubicBezTo>
                  <a:cubicBezTo>
                    <a:pt x="247723" y="502837"/>
                    <a:pt x="248217" y="502138"/>
                    <a:pt x="248343" y="501336"/>
                  </a:cubicBezTo>
                  <a:cubicBezTo>
                    <a:pt x="244742" y="502690"/>
                    <a:pt x="240979" y="503568"/>
                    <a:pt x="237151" y="503950"/>
                  </a:cubicBezTo>
                  <a:cubicBezTo>
                    <a:pt x="225142" y="505394"/>
                    <a:pt x="213738" y="500501"/>
                    <a:pt x="202045" y="498906"/>
                  </a:cubicBezTo>
                  <a:cubicBezTo>
                    <a:pt x="205998" y="499095"/>
                    <a:pt x="209927" y="499642"/>
                    <a:pt x="213780" y="500543"/>
                  </a:cubicBezTo>
                  <a:moveTo>
                    <a:pt x="204909" y="484218"/>
                  </a:moveTo>
                  <a:cubicBezTo>
                    <a:pt x="201211" y="478626"/>
                    <a:pt x="196583" y="473714"/>
                    <a:pt x="191226" y="469685"/>
                  </a:cubicBezTo>
                  <a:cubicBezTo>
                    <a:pt x="186036" y="465839"/>
                    <a:pt x="180373" y="463551"/>
                    <a:pt x="175452" y="459215"/>
                  </a:cubicBezTo>
                  <a:cubicBezTo>
                    <a:pt x="183436" y="464716"/>
                    <a:pt x="192542" y="467708"/>
                    <a:pt x="199002" y="475404"/>
                  </a:cubicBezTo>
                  <a:cubicBezTo>
                    <a:pt x="200729" y="476347"/>
                    <a:pt x="206551" y="487761"/>
                    <a:pt x="204839" y="481679"/>
                  </a:cubicBezTo>
                  <a:cubicBezTo>
                    <a:pt x="198412" y="464108"/>
                    <a:pt x="184620" y="452373"/>
                    <a:pt x="169049" y="453784"/>
                  </a:cubicBezTo>
                  <a:cubicBezTo>
                    <a:pt x="171952" y="462933"/>
                    <a:pt x="177071" y="471224"/>
                    <a:pt x="183950" y="477918"/>
                  </a:cubicBezTo>
                  <a:cubicBezTo>
                    <a:pt x="189393" y="482467"/>
                    <a:pt x="196204" y="485062"/>
                    <a:pt x="203296" y="485289"/>
                  </a:cubicBezTo>
                  <a:cubicBezTo>
                    <a:pt x="204019" y="485326"/>
                    <a:pt x="204682" y="484892"/>
                    <a:pt x="204938" y="484213"/>
                  </a:cubicBezTo>
                  <a:moveTo>
                    <a:pt x="254132" y="477253"/>
                  </a:moveTo>
                  <a:cubicBezTo>
                    <a:pt x="247784" y="473790"/>
                    <a:pt x="240409" y="472705"/>
                    <a:pt x="233333" y="474196"/>
                  </a:cubicBezTo>
                  <a:cubicBezTo>
                    <a:pt x="236262" y="481443"/>
                    <a:pt x="241249" y="487676"/>
                    <a:pt x="247677" y="492126"/>
                  </a:cubicBezTo>
                  <a:cubicBezTo>
                    <a:pt x="253199" y="495207"/>
                    <a:pt x="259565" y="496429"/>
                    <a:pt x="265834" y="495613"/>
                  </a:cubicBezTo>
                  <a:cubicBezTo>
                    <a:pt x="266502" y="495547"/>
                    <a:pt x="267081" y="495122"/>
                    <a:pt x="267344" y="494504"/>
                  </a:cubicBezTo>
                  <a:lnTo>
                    <a:pt x="267188" y="494636"/>
                  </a:lnTo>
                  <a:cubicBezTo>
                    <a:pt x="260479" y="485109"/>
                    <a:pt x="249084" y="482892"/>
                    <a:pt x="239401" y="477810"/>
                  </a:cubicBezTo>
                  <a:cubicBezTo>
                    <a:pt x="249504" y="481943"/>
                    <a:pt x="261106" y="484298"/>
                    <a:pt x="267410" y="494263"/>
                  </a:cubicBezTo>
                  <a:cubicBezTo>
                    <a:pt x="267584" y="493645"/>
                    <a:pt x="267515" y="492984"/>
                    <a:pt x="267217" y="492414"/>
                  </a:cubicBezTo>
                  <a:cubicBezTo>
                    <a:pt x="264306" y="486265"/>
                    <a:pt x="259783" y="481018"/>
                    <a:pt x="254128" y="477234"/>
                  </a:cubicBezTo>
                  <a:moveTo>
                    <a:pt x="365856" y="478527"/>
                  </a:moveTo>
                  <a:cubicBezTo>
                    <a:pt x="367271" y="476489"/>
                    <a:pt x="364742" y="475800"/>
                    <a:pt x="364398" y="474403"/>
                  </a:cubicBezTo>
                  <a:cubicBezTo>
                    <a:pt x="364336" y="473823"/>
                    <a:pt x="367479" y="473427"/>
                    <a:pt x="370386" y="472044"/>
                  </a:cubicBezTo>
                  <a:cubicBezTo>
                    <a:pt x="373557" y="471077"/>
                    <a:pt x="375542" y="467934"/>
                    <a:pt x="375052" y="464655"/>
                  </a:cubicBezTo>
                  <a:cubicBezTo>
                    <a:pt x="374906" y="463957"/>
                    <a:pt x="374542" y="463876"/>
                    <a:pt x="374108" y="463876"/>
                  </a:cubicBezTo>
                  <a:cubicBezTo>
                    <a:pt x="371678" y="464060"/>
                    <a:pt x="373471" y="462683"/>
                    <a:pt x="374217" y="459918"/>
                  </a:cubicBezTo>
                  <a:cubicBezTo>
                    <a:pt x="377048" y="450684"/>
                    <a:pt x="374925" y="444526"/>
                    <a:pt x="367139" y="454619"/>
                  </a:cubicBezTo>
                  <a:cubicBezTo>
                    <a:pt x="366295" y="455492"/>
                    <a:pt x="365908" y="455091"/>
                    <a:pt x="365917" y="454147"/>
                  </a:cubicBezTo>
                  <a:cubicBezTo>
                    <a:pt x="365804" y="452491"/>
                    <a:pt x="364733" y="451316"/>
                    <a:pt x="362940" y="453491"/>
                  </a:cubicBezTo>
                  <a:cubicBezTo>
                    <a:pt x="361236" y="455152"/>
                    <a:pt x="359462" y="460097"/>
                    <a:pt x="358250" y="461390"/>
                  </a:cubicBezTo>
                  <a:cubicBezTo>
                    <a:pt x="357679" y="461635"/>
                    <a:pt x="357778" y="460106"/>
                    <a:pt x="356895" y="459502"/>
                  </a:cubicBezTo>
                  <a:cubicBezTo>
                    <a:pt x="354645" y="459307"/>
                    <a:pt x="352384" y="459280"/>
                    <a:pt x="350129" y="459422"/>
                  </a:cubicBezTo>
                  <a:cubicBezTo>
                    <a:pt x="347618" y="459902"/>
                    <a:pt x="345896" y="462231"/>
                    <a:pt x="346175" y="464773"/>
                  </a:cubicBezTo>
                  <a:cubicBezTo>
                    <a:pt x="346368" y="465331"/>
                    <a:pt x="346671" y="465845"/>
                    <a:pt x="347067" y="466283"/>
                  </a:cubicBezTo>
                  <a:cubicBezTo>
                    <a:pt x="348251" y="467873"/>
                    <a:pt x="347510" y="467906"/>
                    <a:pt x="345732" y="467123"/>
                  </a:cubicBezTo>
                  <a:cubicBezTo>
                    <a:pt x="344810" y="466667"/>
                    <a:pt x="343745" y="466599"/>
                    <a:pt x="342773" y="466934"/>
                  </a:cubicBezTo>
                  <a:cubicBezTo>
                    <a:pt x="341228" y="467865"/>
                    <a:pt x="340582" y="469776"/>
                    <a:pt x="341244" y="471454"/>
                  </a:cubicBezTo>
                  <a:cubicBezTo>
                    <a:pt x="341386" y="472398"/>
                    <a:pt x="343674" y="473946"/>
                    <a:pt x="343575" y="474795"/>
                  </a:cubicBezTo>
                  <a:cubicBezTo>
                    <a:pt x="343311" y="475352"/>
                    <a:pt x="342726" y="475069"/>
                    <a:pt x="341929" y="475418"/>
                  </a:cubicBezTo>
                  <a:cubicBezTo>
                    <a:pt x="341131" y="475767"/>
                    <a:pt x="340598" y="477914"/>
                    <a:pt x="340249" y="478645"/>
                  </a:cubicBezTo>
                  <a:cubicBezTo>
                    <a:pt x="339900" y="479376"/>
                    <a:pt x="338621" y="480410"/>
                    <a:pt x="338423" y="480768"/>
                  </a:cubicBezTo>
                  <a:cubicBezTo>
                    <a:pt x="337951" y="481481"/>
                    <a:pt x="337696" y="483505"/>
                    <a:pt x="338932" y="483675"/>
                  </a:cubicBezTo>
                  <a:cubicBezTo>
                    <a:pt x="339404" y="483774"/>
                    <a:pt x="339602" y="483491"/>
                    <a:pt x="339933" y="483354"/>
                  </a:cubicBezTo>
                  <a:cubicBezTo>
                    <a:pt x="343051" y="479990"/>
                    <a:pt x="346532" y="476984"/>
                    <a:pt x="350313" y="474389"/>
                  </a:cubicBezTo>
                  <a:cubicBezTo>
                    <a:pt x="351299" y="473445"/>
                    <a:pt x="351955" y="473790"/>
                    <a:pt x="353409" y="473828"/>
                  </a:cubicBezTo>
                  <a:cubicBezTo>
                    <a:pt x="357786" y="471306"/>
                    <a:pt x="361632" y="467959"/>
                    <a:pt x="364733" y="463971"/>
                  </a:cubicBezTo>
                  <a:cubicBezTo>
                    <a:pt x="361619" y="468307"/>
                    <a:pt x="357689" y="471992"/>
                    <a:pt x="353163" y="474823"/>
                  </a:cubicBezTo>
                  <a:lnTo>
                    <a:pt x="351181" y="474734"/>
                  </a:lnTo>
                  <a:cubicBezTo>
                    <a:pt x="347362" y="477489"/>
                    <a:pt x="343879" y="480679"/>
                    <a:pt x="340801" y="484241"/>
                  </a:cubicBezTo>
                  <a:cubicBezTo>
                    <a:pt x="340589" y="484439"/>
                    <a:pt x="341164" y="484293"/>
                    <a:pt x="341343" y="484288"/>
                  </a:cubicBezTo>
                  <a:cubicBezTo>
                    <a:pt x="344226" y="483599"/>
                    <a:pt x="347718" y="481764"/>
                    <a:pt x="350780" y="481070"/>
                  </a:cubicBezTo>
                  <a:cubicBezTo>
                    <a:pt x="352140" y="481207"/>
                    <a:pt x="353512" y="480967"/>
                    <a:pt x="354744" y="480377"/>
                  </a:cubicBezTo>
                  <a:cubicBezTo>
                    <a:pt x="355541" y="479197"/>
                    <a:pt x="353729" y="479471"/>
                    <a:pt x="354230" y="478612"/>
                  </a:cubicBezTo>
                  <a:cubicBezTo>
                    <a:pt x="354645" y="478291"/>
                    <a:pt x="356414" y="479306"/>
                    <a:pt x="357249" y="479556"/>
                  </a:cubicBezTo>
                  <a:cubicBezTo>
                    <a:pt x="360010" y="480603"/>
                    <a:pt x="363959" y="481415"/>
                    <a:pt x="365827" y="478551"/>
                  </a:cubicBezTo>
                  <a:moveTo>
                    <a:pt x="347124" y="496783"/>
                  </a:moveTo>
                  <a:cubicBezTo>
                    <a:pt x="345290" y="495589"/>
                    <a:pt x="343254" y="494744"/>
                    <a:pt x="341117" y="494282"/>
                  </a:cubicBezTo>
                  <a:cubicBezTo>
                    <a:pt x="338833" y="493683"/>
                    <a:pt x="336696" y="493650"/>
                    <a:pt x="336823" y="493225"/>
                  </a:cubicBezTo>
                  <a:cubicBezTo>
                    <a:pt x="337136" y="492569"/>
                    <a:pt x="337592" y="491989"/>
                    <a:pt x="338159" y="491531"/>
                  </a:cubicBezTo>
                  <a:cubicBezTo>
                    <a:pt x="340249" y="489347"/>
                    <a:pt x="336314" y="487233"/>
                    <a:pt x="334355" y="487686"/>
                  </a:cubicBezTo>
                  <a:cubicBezTo>
                    <a:pt x="331119" y="487445"/>
                    <a:pt x="321229" y="493532"/>
                    <a:pt x="320398" y="492876"/>
                  </a:cubicBezTo>
                  <a:cubicBezTo>
                    <a:pt x="320035" y="491607"/>
                    <a:pt x="322526" y="488832"/>
                    <a:pt x="319823" y="488158"/>
                  </a:cubicBezTo>
                  <a:cubicBezTo>
                    <a:pt x="315015" y="486803"/>
                    <a:pt x="310447" y="493730"/>
                    <a:pt x="306880" y="495570"/>
                  </a:cubicBezTo>
                  <a:cubicBezTo>
                    <a:pt x="306432" y="495330"/>
                    <a:pt x="306776" y="495051"/>
                    <a:pt x="307064" y="494721"/>
                  </a:cubicBezTo>
                  <a:cubicBezTo>
                    <a:pt x="308187" y="492857"/>
                    <a:pt x="305228" y="493777"/>
                    <a:pt x="302992" y="494461"/>
                  </a:cubicBezTo>
                  <a:cubicBezTo>
                    <a:pt x="304780" y="493301"/>
                    <a:pt x="302308" y="494754"/>
                    <a:pt x="301548" y="495174"/>
                  </a:cubicBezTo>
                  <a:cubicBezTo>
                    <a:pt x="300052" y="496240"/>
                    <a:pt x="297183" y="497741"/>
                    <a:pt x="297155" y="499477"/>
                  </a:cubicBezTo>
                  <a:cubicBezTo>
                    <a:pt x="305493" y="497061"/>
                    <a:pt x="313415" y="499477"/>
                    <a:pt x="321984" y="499982"/>
                  </a:cubicBezTo>
                  <a:cubicBezTo>
                    <a:pt x="323267" y="500152"/>
                    <a:pt x="324343" y="500345"/>
                    <a:pt x="325433" y="500586"/>
                  </a:cubicBezTo>
                  <a:cubicBezTo>
                    <a:pt x="320856" y="499840"/>
                    <a:pt x="315953" y="499817"/>
                    <a:pt x="311277" y="499529"/>
                  </a:cubicBezTo>
                  <a:cubicBezTo>
                    <a:pt x="306757" y="498831"/>
                    <a:pt x="302136" y="499203"/>
                    <a:pt x="297787" y="500624"/>
                  </a:cubicBezTo>
                  <a:cubicBezTo>
                    <a:pt x="298009" y="500676"/>
                    <a:pt x="296740" y="501119"/>
                    <a:pt x="297887" y="502185"/>
                  </a:cubicBezTo>
                  <a:cubicBezTo>
                    <a:pt x="299948" y="503559"/>
                    <a:pt x="300359" y="502553"/>
                    <a:pt x="302199" y="502516"/>
                  </a:cubicBezTo>
                  <a:cubicBezTo>
                    <a:pt x="302912" y="502596"/>
                    <a:pt x="304856" y="503365"/>
                    <a:pt x="305243" y="503091"/>
                  </a:cubicBezTo>
                  <a:cubicBezTo>
                    <a:pt x="305630" y="502818"/>
                    <a:pt x="305474" y="502289"/>
                    <a:pt x="305974" y="502454"/>
                  </a:cubicBezTo>
                  <a:cubicBezTo>
                    <a:pt x="306686" y="502926"/>
                    <a:pt x="307758" y="505068"/>
                    <a:pt x="308630" y="505649"/>
                  </a:cubicBezTo>
                  <a:cubicBezTo>
                    <a:pt x="309838" y="506616"/>
                    <a:pt x="313467" y="509107"/>
                    <a:pt x="312547" y="506220"/>
                  </a:cubicBezTo>
                  <a:cubicBezTo>
                    <a:pt x="312382" y="505625"/>
                    <a:pt x="312193" y="505050"/>
                    <a:pt x="312424" y="505167"/>
                  </a:cubicBezTo>
                  <a:cubicBezTo>
                    <a:pt x="313800" y="507187"/>
                    <a:pt x="315659" y="508834"/>
                    <a:pt x="317831" y="509952"/>
                  </a:cubicBezTo>
                  <a:cubicBezTo>
                    <a:pt x="319955" y="511887"/>
                    <a:pt x="327349" y="515949"/>
                    <a:pt x="330873" y="512170"/>
                  </a:cubicBezTo>
                  <a:cubicBezTo>
                    <a:pt x="332680" y="510103"/>
                    <a:pt x="329727" y="508395"/>
                    <a:pt x="333421" y="507956"/>
                  </a:cubicBezTo>
                  <a:cubicBezTo>
                    <a:pt x="338140" y="507541"/>
                    <a:pt x="345576" y="506625"/>
                    <a:pt x="348336" y="501950"/>
                  </a:cubicBezTo>
                  <a:cubicBezTo>
                    <a:pt x="349446" y="500213"/>
                    <a:pt x="348939" y="497911"/>
                    <a:pt x="347204" y="496802"/>
                  </a:cubicBezTo>
                  <a:cubicBezTo>
                    <a:pt x="347182" y="496788"/>
                    <a:pt x="347160" y="496773"/>
                    <a:pt x="347138" y="496759"/>
                  </a:cubicBezTo>
                  <a:moveTo>
                    <a:pt x="301949" y="492796"/>
                  </a:moveTo>
                  <a:cubicBezTo>
                    <a:pt x="303284" y="491191"/>
                    <a:pt x="301114" y="490253"/>
                    <a:pt x="300925" y="489021"/>
                  </a:cubicBezTo>
                  <a:cubicBezTo>
                    <a:pt x="300925" y="488511"/>
                    <a:pt x="303624" y="488549"/>
                    <a:pt x="306196" y="487723"/>
                  </a:cubicBezTo>
                  <a:cubicBezTo>
                    <a:pt x="307469" y="487355"/>
                    <a:pt x="308626" y="486666"/>
                    <a:pt x="309555" y="485723"/>
                  </a:cubicBezTo>
                  <a:cubicBezTo>
                    <a:pt x="310362" y="485048"/>
                    <a:pt x="311537" y="481547"/>
                    <a:pt x="309853" y="481118"/>
                  </a:cubicBezTo>
                  <a:cubicBezTo>
                    <a:pt x="307781" y="480981"/>
                    <a:pt x="309343" y="480028"/>
                    <a:pt x="310164" y="477697"/>
                  </a:cubicBezTo>
                  <a:cubicBezTo>
                    <a:pt x="312995" y="470421"/>
                    <a:pt x="311806" y="464249"/>
                    <a:pt x="304365" y="472190"/>
                  </a:cubicBezTo>
                  <a:cubicBezTo>
                    <a:pt x="303591" y="472837"/>
                    <a:pt x="303284" y="472454"/>
                    <a:pt x="303341" y="471643"/>
                  </a:cubicBezTo>
                  <a:cubicBezTo>
                    <a:pt x="302954" y="467057"/>
                    <a:pt x="298929" y="472723"/>
                    <a:pt x="298047" y="474474"/>
                  </a:cubicBezTo>
                  <a:cubicBezTo>
                    <a:pt x="297273" y="475767"/>
                    <a:pt x="296683" y="476857"/>
                    <a:pt x="296367" y="476942"/>
                  </a:cubicBezTo>
                  <a:cubicBezTo>
                    <a:pt x="295867" y="477079"/>
                    <a:pt x="296018" y="475767"/>
                    <a:pt x="295306" y="475144"/>
                  </a:cubicBezTo>
                  <a:lnTo>
                    <a:pt x="291281" y="474361"/>
                  </a:lnTo>
                  <a:cubicBezTo>
                    <a:pt x="289186" y="473577"/>
                    <a:pt x="286854" y="474644"/>
                    <a:pt x="286072" y="476739"/>
                  </a:cubicBezTo>
                  <a:cubicBezTo>
                    <a:pt x="285881" y="477253"/>
                    <a:pt x="285796" y="477796"/>
                    <a:pt x="285821" y="478343"/>
                  </a:cubicBezTo>
                  <a:cubicBezTo>
                    <a:pt x="285788" y="478952"/>
                    <a:pt x="287176" y="480381"/>
                    <a:pt x="286888" y="480948"/>
                  </a:cubicBezTo>
                  <a:cubicBezTo>
                    <a:pt x="286152" y="481132"/>
                    <a:pt x="283887" y="479136"/>
                    <a:pt x="282783" y="479782"/>
                  </a:cubicBezTo>
                  <a:cubicBezTo>
                    <a:pt x="281391" y="480443"/>
                    <a:pt x="280720" y="482047"/>
                    <a:pt x="281226" y="483505"/>
                  </a:cubicBezTo>
                  <a:cubicBezTo>
                    <a:pt x="281292" y="484359"/>
                    <a:pt x="283174" y="485973"/>
                    <a:pt x="283042" y="486699"/>
                  </a:cubicBezTo>
                  <a:cubicBezTo>
                    <a:pt x="282783" y="487171"/>
                    <a:pt x="282297" y="486827"/>
                    <a:pt x="281598" y="487030"/>
                  </a:cubicBezTo>
                  <a:cubicBezTo>
                    <a:pt x="280900" y="487233"/>
                    <a:pt x="280320" y="489030"/>
                    <a:pt x="279980" y="489615"/>
                  </a:cubicBezTo>
                  <a:cubicBezTo>
                    <a:pt x="278928" y="490965"/>
                    <a:pt x="277432" y="491300"/>
                    <a:pt x="277970" y="493230"/>
                  </a:cubicBezTo>
                  <a:cubicBezTo>
                    <a:pt x="278956" y="494867"/>
                    <a:pt x="280178" y="492852"/>
                    <a:pt x="281155" y="492225"/>
                  </a:cubicBezTo>
                  <a:cubicBezTo>
                    <a:pt x="283811" y="490116"/>
                    <a:pt x="286678" y="488285"/>
                    <a:pt x="289709" y="486761"/>
                  </a:cubicBezTo>
                  <a:lnTo>
                    <a:pt x="291550" y="487119"/>
                  </a:lnTo>
                  <a:cubicBezTo>
                    <a:pt x="295063" y="485619"/>
                    <a:pt x="298281" y="483500"/>
                    <a:pt x="301053" y="480872"/>
                  </a:cubicBezTo>
                  <a:cubicBezTo>
                    <a:pt x="301312" y="480622"/>
                    <a:pt x="301633" y="480226"/>
                    <a:pt x="301817" y="480023"/>
                  </a:cubicBezTo>
                  <a:cubicBezTo>
                    <a:pt x="299751" y="482500"/>
                    <a:pt x="297260" y="484590"/>
                    <a:pt x="294461" y="486190"/>
                  </a:cubicBezTo>
                  <a:cubicBezTo>
                    <a:pt x="293429" y="486813"/>
                    <a:pt x="292373" y="487393"/>
                    <a:pt x="291295" y="487936"/>
                  </a:cubicBezTo>
                  <a:lnTo>
                    <a:pt x="289601" y="487605"/>
                  </a:lnTo>
                  <a:cubicBezTo>
                    <a:pt x="286151" y="489516"/>
                    <a:pt x="282962" y="491866"/>
                    <a:pt x="280112" y="494593"/>
                  </a:cubicBezTo>
                  <a:cubicBezTo>
                    <a:pt x="282825" y="494688"/>
                    <a:pt x="286062" y="493216"/>
                    <a:pt x="288912" y="493055"/>
                  </a:cubicBezTo>
                  <a:cubicBezTo>
                    <a:pt x="290328" y="493381"/>
                    <a:pt x="293522" y="493456"/>
                    <a:pt x="292253" y="492036"/>
                  </a:cubicBezTo>
                  <a:cubicBezTo>
                    <a:pt x="292012" y="491833"/>
                    <a:pt x="291743" y="491668"/>
                    <a:pt x="292003" y="491361"/>
                  </a:cubicBezTo>
                  <a:cubicBezTo>
                    <a:pt x="294555" y="492017"/>
                    <a:pt x="299038" y="496136"/>
                    <a:pt x="301954" y="492777"/>
                  </a:cubicBezTo>
                  <a:moveTo>
                    <a:pt x="53084" y="114201"/>
                  </a:moveTo>
                  <a:cubicBezTo>
                    <a:pt x="65319" y="109813"/>
                    <a:pt x="72010" y="97522"/>
                    <a:pt x="80923" y="88882"/>
                  </a:cubicBezTo>
                  <a:cubicBezTo>
                    <a:pt x="74317" y="95998"/>
                    <a:pt x="69301" y="105326"/>
                    <a:pt x="61082" y="110776"/>
                  </a:cubicBezTo>
                  <a:cubicBezTo>
                    <a:pt x="59836" y="112442"/>
                    <a:pt x="50158" y="115074"/>
                    <a:pt x="54740" y="115334"/>
                  </a:cubicBezTo>
                  <a:cubicBezTo>
                    <a:pt x="74048" y="113876"/>
                    <a:pt x="84207" y="93761"/>
                    <a:pt x="86967" y="83329"/>
                  </a:cubicBezTo>
                  <a:cubicBezTo>
                    <a:pt x="79078" y="83503"/>
                    <a:pt x="71516" y="86519"/>
                    <a:pt x="65673" y="91822"/>
                  </a:cubicBezTo>
                  <a:cubicBezTo>
                    <a:pt x="60016" y="97539"/>
                    <a:pt x="55721" y="104458"/>
                    <a:pt x="53107" y="112064"/>
                  </a:cubicBezTo>
                  <a:cubicBezTo>
                    <a:pt x="52788" y="112818"/>
                    <a:pt x="52788" y="113669"/>
                    <a:pt x="53107" y="114423"/>
                  </a:cubicBezTo>
                  <a:close/>
                  <a:moveTo>
                    <a:pt x="141347" y="209703"/>
                  </a:moveTo>
                  <a:lnTo>
                    <a:pt x="143395" y="209703"/>
                  </a:lnTo>
                  <a:lnTo>
                    <a:pt x="144617" y="210802"/>
                  </a:lnTo>
                  <a:lnTo>
                    <a:pt x="144777" y="210566"/>
                  </a:lnTo>
                  <a:lnTo>
                    <a:pt x="143485" y="209401"/>
                  </a:lnTo>
                  <a:lnTo>
                    <a:pt x="141347" y="209401"/>
                  </a:lnTo>
                  <a:close/>
                  <a:moveTo>
                    <a:pt x="141347" y="204513"/>
                  </a:moveTo>
                  <a:lnTo>
                    <a:pt x="143395" y="204513"/>
                  </a:lnTo>
                  <a:lnTo>
                    <a:pt x="144617" y="205631"/>
                  </a:lnTo>
                  <a:lnTo>
                    <a:pt x="144777" y="205395"/>
                  </a:lnTo>
                  <a:lnTo>
                    <a:pt x="143485" y="204211"/>
                  </a:lnTo>
                  <a:lnTo>
                    <a:pt x="141347" y="204211"/>
                  </a:lnTo>
                  <a:close/>
                  <a:moveTo>
                    <a:pt x="141347" y="207103"/>
                  </a:moveTo>
                  <a:lnTo>
                    <a:pt x="143395" y="207103"/>
                  </a:lnTo>
                  <a:lnTo>
                    <a:pt x="144617" y="208221"/>
                  </a:lnTo>
                  <a:lnTo>
                    <a:pt x="144777" y="207985"/>
                  </a:lnTo>
                  <a:lnTo>
                    <a:pt x="143485" y="206801"/>
                  </a:lnTo>
                  <a:lnTo>
                    <a:pt x="141347" y="206801"/>
                  </a:lnTo>
                  <a:close/>
                  <a:moveTo>
                    <a:pt x="141347" y="212293"/>
                  </a:moveTo>
                  <a:lnTo>
                    <a:pt x="143400" y="212293"/>
                  </a:lnTo>
                  <a:lnTo>
                    <a:pt x="144726" y="213265"/>
                  </a:lnTo>
                  <a:lnTo>
                    <a:pt x="144862" y="213011"/>
                  </a:lnTo>
                  <a:lnTo>
                    <a:pt x="143475" y="211996"/>
                  </a:lnTo>
                  <a:lnTo>
                    <a:pt x="141342" y="211996"/>
                  </a:lnTo>
                  <a:close/>
                  <a:moveTo>
                    <a:pt x="141347" y="220060"/>
                  </a:moveTo>
                  <a:lnTo>
                    <a:pt x="143400" y="220060"/>
                  </a:lnTo>
                  <a:lnTo>
                    <a:pt x="144626" y="221004"/>
                  </a:lnTo>
                  <a:lnTo>
                    <a:pt x="144768" y="220754"/>
                  </a:lnTo>
                  <a:lnTo>
                    <a:pt x="143475" y="219777"/>
                  </a:lnTo>
                  <a:lnTo>
                    <a:pt x="141342" y="219777"/>
                  </a:lnTo>
                  <a:close/>
                  <a:moveTo>
                    <a:pt x="141347" y="214870"/>
                  </a:moveTo>
                  <a:lnTo>
                    <a:pt x="143400" y="214870"/>
                  </a:lnTo>
                  <a:lnTo>
                    <a:pt x="144721" y="215846"/>
                  </a:lnTo>
                  <a:lnTo>
                    <a:pt x="144862" y="215592"/>
                  </a:lnTo>
                  <a:lnTo>
                    <a:pt x="143475" y="214568"/>
                  </a:lnTo>
                  <a:lnTo>
                    <a:pt x="141342" y="214568"/>
                  </a:lnTo>
                  <a:close/>
                  <a:moveTo>
                    <a:pt x="141347" y="217460"/>
                  </a:moveTo>
                  <a:lnTo>
                    <a:pt x="143404" y="217460"/>
                  </a:lnTo>
                  <a:lnTo>
                    <a:pt x="144631" y="218314"/>
                  </a:lnTo>
                  <a:lnTo>
                    <a:pt x="144768" y="218055"/>
                  </a:lnTo>
                  <a:lnTo>
                    <a:pt x="143475" y="217158"/>
                  </a:lnTo>
                  <a:lnTo>
                    <a:pt x="141347" y="217158"/>
                  </a:lnTo>
                  <a:close/>
                  <a:moveTo>
                    <a:pt x="119487" y="235862"/>
                  </a:moveTo>
                  <a:lnTo>
                    <a:pt x="123007" y="235862"/>
                  </a:lnTo>
                  <a:lnTo>
                    <a:pt x="123007" y="226425"/>
                  </a:lnTo>
                  <a:lnTo>
                    <a:pt x="119482" y="226425"/>
                  </a:lnTo>
                  <a:close/>
                  <a:moveTo>
                    <a:pt x="144782" y="200214"/>
                  </a:moveTo>
                  <a:lnTo>
                    <a:pt x="143489" y="199030"/>
                  </a:lnTo>
                  <a:lnTo>
                    <a:pt x="141352" y="199030"/>
                  </a:lnTo>
                  <a:lnTo>
                    <a:pt x="141352" y="199332"/>
                  </a:lnTo>
                  <a:lnTo>
                    <a:pt x="143400" y="199332"/>
                  </a:lnTo>
                  <a:lnTo>
                    <a:pt x="144622" y="200450"/>
                  </a:lnTo>
                  <a:close/>
                  <a:moveTo>
                    <a:pt x="141352" y="222636"/>
                  </a:moveTo>
                  <a:lnTo>
                    <a:pt x="143404" y="222636"/>
                  </a:lnTo>
                  <a:lnTo>
                    <a:pt x="144631" y="223542"/>
                  </a:lnTo>
                  <a:lnTo>
                    <a:pt x="144773" y="223287"/>
                  </a:lnTo>
                  <a:lnTo>
                    <a:pt x="143485" y="222344"/>
                  </a:lnTo>
                  <a:lnTo>
                    <a:pt x="141352" y="222344"/>
                  </a:lnTo>
                  <a:close/>
                  <a:moveTo>
                    <a:pt x="123761" y="235848"/>
                  </a:moveTo>
                  <a:lnTo>
                    <a:pt x="127281" y="235848"/>
                  </a:lnTo>
                  <a:lnTo>
                    <a:pt x="127281" y="226411"/>
                  </a:lnTo>
                  <a:lnTo>
                    <a:pt x="123761" y="226411"/>
                  </a:lnTo>
                  <a:close/>
                  <a:moveTo>
                    <a:pt x="123007" y="216205"/>
                  </a:moveTo>
                  <a:lnTo>
                    <a:pt x="119482" y="216205"/>
                  </a:lnTo>
                  <a:lnTo>
                    <a:pt x="119482" y="225642"/>
                  </a:lnTo>
                  <a:lnTo>
                    <a:pt x="123002" y="225642"/>
                  </a:lnTo>
                  <a:close/>
                  <a:moveTo>
                    <a:pt x="127281" y="216205"/>
                  </a:moveTo>
                  <a:lnTo>
                    <a:pt x="123761" y="216205"/>
                  </a:lnTo>
                  <a:lnTo>
                    <a:pt x="123761" y="225642"/>
                  </a:lnTo>
                  <a:lnTo>
                    <a:pt x="127281" y="225642"/>
                  </a:lnTo>
                  <a:close/>
                  <a:moveTo>
                    <a:pt x="141352" y="201913"/>
                  </a:moveTo>
                  <a:lnTo>
                    <a:pt x="143400" y="201913"/>
                  </a:lnTo>
                  <a:lnTo>
                    <a:pt x="144622" y="203031"/>
                  </a:lnTo>
                  <a:lnTo>
                    <a:pt x="144782" y="202795"/>
                  </a:lnTo>
                  <a:lnTo>
                    <a:pt x="143489" y="201611"/>
                  </a:lnTo>
                  <a:lnTo>
                    <a:pt x="141352" y="201611"/>
                  </a:lnTo>
                  <a:close/>
                  <a:moveTo>
                    <a:pt x="125819" y="206329"/>
                  </a:moveTo>
                  <a:cubicBezTo>
                    <a:pt x="125819" y="210444"/>
                    <a:pt x="121190" y="210604"/>
                    <a:pt x="121190" y="206258"/>
                  </a:cubicBezTo>
                  <a:cubicBezTo>
                    <a:pt x="121190" y="202389"/>
                    <a:pt x="115188" y="211312"/>
                    <a:pt x="115188" y="211312"/>
                  </a:cubicBezTo>
                  <a:lnTo>
                    <a:pt x="131585" y="211312"/>
                  </a:lnTo>
                  <a:cubicBezTo>
                    <a:pt x="131585" y="211312"/>
                    <a:pt x="125819" y="202290"/>
                    <a:pt x="125819" y="206329"/>
                  </a:cubicBezTo>
                  <a:moveTo>
                    <a:pt x="150199" y="236744"/>
                  </a:moveTo>
                  <a:lnTo>
                    <a:pt x="150199" y="221013"/>
                  </a:lnTo>
                  <a:lnTo>
                    <a:pt x="148080" y="219343"/>
                  </a:lnTo>
                  <a:lnTo>
                    <a:pt x="148080" y="235357"/>
                  </a:lnTo>
                  <a:lnTo>
                    <a:pt x="150199" y="236773"/>
                  </a:lnTo>
                  <a:moveTo>
                    <a:pt x="156885" y="241203"/>
                  </a:moveTo>
                  <a:lnTo>
                    <a:pt x="156885" y="226293"/>
                  </a:lnTo>
                  <a:lnTo>
                    <a:pt x="154965" y="224778"/>
                  </a:lnTo>
                  <a:lnTo>
                    <a:pt x="154965" y="239920"/>
                  </a:lnTo>
                  <a:lnTo>
                    <a:pt x="156885" y="241194"/>
                  </a:lnTo>
                  <a:moveTo>
                    <a:pt x="156522" y="218479"/>
                  </a:moveTo>
                  <a:cubicBezTo>
                    <a:pt x="156522" y="221612"/>
                    <a:pt x="155385" y="220791"/>
                    <a:pt x="155385" y="217451"/>
                  </a:cubicBezTo>
                  <a:cubicBezTo>
                    <a:pt x="155385" y="214483"/>
                    <a:pt x="153908" y="220117"/>
                    <a:pt x="153908" y="220117"/>
                  </a:cubicBezTo>
                  <a:lnTo>
                    <a:pt x="157942" y="223419"/>
                  </a:lnTo>
                  <a:cubicBezTo>
                    <a:pt x="157942" y="223419"/>
                    <a:pt x="156526" y="215398"/>
                    <a:pt x="156526" y="218465"/>
                  </a:cubicBezTo>
                  <a:moveTo>
                    <a:pt x="157470" y="244973"/>
                  </a:moveTo>
                  <a:cubicBezTo>
                    <a:pt x="157616" y="238500"/>
                    <a:pt x="157130" y="231917"/>
                    <a:pt x="157763" y="225529"/>
                  </a:cubicBezTo>
                  <a:lnTo>
                    <a:pt x="157933" y="224273"/>
                  </a:lnTo>
                  <a:lnTo>
                    <a:pt x="153927" y="221013"/>
                  </a:lnTo>
                  <a:cubicBezTo>
                    <a:pt x="153813" y="223372"/>
                    <a:pt x="155587" y="223556"/>
                    <a:pt x="157324" y="225227"/>
                  </a:cubicBezTo>
                  <a:cubicBezTo>
                    <a:pt x="157470" y="225326"/>
                    <a:pt x="157041" y="245044"/>
                    <a:pt x="157475" y="244978"/>
                  </a:cubicBezTo>
                  <a:moveTo>
                    <a:pt x="162665" y="223745"/>
                  </a:moveTo>
                  <a:cubicBezTo>
                    <a:pt x="162665" y="226722"/>
                    <a:pt x="161721" y="226038"/>
                    <a:pt x="161721" y="222877"/>
                  </a:cubicBezTo>
                  <a:cubicBezTo>
                    <a:pt x="161721" y="220046"/>
                    <a:pt x="160476" y="225529"/>
                    <a:pt x="160476" y="225529"/>
                  </a:cubicBezTo>
                  <a:lnTo>
                    <a:pt x="163906" y="228360"/>
                  </a:lnTo>
                  <a:cubicBezTo>
                    <a:pt x="163906" y="228360"/>
                    <a:pt x="162665" y="220853"/>
                    <a:pt x="162684" y="223769"/>
                  </a:cubicBezTo>
                  <a:moveTo>
                    <a:pt x="149793" y="212770"/>
                  </a:moveTo>
                  <a:cubicBezTo>
                    <a:pt x="149793" y="216073"/>
                    <a:pt x="148538" y="215167"/>
                    <a:pt x="148538" y="211642"/>
                  </a:cubicBezTo>
                  <a:cubicBezTo>
                    <a:pt x="148538" y="208500"/>
                    <a:pt x="146905" y="214407"/>
                    <a:pt x="146905" y="214407"/>
                  </a:cubicBezTo>
                  <a:lnTo>
                    <a:pt x="151360" y="218064"/>
                  </a:lnTo>
                  <a:cubicBezTo>
                    <a:pt x="151360" y="218064"/>
                    <a:pt x="149793" y="209524"/>
                    <a:pt x="149793" y="212770"/>
                  </a:cubicBezTo>
                  <a:moveTo>
                    <a:pt x="160504" y="226402"/>
                  </a:moveTo>
                  <a:cubicBezTo>
                    <a:pt x="160391" y="228610"/>
                    <a:pt x="161920" y="228695"/>
                    <a:pt x="163406" y="230129"/>
                  </a:cubicBezTo>
                  <a:lnTo>
                    <a:pt x="163529" y="248842"/>
                  </a:lnTo>
                  <a:cubicBezTo>
                    <a:pt x="163878" y="242756"/>
                    <a:pt x="163458" y="238603"/>
                    <a:pt x="163552" y="232054"/>
                  </a:cubicBezTo>
                  <a:cubicBezTo>
                    <a:pt x="163763" y="231107"/>
                    <a:pt x="163885" y="230141"/>
                    <a:pt x="163916" y="229171"/>
                  </a:cubicBezTo>
                  <a:lnTo>
                    <a:pt x="160504" y="226402"/>
                  </a:lnTo>
                  <a:moveTo>
                    <a:pt x="161415" y="244204"/>
                  </a:moveTo>
                  <a:lnTo>
                    <a:pt x="163109" y="245322"/>
                  </a:lnTo>
                  <a:lnTo>
                    <a:pt x="163028" y="231167"/>
                  </a:lnTo>
                  <a:lnTo>
                    <a:pt x="161382" y="229874"/>
                  </a:lnTo>
                  <a:cubicBezTo>
                    <a:pt x="161382" y="235612"/>
                    <a:pt x="161382" y="238485"/>
                    <a:pt x="161410" y="244218"/>
                  </a:cubicBezTo>
                  <a:moveTo>
                    <a:pt x="141338" y="230440"/>
                  </a:moveTo>
                  <a:lnTo>
                    <a:pt x="143395" y="230440"/>
                  </a:lnTo>
                  <a:lnTo>
                    <a:pt x="144721" y="231337"/>
                  </a:lnTo>
                  <a:lnTo>
                    <a:pt x="144853" y="231077"/>
                  </a:lnTo>
                  <a:lnTo>
                    <a:pt x="143466" y="230134"/>
                  </a:lnTo>
                  <a:lnTo>
                    <a:pt x="141338" y="230134"/>
                  </a:lnTo>
                  <a:close/>
                  <a:moveTo>
                    <a:pt x="141338" y="225250"/>
                  </a:moveTo>
                  <a:lnTo>
                    <a:pt x="143395" y="225250"/>
                  </a:lnTo>
                  <a:lnTo>
                    <a:pt x="144716" y="226194"/>
                  </a:lnTo>
                  <a:lnTo>
                    <a:pt x="144853" y="225939"/>
                  </a:lnTo>
                  <a:lnTo>
                    <a:pt x="143466" y="224948"/>
                  </a:lnTo>
                  <a:lnTo>
                    <a:pt x="141338" y="224948"/>
                  </a:lnTo>
                  <a:close/>
                  <a:moveTo>
                    <a:pt x="141338" y="233021"/>
                  </a:moveTo>
                  <a:lnTo>
                    <a:pt x="143395" y="233021"/>
                  </a:lnTo>
                  <a:lnTo>
                    <a:pt x="144721" y="233894"/>
                  </a:lnTo>
                  <a:lnTo>
                    <a:pt x="144848" y="233630"/>
                  </a:lnTo>
                  <a:lnTo>
                    <a:pt x="143466" y="232720"/>
                  </a:lnTo>
                  <a:lnTo>
                    <a:pt x="141338" y="232720"/>
                  </a:lnTo>
                  <a:close/>
                  <a:moveTo>
                    <a:pt x="141338" y="227831"/>
                  </a:moveTo>
                  <a:lnTo>
                    <a:pt x="143395" y="227831"/>
                  </a:lnTo>
                  <a:lnTo>
                    <a:pt x="144622" y="228695"/>
                  </a:lnTo>
                  <a:lnTo>
                    <a:pt x="144759" y="228435"/>
                  </a:lnTo>
                  <a:lnTo>
                    <a:pt x="143470" y="227524"/>
                  </a:lnTo>
                  <a:lnTo>
                    <a:pt x="141342" y="227524"/>
                  </a:lnTo>
                  <a:close/>
                  <a:moveTo>
                    <a:pt x="150845" y="240812"/>
                  </a:moveTo>
                  <a:lnTo>
                    <a:pt x="150845" y="222094"/>
                  </a:lnTo>
                  <a:lnTo>
                    <a:pt x="151157" y="221244"/>
                  </a:lnTo>
                  <a:cubicBezTo>
                    <a:pt x="151141" y="220477"/>
                    <a:pt x="151204" y="219710"/>
                    <a:pt x="151346" y="218956"/>
                  </a:cubicBezTo>
                  <a:lnTo>
                    <a:pt x="146924" y="215360"/>
                  </a:lnTo>
                  <a:cubicBezTo>
                    <a:pt x="146816" y="217894"/>
                    <a:pt x="148689" y="218055"/>
                    <a:pt x="150671" y="219942"/>
                  </a:cubicBezTo>
                  <a:lnTo>
                    <a:pt x="150671" y="240703"/>
                  </a:lnTo>
                  <a:lnTo>
                    <a:pt x="150836" y="240807"/>
                  </a:lnTo>
                  <a:moveTo>
                    <a:pt x="140578" y="183459"/>
                  </a:moveTo>
                  <a:lnTo>
                    <a:pt x="165841" y="210684"/>
                  </a:lnTo>
                  <a:lnTo>
                    <a:pt x="161986" y="202465"/>
                  </a:lnTo>
                  <a:lnTo>
                    <a:pt x="161986" y="196680"/>
                  </a:lnTo>
                  <a:lnTo>
                    <a:pt x="162849" y="197100"/>
                  </a:lnTo>
                  <a:lnTo>
                    <a:pt x="161207" y="193471"/>
                  </a:lnTo>
                  <a:lnTo>
                    <a:pt x="159357" y="194887"/>
                  </a:lnTo>
                  <a:lnTo>
                    <a:pt x="160957" y="194642"/>
                  </a:lnTo>
                  <a:lnTo>
                    <a:pt x="161457" y="195901"/>
                  </a:lnTo>
                  <a:lnTo>
                    <a:pt x="161457" y="204196"/>
                  </a:lnTo>
                  <a:lnTo>
                    <a:pt x="158829" y="200974"/>
                  </a:lnTo>
                  <a:lnTo>
                    <a:pt x="158829" y="195736"/>
                  </a:lnTo>
                  <a:lnTo>
                    <a:pt x="158046" y="194071"/>
                  </a:lnTo>
                  <a:lnTo>
                    <a:pt x="159022" y="194071"/>
                  </a:lnTo>
                  <a:lnTo>
                    <a:pt x="161382" y="191801"/>
                  </a:lnTo>
                  <a:lnTo>
                    <a:pt x="164368" y="197727"/>
                  </a:lnTo>
                  <a:lnTo>
                    <a:pt x="161707" y="190829"/>
                  </a:lnTo>
                  <a:lnTo>
                    <a:pt x="159405" y="190829"/>
                  </a:lnTo>
                  <a:lnTo>
                    <a:pt x="158796" y="191570"/>
                  </a:lnTo>
                  <a:lnTo>
                    <a:pt x="156144" y="184709"/>
                  </a:lnTo>
                  <a:lnTo>
                    <a:pt x="153837" y="184709"/>
                  </a:lnTo>
                  <a:lnTo>
                    <a:pt x="153705" y="184870"/>
                  </a:lnTo>
                  <a:lnTo>
                    <a:pt x="150477" y="177995"/>
                  </a:lnTo>
                  <a:lnTo>
                    <a:pt x="150793" y="177698"/>
                  </a:lnTo>
                  <a:lnTo>
                    <a:pt x="153780" y="183624"/>
                  </a:lnTo>
                  <a:lnTo>
                    <a:pt x="151119" y="176726"/>
                  </a:lnTo>
                  <a:lnTo>
                    <a:pt x="149888" y="176726"/>
                  </a:lnTo>
                  <a:lnTo>
                    <a:pt x="135208" y="145466"/>
                  </a:lnTo>
                  <a:lnTo>
                    <a:pt x="123077" y="130032"/>
                  </a:lnTo>
                  <a:close/>
                  <a:moveTo>
                    <a:pt x="155838" y="185677"/>
                  </a:moveTo>
                  <a:lnTo>
                    <a:pt x="158810" y="191575"/>
                  </a:lnTo>
                  <a:lnTo>
                    <a:pt x="157574" y="193080"/>
                  </a:lnTo>
                  <a:lnTo>
                    <a:pt x="156385" y="190546"/>
                  </a:lnTo>
                  <a:lnTo>
                    <a:pt x="157291" y="190985"/>
                  </a:lnTo>
                  <a:lnTo>
                    <a:pt x="155649" y="187333"/>
                  </a:lnTo>
                  <a:lnTo>
                    <a:pt x="155083" y="187772"/>
                  </a:lnTo>
                  <a:lnTo>
                    <a:pt x="154639" y="186828"/>
                  </a:lnTo>
                  <a:close/>
                  <a:moveTo>
                    <a:pt x="154422" y="188663"/>
                  </a:moveTo>
                  <a:lnTo>
                    <a:pt x="155389" y="188512"/>
                  </a:lnTo>
                  <a:lnTo>
                    <a:pt x="156154" y="190428"/>
                  </a:lnTo>
                  <a:cubicBezTo>
                    <a:pt x="156309" y="190386"/>
                    <a:pt x="156154" y="198813"/>
                    <a:pt x="156206" y="198836"/>
                  </a:cubicBezTo>
                  <a:lnTo>
                    <a:pt x="154422" y="196387"/>
                  </a:lnTo>
                  <a:close/>
                  <a:moveTo>
                    <a:pt x="149798" y="180642"/>
                  </a:moveTo>
                  <a:lnTo>
                    <a:pt x="150034" y="180604"/>
                  </a:lnTo>
                  <a:lnTo>
                    <a:pt x="152256" y="185747"/>
                  </a:lnTo>
                  <a:lnTo>
                    <a:pt x="152256" y="194604"/>
                  </a:lnTo>
                  <a:lnTo>
                    <a:pt x="149803" y="191589"/>
                  </a:lnTo>
                  <a:close/>
                  <a:moveTo>
                    <a:pt x="141347" y="235593"/>
                  </a:moveTo>
                  <a:lnTo>
                    <a:pt x="143404" y="235593"/>
                  </a:lnTo>
                  <a:lnTo>
                    <a:pt x="144730" y="236438"/>
                  </a:lnTo>
                  <a:lnTo>
                    <a:pt x="144858" y="236173"/>
                  </a:lnTo>
                  <a:lnTo>
                    <a:pt x="143475" y="235291"/>
                  </a:lnTo>
                  <a:lnTo>
                    <a:pt x="141347" y="235291"/>
                  </a:lnTo>
                  <a:close/>
                  <a:moveTo>
                    <a:pt x="141347" y="238183"/>
                  </a:moveTo>
                  <a:lnTo>
                    <a:pt x="143404" y="238183"/>
                  </a:lnTo>
                  <a:lnTo>
                    <a:pt x="144730" y="239004"/>
                  </a:lnTo>
                  <a:lnTo>
                    <a:pt x="144853" y="238740"/>
                  </a:lnTo>
                  <a:lnTo>
                    <a:pt x="143499" y="237900"/>
                  </a:lnTo>
                  <a:lnTo>
                    <a:pt x="141342" y="237900"/>
                  </a:lnTo>
                  <a:close/>
                  <a:moveTo>
                    <a:pt x="448589" y="449627"/>
                  </a:moveTo>
                  <a:cubicBezTo>
                    <a:pt x="447083" y="448806"/>
                    <a:pt x="445433" y="448280"/>
                    <a:pt x="443729" y="448079"/>
                  </a:cubicBezTo>
                  <a:cubicBezTo>
                    <a:pt x="441936" y="447786"/>
                    <a:pt x="440337" y="447966"/>
                    <a:pt x="440370" y="447607"/>
                  </a:cubicBezTo>
                  <a:cubicBezTo>
                    <a:pt x="440426" y="446512"/>
                    <a:pt x="441941" y="445668"/>
                    <a:pt x="441200" y="444521"/>
                  </a:cubicBezTo>
                  <a:cubicBezTo>
                    <a:pt x="439039" y="441563"/>
                    <a:pt x="435977" y="443653"/>
                    <a:pt x="433547" y="445238"/>
                  </a:cubicBezTo>
                  <a:cubicBezTo>
                    <a:pt x="429640" y="447720"/>
                    <a:pt x="427276" y="451217"/>
                    <a:pt x="428139" y="446687"/>
                  </a:cubicBezTo>
                  <a:cubicBezTo>
                    <a:pt x="428187" y="445861"/>
                    <a:pt x="428012" y="445121"/>
                    <a:pt x="426936" y="444936"/>
                  </a:cubicBezTo>
                  <a:cubicBezTo>
                    <a:pt x="423095" y="444271"/>
                    <a:pt x="420802" y="450599"/>
                    <a:pt x="418443" y="452439"/>
                  </a:cubicBezTo>
                  <a:cubicBezTo>
                    <a:pt x="418070" y="452274"/>
                    <a:pt x="418287" y="452009"/>
                    <a:pt x="418443" y="451703"/>
                  </a:cubicBezTo>
                  <a:cubicBezTo>
                    <a:pt x="418599" y="451396"/>
                    <a:pt x="418721" y="451066"/>
                    <a:pt x="418183" y="450806"/>
                  </a:cubicBezTo>
                  <a:cubicBezTo>
                    <a:pt x="418183" y="450334"/>
                    <a:pt x="414159" y="452736"/>
                    <a:pt x="415881" y="451339"/>
                  </a:cubicBezTo>
                  <a:cubicBezTo>
                    <a:pt x="414347" y="452755"/>
                    <a:pt x="411875" y="454468"/>
                    <a:pt x="411743" y="456700"/>
                  </a:cubicBezTo>
                  <a:cubicBezTo>
                    <a:pt x="416796" y="454081"/>
                    <a:pt x="421944" y="455076"/>
                    <a:pt x="427399" y="454756"/>
                  </a:cubicBezTo>
                  <a:cubicBezTo>
                    <a:pt x="429277" y="454687"/>
                    <a:pt x="431157" y="454745"/>
                    <a:pt x="433028" y="454930"/>
                  </a:cubicBezTo>
                  <a:cubicBezTo>
                    <a:pt x="429069" y="454723"/>
                    <a:pt x="424945" y="455275"/>
                    <a:pt x="420953" y="455463"/>
                  </a:cubicBezTo>
                  <a:cubicBezTo>
                    <a:pt x="417867" y="455293"/>
                    <a:pt x="414812" y="456160"/>
                    <a:pt x="412276" y="457926"/>
                  </a:cubicBezTo>
                  <a:cubicBezTo>
                    <a:pt x="412276" y="457926"/>
                    <a:pt x="412120" y="458436"/>
                    <a:pt x="412748" y="458894"/>
                  </a:cubicBezTo>
                  <a:cubicBezTo>
                    <a:pt x="413287" y="459222"/>
                    <a:pt x="413918" y="459364"/>
                    <a:pt x="414545" y="459299"/>
                  </a:cubicBezTo>
                  <a:cubicBezTo>
                    <a:pt x="414805" y="459262"/>
                    <a:pt x="415456" y="458743"/>
                    <a:pt x="416008" y="458766"/>
                  </a:cubicBezTo>
                  <a:cubicBezTo>
                    <a:pt x="416560" y="458790"/>
                    <a:pt x="418117" y="459238"/>
                    <a:pt x="418367" y="458964"/>
                  </a:cubicBezTo>
                  <a:cubicBezTo>
                    <a:pt x="418618" y="458691"/>
                    <a:pt x="418415" y="458266"/>
                    <a:pt x="418811" y="458356"/>
                  </a:cubicBezTo>
                  <a:cubicBezTo>
                    <a:pt x="419368" y="458644"/>
                    <a:pt x="421902" y="462333"/>
                    <a:pt x="424473" y="462036"/>
                  </a:cubicBezTo>
                  <a:cubicBezTo>
                    <a:pt x="424969" y="461918"/>
                    <a:pt x="423732" y="460031"/>
                    <a:pt x="424053" y="460040"/>
                  </a:cubicBezTo>
                  <a:cubicBezTo>
                    <a:pt x="425350" y="461571"/>
                    <a:pt x="426982" y="462783"/>
                    <a:pt x="428824" y="463579"/>
                  </a:cubicBezTo>
                  <a:cubicBezTo>
                    <a:pt x="430617" y="464947"/>
                    <a:pt x="436755" y="467802"/>
                    <a:pt x="438879" y="464221"/>
                  </a:cubicBezTo>
                  <a:cubicBezTo>
                    <a:pt x="439926" y="462390"/>
                    <a:pt x="437416" y="461182"/>
                    <a:pt x="440120" y="460413"/>
                  </a:cubicBezTo>
                  <a:cubicBezTo>
                    <a:pt x="443134" y="459909"/>
                    <a:pt x="445977" y="458668"/>
                    <a:pt x="448396" y="456799"/>
                  </a:cubicBezTo>
                  <a:cubicBezTo>
                    <a:pt x="450407" y="455528"/>
                    <a:pt x="451006" y="452866"/>
                    <a:pt x="449735" y="450855"/>
                  </a:cubicBezTo>
                  <a:cubicBezTo>
                    <a:pt x="449436" y="450382"/>
                    <a:pt x="449046" y="449970"/>
                    <a:pt x="448589" y="449646"/>
                  </a:cubicBezTo>
                  <a:moveTo>
                    <a:pt x="424671" y="269703"/>
                  </a:moveTo>
                  <a:lnTo>
                    <a:pt x="421151" y="269703"/>
                  </a:lnTo>
                  <a:lnTo>
                    <a:pt x="421151" y="279140"/>
                  </a:lnTo>
                  <a:lnTo>
                    <a:pt x="424671" y="279140"/>
                  </a:lnTo>
                  <a:close/>
                  <a:moveTo>
                    <a:pt x="374311" y="302850"/>
                  </a:moveTo>
                  <a:lnTo>
                    <a:pt x="372424" y="300580"/>
                  </a:lnTo>
                  <a:lnTo>
                    <a:pt x="370805" y="300580"/>
                  </a:lnTo>
                  <a:lnTo>
                    <a:pt x="368918" y="305417"/>
                  </a:lnTo>
                  <a:lnTo>
                    <a:pt x="371013" y="301260"/>
                  </a:lnTo>
                  <a:lnTo>
                    <a:pt x="372679" y="302850"/>
                  </a:lnTo>
                  <a:close/>
                  <a:moveTo>
                    <a:pt x="366483" y="274884"/>
                  </a:moveTo>
                  <a:lnTo>
                    <a:pt x="364955" y="274884"/>
                  </a:lnTo>
                  <a:lnTo>
                    <a:pt x="363190" y="279456"/>
                  </a:lnTo>
                  <a:lnTo>
                    <a:pt x="365172" y="275525"/>
                  </a:lnTo>
                  <a:lnTo>
                    <a:pt x="366748" y="277030"/>
                  </a:lnTo>
                  <a:lnTo>
                    <a:pt x="368248" y="277030"/>
                  </a:lnTo>
                  <a:close/>
                  <a:moveTo>
                    <a:pt x="358339" y="281881"/>
                  </a:moveTo>
                  <a:lnTo>
                    <a:pt x="359085" y="281518"/>
                  </a:lnTo>
                  <a:lnTo>
                    <a:pt x="359590" y="280244"/>
                  </a:lnTo>
                  <a:lnTo>
                    <a:pt x="360651" y="280409"/>
                  </a:lnTo>
                  <a:lnTo>
                    <a:pt x="359425" y="279465"/>
                  </a:lnTo>
                  <a:close/>
                  <a:moveTo>
                    <a:pt x="362378" y="304931"/>
                  </a:moveTo>
                  <a:lnTo>
                    <a:pt x="360750" y="302949"/>
                  </a:lnTo>
                  <a:lnTo>
                    <a:pt x="359335" y="302949"/>
                  </a:lnTo>
                  <a:lnTo>
                    <a:pt x="357707" y="307172"/>
                  </a:lnTo>
                  <a:lnTo>
                    <a:pt x="359538" y="303543"/>
                  </a:lnTo>
                  <a:lnTo>
                    <a:pt x="360991" y="304935"/>
                  </a:lnTo>
                  <a:close/>
                  <a:moveTo>
                    <a:pt x="359340" y="306455"/>
                  </a:moveTo>
                  <a:lnTo>
                    <a:pt x="359811" y="305280"/>
                  </a:lnTo>
                  <a:lnTo>
                    <a:pt x="360793" y="305436"/>
                  </a:lnTo>
                  <a:lnTo>
                    <a:pt x="359660" y="304558"/>
                  </a:lnTo>
                  <a:lnTo>
                    <a:pt x="358655" y="306794"/>
                  </a:lnTo>
                  <a:close/>
                  <a:moveTo>
                    <a:pt x="358514" y="297749"/>
                  </a:moveTo>
                  <a:cubicBezTo>
                    <a:pt x="358924" y="297589"/>
                    <a:pt x="359203" y="297834"/>
                    <a:pt x="359349" y="298528"/>
                  </a:cubicBezTo>
                  <a:cubicBezTo>
                    <a:pt x="359769" y="300712"/>
                    <a:pt x="361090" y="299943"/>
                    <a:pt x="361331" y="298056"/>
                  </a:cubicBezTo>
                  <a:cubicBezTo>
                    <a:pt x="361482" y="297287"/>
                    <a:pt x="361718" y="296895"/>
                    <a:pt x="362166" y="296829"/>
                  </a:cubicBezTo>
                  <a:lnTo>
                    <a:pt x="362166" y="296414"/>
                  </a:lnTo>
                  <a:lnTo>
                    <a:pt x="358519" y="297358"/>
                  </a:lnTo>
                  <a:close/>
                  <a:moveTo>
                    <a:pt x="362161" y="280848"/>
                  </a:moveTo>
                  <a:lnTo>
                    <a:pt x="358514" y="282438"/>
                  </a:lnTo>
                  <a:lnTo>
                    <a:pt x="358514" y="296121"/>
                  </a:lnTo>
                  <a:lnTo>
                    <a:pt x="362161" y="295121"/>
                  </a:lnTo>
                  <a:close/>
                  <a:moveTo>
                    <a:pt x="364355" y="296263"/>
                  </a:moveTo>
                  <a:cubicBezTo>
                    <a:pt x="365436" y="295819"/>
                    <a:pt x="365120" y="298858"/>
                    <a:pt x="366181" y="298551"/>
                  </a:cubicBezTo>
                  <a:cubicBezTo>
                    <a:pt x="367125" y="298551"/>
                    <a:pt x="366974" y="295414"/>
                    <a:pt x="368007" y="295333"/>
                  </a:cubicBezTo>
                  <a:lnTo>
                    <a:pt x="368007" y="294895"/>
                  </a:lnTo>
                  <a:lnTo>
                    <a:pt x="364360" y="295838"/>
                  </a:lnTo>
                  <a:close/>
                  <a:moveTo>
                    <a:pt x="371032" y="295692"/>
                  </a:moveTo>
                  <a:cubicBezTo>
                    <a:pt x="371447" y="298169"/>
                    <a:pt x="372768" y="297358"/>
                    <a:pt x="373014" y="295220"/>
                  </a:cubicBezTo>
                  <a:cubicBezTo>
                    <a:pt x="373127" y="294465"/>
                    <a:pt x="373405" y="293970"/>
                    <a:pt x="373693" y="293899"/>
                  </a:cubicBezTo>
                  <a:cubicBezTo>
                    <a:pt x="373981" y="293828"/>
                    <a:pt x="373816" y="293621"/>
                    <a:pt x="373849" y="293389"/>
                  </a:cubicBezTo>
                  <a:lnTo>
                    <a:pt x="370202" y="294333"/>
                  </a:lnTo>
                  <a:lnTo>
                    <a:pt x="370202" y="294805"/>
                  </a:lnTo>
                  <a:cubicBezTo>
                    <a:pt x="370631" y="294635"/>
                    <a:pt x="370890" y="294937"/>
                    <a:pt x="371037" y="295720"/>
                  </a:cubicBezTo>
                  <a:moveTo>
                    <a:pt x="364964" y="305553"/>
                  </a:moveTo>
                  <a:lnTo>
                    <a:pt x="365469" y="304280"/>
                  </a:lnTo>
                  <a:lnTo>
                    <a:pt x="366531" y="304445"/>
                  </a:lnTo>
                  <a:lnTo>
                    <a:pt x="365304" y="303501"/>
                  </a:lnTo>
                  <a:lnTo>
                    <a:pt x="364214" y="305922"/>
                  </a:lnTo>
                  <a:close/>
                  <a:moveTo>
                    <a:pt x="370834" y="304610"/>
                  </a:moveTo>
                  <a:lnTo>
                    <a:pt x="371372" y="303265"/>
                  </a:lnTo>
                  <a:lnTo>
                    <a:pt x="372495" y="303440"/>
                  </a:lnTo>
                  <a:lnTo>
                    <a:pt x="371197" y="302430"/>
                  </a:lnTo>
                  <a:lnTo>
                    <a:pt x="370046" y="304992"/>
                  </a:lnTo>
                  <a:close/>
                  <a:moveTo>
                    <a:pt x="371240" y="274478"/>
                  </a:moveTo>
                  <a:lnTo>
                    <a:pt x="372301" y="274643"/>
                  </a:lnTo>
                  <a:lnTo>
                    <a:pt x="371074" y="273699"/>
                  </a:lnTo>
                  <a:lnTo>
                    <a:pt x="369984" y="276120"/>
                  </a:lnTo>
                  <a:lnTo>
                    <a:pt x="370735" y="275756"/>
                  </a:lnTo>
                  <a:close/>
                  <a:moveTo>
                    <a:pt x="373854" y="275775"/>
                  </a:moveTo>
                  <a:lnTo>
                    <a:pt x="370206" y="277365"/>
                  </a:lnTo>
                  <a:lnTo>
                    <a:pt x="370206" y="292960"/>
                  </a:lnTo>
                  <a:lnTo>
                    <a:pt x="373854" y="291960"/>
                  </a:lnTo>
                  <a:close/>
                  <a:moveTo>
                    <a:pt x="368248" y="303883"/>
                  </a:moveTo>
                  <a:lnTo>
                    <a:pt x="366483" y="301732"/>
                  </a:lnTo>
                  <a:lnTo>
                    <a:pt x="364955" y="301732"/>
                  </a:lnTo>
                  <a:lnTo>
                    <a:pt x="363190" y="306304"/>
                  </a:lnTo>
                  <a:lnTo>
                    <a:pt x="365172" y="302373"/>
                  </a:lnTo>
                  <a:lnTo>
                    <a:pt x="366748" y="303878"/>
                  </a:lnTo>
                  <a:close/>
                  <a:moveTo>
                    <a:pt x="372254" y="271944"/>
                  </a:moveTo>
                  <a:lnTo>
                    <a:pt x="370730" y="271944"/>
                  </a:lnTo>
                  <a:lnTo>
                    <a:pt x="368965" y="276516"/>
                  </a:lnTo>
                  <a:lnTo>
                    <a:pt x="370947" y="272586"/>
                  </a:lnTo>
                  <a:lnTo>
                    <a:pt x="372523" y="274091"/>
                  </a:lnTo>
                  <a:lnTo>
                    <a:pt x="374023" y="274091"/>
                  </a:lnTo>
                  <a:close/>
                  <a:moveTo>
                    <a:pt x="364233" y="279050"/>
                  </a:moveTo>
                  <a:lnTo>
                    <a:pt x="364983" y="278687"/>
                  </a:lnTo>
                  <a:lnTo>
                    <a:pt x="365488" y="277413"/>
                  </a:lnTo>
                  <a:lnTo>
                    <a:pt x="366549" y="277578"/>
                  </a:lnTo>
                  <a:lnTo>
                    <a:pt x="365323" y="276634"/>
                  </a:lnTo>
                  <a:close/>
                  <a:moveTo>
                    <a:pt x="348039" y="286519"/>
                  </a:moveTo>
                  <a:lnTo>
                    <a:pt x="348600" y="286246"/>
                  </a:lnTo>
                  <a:lnTo>
                    <a:pt x="348983" y="285302"/>
                  </a:lnTo>
                  <a:lnTo>
                    <a:pt x="349780" y="285425"/>
                  </a:lnTo>
                  <a:lnTo>
                    <a:pt x="348836" y="284707"/>
                  </a:lnTo>
                  <a:close/>
                  <a:moveTo>
                    <a:pt x="348157" y="300387"/>
                  </a:moveTo>
                  <a:cubicBezTo>
                    <a:pt x="348841" y="300099"/>
                    <a:pt x="348671" y="302595"/>
                    <a:pt x="349318" y="302340"/>
                  </a:cubicBezTo>
                  <a:cubicBezTo>
                    <a:pt x="349917" y="302397"/>
                    <a:pt x="349789" y="299849"/>
                    <a:pt x="350478" y="299792"/>
                  </a:cubicBezTo>
                  <a:lnTo>
                    <a:pt x="350478" y="299434"/>
                  </a:lnTo>
                  <a:lnTo>
                    <a:pt x="348157" y="300038"/>
                  </a:lnTo>
                  <a:close/>
                  <a:moveTo>
                    <a:pt x="348464" y="307804"/>
                  </a:moveTo>
                  <a:lnTo>
                    <a:pt x="348846" y="306861"/>
                  </a:lnTo>
                  <a:lnTo>
                    <a:pt x="349643" y="306983"/>
                  </a:lnTo>
                  <a:lnTo>
                    <a:pt x="348700" y="306266"/>
                  </a:lnTo>
                  <a:lnTo>
                    <a:pt x="347879" y="308087"/>
                  </a:lnTo>
                  <a:close/>
                  <a:moveTo>
                    <a:pt x="360618" y="277719"/>
                  </a:moveTo>
                  <a:lnTo>
                    <a:pt x="359085" y="277719"/>
                  </a:lnTo>
                  <a:lnTo>
                    <a:pt x="357320" y="282292"/>
                  </a:lnTo>
                  <a:lnTo>
                    <a:pt x="359302" y="278361"/>
                  </a:lnTo>
                  <a:lnTo>
                    <a:pt x="360878" y="279866"/>
                  </a:lnTo>
                  <a:lnTo>
                    <a:pt x="362388" y="279866"/>
                  </a:lnTo>
                  <a:close/>
                  <a:moveTo>
                    <a:pt x="428875" y="268282"/>
                  </a:moveTo>
                  <a:cubicBezTo>
                    <a:pt x="428776" y="262148"/>
                    <a:pt x="421203" y="262186"/>
                    <a:pt x="421142" y="268311"/>
                  </a:cubicBezTo>
                  <a:cubicBezTo>
                    <a:pt x="421142" y="268282"/>
                    <a:pt x="428927" y="268363"/>
                    <a:pt x="428875" y="268282"/>
                  </a:cubicBezTo>
                  <a:moveTo>
                    <a:pt x="349756" y="283391"/>
                  </a:moveTo>
                  <a:lnTo>
                    <a:pt x="348605" y="283391"/>
                  </a:lnTo>
                  <a:lnTo>
                    <a:pt x="347275" y="286831"/>
                  </a:lnTo>
                  <a:lnTo>
                    <a:pt x="348766" y="283872"/>
                  </a:lnTo>
                  <a:lnTo>
                    <a:pt x="349955" y="285005"/>
                  </a:lnTo>
                  <a:lnTo>
                    <a:pt x="351063" y="285005"/>
                  </a:lnTo>
                  <a:close/>
                  <a:moveTo>
                    <a:pt x="420533" y="333001"/>
                  </a:moveTo>
                  <a:cubicBezTo>
                    <a:pt x="420797" y="333553"/>
                    <a:pt x="420651" y="308314"/>
                    <a:pt x="420684" y="307917"/>
                  </a:cubicBezTo>
                  <a:cubicBezTo>
                    <a:pt x="420684" y="302067"/>
                    <a:pt x="419099" y="297537"/>
                    <a:pt x="417150" y="297844"/>
                  </a:cubicBezTo>
                  <a:cubicBezTo>
                    <a:pt x="415201" y="298150"/>
                    <a:pt x="413616" y="302883"/>
                    <a:pt x="413621" y="308455"/>
                  </a:cubicBezTo>
                  <a:cubicBezTo>
                    <a:pt x="413649" y="318364"/>
                    <a:pt x="413517" y="325296"/>
                    <a:pt x="413833" y="335218"/>
                  </a:cubicBezTo>
                  <a:lnTo>
                    <a:pt x="420533" y="335978"/>
                  </a:lnTo>
                  <a:close/>
                  <a:moveTo>
                    <a:pt x="350478" y="285953"/>
                  </a:moveTo>
                  <a:lnTo>
                    <a:pt x="348157" y="286963"/>
                  </a:lnTo>
                  <a:lnTo>
                    <a:pt x="348157" y="298995"/>
                  </a:lnTo>
                  <a:lnTo>
                    <a:pt x="350478" y="298363"/>
                  </a:lnTo>
                  <a:close/>
                  <a:moveTo>
                    <a:pt x="356320" y="297938"/>
                  </a:moveTo>
                  <a:lnTo>
                    <a:pt x="352672" y="298882"/>
                  </a:lnTo>
                  <a:cubicBezTo>
                    <a:pt x="352705" y="299118"/>
                    <a:pt x="352569" y="299320"/>
                    <a:pt x="352828" y="299212"/>
                  </a:cubicBezTo>
                  <a:cubicBezTo>
                    <a:pt x="353701" y="299061"/>
                    <a:pt x="353493" y="301481"/>
                    <a:pt x="354498" y="301189"/>
                  </a:cubicBezTo>
                  <a:cubicBezTo>
                    <a:pt x="355371" y="301189"/>
                    <a:pt x="355371" y="298589"/>
                    <a:pt x="356169" y="298358"/>
                  </a:cubicBezTo>
                  <a:cubicBezTo>
                    <a:pt x="356428" y="298358"/>
                    <a:pt x="356296" y="298131"/>
                    <a:pt x="356325" y="297933"/>
                  </a:cubicBezTo>
                  <a:moveTo>
                    <a:pt x="353423" y="307262"/>
                  </a:moveTo>
                  <a:lnTo>
                    <a:pt x="353866" y="306143"/>
                  </a:lnTo>
                  <a:lnTo>
                    <a:pt x="354810" y="306290"/>
                  </a:lnTo>
                  <a:lnTo>
                    <a:pt x="353734" y="305454"/>
                  </a:lnTo>
                  <a:lnTo>
                    <a:pt x="352790" y="307582"/>
                  </a:lnTo>
                  <a:close/>
                  <a:moveTo>
                    <a:pt x="356315" y="305813"/>
                  </a:moveTo>
                  <a:lnTo>
                    <a:pt x="354763" y="303926"/>
                  </a:lnTo>
                  <a:lnTo>
                    <a:pt x="353423" y="303926"/>
                  </a:lnTo>
                  <a:lnTo>
                    <a:pt x="351875" y="307941"/>
                  </a:lnTo>
                  <a:lnTo>
                    <a:pt x="353616" y="304487"/>
                  </a:lnTo>
                  <a:lnTo>
                    <a:pt x="354999" y="305808"/>
                  </a:lnTo>
                  <a:close/>
                  <a:moveTo>
                    <a:pt x="356315" y="283396"/>
                  </a:moveTo>
                  <a:lnTo>
                    <a:pt x="352668" y="284986"/>
                  </a:lnTo>
                  <a:lnTo>
                    <a:pt x="352668" y="297726"/>
                  </a:lnTo>
                  <a:lnTo>
                    <a:pt x="356315" y="296725"/>
                  </a:lnTo>
                  <a:close/>
                  <a:moveTo>
                    <a:pt x="350941" y="306568"/>
                  </a:moveTo>
                  <a:lnTo>
                    <a:pt x="349610" y="304950"/>
                  </a:lnTo>
                  <a:lnTo>
                    <a:pt x="348459" y="304950"/>
                  </a:lnTo>
                  <a:lnTo>
                    <a:pt x="347133" y="308389"/>
                  </a:lnTo>
                  <a:lnTo>
                    <a:pt x="348624" y="305431"/>
                  </a:lnTo>
                  <a:lnTo>
                    <a:pt x="349808" y="306563"/>
                  </a:lnTo>
                  <a:close/>
                  <a:moveTo>
                    <a:pt x="354961" y="280683"/>
                  </a:moveTo>
                  <a:lnTo>
                    <a:pt x="353621" y="280683"/>
                  </a:lnTo>
                  <a:lnTo>
                    <a:pt x="352068" y="284698"/>
                  </a:lnTo>
                  <a:lnTo>
                    <a:pt x="353810" y="281244"/>
                  </a:lnTo>
                  <a:lnTo>
                    <a:pt x="355192" y="282565"/>
                  </a:lnTo>
                  <a:lnTo>
                    <a:pt x="356509" y="282565"/>
                  </a:lnTo>
                  <a:close/>
                  <a:moveTo>
                    <a:pt x="354994" y="283042"/>
                  </a:moveTo>
                  <a:lnTo>
                    <a:pt x="353913" y="282207"/>
                  </a:lnTo>
                  <a:lnTo>
                    <a:pt x="352970" y="284335"/>
                  </a:lnTo>
                  <a:lnTo>
                    <a:pt x="353626" y="284018"/>
                  </a:lnTo>
                  <a:lnTo>
                    <a:pt x="354069" y="282900"/>
                  </a:lnTo>
                  <a:close/>
                  <a:moveTo>
                    <a:pt x="367998" y="278323"/>
                  </a:moveTo>
                  <a:lnTo>
                    <a:pt x="364351" y="279913"/>
                  </a:lnTo>
                  <a:lnTo>
                    <a:pt x="364351" y="294541"/>
                  </a:lnTo>
                  <a:lnTo>
                    <a:pt x="367998" y="293540"/>
                  </a:lnTo>
                  <a:close/>
                  <a:moveTo>
                    <a:pt x="395785" y="299141"/>
                  </a:moveTo>
                  <a:lnTo>
                    <a:pt x="393553" y="296428"/>
                  </a:lnTo>
                  <a:lnTo>
                    <a:pt x="391642" y="296428"/>
                  </a:lnTo>
                  <a:lnTo>
                    <a:pt x="389410" y="302208"/>
                  </a:lnTo>
                  <a:lnTo>
                    <a:pt x="391916" y="297240"/>
                  </a:lnTo>
                  <a:lnTo>
                    <a:pt x="393907" y="299127"/>
                  </a:lnTo>
                  <a:close/>
                  <a:moveTo>
                    <a:pt x="378657" y="268641"/>
                  </a:moveTo>
                  <a:lnTo>
                    <a:pt x="376888" y="268641"/>
                  </a:lnTo>
                  <a:lnTo>
                    <a:pt x="374840" y="273940"/>
                  </a:lnTo>
                  <a:lnTo>
                    <a:pt x="377138" y="269387"/>
                  </a:lnTo>
                  <a:lnTo>
                    <a:pt x="378964" y="271132"/>
                  </a:lnTo>
                  <a:lnTo>
                    <a:pt x="380700" y="271132"/>
                  </a:lnTo>
                  <a:close/>
                  <a:moveTo>
                    <a:pt x="391642" y="301208"/>
                  </a:moveTo>
                  <a:lnTo>
                    <a:pt x="392284" y="299599"/>
                  </a:lnTo>
                  <a:lnTo>
                    <a:pt x="393624" y="299806"/>
                  </a:lnTo>
                  <a:lnTo>
                    <a:pt x="392076" y="298603"/>
                  </a:lnTo>
                  <a:lnTo>
                    <a:pt x="390698" y="301665"/>
                  </a:lnTo>
                  <a:close/>
                  <a:moveTo>
                    <a:pt x="398248" y="300646"/>
                  </a:moveTo>
                  <a:lnTo>
                    <a:pt x="398984" y="298806"/>
                  </a:lnTo>
                  <a:lnTo>
                    <a:pt x="400522" y="299047"/>
                  </a:lnTo>
                  <a:lnTo>
                    <a:pt x="398748" y="297664"/>
                  </a:lnTo>
                  <a:lnTo>
                    <a:pt x="397172" y="301175"/>
                  </a:lnTo>
                  <a:close/>
                  <a:moveTo>
                    <a:pt x="391826" y="290638"/>
                  </a:moveTo>
                  <a:cubicBezTo>
                    <a:pt x="392298" y="293649"/>
                    <a:pt x="393742" y="292719"/>
                    <a:pt x="394016" y="290105"/>
                  </a:cubicBezTo>
                  <a:cubicBezTo>
                    <a:pt x="394138" y="289195"/>
                    <a:pt x="394450" y="288600"/>
                    <a:pt x="394766" y="288520"/>
                  </a:cubicBezTo>
                  <a:cubicBezTo>
                    <a:pt x="395058" y="288520"/>
                    <a:pt x="394903" y="288242"/>
                    <a:pt x="394936" y="287911"/>
                  </a:cubicBezTo>
                  <a:lnTo>
                    <a:pt x="390906" y="288954"/>
                  </a:lnTo>
                  <a:lnTo>
                    <a:pt x="390906" y="289501"/>
                  </a:lnTo>
                  <a:cubicBezTo>
                    <a:pt x="391378" y="289308"/>
                    <a:pt x="391661" y="289690"/>
                    <a:pt x="391826" y="290634"/>
                  </a:cubicBezTo>
                  <a:moveTo>
                    <a:pt x="394936" y="266570"/>
                  </a:moveTo>
                  <a:lnTo>
                    <a:pt x="390906" y="268325"/>
                  </a:lnTo>
                  <a:lnTo>
                    <a:pt x="390906" y="287265"/>
                  </a:lnTo>
                  <a:lnTo>
                    <a:pt x="394936" y="286165"/>
                  </a:lnTo>
                  <a:close/>
                  <a:moveTo>
                    <a:pt x="392105" y="264857"/>
                  </a:moveTo>
                  <a:lnTo>
                    <a:pt x="393360" y="265050"/>
                  </a:lnTo>
                  <a:lnTo>
                    <a:pt x="391906" y="263923"/>
                  </a:lnTo>
                  <a:lnTo>
                    <a:pt x="390614" y="266791"/>
                  </a:lnTo>
                  <a:lnTo>
                    <a:pt x="391496" y="266362"/>
                  </a:lnTo>
                  <a:close/>
                  <a:moveTo>
                    <a:pt x="407204" y="326697"/>
                  </a:moveTo>
                  <a:lnTo>
                    <a:pt x="405118" y="326697"/>
                  </a:lnTo>
                  <a:lnTo>
                    <a:pt x="403764" y="326626"/>
                  </a:lnTo>
                  <a:lnTo>
                    <a:pt x="403764" y="326928"/>
                  </a:lnTo>
                  <a:lnTo>
                    <a:pt x="405123" y="326999"/>
                  </a:lnTo>
                  <a:lnTo>
                    <a:pt x="407213" y="326999"/>
                  </a:lnTo>
                  <a:close/>
                  <a:moveTo>
                    <a:pt x="407204" y="332175"/>
                  </a:moveTo>
                  <a:lnTo>
                    <a:pt x="407204" y="331873"/>
                  </a:lnTo>
                  <a:cubicBezTo>
                    <a:pt x="406057" y="331908"/>
                    <a:pt x="404909" y="331861"/>
                    <a:pt x="403769" y="331731"/>
                  </a:cubicBezTo>
                  <a:lnTo>
                    <a:pt x="403745" y="332029"/>
                  </a:lnTo>
                  <a:cubicBezTo>
                    <a:pt x="404893" y="332160"/>
                    <a:pt x="406049" y="332209"/>
                    <a:pt x="407204" y="332175"/>
                  </a:cubicBezTo>
                  <a:moveTo>
                    <a:pt x="407204" y="305978"/>
                  </a:moveTo>
                  <a:cubicBezTo>
                    <a:pt x="406049" y="305947"/>
                    <a:pt x="404893" y="305992"/>
                    <a:pt x="403745" y="306115"/>
                  </a:cubicBezTo>
                  <a:lnTo>
                    <a:pt x="403745" y="306417"/>
                  </a:lnTo>
                  <a:cubicBezTo>
                    <a:pt x="404885" y="306293"/>
                    <a:pt x="406033" y="306248"/>
                    <a:pt x="407180" y="306280"/>
                  </a:cubicBezTo>
                  <a:lnTo>
                    <a:pt x="407180" y="305978"/>
                  </a:lnTo>
                  <a:moveTo>
                    <a:pt x="407180" y="321516"/>
                  </a:moveTo>
                  <a:lnTo>
                    <a:pt x="405043" y="321549"/>
                  </a:lnTo>
                  <a:lnTo>
                    <a:pt x="403740" y="321511"/>
                  </a:lnTo>
                  <a:lnTo>
                    <a:pt x="403740" y="321813"/>
                  </a:lnTo>
                  <a:cubicBezTo>
                    <a:pt x="404528" y="321856"/>
                    <a:pt x="406387" y="321813"/>
                    <a:pt x="407194" y="321813"/>
                  </a:cubicBezTo>
                  <a:lnTo>
                    <a:pt x="407194" y="321511"/>
                  </a:lnTo>
                  <a:moveTo>
                    <a:pt x="407194" y="308564"/>
                  </a:moveTo>
                  <a:cubicBezTo>
                    <a:pt x="406040" y="308539"/>
                    <a:pt x="404886" y="308576"/>
                    <a:pt x="403736" y="308672"/>
                  </a:cubicBezTo>
                  <a:lnTo>
                    <a:pt x="403736" y="308974"/>
                  </a:lnTo>
                  <a:cubicBezTo>
                    <a:pt x="404879" y="308878"/>
                    <a:pt x="406028" y="308841"/>
                    <a:pt x="407175" y="308866"/>
                  </a:cubicBezTo>
                  <a:lnTo>
                    <a:pt x="407175" y="308602"/>
                  </a:lnTo>
                  <a:moveTo>
                    <a:pt x="407175" y="324139"/>
                  </a:moveTo>
                  <a:cubicBezTo>
                    <a:pt x="406354" y="324139"/>
                    <a:pt x="404538" y="324139"/>
                    <a:pt x="403731" y="324102"/>
                  </a:cubicBezTo>
                  <a:lnTo>
                    <a:pt x="403731" y="324404"/>
                  </a:lnTo>
                  <a:lnTo>
                    <a:pt x="405090" y="324441"/>
                  </a:lnTo>
                  <a:lnTo>
                    <a:pt x="407213" y="324441"/>
                  </a:lnTo>
                  <a:close/>
                  <a:moveTo>
                    <a:pt x="393298" y="261889"/>
                  </a:moveTo>
                  <a:lnTo>
                    <a:pt x="391491" y="261889"/>
                  </a:lnTo>
                  <a:lnTo>
                    <a:pt x="389401" y="267301"/>
                  </a:lnTo>
                  <a:lnTo>
                    <a:pt x="391760" y="262649"/>
                  </a:lnTo>
                  <a:lnTo>
                    <a:pt x="393648" y="264432"/>
                  </a:lnTo>
                  <a:lnTo>
                    <a:pt x="395426" y="264432"/>
                  </a:lnTo>
                  <a:close/>
                  <a:moveTo>
                    <a:pt x="407213" y="329306"/>
                  </a:moveTo>
                  <a:lnTo>
                    <a:pt x="405127" y="329306"/>
                  </a:lnTo>
                  <a:lnTo>
                    <a:pt x="403773" y="329207"/>
                  </a:lnTo>
                  <a:lnTo>
                    <a:pt x="403773" y="329504"/>
                  </a:lnTo>
                  <a:lnTo>
                    <a:pt x="405137" y="329608"/>
                  </a:lnTo>
                  <a:lnTo>
                    <a:pt x="407213" y="329608"/>
                  </a:lnTo>
                  <a:close/>
                  <a:moveTo>
                    <a:pt x="403018" y="298259"/>
                  </a:moveTo>
                  <a:lnTo>
                    <a:pt x="400461" y="295149"/>
                  </a:lnTo>
                  <a:lnTo>
                    <a:pt x="398248" y="295149"/>
                  </a:lnTo>
                  <a:lnTo>
                    <a:pt x="395691" y="301755"/>
                  </a:lnTo>
                  <a:lnTo>
                    <a:pt x="398559" y="296065"/>
                  </a:lnTo>
                  <a:lnTo>
                    <a:pt x="400843" y="298245"/>
                  </a:lnTo>
                  <a:close/>
                  <a:moveTo>
                    <a:pt x="380771" y="301845"/>
                  </a:moveTo>
                  <a:lnTo>
                    <a:pt x="378799" y="299443"/>
                  </a:lnTo>
                  <a:lnTo>
                    <a:pt x="377090" y="299443"/>
                  </a:lnTo>
                  <a:lnTo>
                    <a:pt x="375118" y="304563"/>
                  </a:lnTo>
                  <a:lnTo>
                    <a:pt x="377336" y="300165"/>
                  </a:lnTo>
                  <a:lnTo>
                    <a:pt x="379101" y="301845"/>
                  </a:lnTo>
                  <a:close/>
                  <a:moveTo>
                    <a:pt x="377086" y="303690"/>
                  </a:moveTo>
                  <a:lnTo>
                    <a:pt x="377652" y="302274"/>
                  </a:lnTo>
                  <a:lnTo>
                    <a:pt x="378841" y="302458"/>
                  </a:lnTo>
                  <a:lnTo>
                    <a:pt x="377468" y="301392"/>
                  </a:lnTo>
                  <a:lnTo>
                    <a:pt x="376246" y="304105"/>
                  </a:lnTo>
                  <a:close/>
                  <a:moveTo>
                    <a:pt x="384489" y="269472"/>
                  </a:moveTo>
                  <a:lnTo>
                    <a:pt x="385291" y="269080"/>
                  </a:lnTo>
                  <a:lnTo>
                    <a:pt x="385838" y="267712"/>
                  </a:lnTo>
                  <a:lnTo>
                    <a:pt x="386980" y="267891"/>
                  </a:lnTo>
                  <a:lnTo>
                    <a:pt x="385659" y="266862"/>
                  </a:lnTo>
                  <a:close/>
                  <a:moveTo>
                    <a:pt x="386924" y="264998"/>
                  </a:moveTo>
                  <a:lnTo>
                    <a:pt x="385282" y="264998"/>
                  </a:lnTo>
                  <a:lnTo>
                    <a:pt x="383394" y="269920"/>
                  </a:lnTo>
                  <a:lnTo>
                    <a:pt x="385527" y="265673"/>
                  </a:lnTo>
                  <a:lnTo>
                    <a:pt x="387226" y="267292"/>
                  </a:lnTo>
                  <a:lnTo>
                    <a:pt x="388811" y="267292"/>
                  </a:lnTo>
                  <a:close/>
                  <a:moveTo>
                    <a:pt x="380714" y="272774"/>
                  </a:moveTo>
                  <a:lnTo>
                    <a:pt x="376048" y="274803"/>
                  </a:lnTo>
                  <a:lnTo>
                    <a:pt x="376048" y="291346"/>
                  </a:lnTo>
                  <a:lnTo>
                    <a:pt x="380714" y="290068"/>
                  </a:lnTo>
                  <a:close/>
                  <a:moveTo>
                    <a:pt x="377487" y="271548"/>
                  </a:moveTo>
                  <a:lnTo>
                    <a:pt x="378718" y="271741"/>
                  </a:lnTo>
                  <a:lnTo>
                    <a:pt x="377303" y="270637"/>
                  </a:lnTo>
                  <a:lnTo>
                    <a:pt x="376043" y="273444"/>
                  </a:lnTo>
                  <a:lnTo>
                    <a:pt x="376911" y="273025"/>
                  </a:lnTo>
                  <a:close/>
                  <a:moveTo>
                    <a:pt x="377114" y="294196"/>
                  </a:moveTo>
                  <a:cubicBezTo>
                    <a:pt x="377652" y="296834"/>
                    <a:pt x="379341" y="295857"/>
                    <a:pt x="379648" y="293578"/>
                  </a:cubicBezTo>
                  <a:cubicBezTo>
                    <a:pt x="379841" y="292634"/>
                    <a:pt x="380148" y="292163"/>
                    <a:pt x="380714" y="292082"/>
                  </a:cubicBezTo>
                  <a:lnTo>
                    <a:pt x="380714" y="291615"/>
                  </a:lnTo>
                  <a:lnTo>
                    <a:pt x="376048" y="292828"/>
                  </a:lnTo>
                  <a:lnTo>
                    <a:pt x="376048" y="293300"/>
                  </a:lnTo>
                  <a:cubicBezTo>
                    <a:pt x="376562" y="293102"/>
                    <a:pt x="376930" y="293385"/>
                    <a:pt x="377114" y="294243"/>
                  </a:cubicBezTo>
                  <a:moveTo>
                    <a:pt x="400607" y="261554"/>
                  </a:moveTo>
                  <a:lnTo>
                    <a:pt x="398833" y="260171"/>
                  </a:lnTo>
                  <a:lnTo>
                    <a:pt x="397257" y="263682"/>
                  </a:lnTo>
                  <a:lnTo>
                    <a:pt x="398342" y="263154"/>
                  </a:lnTo>
                  <a:lnTo>
                    <a:pt x="399078" y="261313"/>
                  </a:lnTo>
                  <a:close/>
                  <a:moveTo>
                    <a:pt x="400551" y="257661"/>
                  </a:moveTo>
                  <a:lnTo>
                    <a:pt x="398338" y="257661"/>
                  </a:lnTo>
                  <a:lnTo>
                    <a:pt x="395780" y="264267"/>
                  </a:lnTo>
                  <a:lnTo>
                    <a:pt x="398649" y="258572"/>
                  </a:lnTo>
                  <a:lnTo>
                    <a:pt x="400933" y="260752"/>
                  </a:lnTo>
                  <a:lnTo>
                    <a:pt x="403103" y="260752"/>
                  </a:lnTo>
                  <a:close/>
                  <a:moveTo>
                    <a:pt x="397111" y="287921"/>
                  </a:moveTo>
                  <a:cubicBezTo>
                    <a:pt x="397658" y="287704"/>
                    <a:pt x="397979" y="288091"/>
                    <a:pt x="398168" y="289091"/>
                  </a:cubicBezTo>
                  <a:cubicBezTo>
                    <a:pt x="398375" y="290370"/>
                    <a:pt x="398857" y="291200"/>
                    <a:pt x="399423" y="291073"/>
                  </a:cubicBezTo>
                  <a:cubicBezTo>
                    <a:pt x="400702" y="290973"/>
                    <a:pt x="400367" y="286873"/>
                    <a:pt x="401730" y="286741"/>
                  </a:cubicBezTo>
                  <a:lnTo>
                    <a:pt x="401730" y="286142"/>
                  </a:lnTo>
                  <a:lnTo>
                    <a:pt x="397111" y="287340"/>
                  </a:lnTo>
                  <a:close/>
                  <a:moveTo>
                    <a:pt x="384664" y="291091"/>
                  </a:moveTo>
                  <a:cubicBezTo>
                    <a:pt x="385135" y="290903"/>
                    <a:pt x="385419" y="291257"/>
                    <a:pt x="385607" y="292153"/>
                  </a:cubicBezTo>
                  <a:cubicBezTo>
                    <a:pt x="386079" y="294984"/>
                    <a:pt x="387528" y="294092"/>
                    <a:pt x="387797" y="291620"/>
                  </a:cubicBezTo>
                  <a:cubicBezTo>
                    <a:pt x="387966" y="290638"/>
                    <a:pt x="388198" y="290138"/>
                    <a:pt x="388740" y="290063"/>
                  </a:cubicBezTo>
                  <a:lnTo>
                    <a:pt x="388740" y="289525"/>
                  </a:lnTo>
                  <a:lnTo>
                    <a:pt x="384711" y="290568"/>
                  </a:lnTo>
                  <a:close/>
                  <a:moveTo>
                    <a:pt x="397116" y="285576"/>
                  </a:moveTo>
                  <a:lnTo>
                    <a:pt x="401735" y="284311"/>
                  </a:lnTo>
                  <a:lnTo>
                    <a:pt x="401735" y="263621"/>
                  </a:lnTo>
                  <a:lnTo>
                    <a:pt x="397116" y="265631"/>
                  </a:lnTo>
                  <a:close/>
                  <a:moveTo>
                    <a:pt x="388811" y="300509"/>
                  </a:moveTo>
                  <a:lnTo>
                    <a:pt x="386556" y="297763"/>
                  </a:lnTo>
                  <a:lnTo>
                    <a:pt x="384612" y="297763"/>
                  </a:lnTo>
                  <a:lnTo>
                    <a:pt x="382356" y="303610"/>
                  </a:lnTo>
                  <a:lnTo>
                    <a:pt x="384890" y="298589"/>
                  </a:lnTo>
                  <a:lnTo>
                    <a:pt x="386905" y="300509"/>
                  </a:lnTo>
                  <a:close/>
                  <a:moveTo>
                    <a:pt x="388688" y="269297"/>
                  </a:moveTo>
                  <a:lnTo>
                    <a:pt x="384659" y="271052"/>
                  </a:lnTo>
                  <a:lnTo>
                    <a:pt x="384659" y="288982"/>
                  </a:lnTo>
                  <a:lnTo>
                    <a:pt x="388688" y="287883"/>
                  </a:lnTo>
                  <a:close/>
                  <a:moveTo>
                    <a:pt x="384602" y="302614"/>
                  </a:moveTo>
                  <a:lnTo>
                    <a:pt x="385249" y="300991"/>
                  </a:lnTo>
                  <a:lnTo>
                    <a:pt x="386608" y="301203"/>
                  </a:lnTo>
                  <a:lnTo>
                    <a:pt x="385041" y="299981"/>
                  </a:lnTo>
                  <a:lnTo>
                    <a:pt x="383626" y="303076"/>
                  </a:lnTo>
                  <a:close/>
                  <a:moveTo>
                    <a:pt x="380790" y="220560"/>
                  </a:moveTo>
                  <a:lnTo>
                    <a:pt x="380790" y="218843"/>
                  </a:lnTo>
                  <a:lnTo>
                    <a:pt x="405113" y="197138"/>
                  </a:lnTo>
                  <a:lnTo>
                    <a:pt x="472800" y="197076"/>
                  </a:lnTo>
                  <a:lnTo>
                    <a:pt x="478542" y="193236"/>
                  </a:lnTo>
                  <a:lnTo>
                    <a:pt x="472455" y="194264"/>
                  </a:lnTo>
                  <a:lnTo>
                    <a:pt x="405113" y="194349"/>
                  </a:lnTo>
                  <a:lnTo>
                    <a:pt x="378902" y="218843"/>
                  </a:lnTo>
                  <a:lnTo>
                    <a:pt x="380148" y="218843"/>
                  </a:lnTo>
                  <a:lnTo>
                    <a:pt x="380148" y="219182"/>
                  </a:lnTo>
                  <a:lnTo>
                    <a:pt x="378029" y="219182"/>
                  </a:lnTo>
                  <a:lnTo>
                    <a:pt x="405099" y="192698"/>
                  </a:lnTo>
                  <a:cubicBezTo>
                    <a:pt x="408402" y="192698"/>
                    <a:pt x="479287" y="192400"/>
                    <a:pt x="480042" y="192462"/>
                  </a:cubicBezTo>
                  <a:lnTo>
                    <a:pt x="464684" y="180850"/>
                  </a:lnTo>
                  <a:lnTo>
                    <a:pt x="454025" y="167265"/>
                  </a:lnTo>
                  <a:lnTo>
                    <a:pt x="444871" y="167265"/>
                  </a:lnTo>
                  <a:lnTo>
                    <a:pt x="449490" y="163901"/>
                  </a:lnTo>
                  <a:lnTo>
                    <a:pt x="455983" y="168619"/>
                  </a:lnTo>
                  <a:lnTo>
                    <a:pt x="449495" y="162802"/>
                  </a:lnTo>
                  <a:lnTo>
                    <a:pt x="444517" y="167289"/>
                  </a:lnTo>
                  <a:lnTo>
                    <a:pt x="442809" y="167289"/>
                  </a:lnTo>
                  <a:lnTo>
                    <a:pt x="449075" y="160966"/>
                  </a:lnTo>
                  <a:lnTo>
                    <a:pt x="426842" y="130027"/>
                  </a:lnTo>
                  <a:lnTo>
                    <a:pt x="408440" y="184761"/>
                  </a:lnTo>
                  <a:lnTo>
                    <a:pt x="401834" y="193118"/>
                  </a:lnTo>
                  <a:lnTo>
                    <a:pt x="374939" y="219682"/>
                  </a:lnTo>
                  <a:cubicBezTo>
                    <a:pt x="376321" y="219928"/>
                    <a:pt x="379336" y="220338"/>
                    <a:pt x="380747" y="220555"/>
                  </a:cubicBezTo>
                  <a:moveTo>
                    <a:pt x="442955" y="178972"/>
                  </a:moveTo>
                  <a:lnTo>
                    <a:pt x="445461" y="172965"/>
                  </a:lnTo>
                  <a:cubicBezTo>
                    <a:pt x="445461" y="171606"/>
                    <a:pt x="445064" y="168648"/>
                    <a:pt x="447060" y="168638"/>
                  </a:cubicBezTo>
                  <a:lnTo>
                    <a:pt x="451779" y="168638"/>
                  </a:lnTo>
                  <a:cubicBezTo>
                    <a:pt x="453775" y="168638"/>
                    <a:pt x="453355" y="171601"/>
                    <a:pt x="453378" y="172965"/>
                  </a:cubicBezTo>
                  <a:lnTo>
                    <a:pt x="455936" y="178972"/>
                  </a:lnTo>
                  <a:cubicBezTo>
                    <a:pt x="456408" y="180666"/>
                    <a:pt x="455077" y="180562"/>
                    <a:pt x="453954" y="180519"/>
                  </a:cubicBezTo>
                  <a:cubicBezTo>
                    <a:pt x="452246" y="180736"/>
                    <a:pt x="451184" y="182322"/>
                    <a:pt x="449146" y="182114"/>
                  </a:cubicBezTo>
                  <a:cubicBezTo>
                    <a:pt x="447108" y="182322"/>
                    <a:pt x="446051" y="180736"/>
                    <a:pt x="444343" y="180519"/>
                  </a:cubicBezTo>
                  <a:cubicBezTo>
                    <a:pt x="443366" y="180675"/>
                    <a:pt x="442512" y="180128"/>
                    <a:pt x="442927" y="178972"/>
                  </a:cubicBezTo>
                  <a:moveTo>
                    <a:pt x="431895" y="180519"/>
                  </a:moveTo>
                  <a:cubicBezTo>
                    <a:pt x="430956" y="180363"/>
                    <a:pt x="429993" y="180556"/>
                    <a:pt x="429187" y="181062"/>
                  </a:cubicBezTo>
                  <a:cubicBezTo>
                    <a:pt x="427198" y="182431"/>
                    <a:pt x="424570" y="182431"/>
                    <a:pt x="422581" y="181062"/>
                  </a:cubicBezTo>
                  <a:cubicBezTo>
                    <a:pt x="421965" y="180612"/>
                    <a:pt x="421199" y="180417"/>
                    <a:pt x="420444" y="180519"/>
                  </a:cubicBezTo>
                  <a:cubicBezTo>
                    <a:pt x="419866" y="180431"/>
                    <a:pt x="419471" y="179891"/>
                    <a:pt x="419559" y="179314"/>
                  </a:cubicBezTo>
                  <a:cubicBezTo>
                    <a:pt x="419578" y="179194"/>
                    <a:pt x="419617" y="179078"/>
                    <a:pt x="419674" y="178972"/>
                  </a:cubicBezTo>
                  <a:lnTo>
                    <a:pt x="422180" y="172965"/>
                  </a:lnTo>
                  <a:lnTo>
                    <a:pt x="422180" y="170559"/>
                  </a:lnTo>
                  <a:cubicBezTo>
                    <a:pt x="422101" y="169589"/>
                    <a:pt x="422812" y="168735"/>
                    <a:pt x="423780" y="168638"/>
                  </a:cubicBezTo>
                  <a:lnTo>
                    <a:pt x="428498" y="168638"/>
                  </a:lnTo>
                  <a:cubicBezTo>
                    <a:pt x="429466" y="168735"/>
                    <a:pt x="430177" y="169589"/>
                    <a:pt x="430098" y="170559"/>
                  </a:cubicBezTo>
                  <a:lnTo>
                    <a:pt x="430098" y="172965"/>
                  </a:lnTo>
                  <a:lnTo>
                    <a:pt x="432655" y="178972"/>
                  </a:lnTo>
                  <a:cubicBezTo>
                    <a:pt x="432933" y="179485"/>
                    <a:pt x="432742" y="180126"/>
                    <a:pt x="432228" y="180404"/>
                  </a:cubicBezTo>
                  <a:cubicBezTo>
                    <a:pt x="432122" y="180462"/>
                    <a:pt x="432006" y="180501"/>
                    <a:pt x="431886" y="180519"/>
                  </a:cubicBezTo>
                  <a:moveTo>
                    <a:pt x="421505" y="167275"/>
                  </a:moveTo>
                  <a:lnTo>
                    <a:pt x="426125" y="163910"/>
                  </a:lnTo>
                  <a:lnTo>
                    <a:pt x="430744" y="167275"/>
                  </a:lnTo>
                  <a:close/>
                  <a:moveTo>
                    <a:pt x="425865" y="160551"/>
                  </a:moveTo>
                  <a:lnTo>
                    <a:pt x="432528" y="167275"/>
                  </a:lnTo>
                  <a:lnTo>
                    <a:pt x="431112" y="167275"/>
                  </a:lnTo>
                  <a:lnTo>
                    <a:pt x="426195" y="162802"/>
                  </a:lnTo>
                  <a:lnTo>
                    <a:pt x="421217" y="167289"/>
                  </a:lnTo>
                  <a:lnTo>
                    <a:pt x="419273" y="167289"/>
                  </a:lnTo>
                  <a:close/>
                  <a:moveTo>
                    <a:pt x="320865" y="105708"/>
                  </a:moveTo>
                  <a:cubicBezTo>
                    <a:pt x="320865" y="105708"/>
                    <a:pt x="319016" y="104198"/>
                    <a:pt x="318690" y="104264"/>
                  </a:cubicBezTo>
                  <a:cubicBezTo>
                    <a:pt x="318365" y="104330"/>
                    <a:pt x="317610" y="104802"/>
                    <a:pt x="317676" y="106709"/>
                  </a:cubicBezTo>
                  <a:cubicBezTo>
                    <a:pt x="317704" y="107765"/>
                    <a:pt x="317818" y="108818"/>
                    <a:pt x="318015" y="109856"/>
                  </a:cubicBezTo>
                  <a:cubicBezTo>
                    <a:pt x="318015" y="109856"/>
                    <a:pt x="318294" y="106529"/>
                    <a:pt x="320847" y="105704"/>
                  </a:cubicBezTo>
                  <a:moveTo>
                    <a:pt x="272883" y="38669"/>
                  </a:moveTo>
                  <a:cubicBezTo>
                    <a:pt x="280631" y="40726"/>
                    <a:pt x="284656" y="44845"/>
                    <a:pt x="293173" y="50752"/>
                  </a:cubicBezTo>
                  <a:cubicBezTo>
                    <a:pt x="292607" y="49998"/>
                    <a:pt x="304549" y="61284"/>
                    <a:pt x="304497" y="61213"/>
                  </a:cubicBezTo>
                  <a:cubicBezTo>
                    <a:pt x="307187" y="63681"/>
                    <a:pt x="303926" y="62799"/>
                    <a:pt x="299892" y="63313"/>
                  </a:cubicBezTo>
                  <a:cubicBezTo>
                    <a:pt x="299007" y="63344"/>
                    <a:pt x="298120" y="63307"/>
                    <a:pt x="297240" y="63204"/>
                  </a:cubicBezTo>
                  <a:cubicBezTo>
                    <a:pt x="298279" y="64028"/>
                    <a:pt x="298919" y="65255"/>
                    <a:pt x="299000" y="66578"/>
                  </a:cubicBezTo>
                  <a:cubicBezTo>
                    <a:pt x="297978" y="65716"/>
                    <a:pt x="296807" y="65047"/>
                    <a:pt x="295546" y="64601"/>
                  </a:cubicBezTo>
                  <a:cubicBezTo>
                    <a:pt x="296843" y="66114"/>
                    <a:pt x="297353" y="68148"/>
                    <a:pt x="296924" y="70093"/>
                  </a:cubicBezTo>
                  <a:cubicBezTo>
                    <a:pt x="296872" y="70494"/>
                    <a:pt x="296042" y="72726"/>
                    <a:pt x="296344" y="72363"/>
                  </a:cubicBezTo>
                  <a:cubicBezTo>
                    <a:pt x="296306" y="73370"/>
                    <a:pt x="296536" y="74370"/>
                    <a:pt x="297009" y="75260"/>
                  </a:cubicBezTo>
                  <a:cubicBezTo>
                    <a:pt x="297089" y="74072"/>
                    <a:pt x="297398" y="72910"/>
                    <a:pt x="297920" y="71839"/>
                  </a:cubicBezTo>
                  <a:cubicBezTo>
                    <a:pt x="303218" y="71012"/>
                    <a:pt x="307789" y="67671"/>
                    <a:pt x="310188" y="62874"/>
                  </a:cubicBezTo>
                  <a:cubicBezTo>
                    <a:pt x="308163" y="60829"/>
                    <a:pt x="305932" y="58999"/>
                    <a:pt x="303530" y="57415"/>
                  </a:cubicBezTo>
                  <a:lnTo>
                    <a:pt x="307040" y="54197"/>
                  </a:lnTo>
                  <a:cubicBezTo>
                    <a:pt x="307280" y="53980"/>
                    <a:pt x="307299" y="53610"/>
                    <a:pt x="307082" y="53371"/>
                  </a:cubicBezTo>
                  <a:cubicBezTo>
                    <a:pt x="306995" y="53275"/>
                    <a:pt x="306879" y="53210"/>
                    <a:pt x="306753" y="53187"/>
                  </a:cubicBezTo>
                  <a:cubicBezTo>
                    <a:pt x="304030" y="52692"/>
                    <a:pt x="296608" y="50389"/>
                    <a:pt x="282217" y="39792"/>
                  </a:cubicBezTo>
                  <a:cubicBezTo>
                    <a:pt x="279577" y="37833"/>
                    <a:pt x="276369" y="36789"/>
                    <a:pt x="273082" y="36819"/>
                  </a:cubicBezTo>
                  <a:cubicBezTo>
                    <a:pt x="271242" y="36817"/>
                    <a:pt x="269415" y="37127"/>
                    <a:pt x="267679" y="37734"/>
                  </a:cubicBezTo>
                  <a:close/>
                  <a:moveTo>
                    <a:pt x="323696" y="56853"/>
                  </a:moveTo>
                  <a:lnTo>
                    <a:pt x="322474" y="68871"/>
                  </a:lnTo>
                  <a:cubicBezTo>
                    <a:pt x="322441" y="69343"/>
                    <a:pt x="323262" y="69244"/>
                    <a:pt x="323277" y="69225"/>
                  </a:cubicBezTo>
                  <a:cubicBezTo>
                    <a:pt x="323291" y="69206"/>
                    <a:pt x="323503" y="101075"/>
                    <a:pt x="323588" y="101122"/>
                  </a:cubicBezTo>
                  <a:cubicBezTo>
                    <a:pt x="323588" y="101122"/>
                    <a:pt x="325032" y="100749"/>
                    <a:pt x="325136" y="100740"/>
                  </a:cubicBezTo>
                  <a:cubicBezTo>
                    <a:pt x="324793" y="90811"/>
                    <a:pt x="324985" y="80870"/>
                    <a:pt x="325711" y="70962"/>
                  </a:cubicBezTo>
                  <a:cubicBezTo>
                    <a:pt x="327314" y="71427"/>
                    <a:pt x="328629" y="72575"/>
                    <a:pt x="329307" y="74099"/>
                  </a:cubicBezTo>
                  <a:lnTo>
                    <a:pt x="329080" y="69711"/>
                  </a:lnTo>
                  <a:lnTo>
                    <a:pt x="329052" y="69154"/>
                  </a:lnTo>
                  <a:cubicBezTo>
                    <a:pt x="329401" y="69230"/>
                    <a:pt x="330198" y="69489"/>
                    <a:pt x="330114" y="68838"/>
                  </a:cubicBezTo>
                  <a:lnTo>
                    <a:pt x="327754" y="56665"/>
                  </a:lnTo>
                  <a:cubicBezTo>
                    <a:pt x="328023" y="55207"/>
                    <a:pt x="328729" y="53866"/>
                    <a:pt x="329779" y="52819"/>
                  </a:cubicBezTo>
                  <a:cubicBezTo>
                    <a:pt x="330706" y="51928"/>
                    <a:pt x="331824" y="51260"/>
                    <a:pt x="333048" y="50866"/>
                  </a:cubicBezTo>
                  <a:cubicBezTo>
                    <a:pt x="333432" y="35772"/>
                    <a:pt x="331197" y="20725"/>
                    <a:pt x="326443" y="6394"/>
                  </a:cubicBezTo>
                  <a:lnTo>
                    <a:pt x="325612" y="4649"/>
                  </a:lnTo>
                  <a:cubicBezTo>
                    <a:pt x="324076" y="8539"/>
                    <a:pt x="322867" y="12551"/>
                    <a:pt x="321998" y="16643"/>
                  </a:cubicBezTo>
                  <a:cubicBezTo>
                    <a:pt x="319323" y="27803"/>
                    <a:pt x="318088" y="39260"/>
                    <a:pt x="318322" y="50734"/>
                  </a:cubicBezTo>
                  <a:cubicBezTo>
                    <a:pt x="321144" y="51574"/>
                    <a:pt x="323233" y="53960"/>
                    <a:pt x="323692" y="56868"/>
                  </a:cubicBezTo>
                  <a:moveTo>
                    <a:pt x="323692" y="17063"/>
                  </a:moveTo>
                  <a:cubicBezTo>
                    <a:pt x="324357" y="14269"/>
                    <a:pt x="324994" y="11896"/>
                    <a:pt x="325579" y="9910"/>
                  </a:cubicBezTo>
                  <a:lnTo>
                    <a:pt x="325909" y="53937"/>
                  </a:lnTo>
                  <a:cubicBezTo>
                    <a:pt x="326023" y="57240"/>
                    <a:pt x="325942" y="62096"/>
                    <a:pt x="325975" y="65465"/>
                  </a:cubicBezTo>
                  <a:cubicBezTo>
                    <a:pt x="325891" y="64521"/>
                    <a:pt x="325947" y="67536"/>
                    <a:pt x="325924" y="67446"/>
                  </a:cubicBezTo>
                  <a:cubicBezTo>
                    <a:pt x="325428" y="67338"/>
                    <a:pt x="324215" y="67989"/>
                    <a:pt x="324121" y="67182"/>
                  </a:cubicBezTo>
                  <a:lnTo>
                    <a:pt x="324848" y="58547"/>
                  </a:lnTo>
                  <a:cubicBezTo>
                    <a:pt x="324791" y="58415"/>
                    <a:pt x="324985" y="54136"/>
                    <a:pt x="323980" y="52998"/>
                  </a:cubicBezTo>
                  <a:cubicBezTo>
                    <a:pt x="323051" y="51465"/>
                    <a:pt x="321668" y="50258"/>
                    <a:pt x="320021" y="49549"/>
                  </a:cubicBezTo>
                  <a:cubicBezTo>
                    <a:pt x="319912" y="38606"/>
                    <a:pt x="321147" y="27691"/>
                    <a:pt x="323696" y="17049"/>
                  </a:cubicBezTo>
                  <a:moveTo>
                    <a:pt x="294499" y="97838"/>
                  </a:moveTo>
                  <a:cubicBezTo>
                    <a:pt x="294645" y="97838"/>
                    <a:pt x="294791" y="98055"/>
                    <a:pt x="294895" y="97951"/>
                  </a:cubicBezTo>
                  <a:cubicBezTo>
                    <a:pt x="296226" y="96786"/>
                    <a:pt x="295839" y="94601"/>
                    <a:pt x="293791" y="95233"/>
                  </a:cubicBezTo>
                  <a:cubicBezTo>
                    <a:pt x="292078" y="96035"/>
                    <a:pt x="290615" y="97994"/>
                    <a:pt x="288308" y="97366"/>
                  </a:cubicBezTo>
                  <a:cubicBezTo>
                    <a:pt x="288493" y="97744"/>
                    <a:pt x="288771" y="98068"/>
                    <a:pt x="289115" y="98310"/>
                  </a:cubicBezTo>
                  <a:cubicBezTo>
                    <a:pt x="290869" y="97844"/>
                    <a:pt x="292690" y="97684"/>
                    <a:pt x="294499" y="97838"/>
                  </a:cubicBezTo>
                  <a:moveTo>
                    <a:pt x="294569" y="62846"/>
                  </a:moveTo>
                  <a:cubicBezTo>
                    <a:pt x="292970" y="62374"/>
                    <a:pt x="291144" y="60694"/>
                    <a:pt x="289587" y="61010"/>
                  </a:cubicBezTo>
                  <a:cubicBezTo>
                    <a:pt x="287228" y="62700"/>
                    <a:pt x="286152" y="65644"/>
                    <a:pt x="279716" y="65101"/>
                  </a:cubicBezTo>
                  <a:cubicBezTo>
                    <a:pt x="283173" y="66022"/>
                    <a:pt x="286842" y="65714"/>
                    <a:pt x="290096" y="64228"/>
                  </a:cubicBezTo>
                  <a:cubicBezTo>
                    <a:pt x="291567" y="63682"/>
                    <a:pt x="293068" y="63222"/>
                    <a:pt x="294593" y="62851"/>
                  </a:cubicBezTo>
                  <a:moveTo>
                    <a:pt x="292083" y="100197"/>
                  </a:moveTo>
                  <a:cubicBezTo>
                    <a:pt x="293196" y="100329"/>
                    <a:pt x="293437" y="99725"/>
                    <a:pt x="294008" y="99470"/>
                  </a:cubicBezTo>
                  <a:cubicBezTo>
                    <a:pt x="292795" y="98706"/>
                    <a:pt x="289323" y="99631"/>
                    <a:pt x="289323" y="99631"/>
                  </a:cubicBezTo>
                  <a:close/>
                  <a:moveTo>
                    <a:pt x="299689" y="88448"/>
                  </a:moveTo>
                  <a:cubicBezTo>
                    <a:pt x="296302" y="84745"/>
                    <a:pt x="293752" y="80354"/>
                    <a:pt x="292215" y="75576"/>
                  </a:cubicBezTo>
                  <a:cubicBezTo>
                    <a:pt x="291557" y="76058"/>
                    <a:pt x="290972" y="76631"/>
                    <a:pt x="290479" y="77280"/>
                  </a:cubicBezTo>
                  <a:lnTo>
                    <a:pt x="291578" y="74595"/>
                  </a:lnTo>
                  <a:cubicBezTo>
                    <a:pt x="284614" y="72519"/>
                    <a:pt x="284684" y="72797"/>
                    <a:pt x="279588" y="75411"/>
                  </a:cubicBezTo>
                  <a:cubicBezTo>
                    <a:pt x="281429" y="75076"/>
                    <a:pt x="283295" y="74896"/>
                    <a:pt x="285166" y="74873"/>
                  </a:cubicBezTo>
                  <a:cubicBezTo>
                    <a:pt x="286109" y="75095"/>
                    <a:pt x="287152" y="75515"/>
                    <a:pt x="285505" y="75388"/>
                  </a:cubicBezTo>
                  <a:cubicBezTo>
                    <a:pt x="283066" y="75204"/>
                    <a:pt x="281108" y="77336"/>
                    <a:pt x="278899" y="76841"/>
                  </a:cubicBezTo>
                  <a:cubicBezTo>
                    <a:pt x="278616" y="76841"/>
                    <a:pt x="278050" y="76407"/>
                    <a:pt x="278555" y="76973"/>
                  </a:cubicBezTo>
                  <a:cubicBezTo>
                    <a:pt x="279808" y="78383"/>
                    <a:pt x="281831" y="78817"/>
                    <a:pt x="283552" y="78044"/>
                  </a:cubicBezTo>
                  <a:cubicBezTo>
                    <a:pt x="283266" y="78656"/>
                    <a:pt x="283530" y="79383"/>
                    <a:pt x="284141" y="79669"/>
                  </a:cubicBezTo>
                  <a:cubicBezTo>
                    <a:pt x="284407" y="79793"/>
                    <a:pt x="284708" y="79818"/>
                    <a:pt x="284991" y="79738"/>
                  </a:cubicBezTo>
                  <a:cubicBezTo>
                    <a:pt x="285865" y="79596"/>
                    <a:pt x="286576" y="78956"/>
                    <a:pt x="286808" y="78101"/>
                  </a:cubicBezTo>
                  <a:cubicBezTo>
                    <a:pt x="287044" y="78632"/>
                    <a:pt x="287044" y="79239"/>
                    <a:pt x="286808" y="79771"/>
                  </a:cubicBezTo>
                  <a:cubicBezTo>
                    <a:pt x="286704" y="80040"/>
                    <a:pt x="286808" y="79908"/>
                    <a:pt x="287223" y="79823"/>
                  </a:cubicBezTo>
                  <a:cubicBezTo>
                    <a:pt x="287053" y="81153"/>
                    <a:pt x="287992" y="81979"/>
                    <a:pt x="289936" y="82890"/>
                  </a:cubicBezTo>
                  <a:cubicBezTo>
                    <a:pt x="292852" y="84585"/>
                    <a:pt x="293604" y="85801"/>
                    <a:pt x="292191" y="86537"/>
                  </a:cubicBezTo>
                  <a:cubicBezTo>
                    <a:pt x="289989" y="87462"/>
                    <a:pt x="289744" y="88772"/>
                    <a:pt x="291455" y="90468"/>
                  </a:cubicBezTo>
                  <a:cubicBezTo>
                    <a:pt x="293103" y="89768"/>
                    <a:pt x="295006" y="90538"/>
                    <a:pt x="295706" y="92186"/>
                  </a:cubicBezTo>
                  <a:cubicBezTo>
                    <a:pt x="295726" y="92234"/>
                    <a:pt x="295745" y="92282"/>
                    <a:pt x="295763" y="92331"/>
                  </a:cubicBezTo>
                  <a:cubicBezTo>
                    <a:pt x="297559" y="91643"/>
                    <a:pt x="298986" y="90237"/>
                    <a:pt x="299703" y="88453"/>
                  </a:cubicBezTo>
                  <a:moveTo>
                    <a:pt x="387127" y="244195"/>
                  </a:moveTo>
                  <a:cubicBezTo>
                    <a:pt x="387127" y="238457"/>
                    <a:pt x="387127" y="235584"/>
                    <a:pt x="387155" y="229851"/>
                  </a:cubicBezTo>
                  <a:lnTo>
                    <a:pt x="385513" y="231144"/>
                  </a:lnTo>
                  <a:lnTo>
                    <a:pt x="385433" y="245299"/>
                  </a:lnTo>
                  <a:lnTo>
                    <a:pt x="387127" y="244181"/>
                  </a:lnTo>
                  <a:moveTo>
                    <a:pt x="386815" y="222872"/>
                  </a:moveTo>
                  <a:cubicBezTo>
                    <a:pt x="386815" y="226033"/>
                    <a:pt x="385838" y="226718"/>
                    <a:pt x="385871" y="223740"/>
                  </a:cubicBezTo>
                  <a:cubicBezTo>
                    <a:pt x="385904" y="220763"/>
                    <a:pt x="384649" y="228331"/>
                    <a:pt x="384649" y="228331"/>
                  </a:cubicBezTo>
                  <a:lnTo>
                    <a:pt x="388080" y="225500"/>
                  </a:lnTo>
                  <a:cubicBezTo>
                    <a:pt x="388080" y="225500"/>
                    <a:pt x="386839" y="220032"/>
                    <a:pt x="386834" y="222849"/>
                  </a:cubicBezTo>
                  <a:moveTo>
                    <a:pt x="330831" y="103727"/>
                  </a:moveTo>
                  <a:cubicBezTo>
                    <a:pt x="329856" y="103008"/>
                    <a:pt x="328790" y="102425"/>
                    <a:pt x="327660" y="101990"/>
                  </a:cubicBezTo>
                  <a:cubicBezTo>
                    <a:pt x="326619" y="101912"/>
                    <a:pt x="325573" y="101912"/>
                    <a:pt x="324532" y="101990"/>
                  </a:cubicBezTo>
                  <a:cubicBezTo>
                    <a:pt x="323196" y="102229"/>
                    <a:pt x="321819" y="101984"/>
                    <a:pt x="320648" y="101297"/>
                  </a:cubicBezTo>
                  <a:cubicBezTo>
                    <a:pt x="320535" y="101297"/>
                    <a:pt x="320365" y="101254"/>
                    <a:pt x="320290" y="101377"/>
                  </a:cubicBezTo>
                  <a:cubicBezTo>
                    <a:pt x="319818" y="102033"/>
                    <a:pt x="320290" y="102764"/>
                    <a:pt x="320762" y="103264"/>
                  </a:cubicBezTo>
                  <a:cubicBezTo>
                    <a:pt x="321667" y="104413"/>
                    <a:pt x="323076" y="105046"/>
                    <a:pt x="324536" y="104958"/>
                  </a:cubicBezTo>
                  <a:cubicBezTo>
                    <a:pt x="326282" y="104982"/>
                    <a:pt x="328019" y="104113"/>
                    <a:pt x="329368" y="105156"/>
                  </a:cubicBezTo>
                  <a:cubicBezTo>
                    <a:pt x="330274" y="105982"/>
                    <a:pt x="331878" y="107449"/>
                    <a:pt x="332199" y="107865"/>
                  </a:cubicBezTo>
                  <a:cubicBezTo>
                    <a:pt x="332510" y="108523"/>
                    <a:pt x="332679" y="109241"/>
                    <a:pt x="332695" y="109969"/>
                  </a:cubicBezTo>
                  <a:cubicBezTo>
                    <a:pt x="332695" y="109969"/>
                    <a:pt x="334176" y="109106"/>
                    <a:pt x="333265" y="105845"/>
                  </a:cubicBezTo>
                  <a:cubicBezTo>
                    <a:pt x="332846" y="104963"/>
                    <a:pt x="331671" y="104316"/>
                    <a:pt x="330854" y="103727"/>
                  </a:cubicBezTo>
                  <a:moveTo>
                    <a:pt x="388061" y="226406"/>
                  </a:moveTo>
                  <a:cubicBezTo>
                    <a:pt x="386032" y="228336"/>
                    <a:pt x="384229" y="228586"/>
                    <a:pt x="384782" y="230389"/>
                  </a:cubicBezTo>
                  <a:cubicBezTo>
                    <a:pt x="385286" y="237466"/>
                    <a:pt x="384815" y="241831"/>
                    <a:pt x="384904" y="248932"/>
                  </a:cubicBezTo>
                  <a:lnTo>
                    <a:pt x="385036" y="248847"/>
                  </a:lnTo>
                  <a:lnTo>
                    <a:pt x="385159" y="230134"/>
                  </a:lnTo>
                  <a:cubicBezTo>
                    <a:pt x="386645" y="228718"/>
                    <a:pt x="388174" y="228619"/>
                    <a:pt x="388061" y="226406"/>
                  </a:cubicBezTo>
                  <a:moveTo>
                    <a:pt x="212063" y="48049"/>
                  </a:moveTo>
                  <a:cubicBezTo>
                    <a:pt x="209703" y="50158"/>
                    <a:pt x="211553" y="53857"/>
                    <a:pt x="211690" y="56594"/>
                  </a:cubicBezTo>
                  <a:cubicBezTo>
                    <a:pt x="215480" y="51151"/>
                    <a:pt x="220707" y="46868"/>
                    <a:pt x="226789" y="44222"/>
                  </a:cubicBezTo>
                  <a:cubicBezTo>
                    <a:pt x="221491" y="46987"/>
                    <a:pt x="217043" y="51139"/>
                    <a:pt x="213922" y="56235"/>
                  </a:cubicBezTo>
                  <a:cubicBezTo>
                    <a:pt x="213387" y="57231"/>
                    <a:pt x="212961" y="58281"/>
                    <a:pt x="212652" y="59368"/>
                  </a:cubicBezTo>
                  <a:lnTo>
                    <a:pt x="212723" y="59269"/>
                  </a:lnTo>
                  <a:cubicBezTo>
                    <a:pt x="215611" y="55191"/>
                    <a:pt x="219482" y="51908"/>
                    <a:pt x="223977" y="49724"/>
                  </a:cubicBezTo>
                  <a:cubicBezTo>
                    <a:pt x="219642" y="53216"/>
                    <a:pt x="216633" y="58086"/>
                    <a:pt x="215450" y="63525"/>
                  </a:cubicBezTo>
                  <a:cubicBezTo>
                    <a:pt x="216564" y="66204"/>
                    <a:pt x="217920" y="68777"/>
                    <a:pt x="219499" y="71212"/>
                  </a:cubicBezTo>
                  <a:cubicBezTo>
                    <a:pt x="220414" y="72457"/>
                    <a:pt x="221655" y="74109"/>
                    <a:pt x="222722" y="75458"/>
                  </a:cubicBezTo>
                  <a:lnTo>
                    <a:pt x="225170" y="73637"/>
                  </a:lnTo>
                  <a:cubicBezTo>
                    <a:pt x="224142" y="53098"/>
                    <a:pt x="226794" y="44383"/>
                    <a:pt x="237863" y="44383"/>
                  </a:cubicBezTo>
                  <a:cubicBezTo>
                    <a:pt x="228247" y="56533"/>
                    <a:pt x="224935" y="68074"/>
                    <a:pt x="234706" y="81885"/>
                  </a:cubicBezTo>
                  <a:cubicBezTo>
                    <a:pt x="237110" y="84538"/>
                    <a:pt x="238666" y="87849"/>
                    <a:pt x="239175" y="91392"/>
                  </a:cubicBezTo>
                  <a:cubicBezTo>
                    <a:pt x="239098" y="96130"/>
                    <a:pt x="237169" y="100649"/>
                    <a:pt x="233801" y="103981"/>
                  </a:cubicBezTo>
                  <a:cubicBezTo>
                    <a:pt x="237186" y="102202"/>
                    <a:pt x="240162" y="99735"/>
                    <a:pt x="242539" y="96739"/>
                  </a:cubicBezTo>
                  <a:cubicBezTo>
                    <a:pt x="242702" y="99768"/>
                    <a:pt x="241566" y="102723"/>
                    <a:pt x="239415" y="104864"/>
                  </a:cubicBezTo>
                  <a:cubicBezTo>
                    <a:pt x="238537" y="105779"/>
                    <a:pt x="237563" y="106596"/>
                    <a:pt x="236509" y="107303"/>
                  </a:cubicBezTo>
                  <a:cubicBezTo>
                    <a:pt x="232603" y="109769"/>
                    <a:pt x="230174" y="114011"/>
                    <a:pt x="230026" y="118627"/>
                  </a:cubicBezTo>
                  <a:cubicBezTo>
                    <a:pt x="229922" y="119680"/>
                    <a:pt x="229997" y="120878"/>
                    <a:pt x="229983" y="122213"/>
                  </a:cubicBezTo>
                  <a:cubicBezTo>
                    <a:pt x="229946" y="127102"/>
                    <a:pt x="224033" y="128876"/>
                    <a:pt x="224033" y="128876"/>
                  </a:cubicBezTo>
                  <a:lnTo>
                    <a:pt x="222778" y="129234"/>
                  </a:lnTo>
                  <a:cubicBezTo>
                    <a:pt x="224597" y="129114"/>
                    <a:pt x="226395" y="128774"/>
                    <a:pt x="228134" y="128225"/>
                  </a:cubicBezTo>
                  <a:cubicBezTo>
                    <a:pt x="230951" y="127566"/>
                    <a:pt x="233252" y="125545"/>
                    <a:pt x="234268" y="122836"/>
                  </a:cubicBezTo>
                  <a:cubicBezTo>
                    <a:pt x="234268" y="122836"/>
                    <a:pt x="234268" y="123067"/>
                    <a:pt x="234305" y="123454"/>
                  </a:cubicBezTo>
                  <a:cubicBezTo>
                    <a:pt x="234437" y="128984"/>
                    <a:pt x="238208" y="142979"/>
                    <a:pt x="246932" y="144216"/>
                  </a:cubicBezTo>
                  <a:cubicBezTo>
                    <a:pt x="243813" y="140049"/>
                    <a:pt x="240906" y="129664"/>
                    <a:pt x="245833" y="124360"/>
                  </a:cubicBezTo>
                  <a:cubicBezTo>
                    <a:pt x="249263" y="120298"/>
                    <a:pt x="254510" y="117622"/>
                    <a:pt x="256548" y="112456"/>
                  </a:cubicBezTo>
                  <a:cubicBezTo>
                    <a:pt x="259074" y="115815"/>
                    <a:pt x="262787" y="118085"/>
                    <a:pt x="266929" y="118802"/>
                  </a:cubicBezTo>
                  <a:cubicBezTo>
                    <a:pt x="264214" y="116412"/>
                    <a:pt x="262176" y="113349"/>
                    <a:pt x="261021" y="109922"/>
                  </a:cubicBezTo>
                  <a:cubicBezTo>
                    <a:pt x="260195" y="107475"/>
                    <a:pt x="259718" y="104924"/>
                    <a:pt x="259606" y="102344"/>
                  </a:cubicBezTo>
                  <a:cubicBezTo>
                    <a:pt x="260261" y="100459"/>
                    <a:pt x="260580" y="98474"/>
                    <a:pt x="260549" y="96479"/>
                  </a:cubicBezTo>
                  <a:cubicBezTo>
                    <a:pt x="260757" y="92617"/>
                    <a:pt x="262195" y="88923"/>
                    <a:pt x="264654" y="85938"/>
                  </a:cubicBezTo>
                  <a:cubicBezTo>
                    <a:pt x="263398" y="89107"/>
                    <a:pt x="262861" y="92515"/>
                    <a:pt x="263083" y="95917"/>
                  </a:cubicBezTo>
                  <a:lnTo>
                    <a:pt x="264546" y="93605"/>
                  </a:lnTo>
                  <a:cubicBezTo>
                    <a:pt x="264471" y="95534"/>
                    <a:pt x="264612" y="97465"/>
                    <a:pt x="264966" y="99362"/>
                  </a:cubicBezTo>
                  <a:cubicBezTo>
                    <a:pt x="265631" y="101824"/>
                    <a:pt x="267219" y="103935"/>
                    <a:pt x="269401" y="105255"/>
                  </a:cubicBezTo>
                  <a:cubicBezTo>
                    <a:pt x="270209" y="105807"/>
                    <a:pt x="271073" y="106272"/>
                    <a:pt x="271977" y="106643"/>
                  </a:cubicBezTo>
                  <a:cubicBezTo>
                    <a:pt x="271954" y="106746"/>
                    <a:pt x="271977" y="107997"/>
                    <a:pt x="271977" y="108417"/>
                  </a:cubicBezTo>
                  <a:cubicBezTo>
                    <a:pt x="272284" y="111826"/>
                    <a:pt x="273111" y="115167"/>
                    <a:pt x="274431" y="118325"/>
                  </a:cubicBezTo>
                  <a:lnTo>
                    <a:pt x="274761" y="116726"/>
                  </a:lnTo>
                  <a:cubicBezTo>
                    <a:pt x="274334" y="113731"/>
                    <a:pt x="274936" y="110680"/>
                    <a:pt x="276469" y="108072"/>
                  </a:cubicBezTo>
                  <a:cubicBezTo>
                    <a:pt x="278267" y="107841"/>
                    <a:pt x="281098" y="109620"/>
                    <a:pt x="282905" y="109710"/>
                  </a:cubicBezTo>
                  <a:cubicBezTo>
                    <a:pt x="289172" y="110804"/>
                    <a:pt x="290837" y="110606"/>
                    <a:pt x="293286" y="108733"/>
                  </a:cubicBezTo>
                  <a:cubicBezTo>
                    <a:pt x="292408" y="109023"/>
                    <a:pt x="291493" y="109182"/>
                    <a:pt x="290568" y="109205"/>
                  </a:cubicBezTo>
                  <a:cubicBezTo>
                    <a:pt x="280438" y="109365"/>
                    <a:pt x="266952" y="98112"/>
                    <a:pt x="272732" y="88604"/>
                  </a:cubicBezTo>
                  <a:cubicBezTo>
                    <a:pt x="273931" y="86879"/>
                    <a:pt x="274401" y="84751"/>
                    <a:pt x="274039" y="82682"/>
                  </a:cubicBezTo>
                  <a:cubicBezTo>
                    <a:pt x="273669" y="81424"/>
                    <a:pt x="273499" y="80115"/>
                    <a:pt x="273535" y="78804"/>
                  </a:cubicBezTo>
                  <a:cubicBezTo>
                    <a:pt x="273303" y="76007"/>
                    <a:pt x="274107" y="73223"/>
                    <a:pt x="275795" y="70980"/>
                  </a:cubicBezTo>
                  <a:cubicBezTo>
                    <a:pt x="276877" y="69860"/>
                    <a:pt x="278210" y="69013"/>
                    <a:pt x="279683" y="68508"/>
                  </a:cubicBezTo>
                  <a:cubicBezTo>
                    <a:pt x="277831" y="68667"/>
                    <a:pt x="276047" y="69282"/>
                    <a:pt x="274492" y="70301"/>
                  </a:cubicBezTo>
                  <a:cubicBezTo>
                    <a:pt x="271661" y="72297"/>
                    <a:pt x="270623" y="76638"/>
                    <a:pt x="267594" y="78190"/>
                  </a:cubicBezTo>
                  <a:cubicBezTo>
                    <a:pt x="264548" y="80070"/>
                    <a:pt x="261007" y="80993"/>
                    <a:pt x="257431" y="80837"/>
                  </a:cubicBezTo>
                  <a:cubicBezTo>
                    <a:pt x="258036" y="80729"/>
                    <a:pt x="258637" y="80591"/>
                    <a:pt x="259228" y="80422"/>
                  </a:cubicBezTo>
                  <a:cubicBezTo>
                    <a:pt x="262712" y="79632"/>
                    <a:pt x="265747" y="77506"/>
                    <a:pt x="267679" y="74500"/>
                  </a:cubicBezTo>
                  <a:cubicBezTo>
                    <a:pt x="272147" y="67423"/>
                    <a:pt x="273747" y="65535"/>
                    <a:pt x="277163" y="63455"/>
                  </a:cubicBezTo>
                  <a:cubicBezTo>
                    <a:pt x="278975" y="62341"/>
                    <a:pt x="280976" y="61568"/>
                    <a:pt x="283066" y="61176"/>
                  </a:cubicBezTo>
                  <a:cubicBezTo>
                    <a:pt x="284256" y="60912"/>
                    <a:pt x="285480" y="60832"/>
                    <a:pt x="286694" y="60940"/>
                  </a:cubicBezTo>
                  <a:cubicBezTo>
                    <a:pt x="287048" y="60604"/>
                    <a:pt x="287452" y="60327"/>
                    <a:pt x="287893" y="60119"/>
                  </a:cubicBezTo>
                  <a:cubicBezTo>
                    <a:pt x="285813" y="59470"/>
                    <a:pt x="283675" y="59024"/>
                    <a:pt x="281509" y="58788"/>
                  </a:cubicBezTo>
                  <a:cubicBezTo>
                    <a:pt x="270236" y="58448"/>
                    <a:pt x="264352" y="61468"/>
                    <a:pt x="252990" y="70075"/>
                  </a:cubicBezTo>
                  <a:cubicBezTo>
                    <a:pt x="259320" y="66091"/>
                    <a:pt x="266337" y="63321"/>
                    <a:pt x="273681" y="61907"/>
                  </a:cubicBezTo>
                  <a:cubicBezTo>
                    <a:pt x="259054" y="66739"/>
                    <a:pt x="253104" y="71028"/>
                    <a:pt x="247758" y="78370"/>
                  </a:cubicBezTo>
                  <a:cubicBezTo>
                    <a:pt x="245516" y="81761"/>
                    <a:pt x="243730" y="85432"/>
                    <a:pt x="242445" y="89288"/>
                  </a:cubicBezTo>
                  <a:cubicBezTo>
                    <a:pt x="239996" y="64545"/>
                    <a:pt x="271699" y="56651"/>
                    <a:pt x="274908" y="54881"/>
                  </a:cubicBezTo>
                  <a:cubicBezTo>
                    <a:pt x="276290" y="53791"/>
                    <a:pt x="274096" y="53135"/>
                    <a:pt x="270005" y="51923"/>
                  </a:cubicBezTo>
                  <a:cubicBezTo>
                    <a:pt x="265697" y="50507"/>
                    <a:pt x="250825" y="48370"/>
                    <a:pt x="257525" y="42566"/>
                  </a:cubicBezTo>
                  <a:cubicBezTo>
                    <a:pt x="259242" y="41212"/>
                    <a:pt x="261132" y="40094"/>
                    <a:pt x="263145" y="39239"/>
                  </a:cubicBezTo>
                  <a:cubicBezTo>
                    <a:pt x="254685" y="39722"/>
                    <a:pt x="247075" y="44539"/>
                    <a:pt x="243020" y="51979"/>
                  </a:cubicBezTo>
                  <a:cubicBezTo>
                    <a:pt x="241693" y="49167"/>
                    <a:pt x="241609" y="45925"/>
                    <a:pt x="242789" y="43047"/>
                  </a:cubicBezTo>
                  <a:cubicBezTo>
                    <a:pt x="247867" y="38285"/>
                    <a:pt x="254319" y="35247"/>
                    <a:pt x="261224" y="34365"/>
                  </a:cubicBezTo>
                  <a:cubicBezTo>
                    <a:pt x="255419" y="34723"/>
                    <a:pt x="249759" y="36332"/>
                    <a:pt x="244634" y="39084"/>
                  </a:cubicBezTo>
                  <a:cubicBezTo>
                    <a:pt x="248679" y="34961"/>
                    <a:pt x="254083" y="32446"/>
                    <a:pt x="259842" y="32006"/>
                  </a:cubicBezTo>
                  <a:cubicBezTo>
                    <a:pt x="258945" y="26000"/>
                    <a:pt x="256109" y="15643"/>
                    <a:pt x="270222" y="7121"/>
                  </a:cubicBezTo>
                  <a:lnTo>
                    <a:pt x="268632" y="666"/>
                  </a:lnTo>
                  <a:cubicBezTo>
                    <a:pt x="252014" y="9631"/>
                    <a:pt x="252816" y="21314"/>
                    <a:pt x="254821" y="27561"/>
                  </a:cubicBezTo>
                  <a:cubicBezTo>
                    <a:pt x="252160" y="23646"/>
                    <a:pt x="250191" y="19303"/>
                    <a:pt x="248999" y="14722"/>
                  </a:cubicBezTo>
                  <a:cubicBezTo>
                    <a:pt x="247498" y="19884"/>
                    <a:pt x="252240" y="27670"/>
                    <a:pt x="252240" y="27670"/>
                  </a:cubicBezTo>
                  <a:cubicBezTo>
                    <a:pt x="243889" y="22102"/>
                    <a:pt x="238811" y="12977"/>
                    <a:pt x="241520" y="4469"/>
                  </a:cubicBezTo>
                  <a:cubicBezTo>
                    <a:pt x="244685" y="3118"/>
                    <a:pt x="247974" y="2074"/>
                    <a:pt x="251339" y="1350"/>
                  </a:cubicBezTo>
                  <a:cubicBezTo>
                    <a:pt x="250670" y="3713"/>
                    <a:pt x="250698" y="6218"/>
                    <a:pt x="251419" y="8565"/>
                  </a:cubicBezTo>
                  <a:cubicBezTo>
                    <a:pt x="250817" y="5248"/>
                    <a:pt x="252554" y="1949"/>
                    <a:pt x="255628" y="567"/>
                  </a:cubicBezTo>
                  <a:cubicBezTo>
                    <a:pt x="257399" y="312"/>
                    <a:pt x="259227" y="128"/>
                    <a:pt x="261111" y="15"/>
                  </a:cubicBezTo>
                  <a:cubicBezTo>
                    <a:pt x="252264" y="-195"/>
                    <a:pt x="243505" y="1809"/>
                    <a:pt x="235631" y="5847"/>
                  </a:cubicBezTo>
                  <a:cubicBezTo>
                    <a:pt x="235609" y="6391"/>
                    <a:pt x="235617" y="6936"/>
                    <a:pt x="235655" y="7480"/>
                  </a:cubicBezTo>
                  <a:cubicBezTo>
                    <a:pt x="236738" y="15000"/>
                    <a:pt x="240612" y="21838"/>
                    <a:pt x="246507" y="26632"/>
                  </a:cubicBezTo>
                  <a:cubicBezTo>
                    <a:pt x="240233" y="22486"/>
                    <a:pt x="235194" y="16724"/>
                    <a:pt x="231923" y="9952"/>
                  </a:cubicBezTo>
                  <a:cubicBezTo>
                    <a:pt x="231404" y="6744"/>
                    <a:pt x="228572" y="10896"/>
                    <a:pt x="227030" y="11736"/>
                  </a:cubicBezTo>
                  <a:lnTo>
                    <a:pt x="227973" y="13198"/>
                  </a:lnTo>
                  <a:cubicBezTo>
                    <a:pt x="232221" y="18927"/>
                    <a:pt x="237349" y="23946"/>
                    <a:pt x="243167" y="28071"/>
                  </a:cubicBezTo>
                  <a:cubicBezTo>
                    <a:pt x="236747" y="24830"/>
                    <a:pt x="230986" y="20421"/>
                    <a:pt x="226180" y="15072"/>
                  </a:cubicBezTo>
                  <a:cubicBezTo>
                    <a:pt x="224661" y="11972"/>
                    <a:pt x="222877" y="16331"/>
                    <a:pt x="221344" y="17648"/>
                  </a:cubicBezTo>
                  <a:cubicBezTo>
                    <a:pt x="225223" y="23254"/>
                    <a:pt x="230626" y="27633"/>
                    <a:pt x="236915" y="30265"/>
                  </a:cubicBezTo>
                  <a:cubicBezTo>
                    <a:pt x="231051" y="28422"/>
                    <a:pt x="225640" y="25368"/>
                    <a:pt x="221032" y="21300"/>
                  </a:cubicBezTo>
                  <a:cubicBezTo>
                    <a:pt x="218753" y="18186"/>
                    <a:pt x="217361" y="24428"/>
                    <a:pt x="215965" y="26150"/>
                  </a:cubicBezTo>
                  <a:cubicBezTo>
                    <a:pt x="219777" y="27599"/>
                    <a:pt x="224590" y="29359"/>
                    <a:pt x="228403" y="30397"/>
                  </a:cubicBezTo>
                  <a:cubicBezTo>
                    <a:pt x="224515" y="29652"/>
                    <a:pt x="219079" y="28547"/>
                    <a:pt x="215016" y="28212"/>
                  </a:cubicBezTo>
                  <a:cubicBezTo>
                    <a:pt x="214460" y="30473"/>
                    <a:pt x="210156" y="37451"/>
                    <a:pt x="214450" y="35554"/>
                  </a:cubicBezTo>
                  <a:cubicBezTo>
                    <a:pt x="221155" y="34227"/>
                    <a:pt x="228021" y="33909"/>
                    <a:pt x="234820" y="34611"/>
                  </a:cubicBezTo>
                  <a:cubicBezTo>
                    <a:pt x="227736" y="34490"/>
                    <a:pt x="220680" y="35511"/>
                    <a:pt x="213922" y="37635"/>
                  </a:cubicBezTo>
                  <a:cubicBezTo>
                    <a:pt x="210189" y="38022"/>
                    <a:pt x="211529" y="43043"/>
                    <a:pt x="210925" y="45831"/>
                  </a:cubicBezTo>
                  <a:cubicBezTo>
                    <a:pt x="215321" y="42991"/>
                    <a:pt x="220167" y="40917"/>
                    <a:pt x="225255" y="39697"/>
                  </a:cubicBezTo>
                  <a:cubicBezTo>
                    <a:pt x="220358" y="41591"/>
                    <a:pt x="215872" y="44412"/>
                    <a:pt x="212044" y="48006"/>
                  </a:cubicBezTo>
                  <a:moveTo>
                    <a:pt x="257676" y="75270"/>
                  </a:moveTo>
                  <a:cubicBezTo>
                    <a:pt x="258119" y="75034"/>
                    <a:pt x="258577" y="74798"/>
                    <a:pt x="259091" y="74600"/>
                  </a:cubicBezTo>
                  <a:cubicBezTo>
                    <a:pt x="261668" y="73538"/>
                    <a:pt x="264000" y="71960"/>
                    <a:pt x="265943" y="69961"/>
                  </a:cubicBezTo>
                  <a:cubicBezTo>
                    <a:pt x="265069" y="73060"/>
                    <a:pt x="262783" y="75564"/>
                    <a:pt x="259776" y="76713"/>
                  </a:cubicBezTo>
                  <a:cubicBezTo>
                    <a:pt x="258039" y="77454"/>
                    <a:pt x="256789" y="78035"/>
                    <a:pt x="255817" y="78554"/>
                  </a:cubicBezTo>
                  <a:cubicBezTo>
                    <a:pt x="254322" y="79321"/>
                    <a:pt x="252976" y="80350"/>
                    <a:pt x="251844" y="81592"/>
                  </a:cubicBezTo>
                  <a:cubicBezTo>
                    <a:pt x="252914" y="78821"/>
                    <a:pt x="255001" y="76562"/>
                    <a:pt x="257681" y="75279"/>
                  </a:cubicBezTo>
                  <a:moveTo>
                    <a:pt x="249051" y="97215"/>
                  </a:moveTo>
                  <a:cubicBezTo>
                    <a:pt x="250853" y="91417"/>
                    <a:pt x="255193" y="86752"/>
                    <a:pt x="260847" y="84537"/>
                  </a:cubicBezTo>
                  <a:cubicBezTo>
                    <a:pt x="257784" y="87959"/>
                    <a:pt x="255439" y="91961"/>
                    <a:pt x="253948" y="96304"/>
                  </a:cubicBezTo>
                  <a:cubicBezTo>
                    <a:pt x="253504" y="97892"/>
                    <a:pt x="252910" y="99434"/>
                    <a:pt x="252174" y="100910"/>
                  </a:cubicBezTo>
                  <a:cubicBezTo>
                    <a:pt x="249796" y="105634"/>
                    <a:pt x="246002" y="109497"/>
                    <a:pt x="241322" y="111960"/>
                  </a:cubicBezTo>
                  <a:cubicBezTo>
                    <a:pt x="245198" y="107844"/>
                    <a:pt x="247871" y="102744"/>
                    <a:pt x="249051" y="97215"/>
                  </a:cubicBezTo>
                  <a:moveTo>
                    <a:pt x="325372" y="110186"/>
                  </a:moveTo>
                  <a:cubicBezTo>
                    <a:pt x="327909" y="110891"/>
                    <a:pt x="330304" y="112033"/>
                    <a:pt x="332449" y="113560"/>
                  </a:cubicBezTo>
                  <a:cubicBezTo>
                    <a:pt x="332779" y="113796"/>
                    <a:pt x="332798" y="112092"/>
                    <a:pt x="332756" y="111956"/>
                  </a:cubicBezTo>
                  <a:cubicBezTo>
                    <a:pt x="332713" y="111819"/>
                    <a:pt x="332435" y="110648"/>
                    <a:pt x="331628" y="110540"/>
                  </a:cubicBezTo>
                  <a:cubicBezTo>
                    <a:pt x="330497" y="110131"/>
                    <a:pt x="329487" y="109443"/>
                    <a:pt x="328693" y="108539"/>
                  </a:cubicBezTo>
                  <a:cubicBezTo>
                    <a:pt x="328151" y="107888"/>
                    <a:pt x="327481" y="107596"/>
                    <a:pt x="327396" y="107761"/>
                  </a:cubicBezTo>
                  <a:cubicBezTo>
                    <a:pt x="327311" y="107926"/>
                    <a:pt x="326952" y="108195"/>
                    <a:pt x="325324" y="108138"/>
                  </a:cubicBezTo>
                  <a:cubicBezTo>
                    <a:pt x="323899" y="108048"/>
                    <a:pt x="322488" y="108466"/>
                    <a:pt x="321342" y="109318"/>
                  </a:cubicBezTo>
                  <a:cubicBezTo>
                    <a:pt x="321007" y="109701"/>
                    <a:pt x="320553" y="109958"/>
                    <a:pt x="320054" y="110049"/>
                  </a:cubicBezTo>
                  <a:cubicBezTo>
                    <a:pt x="319183" y="111268"/>
                    <a:pt x="318909" y="112815"/>
                    <a:pt x="319308" y="114258"/>
                  </a:cubicBezTo>
                  <a:cubicBezTo>
                    <a:pt x="320629" y="112073"/>
                    <a:pt x="322849" y="110586"/>
                    <a:pt x="325372" y="110196"/>
                  </a:cubicBezTo>
                  <a:moveTo>
                    <a:pt x="319148" y="120482"/>
                  </a:moveTo>
                  <a:cubicBezTo>
                    <a:pt x="319623" y="121932"/>
                    <a:pt x="320359" y="123283"/>
                    <a:pt x="321318" y="124469"/>
                  </a:cubicBezTo>
                  <a:cubicBezTo>
                    <a:pt x="321840" y="125601"/>
                    <a:pt x="322721" y="126530"/>
                    <a:pt x="323824" y="127111"/>
                  </a:cubicBezTo>
                  <a:cubicBezTo>
                    <a:pt x="323824" y="128890"/>
                    <a:pt x="323857" y="131466"/>
                    <a:pt x="323871" y="133245"/>
                  </a:cubicBezTo>
                  <a:lnTo>
                    <a:pt x="323961" y="145938"/>
                  </a:lnTo>
                  <a:lnTo>
                    <a:pt x="325154" y="142611"/>
                  </a:lnTo>
                  <a:cubicBezTo>
                    <a:pt x="325272" y="139134"/>
                    <a:pt x="325154" y="123940"/>
                    <a:pt x="325154" y="123473"/>
                  </a:cubicBezTo>
                  <a:cubicBezTo>
                    <a:pt x="326357" y="124374"/>
                    <a:pt x="327742" y="125002"/>
                    <a:pt x="329212" y="125313"/>
                  </a:cubicBezTo>
                  <a:cubicBezTo>
                    <a:pt x="329326" y="125313"/>
                    <a:pt x="329495" y="146712"/>
                    <a:pt x="329495" y="147467"/>
                  </a:cubicBezTo>
                  <a:cubicBezTo>
                    <a:pt x="331762" y="145480"/>
                    <a:pt x="333921" y="143374"/>
                    <a:pt x="335964" y="141158"/>
                  </a:cubicBezTo>
                  <a:cubicBezTo>
                    <a:pt x="335483" y="136728"/>
                    <a:pt x="334658" y="132343"/>
                    <a:pt x="333497" y="128041"/>
                  </a:cubicBezTo>
                  <a:cubicBezTo>
                    <a:pt x="332558" y="126030"/>
                    <a:pt x="331525" y="124065"/>
                    <a:pt x="330401" y="122152"/>
                  </a:cubicBezTo>
                  <a:cubicBezTo>
                    <a:pt x="329873" y="121341"/>
                    <a:pt x="329123" y="120699"/>
                    <a:pt x="328240" y="120302"/>
                  </a:cubicBezTo>
                  <a:cubicBezTo>
                    <a:pt x="326635" y="119989"/>
                    <a:pt x="325187" y="119128"/>
                    <a:pt x="324145" y="117868"/>
                  </a:cubicBezTo>
                  <a:cubicBezTo>
                    <a:pt x="323673" y="117533"/>
                    <a:pt x="323201" y="118089"/>
                    <a:pt x="321748" y="118302"/>
                  </a:cubicBezTo>
                  <a:cubicBezTo>
                    <a:pt x="320294" y="118514"/>
                    <a:pt x="320568" y="117198"/>
                    <a:pt x="320568" y="117198"/>
                  </a:cubicBezTo>
                  <a:cubicBezTo>
                    <a:pt x="321158" y="117339"/>
                    <a:pt x="323819" y="115065"/>
                    <a:pt x="324503" y="114947"/>
                  </a:cubicBezTo>
                  <a:cubicBezTo>
                    <a:pt x="326135" y="115173"/>
                    <a:pt x="327736" y="115586"/>
                    <a:pt x="329274" y="116179"/>
                  </a:cubicBezTo>
                  <a:cubicBezTo>
                    <a:pt x="329444" y="116311"/>
                    <a:pt x="330307" y="116018"/>
                    <a:pt x="330307" y="116018"/>
                  </a:cubicBezTo>
                  <a:cubicBezTo>
                    <a:pt x="328105" y="114664"/>
                    <a:pt x="325783" y="113515"/>
                    <a:pt x="323371" y="112588"/>
                  </a:cubicBezTo>
                  <a:cubicBezTo>
                    <a:pt x="322993" y="112357"/>
                    <a:pt x="321082" y="114296"/>
                    <a:pt x="320540" y="115173"/>
                  </a:cubicBezTo>
                  <a:cubicBezTo>
                    <a:pt x="320344" y="115577"/>
                    <a:pt x="319859" y="115745"/>
                    <a:pt x="319456" y="115550"/>
                  </a:cubicBezTo>
                  <a:cubicBezTo>
                    <a:pt x="319379" y="115513"/>
                    <a:pt x="319308" y="115464"/>
                    <a:pt x="319247" y="115405"/>
                  </a:cubicBezTo>
                  <a:cubicBezTo>
                    <a:pt x="318788" y="117062"/>
                    <a:pt x="318759" y="118810"/>
                    <a:pt x="319162" y="120482"/>
                  </a:cubicBezTo>
                  <a:moveTo>
                    <a:pt x="359693" y="197199"/>
                  </a:moveTo>
                  <a:lnTo>
                    <a:pt x="351672" y="210354"/>
                  </a:lnTo>
                  <a:lnTo>
                    <a:pt x="338536" y="237598"/>
                  </a:lnTo>
                  <a:lnTo>
                    <a:pt x="347907" y="224061"/>
                  </a:lnTo>
                  <a:close/>
                  <a:moveTo>
                    <a:pt x="274290" y="235348"/>
                  </a:moveTo>
                  <a:lnTo>
                    <a:pt x="274290" y="235820"/>
                  </a:lnTo>
                  <a:cubicBezTo>
                    <a:pt x="276234" y="235754"/>
                    <a:pt x="278163" y="236191"/>
                    <a:pt x="279890" y="237089"/>
                  </a:cubicBezTo>
                  <a:cubicBezTo>
                    <a:pt x="278228" y="235986"/>
                    <a:pt x="276285" y="235380"/>
                    <a:pt x="274290" y="235343"/>
                  </a:cubicBezTo>
                  <a:moveTo>
                    <a:pt x="255741" y="238613"/>
                  </a:moveTo>
                  <a:cubicBezTo>
                    <a:pt x="256617" y="238837"/>
                    <a:pt x="257210" y="239650"/>
                    <a:pt x="257157" y="240552"/>
                  </a:cubicBezTo>
                  <a:lnTo>
                    <a:pt x="257582" y="240552"/>
                  </a:lnTo>
                  <a:cubicBezTo>
                    <a:pt x="257685" y="239588"/>
                    <a:pt x="256987" y="238723"/>
                    <a:pt x="256023" y="238620"/>
                  </a:cubicBezTo>
                  <a:cubicBezTo>
                    <a:pt x="255927" y="238610"/>
                    <a:pt x="255829" y="238607"/>
                    <a:pt x="255732" y="238613"/>
                  </a:cubicBezTo>
                  <a:moveTo>
                    <a:pt x="264716" y="234994"/>
                  </a:moveTo>
                  <a:cubicBezTo>
                    <a:pt x="264771" y="234614"/>
                    <a:pt x="264507" y="234263"/>
                    <a:pt x="264128" y="234209"/>
                  </a:cubicBezTo>
                  <a:cubicBezTo>
                    <a:pt x="263749" y="234154"/>
                    <a:pt x="263397" y="234417"/>
                    <a:pt x="263343" y="234796"/>
                  </a:cubicBezTo>
                  <a:cubicBezTo>
                    <a:pt x="263333" y="234862"/>
                    <a:pt x="263333" y="234928"/>
                    <a:pt x="263343" y="234994"/>
                  </a:cubicBezTo>
                  <a:cubicBezTo>
                    <a:pt x="263288" y="235373"/>
                    <a:pt x="263551" y="235725"/>
                    <a:pt x="263931" y="235779"/>
                  </a:cubicBezTo>
                  <a:cubicBezTo>
                    <a:pt x="264310" y="235834"/>
                    <a:pt x="264661" y="235570"/>
                    <a:pt x="264716" y="235191"/>
                  </a:cubicBezTo>
                  <a:cubicBezTo>
                    <a:pt x="264725" y="235126"/>
                    <a:pt x="264725" y="235059"/>
                    <a:pt x="264716" y="234994"/>
                  </a:cubicBezTo>
                  <a:moveTo>
                    <a:pt x="393152" y="217446"/>
                  </a:moveTo>
                  <a:cubicBezTo>
                    <a:pt x="393152" y="220782"/>
                    <a:pt x="392010" y="221603"/>
                    <a:pt x="392010" y="218475"/>
                  </a:cubicBezTo>
                  <a:cubicBezTo>
                    <a:pt x="392010" y="215346"/>
                    <a:pt x="390595" y="223429"/>
                    <a:pt x="390595" y="223429"/>
                  </a:cubicBezTo>
                  <a:lnTo>
                    <a:pt x="394634" y="220126"/>
                  </a:lnTo>
                  <a:cubicBezTo>
                    <a:pt x="394634" y="220126"/>
                    <a:pt x="393157" y="214487"/>
                    <a:pt x="393157" y="217460"/>
                  </a:cubicBezTo>
                  <a:moveTo>
                    <a:pt x="260134" y="239240"/>
                  </a:moveTo>
                  <a:lnTo>
                    <a:pt x="266131" y="239240"/>
                  </a:lnTo>
                  <a:lnTo>
                    <a:pt x="266131" y="238655"/>
                  </a:lnTo>
                  <a:lnTo>
                    <a:pt x="259691" y="238655"/>
                  </a:lnTo>
                  <a:close/>
                  <a:moveTo>
                    <a:pt x="250485" y="124653"/>
                  </a:moveTo>
                  <a:cubicBezTo>
                    <a:pt x="249371" y="125526"/>
                    <a:pt x="248377" y="126542"/>
                    <a:pt x="247526" y="127673"/>
                  </a:cubicBezTo>
                  <a:cubicBezTo>
                    <a:pt x="249683" y="130521"/>
                    <a:pt x="252855" y="132427"/>
                    <a:pt x="256383" y="132995"/>
                  </a:cubicBezTo>
                  <a:cubicBezTo>
                    <a:pt x="256614" y="133033"/>
                    <a:pt x="256855" y="133066"/>
                    <a:pt x="257129" y="133080"/>
                  </a:cubicBezTo>
                  <a:cubicBezTo>
                    <a:pt x="253809" y="131355"/>
                    <a:pt x="251389" y="128288"/>
                    <a:pt x="250485" y="124658"/>
                  </a:cubicBezTo>
                  <a:moveTo>
                    <a:pt x="209982" y="237598"/>
                  </a:moveTo>
                  <a:lnTo>
                    <a:pt x="196846" y="210354"/>
                  </a:lnTo>
                  <a:lnTo>
                    <a:pt x="188824" y="197199"/>
                  </a:lnTo>
                  <a:lnTo>
                    <a:pt x="200620" y="224061"/>
                  </a:lnTo>
                  <a:close/>
                  <a:moveTo>
                    <a:pt x="370456" y="218314"/>
                  </a:moveTo>
                  <a:lnTo>
                    <a:pt x="367937" y="218314"/>
                  </a:lnTo>
                  <a:lnTo>
                    <a:pt x="367937" y="221853"/>
                  </a:lnTo>
                  <a:lnTo>
                    <a:pt x="370456" y="221853"/>
                  </a:lnTo>
                  <a:close/>
                  <a:moveTo>
                    <a:pt x="354635" y="221853"/>
                  </a:moveTo>
                  <a:lnTo>
                    <a:pt x="357155" y="221853"/>
                  </a:lnTo>
                  <a:lnTo>
                    <a:pt x="357155" y="218314"/>
                  </a:lnTo>
                  <a:lnTo>
                    <a:pt x="354635" y="218314"/>
                  </a:lnTo>
                  <a:close/>
                  <a:moveTo>
                    <a:pt x="239741" y="161532"/>
                  </a:moveTo>
                  <a:cubicBezTo>
                    <a:pt x="276871" y="169214"/>
                    <a:pt x="285892" y="139398"/>
                    <a:pt x="283910" y="129267"/>
                  </a:cubicBezTo>
                  <a:cubicBezTo>
                    <a:pt x="286241" y="141465"/>
                    <a:pt x="283840" y="161070"/>
                    <a:pt x="261469" y="167728"/>
                  </a:cubicBezTo>
                  <a:cubicBezTo>
                    <a:pt x="264716" y="167841"/>
                    <a:pt x="268708" y="169341"/>
                    <a:pt x="271737" y="167926"/>
                  </a:cubicBezTo>
                  <a:cubicBezTo>
                    <a:pt x="282457" y="161995"/>
                    <a:pt x="289747" y="146089"/>
                    <a:pt x="287596" y="129428"/>
                  </a:cubicBezTo>
                  <a:cubicBezTo>
                    <a:pt x="288529" y="133658"/>
                    <a:pt x="288940" y="137988"/>
                    <a:pt x="288818" y="142319"/>
                  </a:cubicBezTo>
                  <a:cubicBezTo>
                    <a:pt x="288719" y="150288"/>
                    <a:pt x="286034" y="156087"/>
                    <a:pt x="279206" y="168407"/>
                  </a:cubicBezTo>
                  <a:cubicBezTo>
                    <a:pt x="282850" y="168170"/>
                    <a:pt x="286475" y="167697"/>
                    <a:pt x="290059" y="166992"/>
                  </a:cubicBezTo>
                  <a:cubicBezTo>
                    <a:pt x="294082" y="156531"/>
                    <a:pt x="295157" y="145167"/>
                    <a:pt x="293168" y="134137"/>
                  </a:cubicBezTo>
                  <a:cubicBezTo>
                    <a:pt x="298062" y="143847"/>
                    <a:pt x="299165" y="155031"/>
                    <a:pt x="296263" y="165510"/>
                  </a:cubicBezTo>
                  <a:cubicBezTo>
                    <a:pt x="298250" y="164958"/>
                    <a:pt x="300213" y="164349"/>
                    <a:pt x="302138" y="163656"/>
                  </a:cubicBezTo>
                  <a:cubicBezTo>
                    <a:pt x="304163" y="155816"/>
                    <a:pt x="303563" y="147529"/>
                    <a:pt x="300430" y="140063"/>
                  </a:cubicBezTo>
                  <a:cubicBezTo>
                    <a:pt x="304361" y="146776"/>
                    <a:pt x="306184" y="154516"/>
                    <a:pt x="305663" y="162278"/>
                  </a:cubicBezTo>
                  <a:cubicBezTo>
                    <a:pt x="306762" y="161806"/>
                    <a:pt x="307842" y="161334"/>
                    <a:pt x="308923" y="160862"/>
                  </a:cubicBezTo>
                  <a:cubicBezTo>
                    <a:pt x="308975" y="159551"/>
                    <a:pt x="309008" y="157673"/>
                    <a:pt x="309008" y="154969"/>
                  </a:cubicBezTo>
                  <a:cubicBezTo>
                    <a:pt x="309008" y="143852"/>
                    <a:pt x="305568" y="137213"/>
                    <a:pt x="301520" y="134562"/>
                  </a:cubicBezTo>
                  <a:cubicBezTo>
                    <a:pt x="300513" y="133499"/>
                    <a:pt x="299206" y="132770"/>
                    <a:pt x="297773" y="132471"/>
                  </a:cubicBezTo>
                  <a:cubicBezTo>
                    <a:pt x="297301" y="131207"/>
                    <a:pt x="294626" y="129022"/>
                    <a:pt x="292658" y="130051"/>
                  </a:cubicBezTo>
                  <a:cubicBezTo>
                    <a:pt x="291186" y="128163"/>
                    <a:pt x="287468" y="128725"/>
                    <a:pt x="287468" y="128730"/>
                  </a:cubicBezTo>
                  <a:cubicBezTo>
                    <a:pt x="286407" y="126578"/>
                    <a:pt x="280603" y="125899"/>
                    <a:pt x="280131" y="126328"/>
                  </a:cubicBezTo>
                  <a:cubicBezTo>
                    <a:pt x="283656" y="134651"/>
                    <a:pt x="282962" y="142092"/>
                    <a:pt x="270482" y="151204"/>
                  </a:cubicBezTo>
                  <a:cubicBezTo>
                    <a:pt x="260167" y="158527"/>
                    <a:pt x="219834" y="153563"/>
                    <a:pt x="206117" y="134967"/>
                  </a:cubicBezTo>
                  <a:cubicBezTo>
                    <a:pt x="214871" y="146548"/>
                    <a:pt x="226450" y="155690"/>
                    <a:pt x="239746" y="161518"/>
                  </a:cubicBezTo>
                  <a:moveTo>
                    <a:pt x="214955" y="66640"/>
                  </a:moveTo>
                  <a:cubicBezTo>
                    <a:pt x="216602" y="70153"/>
                    <a:pt x="218781" y="73392"/>
                    <a:pt x="221415" y="76242"/>
                  </a:cubicBezTo>
                  <a:cubicBezTo>
                    <a:pt x="218725" y="72763"/>
                    <a:pt x="216617" y="68872"/>
                    <a:pt x="215172" y="64719"/>
                  </a:cubicBezTo>
                  <a:cubicBezTo>
                    <a:pt x="215068" y="65356"/>
                    <a:pt x="214989" y="65996"/>
                    <a:pt x="214936" y="66640"/>
                  </a:cubicBezTo>
                  <a:moveTo>
                    <a:pt x="290950" y="240557"/>
                  </a:moveTo>
                  <a:lnTo>
                    <a:pt x="291375" y="240557"/>
                  </a:lnTo>
                  <a:cubicBezTo>
                    <a:pt x="291322" y="239655"/>
                    <a:pt x="291915" y="238842"/>
                    <a:pt x="292791" y="238618"/>
                  </a:cubicBezTo>
                  <a:cubicBezTo>
                    <a:pt x="291823" y="238560"/>
                    <a:pt x="290992" y="239297"/>
                    <a:pt x="290934" y="240265"/>
                  </a:cubicBezTo>
                  <a:cubicBezTo>
                    <a:pt x="290928" y="240362"/>
                    <a:pt x="290931" y="240460"/>
                    <a:pt x="290941" y="240557"/>
                  </a:cubicBezTo>
                  <a:moveTo>
                    <a:pt x="274931" y="230870"/>
                  </a:moveTo>
                  <a:cubicBezTo>
                    <a:pt x="274986" y="230491"/>
                    <a:pt x="274723" y="230139"/>
                    <a:pt x="274343" y="230085"/>
                  </a:cubicBezTo>
                  <a:cubicBezTo>
                    <a:pt x="273964" y="230030"/>
                    <a:pt x="273613" y="230293"/>
                    <a:pt x="273558" y="230672"/>
                  </a:cubicBezTo>
                  <a:cubicBezTo>
                    <a:pt x="273549" y="230738"/>
                    <a:pt x="273549" y="230804"/>
                    <a:pt x="273558" y="230870"/>
                  </a:cubicBezTo>
                  <a:cubicBezTo>
                    <a:pt x="273503" y="231249"/>
                    <a:pt x="273767" y="231601"/>
                    <a:pt x="274146" y="231655"/>
                  </a:cubicBezTo>
                  <a:cubicBezTo>
                    <a:pt x="274525" y="231710"/>
                    <a:pt x="274877" y="231446"/>
                    <a:pt x="274931" y="231068"/>
                  </a:cubicBezTo>
                  <a:cubicBezTo>
                    <a:pt x="274941" y="231002"/>
                    <a:pt x="274941" y="230935"/>
                    <a:pt x="274931" y="230870"/>
                  </a:cubicBezTo>
                  <a:moveTo>
                    <a:pt x="274242" y="235820"/>
                  </a:moveTo>
                  <a:lnTo>
                    <a:pt x="274242" y="235348"/>
                  </a:lnTo>
                  <a:cubicBezTo>
                    <a:pt x="272247" y="235385"/>
                    <a:pt x="270304" y="235990"/>
                    <a:pt x="268642" y="237094"/>
                  </a:cubicBezTo>
                  <a:cubicBezTo>
                    <a:pt x="270369" y="236196"/>
                    <a:pt x="272297" y="235759"/>
                    <a:pt x="274242" y="235824"/>
                  </a:cubicBezTo>
                  <a:moveTo>
                    <a:pt x="285194" y="234994"/>
                  </a:moveTo>
                  <a:cubicBezTo>
                    <a:pt x="285249" y="234614"/>
                    <a:pt x="284985" y="234263"/>
                    <a:pt x="284606" y="234209"/>
                  </a:cubicBezTo>
                  <a:cubicBezTo>
                    <a:pt x="284227" y="234154"/>
                    <a:pt x="283876" y="234417"/>
                    <a:pt x="283821" y="234796"/>
                  </a:cubicBezTo>
                  <a:cubicBezTo>
                    <a:pt x="283811" y="234862"/>
                    <a:pt x="283811" y="234928"/>
                    <a:pt x="283821" y="234994"/>
                  </a:cubicBezTo>
                  <a:cubicBezTo>
                    <a:pt x="283766" y="235373"/>
                    <a:pt x="284029" y="235725"/>
                    <a:pt x="284409" y="235779"/>
                  </a:cubicBezTo>
                  <a:cubicBezTo>
                    <a:pt x="284788" y="235834"/>
                    <a:pt x="285139" y="235570"/>
                    <a:pt x="285194" y="235191"/>
                  </a:cubicBezTo>
                  <a:cubicBezTo>
                    <a:pt x="285203" y="235126"/>
                    <a:pt x="285203" y="235059"/>
                    <a:pt x="285194" y="234994"/>
                  </a:cubicBezTo>
                  <a:moveTo>
                    <a:pt x="282419" y="239212"/>
                  </a:moveTo>
                  <a:lnTo>
                    <a:pt x="288412" y="239212"/>
                  </a:lnTo>
                  <a:lnTo>
                    <a:pt x="288855" y="238627"/>
                  </a:lnTo>
                  <a:lnTo>
                    <a:pt x="282419" y="238627"/>
                  </a:lnTo>
                  <a:close/>
                  <a:moveTo>
                    <a:pt x="407213" y="232701"/>
                  </a:moveTo>
                  <a:lnTo>
                    <a:pt x="405085" y="232701"/>
                  </a:lnTo>
                  <a:lnTo>
                    <a:pt x="403698" y="233611"/>
                  </a:lnTo>
                  <a:lnTo>
                    <a:pt x="403830" y="233876"/>
                  </a:lnTo>
                  <a:lnTo>
                    <a:pt x="405156" y="233003"/>
                  </a:lnTo>
                  <a:lnTo>
                    <a:pt x="407213" y="233003"/>
                  </a:lnTo>
                  <a:close/>
                  <a:moveTo>
                    <a:pt x="187970" y="257907"/>
                  </a:moveTo>
                  <a:lnTo>
                    <a:pt x="192217" y="257907"/>
                  </a:lnTo>
                  <a:lnTo>
                    <a:pt x="192840" y="256189"/>
                  </a:lnTo>
                  <a:lnTo>
                    <a:pt x="187333" y="256189"/>
                  </a:lnTo>
                  <a:close/>
                  <a:moveTo>
                    <a:pt x="456346" y="206282"/>
                  </a:moveTo>
                  <a:cubicBezTo>
                    <a:pt x="456346" y="210623"/>
                    <a:pt x="451717" y="210467"/>
                    <a:pt x="451717" y="206353"/>
                  </a:cubicBezTo>
                  <a:cubicBezTo>
                    <a:pt x="451717" y="202314"/>
                    <a:pt x="445952" y="211335"/>
                    <a:pt x="445952" y="211335"/>
                  </a:cubicBezTo>
                  <a:lnTo>
                    <a:pt x="462348" y="211335"/>
                  </a:lnTo>
                  <a:cubicBezTo>
                    <a:pt x="462348" y="211335"/>
                    <a:pt x="456346" y="202418"/>
                    <a:pt x="456346" y="206282"/>
                  </a:cubicBezTo>
                  <a:moveTo>
                    <a:pt x="407213" y="235291"/>
                  </a:moveTo>
                  <a:lnTo>
                    <a:pt x="405118" y="235291"/>
                  </a:lnTo>
                  <a:lnTo>
                    <a:pt x="403703" y="236173"/>
                  </a:lnTo>
                  <a:lnTo>
                    <a:pt x="403830" y="236438"/>
                  </a:lnTo>
                  <a:lnTo>
                    <a:pt x="405156" y="235593"/>
                  </a:lnTo>
                  <a:lnTo>
                    <a:pt x="407213" y="235593"/>
                  </a:lnTo>
                  <a:close/>
                  <a:moveTo>
                    <a:pt x="427375" y="206282"/>
                  </a:moveTo>
                  <a:cubicBezTo>
                    <a:pt x="427375" y="210623"/>
                    <a:pt x="422746" y="210467"/>
                    <a:pt x="422746" y="206353"/>
                  </a:cubicBezTo>
                  <a:cubicBezTo>
                    <a:pt x="422746" y="202314"/>
                    <a:pt x="416985" y="211335"/>
                    <a:pt x="416985" y="211335"/>
                  </a:cubicBezTo>
                  <a:lnTo>
                    <a:pt x="433382" y="211335"/>
                  </a:lnTo>
                  <a:cubicBezTo>
                    <a:pt x="433382" y="211335"/>
                    <a:pt x="427361" y="202437"/>
                    <a:pt x="427361" y="206282"/>
                  </a:cubicBezTo>
                  <a:moveTo>
                    <a:pt x="403688" y="238740"/>
                  </a:moveTo>
                  <a:lnTo>
                    <a:pt x="403811" y="239004"/>
                  </a:lnTo>
                  <a:lnTo>
                    <a:pt x="405137" y="238183"/>
                  </a:lnTo>
                  <a:lnTo>
                    <a:pt x="407213" y="238183"/>
                  </a:lnTo>
                  <a:lnTo>
                    <a:pt x="407213" y="237881"/>
                  </a:lnTo>
                  <a:lnTo>
                    <a:pt x="405118" y="237881"/>
                  </a:lnTo>
                  <a:close/>
                  <a:moveTo>
                    <a:pt x="407199" y="230115"/>
                  </a:moveTo>
                  <a:lnTo>
                    <a:pt x="405071" y="230115"/>
                  </a:lnTo>
                  <a:lnTo>
                    <a:pt x="403684" y="231059"/>
                  </a:lnTo>
                  <a:lnTo>
                    <a:pt x="403816" y="231318"/>
                  </a:lnTo>
                  <a:lnTo>
                    <a:pt x="405142" y="230422"/>
                  </a:lnTo>
                  <a:lnTo>
                    <a:pt x="407213" y="230422"/>
                  </a:lnTo>
                  <a:close/>
                  <a:moveTo>
                    <a:pt x="428960" y="269703"/>
                  </a:moveTo>
                  <a:lnTo>
                    <a:pt x="425440" y="269703"/>
                  </a:lnTo>
                  <a:lnTo>
                    <a:pt x="425440" y="279140"/>
                  </a:lnTo>
                  <a:lnTo>
                    <a:pt x="428960" y="279140"/>
                  </a:lnTo>
                  <a:close/>
                  <a:moveTo>
                    <a:pt x="423992" y="176749"/>
                  </a:moveTo>
                  <a:lnTo>
                    <a:pt x="428404" y="176749"/>
                  </a:lnTo>
                  <a:lnTo>
                    <a:pt x="428404" y="170568"/>
                  </a:lnTo>
                  <a:lnTo>
                    <a:pt x="423992" y="170568"/>
                  </a:lnTo>
                  <a:close/>
                  <a:moveTo>
                    <a:pt x="464816" y="60746"/>
                  </a:moveTo>
                  <a:cubicBezTo>
                    <a:pt x="465543" y="61907"/>
                    <a:pt x="466656" y="63365"/>
                    <a:pt x="467321" y="64210"/>
                  </a:cubicBezTo>
                  <a:cubicBezTo>
                    <a:pt x="467987" y="65054"/>
                    <a:pt x="467666" y="65625"/>
                    <a:pt x="466996" y="65738"/>
                  </a:cubicBezTo>
                  <a:cubicBezTo>
                    <a:pt x="465552" y="66210"/>
                    <a:pt x="465108" y="67734"/>
                    <a:pt x="466524" y="69395"/>
                  </a:cubicBezTo>
                  <a:cubicBezTo>
                    <a:pt x="467689" y="71169"/>
                    <a:pt x="471167" y="72438"/>
                    <a:pt x="472134" y="73679"/>
                  </a:cubicBezTo>
                  <a:cubicBezTo>
                    <a:pt x="472111" y="74623"/>
                    <a:pt x="470511" y="74647"/>
                    <a:pt x="470572" y="76600"/>
                  </a:cubicBezTo>
                  <a:cubicBezTo>
                    <a:pt x="470544" y="78733"/>
                    <a:pt x="473017" y="79375"/>
                    <a:pt x="473639" y="79455"/>
                  </a:cubicBezTo>
                  <a:cubicBezTo>
                    <a:pt x="474262" y="79535"/>
                    <a:pt x="475602" y="78790"/>
                    <a:pt x="475909" y="79077"/>
                  </a:cubicBezTo>
                  <a:cubicBezTo>
                    <a:pt x="476065" y="79219"/>
                    <a:pt x="475635" y="79615"/>
                    <a:pt x="475187" y="80111"/>
                  </a:cubicBezTo>
                  <a:cubicBezTo>
                    <a:pt x="473172" y="81805"/>
                    <a:pt x="474989" y="83588"/>
                    <a:pt x="476890" y="83697"/>
                  </a:cubicBezTo>
                  <a:cubicBezTo>
                    <a:pt x="478523" y="83805"/>
                    <a:pt x="480665" y="81701"/>
                    <a:pt x="479778" y="84301"/>
                  </a:cubicBezTo>
                  <a:cubicBezTo>
                    <a:pt x="479778" y="84924"/>
                    <a:pt x="480939" y="85877"/>
                    <a:pt x="481293" y="86391"/>
                  </a:cubicBezTo>
                  <a:cubicBezTo>
                    <a:pt x="481557" y="87036"/>
                    <a:pt x="481755" y="87706"/>
                    <a:pt x="481887" y="88392"/>
                  </a:cubicBezTo>
                  <a:cubicBezTo>
                    <a:pt x="482208" y="89170"/>
                    <a:pt x="483727" y="90100"/>
                    <a:pt x="484124" y="88764"/>
                  </a:cubicBezTo>
                  <a:cubicBezTo>
                    <a:pt x="483718" y="85571"/>
                    <a:pt x="482911" y="82442"/>
                    <a:pt x="481722" y="79450"/>
                  </a:cubicBezTo>
                  <a:cubicBezTo>
                    <a:pt x="480170" y="74547"/>
                    <a:pt x="477645" y="70006"/>
                    <a:pt x="474300" y="66097"/>
                  </a:cubicBezTo>
                  <a:cubicBezTo>
                    <a:pt x="473828" y="65625"/>
                    <a:pt x="474371" y="66149"/>
                    <a:pt x="474564" y="66314"/>
                  </a:cubicBezTo>
                  <a:cubicBezTo>
                    <a:pt x="479816" y="72522"/>
                    <a:pt x="483454" y="79933"/>
                    <a:pt x="485148" y="87887"/>
                  </a:cubicBezTo>
                  <a:cubicBezTo>
                    <a:pt x="486261" y="83711"/>
                    <a:pt x="486431" y="79341"/>
                    <a:pt x="485653" y="75090"/>
                  </a:cubicBezTo>
                  <a:cubicBezTo>
                    <a:pt x="484789" y="74387"/>
                    <a:pt x="484931" y="76364"/>
                    <a:pt x="484374" y="75850"/>
                  </a:cubicBezTo>
                  <a:cubicBezTo>
                    <a:pt x="484237" y="75723"/>
                    <a:pt x="484374" y="75071"/>
                    <a:pt x="484676" y="74118"/>
                  </a:cubicBezTo>
                  <a:cubicBezTo>
                    <a:pt x="485520" y="70900"/>
                    <a:pt x="487224" y="66097"/>
                    <a:pt x="484676" y="63341"/>
                  </a:cubicBezTo>
                  <a:cubicBezTo>
                    <a:pt x="483114" y="61959"/>
                    <a:pt x="482557" y="64974"/>
                    <a:pt x="481637" y="65257"/>
                  </a:cubicBezTo>
                  <a:cubicBezTo>
                    <a:pt x="480736" y="64186"/>
                    <a:pt x="480113" y="51979"/>
                    <a:pt x="474692" y="54074"/>
                  </a:cubicBezTo>
                  <a:cubicBezTo>
                    <a:pt x="473654" y="54466"/>
                    <a:pt x="474399" y="55773"/>
                    <a:pt x="473941" y="56589"/>
                  </a:cubicBezTo>
                  <a:cubicBezTo>
                    <a:pt x="473790" y="56853"/>
                    <a:pt x="472667" y="55900"/>
                    <a:pt x="471181" y="55263"/>
                  </a:cubicBezTo>
                  <a:cubicBezTo>
                    <a:pt x="465599" y="52574"/>
                    <a:pt x="460966" y="55018"/>
                    <a:pt x="464816" y="60751"/>
                  </a:cubicBezTo>
                  <a:moveTo>
                    <a:pt x="454435" y="263616"/>
                  </a:moveTo>
                  <a:cubicBezTo>
                    <a:pt x="452083" y="263852"/>
                    <a:pt x="450360" y="265937"/>
                    <a:pt x="450571" y="268292"/>
                  </a:cubicBezTo>
                  <a:lnTo>
                    <a:pt x="458304" y="268292"/>
                  </a:lnTo>
                  <a:cubicBezTo>
                    <a:pt x="458513" y="265938"/>
                    <a:pt x="456791" y="263855"/>
                    <a:pt x="454440" y="263616"/>
                  </a:cubicBezTo>
                  <a:moveTo>
                    <a:pt x="457927" y="90826"/>
                  </a:moveTo>
                  <a:cubicBezTo>
                    <a:pt x="457927" y="92992"/>
                    <a:pt x="460286" y="94323"/>
                    <a:pt x="461994" y="95153"/>
                  </a:cubicBezTo>
                  <a:cubicBezTo>
                    <a:pt x="462990" y="95597"/>
                    <a:pt x="464292" y="96068"/>
                    <a:pt x="463311" y="96993"/>
                  </a:cubicBezTo>
                  <a:cubicBezTo>
                    <a:pt x="462588" y="97615"/>
                    <a:pt x="462506" y="98706"/>
                    <a:pt x="463128" y="99429"/>
                  </a:cubicBezTo>
                  <a:cubicBezTo>
                    <a:pt x="463359" y="99697"/>
                    <a:pt x="463666" y="99888"/>
                    <a:pt x="464009" y="99975"/>
                  </a:cubicBezTo>
                  <a:cubicBezTo>
                    <a:pt x="466095" y="100990"/>
                    <a:pt x="469775" y="99456"/>
                    <a:pt x="469445" y="100834"/>
                  </a:cubicBezTo>
                  <a:cubicBezTo>
                    <a:pt x="469214" y="101481"/>
                    <a:pt x="468647" y="102051"/>
                    <a:pt x="468973" y="102792"/>
                  </a:cubicBezTo>
                  <a:cubicBezTo>
                    <a:pt x="469666" y="103771"/>
                    <a:pt x="470984" y="104074"/>
                    <a:pt x="472035" y="103495"/>
                  </a:cubicBezTo>
                  <a:cubicBezTo>
                    <a:pt x="472507" y="103264"/>
                    <a:pt x="473319" y="102000"/>
                    <a:pt x="473635" y="102080"/>
                  </a:cubicBezTo>
                  <a:cubicBezTo>
                    <a:pt x="473790" y="102127"/>
                    <a:pt x="473578" y="102655"/>
                    <a:pt x="473380" y="103288"/>
                  </a:cubicBezTo>
                  <a:cubicBezTo>
                    <a:pt x="472474" y="105406"/>
                    <a:pt x="473951" y="106289"/>
                    <a:pt x="475716" y="105307"/>
                  </a:cubicBezTo>
                  <a:cubicBezTo>
                    <a:pt x="476881" y="104661"/>
                    <a:pt x="477952" y="101882"/>
                    <a:pt x="478046" y="104335"/>
                  </a:cubicBezTo>
                  <a:cubicBezTo>
                    <a:pt x="478216" y="104807"/>
                    <a:pt x="479386" y="104939"/>
                    <a:pt x="479806" y="105137"/>
                  </a:cubicBezTo>
                  <a:cubicBezTo>
                    <a:pt x="480226" y="105336"/>
                    <a:pt x="480675" y="106175"/>
                    <a:pt x="480863" y="106303"/>
                  </a:cubicBezTo>
                  <a:cubicBezTo>
                    <a:pt x="481949" y="106940"/>
                    <a:pt x="482939" y="106180"/>
                    <a:pt x="482543" y="105015"/>
                  </a:cubicBezTo>
                  <a:cubicBezTo>
                    <a:pt x="479269" y="99886"/>
                    <a:pt x="474465" y="95915"/>
                    <a:pt x="468812" y="93662"/>
                  </a:cubicBezTo>
                  <a:lnTo>
                    <a:pt x="468595" y="93610"/>
                  </a:lnTo>
                  <a:cubicBezTo>
                    <a:pt x="469191" y="93712"/>
                    <a:pt x="469775" y="93870"/>
                    <a:pt x="470341" y="94082"/>
                  </a:cubicBezTo>
                  <a:cubicBezTo>
                    <a:pt x="475447" y="96278"/>
                    <a:pt x="479863" y="99808"/>
                    <a:pt x="483133" y="104302"/>
                  </a:cubicBezTo>
                  <a:cubicBezTo>
                    <a:pt x="482751" y="101156"/>
                    <a:pt x="481807" y="98104"/>
                    <a:pt x="480349" y="95290"/>
                  </a:cubicBezTo>
                  <a:cubicBezTo>
                    <a:pt x="480132" y="94927"/>
                    <a:pt x="479953" y="94691"/>
                    <a:pt x="479839" y="94681"/>
                  </a:cubicBezTo>
                  <a:cubicBezTo>
                    <a:pt x="478995" y="94601"/>
                    <a:pt x="479674" y="95974"/>
                    <a:pt x="479113" y="95875"/>
                  </a:cubicBezTo>
                  <a:cubicBezTo>
                    <a:pt x="478292" y="93436"/>
                    <a:pt x="479037" y="87599"/>
                    <a:pt x="475678" y="86504"/>
                  </a:cubicBezTo>
                  <a:cubicBezTo>
                    <a:pt x="474111" y="86254"/>
                    <a:pt x="474564" y="88835"/>
                    <a:pt x="473989" y="89430"/>
                  </a:cubicBezTo>
                  <a:cubicBezTo>
                    <a:pt x="473573" y="89548"/>
                    <a:pt x="472601" y="87471"/>
                    <a:pt x="472101" y="86877"/>
                  </a:cubicBezTo>
                  <a:cubicBezTo>
                    <a:pt x="470686" y="84735"/>
                    <a:pt x="467855" y="81446"/>
                    <a:pt x="465670" y="84159"/>
                  </a:cubicBezTo>
                  <a:cubicBezTo>
                    <a:pt x="465005" y="84957"/>
                    <a:pt x="465939" y="85664"/>
                    <a:pt x="465821" y="86518"/>
                  </a:cubicBezTo>
                  <a:cubicBezTo>
                    <a:pt x="465788" y="86801"/>
                    <a:pt x="464689" y="86566"/>
                    <a:pt x="463396" y="86731"/>
                  </a:cubicBezTo>
                  <a:cubicBezTo>
                    <a:pt x="461036" y="87018"/>
                    <a:pt x="457927" y="88033"/>
                    <a:pt x="457922" y="90807"/>
                  </a:cubicBezTo>
                  <a:moveTo>
                    <a:pt x="426700" y="44675"/>
                  </a:moveTo>
                  <a:cubicBezTo>
                    <a:pt x="426054" y="45123"/>
                    <a:pt x="424473" y="44406"/>
                    <a:pt x="424501" y="45425"/>
                  </a:cubicBezTo>
                  <a:cubicBezTo>
                    <a:pt x="424907" y="50394"/>
                    <a:pt x="434410" y="51121"/>
                    <a:pt x="437614" y="53079"/>
                  </a:cubicBezTo>
                  <a:cubicBezTo>
                    <a:pt x="437581" y="53895"/>
                    <a:pt x="434873" y="54022"/>
                    <a:pt x="436552" y="55773"/>
                  </a:cubicBezTo>
                  <a:cubicBezTo>
                    <a:pt x="437402" y="56628"/>
                    <a:pt x="438472" y="57232"/>
                    <a:pt x="439643" y="57519"/>
                  </a:cubicBezTo>
                  <a:cubicBezTo>
                    <a:pt x="442134" y="58415"/>
                    <a:pt x="445697" y="57731"/>
                    <a:pt x="447896" y="58368"/>
                  </a:cubicBezTo>
                  <a:cubicBezTo>
                    <a:pt x="448367" y="59057"/>
                    <a:pt x="446607" y="58311"/>
                    <a:pt x="447301" y="59354"/>
                  </a:cubicBezTo>
                  <a:cubicBezTo>
                    <a:pt x="450809" y="61366"/>
                    <a:pt x="454521" y="62997"/>
                    <a:pt x="458375" y="64219"/>
                  </a:cubicBezTo>
                  <a:cubicBezTo>
                    <a:pt x="451538" y="57580"/>
                    <a:pt x="443592" y="52168"/>
                    <a:pt x="436595" y="45784"/>
                  </a:cubicBezTo>
                  <a:cubicBezTo>
                    <a:pt x="442394" y="50974"/>
                    <a:pt x="449132" y="55009"/>
                    <a:pt x="454921" y="60274"/>
                  </a:cubicBezTo>
                  <a:cubicBezTo>
                    <a:pt x="456269" y="61530"/>
                    <a:pt x="457707" y="62684"/>
                    <a:pt x="459225" y="63728"/>
                  </a:cubicBezTo>
                  <a:cubicBezTo>
                    <a:pt x="459498" y="63822"/>
                    <a:pt x="459796" y="63675"/>
                    <a:pt x="459889" y="63401"/>
                  </a:cubicBezTo>
                  <a:cubicBezTo>
                    <a:pt x="459901" y="63366"/>
                    <a:pt x="459909" y="63330"/>
                    <a:pt x="459913" y="63294"/>
                  </a:cubicBezTo>
                  <a:cubicBezTo>
                    <a:pt x="459857" y="61548"/>
                    <a:pt x="458588" y="61284"/>
                    <a:pt x="457554" y="60053"/>
                  </a:cubicBezTo>
                  <a:cubicBezTo>
                    <a:pt x="457158" y="59486"/>
                    <a:pt x="456436" y="57943"/>
                    <a:pt x="455889" y="57693"/>
                  </a:cubicBezTo>
                  <a:cubicBezTo>
                    <a:pt x="455341" y="57443"/>
                    <a:pt x="455006" y="57627"/>
                    <a:pt x="454751" y="57221"/>
                  </a:cubicBezTo>
                  <a:cubicBezTo>
                    <a:pt x="454497" y="56816"/>
                    <a:pt x="455629" y="55721"/>
                    <a:pt x="455639" y="54810"/>
                  </a:cubicBezTo>
                  <a:cubicBezTo>
                    <a:pt x="455794" y="53315"/>
                    <a:pt x="454308" y="50502"/>
                    <a:pt x="452425" y="51592"/>
                  </a:cubicBezTo>
                  <a:cubicBezTo>
                    <a:pt x="450495" y="52536"/>
                    <a:pt x="451784" y="50984"/>
                    <a:pt x="451906" y="49894"/>
                  </a:cubicBezTo>
                  <a:cubicBezTo>
                    <a:pt x="451803" y="47334"/>
                    <a:pt x="449644" y="45343"/>
                    <a:pt x="447084" y="45446"/>
                  </a:cubicBezTo>
                  <a:cubicBezTo>
                    <a:pt x="446725" y="45461"/>
                    <a:pt x="446369" y="45517"/>
                    <a:pt x="446022" y="45614"/>
                  </a:cubicBezTo>
                  <a:cubicBezTo>
                    <a:pt x="445583" y="45874"/>
                    <a:pt x="445418" y="46190"/>
                    <a:pt x="444965" y="45949"/>
                  </a:cubicBezTo>
                  <a:cubicBezTo>
                    <a:pt x="444083" y="45477"/>
                    <a:pt x="442483" y="41669"/>
                    <a:pt x="439303" y="39178"/>
                  </a:cubicBezTo>
                  <a:cubicBezTo>
                    <a:pt x="437355" y="37763"/>
                    <a:pt x="435401" y="37055"/>
                    <a:pt x="434840" y="38782"/>
                  </a:cubicBezTo>
                  <a:cubicBezTo>
                    <a:pt x="434840" y="39428"/>
                    <a:pt x="434316" y="39612"/>
                    <a:pt x="433056" y="38834"/>
                  </a:cubicBezTo>
                  <a:cubicBezTo>
                    <a:pt x="430479" y="37027"/>
                    <a:pt x="427655" y="35602"/>
                    <a:pt x="424671" y="34601"/>
                  </a:cubicBezTo>
                  <a:cubicBezTo>
                    <a:pt x="418877" y="33266"/>
                    <a:pt x="420543" y="38027"/>
                    <a:pt x="424270" y="41986"/>
                  </a:cubicBezTo>
                  <a:cubicBezTo>
                    <a:pt x="425525" y="43429"/>
                    <a:pt x="426889" y="44534"/>
                    <a:pt x="426686" y="44680"/>
                  </a:cubicBezTo>
                  <a:moveTo>
                    <a:pt x="451661" y="170573"/>
                  </a:moveTo>
                  <a:lnTo>
                    <a:pt x="447254" y="170573"/>
                  </a:lnTo>
                  <a:lnTo>
                    <a:pt x="447254" y="176763"/>
                  </a:lnTo>
                  <a:lnTo>
                    <a:pt x="451661" y="176763"/>
                  </a:lnTo>
                  <a:close/>
                  <a:moveTo>
                    <a:pt x="382677" y="210684"/>
                  </a:moveTo>
                  <a:lnTo>
                    <a:pt x="407940" y="183459"/>
                  </a:lnTo>
                  <a:lnTo>
                    <a:pt x="425426" y="130032"/>
                  </a:lnTo>
                  <a:lnTo>
                    <a:pt x="413295" y="145466"/>
                  </a:lnTo>
                  <a:lnTo>
                    <a:pt x="398621" y="176726"/>
                  </a:lnTo>
                  <a:lnTo>
                    <a:pt x="397385" y="176726"/>
                  </a:lnTo>
                  <a:lnTo>
                    <a:pt x="394723" y="183624"/>
                  </a:lnTo>
                  <a:lnTo>
                    <a:pt x="397710" y="177698"/>
                  </a:lnTo>
                  <a:lnTo>
                    <a:pt x="398021" y="177995"/>
                  </a:lnTo>
                  <a:lnTo>
                    <a:pt x="394794" y="184870"/>
                  </a:lnTo>
                  <a:lnTo>
                    <a:pt x="394657" y="184709"/>
                  </a:lnTo>
                  <a:lnTo>
                    <a:pt x="392355" y="184709"/>
                  </a:lnTo>
                  <a:lnTo>
                    <a:pt x="389731" y="191584"/>
                  </a:lnTo>
                  <a:lnTo>
                    <a:pt x="389123" y="190843"/>
                  </a:lnTo>
                  <a:lnTo>
                    <a:pt x="386820" y="190843"/>
                  </a:lnTo>
                  <a:lnTo>
                    <a:pt x="384154" y="197718"/>
                  </a:lnTo>
                  <a:lnTo>
                    <a:pt x="387145" y="191792"/>
                  </a:lnTo>
                  <a:lnTo>
                    <a:pt x="389505" y="194061"/>
                  </a:lnTo>
                  <a:lnTo>
                    <a:pt x="390481" y="194061"/>
                  </a:lnTo>
                  <a:lnTo>
                    <a:pt x="389698" y="195727"/>
                  </a:lnTo>
                  <a:lnTo>
                    <a:pt x="389698" y="200960"/>
                  </a:lnTo>
                  <a:lnTo>
                    <a:pt x="387070" y="204182"/>
                  </a:lnTo>
                  <a:lnTo>
                    <a:pt x="387070" y="201318"/>
                  </a:lnTo>
                  <a:cubicBezTo>
                    <a:pt x="387046" y="201413"/>
                    <a:pt x="387070" y="195864"/>
                    <a:pt x="387070" y="195883"/>
                  </a:cubicBezTo>
                  <a:lnTo>
                    <a:pt x="387570" y="194623"/>
                  </a:lnTo>
                  <a:lnTo>
                    <a:pt x="389170" y="194868"/>
                  </a:lnTo>
                  <a:lnTo>
                    <a:pt x="387320" y="193453"/>
                  </a:lnTo>
                  <a:lnTo>
                    <a:pt x="385678" y="197105"/>
                  </a:lnTo>
                  <a:lnTo>
                    <a:pt x="386546" y="196685"/>
                  </a:lnTo>
                  <a:lnTo>
                    <a:pt x="386546" y="202470"/>
                  </a:lnTo>
                  <a:close/>
                  <a:moveTo>
                    <a:pt x="396257" y="185728"/>
                  </a:moveTo>
                  <a:lnTo>
                    <a:pt x="398474" y="180585"/>
                  </a:lnTo>
                  <a:lnTo>
                    <a:pt x="398710" y="180623"/>
                  </a:lnTo>
                  <a:lnTo>
                    <a:pt x="398710" y="191584"/>
                  </a:lnTo>
                  <a:lnTo>
                    <a:pt x="396257" y="194599"/>
                  </a:lnTo>
                  <a:close/>
                  <a:moveTo>
                    <a:pt x="394086" y="196387"/>
                  </a:moveTo>
                  <a:lnTo>
                    <a:pt x="392303" y="198836"/>
                  </a:lnTo>
                  <a:lnTo>
                    <a:pt x="392303" y="190456"/>
                  </a:lnTo>
                  <a:lnTo>
                    <a:pt x="392355" y="190433"/>
                  </a:lnTo>
                  <a:lnTo>
                    <a:pt x="393119" y="188517"/>
                  </a:lnTo>
                  <a:lnTo>
                    <a:pt x="394063" y="188668"/>
                  </a:lnTo>
                  <a:close/>
                  <a:moveTo>
                    <a:pt x="389731" y="191584"/>
                  </a:moveTo>
                  <a:lnTo>
                    <a:pt x="392709" y="185686"/>
                  </a:lnTo>
                  <a:lnTo>
                    <a:pt x="393907" y="186828"/>
                  </a:lnTo>
                  <a:lnTo>
                    <a:pt x="393463" y="187772"/>
                  </a:lnTo>
                  <a:lnTo>
                    <a:pt x="392902" y="187333"/>
                  </a:lnTo>
                  <a:lnTo>
                    <a:pt x="391260" y="190985"/>
                  </a:lnTo>
                  <a:lnTo>
                    <a:pt x="392166" y="190546"/>
                  </a:lnTo>
                  <a:lnTo>
                    <a:pt x="390977" y="193080"/>
                  </a:lnTo>
                  <a:close/>
                  <a:moveTo>
                    <a:pt x="407189" y="227539"/>
                  </a:moveTo>
                  <a:lnTo>
                    <a:pt x="405061" y="227539"/>
                  </a:lnTo>
                  <a:lnTo>
                    <a:pt x="403769" y="228449"/>
                  </a:lnTo>
                  <a:lnTo>
                    <a:pt x="403905" y="228709"/>
                  </a:lnTo>
                  <a:lnTo>
                    <a:pt x="405132" y="227845"/>
                  </a:lnTo>
                  <a:lnTo>
                    <a:pt x="407213" y="227845"/>
                  </a:lnTo>
                  <a:close/>
                  <a:moveTo>
                    <a:pt x="407189" y="201644"/>
                  </a:moveTo>
                  <a:lnTo>
                    <a:pt x="405052" y="201644"/>
                  </a:lnTo>
                  <a:lnTo>
                    <a:pt x="403759" y="202828"/>
                  </a:lnTo>
                  <a:lnTo>
                    <a:pt x="403920" y="203064"/>
                  </a:lnTo>
                  <a:lnTo>
                    <a:pt x="405142" y="201946"/>
                  </a:lnTo>
                  <a:lnTo>
                    <a:pt x="407213" y="201946"/>
                  </a:lnTo>
                  <a:close/>
                  <a:moveTo>
                    <a:pt x="407189" y="199053"/>
                  </a:moveTo>
                  <a:lnTo>
                    <a:pt x="405052" y="199053"/>
                  </a:lnTo>
                  <a:lnTo>
                    <a:pt x="403759" y="200238"/>
                  </a:lnTo>
                  <a:lnTo>
                    <a:pt x="403920" y="200474"/>
                  </a:lnTo>
                  <a:lnTo>
                    <a:pt x="405142" y="199355"/>
                  </a:lnTo>
                  <a:lnTo>
                    <a:pt x="407213" y="199355"/>
                  </a:lnTo>
                  <a:close/>
                  <a:moveTo>
                    <a:pt x="407189" y="224948"/>
                  </a:moveTo>
                  <a:lnTo>
                    <a:pt x="405057" y="224948"/>
                  </a:lnTo>
                  <a:lnTo>
                    <a:pt x="403670" y="225939"/>
                  </a:lnTo>
                  <a:lnTo>
                    <a:pt x="403806" y="226194"/>
                  </a:lnTo>
                  <a:lnTo>
                    <a:pt x="405132" y="225250"/>
                  </a:lnTo>
                  <a:lnTo>
                    <a:pt x="407213" y="225250"/>
                  </a:lnTo>
                  <a:close/>
                  <a:moveTo>
                    <a:pt x="407189" y="204230"/>
                  </a:moveTo>
                  <a:lnTo>
                    <a:pt x="405052" y="204230"/>
                  </a:lnTo>
                  <a:lnTo>
                    <a:pt x="403759" y="205414"/>
                  </a:lnTo>
                  <a:lnTo>
                    <a:pt x="403920" y="205650"/>
                  </a:lnTo>
                  <a:lnTo>
                    <a:pt x="405142" y="204531"/>
                  </a:lnTo>
                  <a:lnTo>
                    <a:pt x="407213" y="204531"/>
                  </a:lnTo>
                  <a:close/>
                  <a:moveTo>
                    <a:pt x="393572" y="239929"/>
                  </a:moveTo>
                  <a:lnTo>
                    <a:pt x="393572" y="224778"/>
                  </a:lnTo>
                  <a:lnTo>
                    <a:pt x="391642" y="226293"/>
                  </a:lnTo>
                  <a:lnTo>
                    <a:pt x="391642" y="241194"/>
                  </a:lnTo>
                  <a:lnTo>
                    <a:pt x="393558" y="239920"/>
                  </a:lnTo>
                  <a:moveTo>
                    <a:pt x="394586" y="221046"/>
                  </a:moveTo>
                  <a:lnTo>
                    <a:pt x="390581" y="224307"/>
                  </a:lnTo>
                  <a:cubicBezTo>
                    <a:pt x="390708" y="225024"/>
                    <a:pt x="390765" y="225753"/>
                    <a:pt x="390750" y="226482"/>
                  </a:cubicBezTo>
                  <a:lnTo>
                    <a:pt x="391033" y="227298"/>
                  </a:lnTo>
                  <a:lnTo>
                    <a:pt x="391033" y="245011"/>
                  </a:lnTo>
                  <a:lnTo>
                    <a:pt x="391184" y="244917"/>
                  </a:lnTo>
                  <a:lnTo>
                    <a:pt x="391184" y="225255"/>
                  </a:lnTo>
                  <a:cubicBezTo>
                    <a:pt x="392930" y="223575"/>
                    <a:pt x="394686" y="223434"/>
                    <a:pt x="394582" y="221041"/>
                  </a:cubicBezTo>
                  <a:moveTo>
                    <a:pt x="399975" y="211628"/>
                  </a:moveTo>
                  <a:cubicBezTo>
                    <a:pt x="399975" y="215157"/>
                    <a:pt x="398720" y="216068"/>
                    <a:pt x="398720" y="212756"/>
                  </a:cubicBezTo>
                  <a:cubicBezTo>
                    <a:pt x="398720" y="209443"/>
                    <a:pt x="397153" y="218050"/>
                    <a:pt x="397153" y="218050"/>
                  </a:cubicBezTo>
                  <a:lnTo>
                    <a:pt x="401608" y="214393"/>
                  </a:lnTo>
                  <a:cubicBezTo>
                    <a:pt x="401608" y="214393"/>
                    <a:pt x="399980" y="208486"/>
                    <a:pt x="399980" y="211628"/>
                  </a:cubicBezTo>
                  <a:moveTo>
                    <a:pt x="400451" y="235357"/>
                  </a:moveTo>
                  <a:lnTo>
                    <a:pt x="400451" y="219343"/>
                  </a:lnTo>
                  <a:lnTo>
                    <a:pt x="398333" y="221013"/>
                  </a:lnTo>
                  <a:lnTo>
                    <a:pt x="398333" y="236763"/>
                  </a:lnTo>
                  <a:lnTo>
                    <a:pt x="400451" y="235348"/>
                  </a:lnTo>
                  <a:moveTo>
                    <a:pt x="401589" y="215341"/>
                  </a:moveTo>
                  <a:lnTo>
                    <a:pt x="397167" y="218937"/>
                  </a:lnTo>
                  <a:cubicBezTo>
                    <a:pt x="397308" y="219691"/>
                    <a:pt x="397371" y="220458"/>
                    <a:pt x="397356" y="221225"/>
                  </a:cubicBezTo>
                  <a:lnTo>
                    <a:pt x="397668" y="222075"/>
                  </a:lnTo>
                  <a:lnTo>
                    <a:pt x="397668" y="240793"/>
                  </a:lnTo>
                  <a:lnTo>
                    <a:pt x="397833" y="240689"/>
                  </a:lnTo>
                  <a:lnTo>
                    <a:pt x="397833" y="219928"/>
                  </a:lnTo>
                  <a:cubicBezTo>
                    <a:pt x="399824" y="218040"/>
                    <a:pt x="401683" y="217889"/>
                    <a:pt x="401579" y="215346"/>
                  </a:cubicBezTo>
                  <a:moveTo>
                    <a:pt x="407175" y="219753"/>
                  </a:moveTo>
                  <a:lnTo>
                    <a:pt x="405043" y="219753"/>
                  </a:lnTo>
                  <a:lnTo>
                    <a:pt x="403750" y="220730"/>
                  </a:lnTo>
                  <a:lnTo>
                    <a:pt x="403891" y="220980"/>
                  </a:lnTo>
                  <a:lnTo>
                    <a:pt x="405118" y="220036"/>
                  </a:lnTo>
                  <a:lnTo>
                    <a:pt x="407213" y="220036"/>
                  </a:lnTo>
                  <a:close/>
                  <a:moveTo>
                    <a:pt x="407175" y="222344"/>
                  </a:moveTo>
                  <a:lnTo>
                    <a:pt x="405043" y="222344"/>
                  </a:lnTo>
                  <a:lnTo>
                    <a:pt x="403750" y="223287"/>
                  </a:lnTo>
                  <a:lnTo>
                    <a:pt x="403891" y="223542"/>
                  </a:lnTo>
                  <a:lnTo>
                    <a:pt x="405118" y="222636"/>
                  </a:lnTo>
                  <a:lnTo>
                    <a:pt x="407213" y="222636"/>
                  </a:lnTo>
                  <a:close/>
                  <a:moveTo>
                    <a:pt x="407175" y="217153"/>
                  </a:moveTo>
                  <a:lnTo>
                    <a:pt x="405047" y="217153"/>
                  </a:lnTo>
                  <a:lnTo>
                    <a:pt x="403759" y="218050"/>
                  </a:lnTo>
                  <a:lnTo>
                    <a:pt x="403896" y="218309"/>
                  </a:lnTo>
                  <a:lnTo>
                    <a:pt x="405123" y="217455"/>
                  </a:lnTo>
                  <a:lnTo>
                    <a:pt x="407213" y="217455"/>
                  </a:lnTo>
                  <a:close/>
                  <a:moveTo>
                    <a:pt x="407175" y="206773"/>
                  </a:moveTo>
                  <a:lnTo>
                    <a:pt x="405038" y="206773"/>
                  </a:lnTo>
                  <a:lnTo>
                    <a:pt x="403745" y="207957"/>
                  </a:lnTo>
                  <a:lnTo>
                    <a:pt x="403905" y="208193"/>
                  </a:lnTo>
                  <a:lnTo>
                    <a:pt x="405127" y="207075"/>
                  </a:lnTo>
                  <a:lnTo>
                    <a:pt x="407213" y="207075"/>
                  </a:lnTo>
                  <a:close/>
                  <a:moveTo>
                    <a:pt x="407175" y="209363"/>
                  </a:moveTo>
                  <a:lnTo>
                    <a:pt x="405038" y="209363"/>
                  </a:lnTo>
                  <a:lnTo>
                    <a:pt x="403745" y="210529"/>
                  </a:lnTo>
                  <a:lnTo>
                    <a:pt x="403905" y="210765"/>
                  </a:lnTo>
                  <a:lnTo>
                    <a:pt x="405127" y="209665"/>
                  </a:lnTo>
                  <a:lnTo>
                    <a:pt x="407213" y="209665"/>
                  </a:lnTo>
                  <a:close/>
                  <a:moveTo>
                    <a:pt x="407175" y="211954"/>
                  </a:moveTo>
                  <a:lnTo>
                    <a:pt x="405043" y="211954"/>
                  </a:lnTo>
                  <a:lnTo>
                    <a:pt x="403655" y="212968"/>
                  </a:lnTo>
                  <a:lnTo>
                    <a:pt x="403797" y="213223"/>
                  </a:lnTo>
                  <a:lnTo>
                    <a:pt x="405123" y="212251"/>
                  </a:lnTo>
                  <a:lnTo>
                    <a:pt x="407213" y="212251"/>
                  </a:lnTo>
                  <a:close/>
                  <a:moveTo>
                    <a:pt x="407175" y="214544"/>
                  </a:moveTo>
                  <a:lnTo>
                    <a:pt x="405043" y="214544"/>
                  </a:lnTo>
                  <a:lnTo>
                    <a:pt x="403655" y="215568"/>
                  </a:lnTo>
                  <a:lnTo>
                    <a:pt x="403797" y="215823"/>
                  </a:lnTo>
                  <a:lnTo>
                    <a:pt x="405123" y="214846"/>
                  </a:lnTo>
                  <a:lnTo>
                    <a:pt x="407213" y="214846"/>
                  </a:lnTo>
                  <a:close/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6490778-53D1-471C-8803-BCB5F9D2D15B}"/>
                </a:ext>
              </a:extLst>
            </p:cNvPr>
            <p:cNvSpPr/>
            <p:nvPr/>
          </p:nvSpPr>
          <p:spPr>
            <a:xfrm>
              <a:off x="3841403" y="4785381"/>
              <a:ext cx="13574" cy="33156"/>
            </a:xfrm>
            <a:custGeom>
              <a:avLst/>
              <a:gdLst>
                <a:gd name="connsiteX0" fmla="*/ 7908 w 13574"/>
                <a:gd name="connsiteY0" fmla="*/ 6110 h 33156"/>
                <a:gd name="connsiteX1" fmla="*/ 0 w 13574"/>
                <a:gd name="connsiteY1" fmla="*/ 10088 h 33156"/>
                <a:gd name="connsiteX2" fmla="*/ 0 w 13574"/>
                <a:gd name="connsiteY2" fmla="*/ 4360 h 33156"/>
                <a:gd name="connsiteX3" fmla="*/ 8385 w 13574"/>
                <a:gd name="connsiteY3" fmla="*/ 0 h 33156"/>
                <a:gd name="connsiteX4" fmla="*/ 13575 w 13574"/>
                <a:gd name="connsiteY4" fmla="*/ 0 h 33156"/>
                <a:gd name="connsiteX5" fmla="*/ 13575 w 13574"/>
                <a:gd name="connsiteY5" fmla="*/ 33157 h 33156"/>
                <a:gd name="connsiteX6" fmla="*/ 7913 w 13574"/>
                <a:gd name="connsiteY6" fmla="*/ 33157 h 3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4" h="33156">
                  <a:moveTo>
                    <a:pt x="7908" y="6110"/>
                  </a:moveTo>
                  <a:lnTo>
                    <a:pt x="0" y="10088"/>
                  </a:lnTo>
                  <a:lnTo>
                    <a:pt x="0" y="4360"/>
                  </a:lnTo>
                  <a:lnTo>
                    <a:pt x="8385" y="0"/>
                  </a:lnTo>
                  <a:lnTo>
                    <a:pt x="13575" y="0"/>
                  </a:lnTo>
                  <a:lnTo>
                    <a:pt x="13575" y="33157"/>
                  </a:lnTo>
                  <a:lnTo>
                    <a:pt x="7913" y="33157"/>
                  </a:lnTo>
                  <a:close/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D5C217-9A90-462D-9751-68BC826B029B}"/>
                </a:ext>
              </a:extLst>
            </p:cNvPr>
            <p:cNvSpPr/>
            <p:nvPr/>
          </p:nvSpPr>
          <p:spPr>
            <a:xfrm>
              <a:off x="3863320" y="4784581"/>
              <a:ext cx="23785" cy="34663"/>
            </a:xfrm>
            <a:custGeom>
              <a:avLst/>
              <a:gdLst>
                <a:gd name="connsiteX0" fmla="*/ 23781 w 23785"/>
                <a:gd name="connsiteY0" fmla="*/ 25189 h 34663"/>
                <a:gd name="connsiteX1" fmla="*/ 11985 w 23785"/>
                <a:gd name="connsiteY1" fmla="*/ 34664 h 34663"/>
                <a:gd name="connsiteX2" fmla="*/ 0 w 23785"/>
                <a:gd name="connsiteY2" fmla="*/ 24576 h 34663"/>
                <a:gd name="connsiteX3" fmla="*/ 5162 w 23785"/>
                <a:gd name="connsiteY3" fmla="*/ 16333 h 34663"/>
                <a:gd name="connsiteX4" fmla="*/ 1137 w 23785"/>
                <a:gd name="connsiteY4" fmla="*/ 9180 h 34663"/>
                <a:gd name="connsiteX5" fmla="*/ 11796 w 23785"/>
                <a:gd name="connsiteY5" fmla="*/ 87 h 34663"/>
                <a:gd name="connsiteX6" fmla="*/ 22564 w 23785"/>
                <a:gd name="connsiteY6" fmla="*/ 8295 h 34663"/>
                <a:gd name="connsiteX7" fmla="*/ 22649 w 23785"/>
                <a:gd name="connsiteY7" fmla="*/ 9420 h 34663"/>
                <a:gd name="connsiteX8" fmla="*/ 17963 w 23785"/>
                <a:gd name="connsiteY8" fmla="*/ 16970 h 34663"/>
                <a:gd name="connsiteX9" fmla="*/ 23786 w 23785"/>
                <a:gd name="connsiteY9" fmla="*/ 25213 h 34663"/>
                <a:gd name="connsiteX10" fmla="*/ 18058 w 23785"/>
                <a:gd name="connsiteY10" fmla="*/ 25024 h 34663"/>
                <a:gd name="connsiteX11" fmla="*/ 13750 w 23785"/>
                <a:gd name="connsiteY11" fmla="*/ 20192 h 34663"/>
                <a:gd name="connsiteX12" fmla="*/ 10102 w 23785"/>
                <a:gd name="connsiteY12" fmla="*/ 18678 h 34663"/>
                <a:gd name="connsiteX13" fmla="*/ 5653 w 23785"/>
                <a:gd name="connsiteY13" fmla="*/ 24264 h 34663"/>
                <a:gd name="connsiteX14" fmla="*/ 11999 w 23785"/>
                <a:gd name="connsiteY14" fmla="*/ 29620 h 34663"/>
                <a:gd name="connsiteX15" fmla="*/ 18062 w 23785"/>
                <a:gd name="connsiteY15" fmla="*/ 25024 h 34663"/>
                <a:gd name="connsiteX16" fmla="*/ 6507 w 23785"/>
                <a:gd name="connsiteY16" fmla="*/ 9349 h 34663"/>
                <a:gd name="connsiteX17" fmla="*/ 10013 w 23785"/>
                <a:gd name="connsiteY17" fmla="*/ 13657 h 34663"/>
                <a:gd name="connsiteX18" fmla="*/ 13183 w 23785"/>
                <a:gd name="connsiteY18" fmla="*/ 14936 h 34663"/>
                <a:gd name="connsiteX19" fmla="*/ 17303 w 23785"/>
                <a:gd name="connsiteY19" fmla="*/ 9680 h 34663"/>
                <a:gd name="connsiteX20" fmla="*/ 11810 w 23785"/>
                <a:gd name="connsiteY20" fmla="*/ 4990 h 34663"/>
                <a:gd name="connsiteX21" fmla="*/ 6502 w 23785"/>
                <a:gd name="connsiteY21" fmla="*/ 9349 h 3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5" h="34663">
                  <a:moveTo>
                    <a:pt x="23781" y="25189"/>
                  </a:moveTo>
                  <a:cubicBezTo>
                    <a:pt x="23781" y="30493"/>
                    <a:pt x="19284" y="34664"/>
                    <a:pt x="11985" y="34664"/>
                  </a:cubicBezTo>
                  <a:cubicBezTo>
                    <a:pt x="4265" y="34664"/>
                    <a:pt x="0" y="30497"/>
                    <a:pt x="0" y="24576"/>
                  </a:cubicBezTo>
                  <a:cubicBezTo>
                    <a:pt x="38" y="21077"/>
                    <a:pt x="2031" y="17894"/>
                    <a:pt x="5162" y="16333"/>
                  </a:cubicBezTo>
                  <a:cubicBezTo>
                    <a:pt x="2603" y="14874"/>
                    <a:pt x="1056" y="12124"/>
                    <a:pt x="1137" y="9180"/>
                  </a:cubicBezTo>
                  <a:cubicBezTo>
                    <a:pt x="1137" y="3829"/>
                    <a:pt x="5209" y="87"/>
                    <a:pt x="11796" y="87"/>
                  </a:cubicBezTo>
                  <a:cubicBezTo>
                    <a:pt x="17036" y="-620"/>
                    <a:pt x="21857" y="3055"/>
                    <a:pt x="22564" y="8295"/>
                  </a:cubicBezTo>
                  <a:cubicBezTo>
                    <a:pt x="22614" y="8668"/>
                    <a:pt x="22642" y="9044"/>
                    <a:pt x="22649" y="9420"/>
                  </a:cubicBezTo>
                  <a:cubicBezTo>
                    <a:pt x="22500" y="12578"/>
                    <a:pt x="20727" y="15435"/>
                    <a:pt x="17963" y="16970"/>
                  </a:cubicBezTo>
                  <a:cubicBezTo>
                    <a:pt x="21413" y="18260"/>
                    <a:pt x="23722" y="21530"/>
                    <a:pt x="23786" y="25213"/>
                  </a:cubicBezTo>
                  <a:moveTo>
                    <a:pt x="18058" y="25024"/>
                  </a:moveTo>
                  <a:cubicBezTo>
                    <a:pt x="18058" y="23137"/>
                    <a:pt x="16968" y="21518"/>
                    <a:pt x="13750" y="20192"/>
                  </a:cubicBezTo>
                  <a:lnTo>
                    <a:pt x="10102" y="18678"/>
                  </a:lnTo>
                  <a:cubicBezTo>
                    <a:pt x="7576" y="19395"/>
                    <a:pt x="5787" y="21642"/>
                    <a:pt x="5653" y="24264"/>
                  </a:cubicBezTo>
                  <a:cubicBezTo>
                    <a:pt x="5653" y="27629"/>
                    <a:pt x="8116" y="29620"/>
                    <a:pt x="11999" y="29620"/>
                  </a:cubicBezTo>
                  <a:cubicBezTo>
                    <a:pt x="15882" y="29620"/>
                    <a:pt x="18062" y="27440"/>
                    <a:pt x="18062" y="25024"/>
                  </a:cubicBezTo>
                  <a:moveTo>
                    <a:pt x="6507" y="9349"/>
                  </a:moveTo>
                  <a:cubicBezTo>
                    <a:pt x="6702" y="11360"/>
                    <a:pt x="8084" y="13058"/>
                    <a:pt x="10013" y="13657"/>
                  </a:cubicBezTo>
                  <a:lnTo>
                    <a:pt x="13183" y="14936"/>
                  </a:lnTo>
                  <a:cubicBezTo>
                    <a:pt x="15444" y="14110"/>
                    <a:pt x="17041" y="12073"/>
                    <a:pt x="17303" y="9680"/>
                  </a:cubicBezTo>
                  <a:cubicBezTo>
                    <a:pt x="17303" y="7122"/>
                    <a:pt x="15500" y="4990"/>
                    <a:pt x="11810" y="4990"/>
                  </a:cubicBezTo>
                  <a:cubicBezTo>
                    <a:pt x="8304" y="4990"/>
                    <a:pt x="6502" y="7028"/>
                    <a:pt x="6502" y="9349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2C97DFA-8495-4F73-BCCF-215F8AA0967D}"/>
                </a:ext>
              </a:extLst>
            </p:cNvPr>
            <p:cNvSpPr/>
            <p:nvPr/>
          </p:nvSpPr>
          <p:spPr>
            <a:xfrm>
              <a:off x="3894296" y="4785381"/>
              <a:ext cx="22037" cy="33899"/>
            </a:xfrm>
            <a:custGeom>
              <a:avLst/>
              <a:gdLst>
                <a:gd name="connsiteX0" fmla="*/ 22021 w 22037"/>
                <a:gd name="connsiteY0" fmla="*/ 22969 h 33899"/>
                <a:gd name="connsiteX1" fmla="*/ 10841 w 22037"/>
                <a:gd name="connsiteY1" fmla="*/ 33899 h 33899"/>
                <a:gd name="connsiteX2" fmla="*/ 10088 w 22037"/>
                <a:gd name="connsiteY2" fmla="*/ 33864 h 33899"/>
                <a:gd name="connsiteX3" fmla="*/ 0 w 22037"/>
                <a:gd name="connsiteY3" fmla="*/ 31448 h 33899"/>
                <a:gd name="connsiteX4" fmla="*/ 0 w 22037"/>
                <a:gd name="connsiteY4" fmla="*/ 25678 h 33899"/>
                <a:gd name="connsiteX5" fmla="*/ 9909 w 22037"/>
                <a:gd name="connsiteY5" fmla="*/ 28509 h 33899"/>
                <a:gd name="connsiteX6" fmla="*/ 15953 w 22037"/>
                <a:gd name="connsiteY6" fmla="*/ 23400 h 33899"/>
                <a:gd name="connsiteX7" fmla="*/ 15972 w 22037"/>
                <a:gd name="connsiteY7" fmla="*/ 22969 h 33899"/>
                <a:gd name="connsiteX8" fmla="*/ 10287 w 22037"/>
                <a:gd name="connsiteY8" fmla="*/ 17331 h 33899"/>
                <a:gd name="connsiteX9" fmla="*/ 9578 w 22037"/>
                <a:gd name="connsiteY9" fmla="*/ 17378 h 33899"/>
                <a:gd name="connsiteX10" fmla="*/ 4558 w 22037"/>
                <a:gd name="connsiteY10" fmla="*/ 18897 h 33899"/>
                <a:gd name="connsiteX11" fmla="*/ 486 w 22037"/>
                <a:gd name="connsiteY11" fmla="*/ 15915 h 33899"/>
                <a:gd name="connsiteX12" fmla="*/ 1194 w 22037"/>
                <a:gd name="connsiteY12" fmla="*/ 0 h 33899"/>
                <a:gd name="connsiteX13" fmla="*/ 20615 w 22037"/>
                <a:gd name="connsiteY13" fmla="*/ 0 h 33899"/>
                <a:gd name="connsiteX14" fmla="*/ 20615 w 22037"/>
                <a:gd name="connsiteY14" fmla="*/ 5304 h 33899"/>
                <a:gd name="connsiteX15" fmla="*/ 6261 w 22037"/>
                <a:gd name="connsiteY15" fmla="*/ 5304 h 33899"/>
                <a:gd name="connsiteX16" fmla="*/ 5837 w 22037"/>
                <a:gd name="connsiteY16" fmla="*/ 13358 h 33899"/>
                <a:gd name="connsiteX17" fmla="*/ 11329 w 22037"/>
                <a:gd name="connsiteY17" fmla="*/ 12221 h 33899"/>
                <a:gd name="connsiteX18" fmla="*/ 22032 w 22037"/>
                <a:gd name="connsiteY18" fmla="*/ 22268 h 33899"/>
                <a:gd name="connsiteX19" fmla="*/ 22030 w 22037"/>
                <a:gd name="connsiteY19" fmla="*/ 22974 h 33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37" h="33899">
                  <a:moveTo>
                    <a:pt x="22021" y="22969"/>
                  </a:moveTo>
                  <a:cubicBezTo>
                    <a:pt x="21952" y="29075"/>
                    <a:pt x="16946" y="33968"/>
                    <a:pt x="10841" y="33899"/>
                  </a:cubicBezTo>
                  <a:cubicBezTo>
                    <a:pt x="10590" y="33896"/>
                    <a:pt x="10339" y="33884"/>
                    <a:pt x="10088" y="33864"/>
                  </a:cubicBezTo>
                  <a:cubicBezTo>
                    <a:pt x="6586" y="33836"/>
                    <a:pt x="3135" y="33010"/>
                    <a:pt x="0" y="31448"/>
                  </a:cubicBezTo>
                  <a:lnTo>
                    <a:pt x="0" y="25678"/>
                  </a:lnTo>
                  <a:cubicBezTo>
                    <a:pt x="3004" y="27460"/>
                    <a:pt x="6417" y="28435"/>
                    <a:pt x="9909" y="28509"/>
                  </a:cubicBezTo>
                  <a:cubicBezTo>
                    <a:pt x="12988" y="28767"/>
                    <a:pt x="15695" y="26479"/>
                    <a:pt x="15953" y="23400"/>
                  </a:cubicBezTo>
                  <a:cubicBezTo>
                    <a:pt x="15964" y="23256"/>
                    <a:pt x="15971" y="23113"/>
                    <a:pt x="15972" y="22969"/>
                  </a:cubicBezTo>
                  <a:cubicBezTo>
                    <a:pt x="15959" y="19842"/>
                    <a:pt x="13414" y="17318"/>
                    <a:pt x="10287" y="17331"/>
                  </a:cubicBezTo>
                  <a:cubicBezTo>
                    <a:pt x="10050" y="17332"/>
                    <a:pt x="9813" y="17347"/>
                    <a:pt x="9578" y="17378"/>
                  </a:cubicBezTo>
                  <a:cubicBezTo>
                    <a:pt x="7790" y="17367"/>
                    <a:pt x="6041" y="17897"/>
                    <a:pt x="4558" y="18897"/>
                  </a:cubicBezTo>
                  <a:lnTo>
                    <a:pt x="486" y="15915"/>
                  </a:lnTo>
                  <a:lnTo>
                    <a:pt x="1194" y="0"/>
                  </a:lnTo>
                  <a:lnTo>
                    <a:pt x="20615" y="0"/>
                  </a:lnTo>
                  <a:lnTo>
                    <a:pt x="20615" y="5304"/>
                  </a:lnTo>
                  <a:lnTo>
                    <a:pt x="6261" y="5304"/>
                  </a:lnTo>
                  <a:lnTo>
                    <a:pt x="5837" y="13358"/>
                  </a:lnTo>
                  <a:cubicBezTo>
                    <a:pt x="7548" y="12537"/>
                    <a:pt x="9433" y="12147"/>
                    <a:pt x="11329" y="12221"/>
                  </a:cubicBezTo>
                  <a:cubicBezTo>
                    <a:pt x="17059" y="12040"/>
                    <a:pt x="21851" y="16538"/>
                    <a:pt x="22032" y="22268"/>
                  </a:cubicBezTo>
                  <a:cubicBezTo>
                    <a:pt x="22039" y="22504"/>
                    <a:pt x="22039" y="22739"/>
                    <a:pt x="22030" y="22974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6635621-451E-4472-B4DD-BAD7EEA258AD}"/>
                </a:ext>
              </a:extLst>
            </p:cNvPr>
            <p:cNvSpPr/>
            <p:nvPr/>
          </p:nvSpPr>
          <p:spPr>
            <a:xfrm>
              <a:off x="3921780" y="4784632"/>
              <a:ext cx="23899" cy="34593"/>
            </a:xfrm>
            <a:custGeom>
              <a:avLst/>
              <a:gdLst>
                <a:gd name="connsiteX0" fmla="*/ 1973 w 23899"/>
                <a:gd name="connsiteY0" fmla="*/ 32914 h 34593"/>
                <a:gd name="connsiteX1" fmla="*/ 1973 w 23899"/>
                <a:gd name="connsiteY1" fmla="*/ 27252 h 34593"/>
                <a:gd name="connsiteX2" fmla="*/ 10023 w 23899"/>
                <a:gd name="connsiteY2" fmla="*/ 29290 h 34593"/>
                <a:gd name="connsiteX3" fmla="*/ 18125 w 23899"/>
                <a:gd name="connsiteY3" fmla="*/ 19202 h 34593"/>
                <a:gd name="connsiteX4" fmla="*/ 10500 w 23899"/>
                <a:gd name="connsiteY4" fmla="*/ 21901 h 34593"/>
                <a:gd name="connsiteX5" fmla="*/ 5 w 23899"/>
                <a:gd name="connsiteY5" fmla="*/ 12060 h 34593"/>
                <a:gd name="connsiteX6" fmla="*/ 29 w 23899"/>
                <a:gd name="connsiteY6" fmla="*/ 10959 h 34593"/>
                <a:gd name="connsiteX7" fmla="*/ 10964 w 23899"/>
                <a:gd name="connsiteY7" fmla="*/ 0 h 34593"/>
                <a:gd name="connsiteX8" fmla="*/ 11585 w 23899"/>
                <a:gd name="connsiteY8" fmla="*/ 17 h 34593"/>
                <a:gd name="connsiteX9" fmla="*/ 23900 w 23899"/>
                <a:gd name="connsiteY9" fmla="*/ 16121 h 34593"/>
                <a:gd name="connsiteX10" fmla="*/ 10023 w 23899"/>
                <a:gd name="connsiteY10" fmla="*/ 34594 h 34593"/>
                <a:gd name="connsiteX11" fmla="*/ 1973 w 23899"/>
                <a:gd name="connsiteY11" fmla="*/ 32890 h 34593"/>
                <a:gd name="connsiteX12" fmla="*/ 17889 w 23899"/>
                <a:gd name="connsiteY12" fmla="*/ 14087 h 34593"/>
                <a:gd name="connsiteX13" fmla="*/ 11542 w 23899"/>
                <a:gd name="connsiteY13" fmla="*/ 5122 h 34593"/>
                <a:gd name="connsiteX14" fmla="*/ 5644 w 23899"/>
                <a:gd name="connsiteY14" fmla="*/ 11020 h 34593"/>
                <a:gd name="connsiteX15" fmla="*/ 11542 w 23899"/>
                <a:gd name="connsiteY15" fmla="*/ 16918 h 34593"/>
                <a:gd name="connsiteX16" fmla="*/ 17889 w 23899"/>
                <a:gd name="connsiteY16" fmla="*/ 14087 h 3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99" h="34593">
                  <a:moveTo>
                    <a:pt x="1973" y="32914"/>
                  </a:moveTo>
                  <a:lnTo>
                    <a:pt x="1973" y="27252"/>
                  </a:lnTo>
                  <a:cubicBezTo>
                    <a:pt x="4474" y="28514"/>
                    <a:pt x="7223" y="29210"/>
                    <a:pt x="10023" y="29290"/>
                  </a:cubicBezTo>
                  <a:cubicBezTo>
                    <a:pt x="15473" y="29290"/>
                    <a:pt x="18125" y="26308"/>
                    <a:pt x="18125" y="19202"/>
                  </a:cubicBezTo>
                  <a:cubicBezTo>
                    <a:pt x="16013" y="21029"/>
                    <a:pt x="13290" y="21992"/>
                    <a:pt x="10500" y="21901"/>
                  </a:cubicBezTo>
                  <a:cubicBezTo>
                    <a:pt x="4884" y="22081"/>
                    <a:pt x="186" y="17676"/>
                    <a:pt x="5" y="12060"/>
                  </a:cubicBezTo>
                  <a:cubicBezTo>
                    <a:pt x="-7" y="11693"/>
                    <a:pt x="1" y="11325"/>
                    <a:pt x="29" y="10959"/>
                  </a:cubicBezTo>
                  <a:cubicBezTo>
                    <a:pt x="23" y="4913"/>
                    <a:pt x="4918" y="7"/>
                    <a:pt x="10964" y="0"/>
                  </a:cubicBezTo>
                  <a:cubicBezTo>
                    <a:pt x="11171" y="0"/>
                    <a:pt x="11378" y="6"/>
                    <a:pt x="11585" y="17"/>
                  </a:cubicBezTo>
                  <a:cubicBezTo>
                    <a:pt x="19351" y="17"/>
                    <a:pt x="23900" y="5986"/>
                    <a:pt x="23900" y="16121"/>
                  </a:cubicBezTo>
                  <a:cubicBezTo>
                    <a:pt x="23900" y="29904"/>
                    <a:pt x="18832" y="34594"/>
                    <a:pt x="10023" y="34594"/>
                  </a:cubicBezTo>
                  <a:cubicBezTo>
                    <a:pt x="7254" y="34557"/>
                    <a:pt x="4520" y="33978"/>
                    <a:pt x="1973" y="32890"/>
                  </a:cubicBezTo>
                  <a:moveTo>
                    <a:pt x="17889" y="14087"/>
                  </a:moveTo>
                  <a:cubicBezTo>
                    <a:pt x="17889" y="8312"/>
                    <a:pt x="15756" y="5122"/>
                    <a:pt x="11542" y="5122"/>
                  </a:cubicBezTo>
                  <a:cubicBezTo>
                    <a:pt x="8285" y="5122"/>
                    <a:pt x="5644" y="7763"/>
                    <a:pt x="5644" y="11020"/>
                  </a:cubicBezTo>
                  <a:cubicBezTo>
                    <a:pt x="5644" y="14278"/>
                    <a:pt x="8285" y="16918"/>
                    <a:pt x="11542" y="16918"/>
                  </a:cubicBezTo>
                  <a:cubicBezTo>
                    <a:pt x="13954" y="16876"/>
                    <a:pt x="16245" y="15854"/>
                    <a:pt x="17889" y="14087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BF8798A-B1A1-4C09-8A2F-352C58FEBE42}"/>
                </a:ext>
              </a:extLst>
            </p:cNvPr>
            <p:cNvSpPr/>
            <p:nvPr/>
          </p:nvSpPr>
          <p:spPr>
            <a:xfrm>
              <a:off x="4371063" y="4557635"/>
              <a:ext cx="15745" cy="81539"/>
            </a:xfrm>
            <a:custGeom>
              <a:avLst/>
              <a:gdLst>
                <a:gd name="connsiteX0" fmla="*/ 0 w 15745"/>
                <a:gd name="connsiteY0" fmla="*/ 5955 h 81539"/>
                <a:gd name="connsiteX1" fmla="*/ 0 w 15745"/>
                <a:gd name="connsiteY1" fmla="*/ 81540 h 81539"/>
                <a:gd name="connsiteX2" fmla="*/ 15745 w 15745"/>
                <a:gd name="connsiteY2" fmla="*/ 81540 h 81539"/>
                <a:gd name="connsiteX3" fmla="*/ 15745 w 15745"/>
                <a:gd name="connsiteY3" fmla="*/ 0 h 8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45" h="81539">
                  <a:moveTo>
                    <a:pt x="0" y="5955"/>
                  </a:moveTo>
                  <a:lnTo>
                    <a:pt x="0" y="81540"/>
                  </a:lnTo>
                  <a:lnTo>
                    <a:pt x="15745" y="81540"/>
                  </a:lnTo>
                  <a:lnTo>
                    <a:pt x="15745" y="0"/>
                  </a:lnTo>
                  <a:close/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94C4BBE-9009-49E7-98D6-FEC268897F0E}"/>
                </a:ext>
              </a:extLst>
            </p:cNvPr>
            <p:cNvSpPr/>
            <p:nvPr/>
          </p:nvSpPr>
          <p:spPr>
            <a:xfrm>
              <a:off x="4397500" y="4553931"/>
              <a:ext cx="19336" cy="85248"/>
            </a:xfrm>
            <a:custGeom>
              <a:avLst/>
              <a:gdLst>
                <a:gd name="connsiteX0" fmla="*/ 1798 w 19336"/>
                <a:gd name="connsiteY0" fmla="*/ 85248 h 85248"/>
                <a:gd name="connsiteX1" fmla="*/ 17543 w 19336"/>
                <a:gd name="connsiteY1" fmla="*/ 85248 h 85248"/>
                <a:gd name="connsiteX2" fmla="*/ 17543 w 19336"/>
                <a:gd name="connsiteY2" fmla="*/ 30250 h 85248"/>
                <a:gd name="connsiteX3" fmla="*/ 1798 w 19336"/>
                <a:gd name="connsiteY3" fmla="*/ 30250 h 85248"/>
                <a:gd name="connsiteX4" fmla="*/ 9668 w 19336"/>
                <a:gd name="connsiteY4" fmla="*/ 19336 h 85248"/>
                <a:gd name="connsiteX5" fmla="*/ 19336 w 19336"/>
                <a:gd name="connsiteY5" fmla="*/ 9668 h 85248"/>
                <a:gd name="connsiteX6" fmla="*/ 9668 w 19336"/>
                <a:gd name="connsiteY6" fmla="*/ 0 h 85248"/>
                <a:gd name="connsiteX7" fmla="*/ 0 w 19336"/>
                <a:gd name="connsiteY7" fmla="*/ 9668 h 85248"/>
                <a:gd name="connsiteX8" fmla="*/ 9668 w 19336"/>
                <a:gd name="connsiteY8" fmla="*/ 19336 h 8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36" h="85248">
                  <a:moveTo>
                    <a:pt x="1798" y="85248"/>
                  </a:moveTo>
                  <a:lnTo>
                    <a:pt x="17543" y="85248"/>
                  </a:lnTo>
                  <a:lnTo>
                    <a:pt x="17543" y="30250"/>
                  </a:lnTo>
                  <a:lnTo>
                    <a:pt x="1798" y="30250"/>
                  </a:lnTo>
                  <a:close/>
                  <a:moveTo>
                    <a:pt x="9668" y="19336"/>
                  </a:moveTo>
                  <a:cubicBezTo>
                    <a:pt x="15009" y="19336"/>
                    <a:pt x="19336" y="15007"/>
                    <a:pt x="19336" y="9668"/>
                  </a:cubicBezTo>
                  <a:cubicBezTo>
                    <a:pt x="19336" y="4329"/>
                    <a:pt x="15009" y="0"/>
                    <a:pt x="9668" y="0"/>
                  </a:cubicBezTo>
                  <a:cubicBezTo>
                    <a:pt x="4327" y="0"/>
                    <a:pt x="0" y="4329"/>
                    <a:pt x="0" y="9668"/>
                  </a:cubicBezTo>
                  <a:cubicBezTo>
                    <a:pt x="0" y="15007"/>
                    <a:pt x="4327" y="19336"/>
                    <a:pt x="9668" y="19336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FE7B4E0-978F-46F5-A879-1342B2177CA7}"/>
                </a:ext>
              </a:extLst>
            </p:cNvPr>
            <p:cNvSpPr/>
            <p:nvPr/>
          </p:nvSpPr>
          <p:spPr>
            <a:xfrm>
              <a:off x="4648140" y="4553931"/>
              <a:ext cx="19336" cy="85248"/>
            </a:xfrm>
            <a:custGeom>
              <a:avLst/>
              <a:gdLst>
                <a:gd name="connsiteX0" fmla="*/ 1798 w 19336"/>
                <a:gd name="connsiteY0" fmla="*/ 85248 h 85248"/>
                <a:gd name="connsiteX1" fmla="*/ 17543 w 19336"/>
                <a:gd name="connsiteY1" fmla="*/ 85248 h 85248"/>
                <a:gd name="connsiteX2" fmla="*/ 17543 w 19336"/>
                <a:gd name="connsiteY2" fmla="*/ 30250 h 85248"/>
                <a:gd name="connsiteX3" fmla="*/ 1798 w 19336"/>
                <a:gd name="connsiteY3" fmla="*/ 30250 h 85248"/>
                <a:gd name="connsiteX4" fmla="*/ 9668 w 19336"/>
                <a:gd name="connsiteY4" fmla="*/ 19336 h 85248"/>
                <a:gd name="connsiteX5" fmla="*/ 19336 w 19336"/>
                <a:gd name="connsiteY5" fmla="*/ 9668 h 85248"/>
                <a:gd name="connsiteX6" fmla="*/ 9668 w 19336"/>
                <a:gd name="connsiteY6" fmla="*/ 0 h 85248"/>
                <a:gd name="connsiteX7" fmla="*/ 0 w 19336"/>
                <a:gd name="connsiteY7" fmla="*/ 9668 h 85248"/>
                <a:gd name="connsiteX8" fmla="*/ 9668 w 19336"/>
                <a:gd name="connsiteY8" fmla="*/ 19336 h 8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36" h="85248">
                  <a:moveTo>
                    <a:pt x="1798" y="85248"/>
                  </a:moveTo>
                  <a:lnTo>
                    <a:pt x="17543" y="85248"/>
                  </a:lnTo>
                  <a:lnTo>
                    <a:pt x="17543" y="30250"/>
                  </a:lnTo>
                  <a:lnTo>
                    <a:pt x="1798" y="30250"/>
                  </a:lnTo>
                  <a:close/>
                  <a:moveTo>
                    <a:pt x="9668" y="19336"/>
                  </a:moveTo>
                  <a:cubicBezTo>
                    <a:pt x="15009" y="19336"/>
                    <a:pt x="19336" y="15007"/>
                    <a:pt x="19336" y="9668"/>
                  </a:cubicBezTo>
                  <a:cubicBezTo>
                    <a:pt x="19336" y="4329"/>
                    <a:pt x="15009" y="0"/>
                    <a:pt x="9668" y="0"/>
                  </a:cubicBezTo>
                  <a:cubicBezTo>
                    <a:pt x="4327" y="0"/>
                    <a:pt x="0" y="4329"/>
                    <a:pt x="0" y="9668"/>
                  </a:cubicBezTo>
                  <a:cubicBezTo>
                    <a:pt x="0" y="15007"/>
                    <a:pt x="4327" y="19336"/>
                    <a:pt x="9668" y="19336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259175F-4D65-4639-8CF7-45449980D839}"/>
                </a:ext>
              </a:extLst>
            </p:cNvPr>
            <p:cNvSpPr/>
            <p:nvPr/>
          </p:nvSpPr>
          <p:spPr>
            <a:xfrm>
              <a:off x="4301787" y="4656826"/>
              <a:ext cx="19336" cy="85248"/>
            </a:xfrm>
            <a:custGeom>
              <a:avLst/>
              <a:gdLst>
                <a:gd name="connsiteX0" fmla="*/ 1793 w 19336"/>
                <a:gd name="connsiteY0" fmla="*/ 85248 h 85248"/>
                <a:gd name="connsiteX1" fmla="*/ 17538 w 19336"/>
                <a:gd name="connsiteY1" fmla="*/ 85248 h 85248"/>
                <a:gd name="connsiteX2" fmla="*/ 17538 w 19336"/>
                <a:gd name="connsiteY2" fmla="*/ 30250 h 85248"/>
                <a:gd name="connsiteX3" fmla="*/ 1793 w 19336"/>
                <a:gd name="connsiteY3" fmla="*/ 30250 h 85248"/>
                <a:gd name="connsiteX4" fmla="*/ 9668 w 19336"/>
                <a:gd name="connsiteY4" fmla="*/ 19336 h 85248"/>
                <a:gd name="connsiteX5" fmla="*/ 19336 w 19336"/>
                <a:gd name="connsiteY5" fmla="*/ 9668 h 85248"/>
                <a:gd name="connsiteX6" fmla="*/ 9668 w 19336"/>
                <a:gd name="connsiteY6" fmla="*/ 0 h 85248"/>
                <a:gd name="connsiteX7" fmla="*/ 0 w 19336"/>
                <a:gd name="connsiteY7" fmla="*/ 9668 h 85248"/>
                <a:gd name="connsiteX8" fmla="*/ 9668 w 19336"/>
                <a:gd name="connsiteY8" fmla="*/ 19336 h 8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36" h="85248">
                  <a:moveTo>
                    <a:pt x="1793" y="85248"/>
                  </a:moveTo>
                  <a:lnTo>
                    <a:pt x="17538" y="85248"/>
                  </a:lnTo>
                  <a:lnTo>
                    <a:pt x="17538" y="30250"/>
                  </a:lnTo>
                  <a:lnTo>
                    <a:pt x="1793" y="30250"/>
                  </a:lnTo>
                  <a:close/>
                  <a:moveTo>
                    <a:pt x="9668" y="19336"/>
                  </a:moveTo>
                  <a:cubicBezTo>
                    <a:pt x="15009" y="19336"/>
                    <a:pt x="19336" y="15008"/>
                    <a:pt x="19336" y="9668"/>
                  </a:cubicBezTo>
                  <a:cubicBezTo>
                    <a:pt x="19336" y="4329"/>
                    <a:pt x="15009" y="0"/>
                    <a:pt x="9668" y="0"/>
                  </a:cubicBezTo>
                  <a:cubicBezTo>
                    <a:pt x="4327" y="0"/>
                    <a:pt x="0" y="4329"/>
                    <a:pt x="0" y="9668"/>
                  </a:cubicBezTo>
                  <a:cubicBezTo>
                    <a:pt x="0" y="15008"/>
                    <a:pt x="4327" y="19336"/>
                    <a:pt x="9668" y="19336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089A744-7E6C-49CC-A5AD-B6EDFCC51606}"/>
                </a:ext>
              </a:extLst>
            </p:cNvPr>
            <p:cNvSpPr/>
            <p:nvPr/>
          </p:nvSpPr>
          <p:spPr>
            <a:xfrm>
              <a:off x="4527404" y="4656826"/>
              <a:ext cx="19336" cy="85248"/>
            </a:xfrm>
            <a:custGeom>
              <a:avLst/>
              <a:gdLst>
                <a:gd name="connsiteX0" fmla="*/ 1793 w 19336"/>
                <a:gd name="connsiteY0" fmla="*/ 85248 h 85248"/>
                <a:gd name="connsiteX1" fmla="*/ 17538 w 19336"/>
                <a:gd name="connsiteY1" fmla="*/ 85248 h 85248"/>
                <a:gd name="connsiteX2" fmla="*/ 17538 w 19336"/>
                <a:gd name="connsiteY2" fmla="*/ 30250 h 85248"/>
                <a:gd name="connsiteX3" fmla="*/ 1793 w 19336"/>
                <a:gd name="connsiteY3" fmla="*/ 30250 h 85248"/>
                <a:gd name="connsiteX4" fmla="*/ 9668 w 19336"/>
                <a:gd name="connsiteY4" fmla="*/ 19336 h 85248"/>
                <a:gd name="connsiteX5" fmla="*/ 19336 w 19336"/>
                <a:gd name="connsiteY5" fmla="*/ 9668 h 85248"/>
                <a:gd name="connsiteX6" fmla="*/ 9668 w 19336"/>
                <a:gd name="connsiteY6" fmla="*/ 0 h 85248"/>
                <a:gd name="connsiteX7" fmla="*/ 0 w 19336"/>
                <a:gd name="connsiteY7" fmla="*/ 9668 h 85248"/>
                <a:gd name="connsiteX8" fmla="*/ 9668 w 19336"/>
                <a:gd name="connsiteY8" fmla="*/ 19336 h 8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36" h="85248">
                  <a:moveTo>
                    <a:pt x="1793" y="85248"/>
                  </a:moveTo>
                  <a:lnTo>
                    <a:pt x="17538" y="85248"/>
                  </a:lnTo>
                  <a:lnTo>
                    <a:pt x="17538" y="30250"/>
                  </a:lnTo>
                  <a:lnTo>
                    <a:pt x="1793" y="30250"/>
                  </a:lnTo>
                  <a:close/>
                  <a:moveTo>
                    <a:pt x="9668" y="19336"/>
                  </a:moveTo>
                  <a:cubicBezTo>
                    <a:pt x="15009" y="19336"/>
                    <a:pt x="19336" y="15008"/>
                    <a:pt x="19336" y="9668"/>
                  </a:cubicBezTo>
                  <a:cubicBezTo>
                    <a:pt x="19336" y="4329"/>
                    <a:pt x="15009" y="0"/>
                    <a:pt x="9668" y="0"/>
                  </a:cubicBezTo>
                  <a:cubicBezTo>
                    <a:pt x="4327" y="0"/>
                    <a:pt x="0" y="4329"/>
                    <a:pt x="0" y="9668"/>
                  </a:cubicBezTo>
                  <a:cubicBezTo>
                    <a:pt x="0" y="15008"/>
                    <a:pt x="4327" y="19336"/>
                    <a:pt x="9668" y="19336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BA8F15E-1DE4-49A8-951B-B197338901DD}"/>
                </a:ext>
              </a:extLst>
            </p:cNvPr>
            <p:cNvSpPr/>
            <p:nvPr/>
          </p:nvSpPr>
          <p:spPr>
            <a:xfrm>
              <a:off x="4233256" y="4659851"/>
              <a:ext cx="57772" cy="83017"/>
            </a:xfrm>
            <a:custGeom>
              <a:avLst/>
              <a:gdLst>
                <a:gd name="connsiteX0" fmla="*/ 57754 w 57772"/>
                <a:gd name="connsiteY0" fmla="*/ 0 h 83017"/>
                <a:gd name="connsiteX1" fmla="*/ 42027 w 57772"/>
                <a:gd name="connsiteY1" fmla="*/ 5955 h 83017"/>
                <a:gd name="connsiteX2" fmla="*/ 42027 w 57772"/>
                <a:gd name="connsiteY2" fmla="*/ 30665 h 83017"/>
                <a:gd name="connsiteX3" fmla="*/ 25683 w 57772"/>
                <a:gd name="connsiteY3" fmla="*/ 24531 h 83017"/>
                <a:gd name="connsiteX4" fmla="*/ 0 w 57772"/>
                <a:gd name="connsiteY4" fmla="*/ 53658 h 83017"/>
                <a:gd name="connsiteX5" fmla="*/ 25683 w 57772"/>
                <a:gd name="connsiteY5" fmla="*/ 83016 h 83017"/>
                <a:gd name="connsiteX6" fmla="*/ 42027 w 57772"/>
                <a:gd name="connsiteY6" fmla="*/ 76821 h 83017"/>
                <a:gd name="connsiteX7" fmla="*/ 42027 w 57772"/>
                <a:gd name="connsiteY7" fmla="*/ 81540 h 83017"/>
                <a:gd name="connsiteX8" fmla="*/ 57773 w 57772"/>
                <a:gd name="connsiteY8" fmla="*/ 81540 h 83017"/>
                <a:gd name="connsiteX9" fmla="*/ 57773 w 57772"/>
                <a:gd name="connsiteY9" fmla="*/ 0 h 83017"/>
                <a:gd name="connsiteX10" fmla="*/ 29264 w 57772"/>
                <a:gd name="connsiteY10" fmla="*/ 68158 h 83017"/>
                <a:gd name="connsiteX11" fmla="*/ 16661 w 57772"/>
                <a:gd name="connsiteY11" fmla="*/ 51855 h 83017"/>
                <a:gd name="connsiteX12" fmla="*/ 29264 w 57772"/>
                <a:gd name="connsiteY12" fmla="*/ 39253 h 83017"/>
                <a:gd name="connsiteX13" fmla="*/ 42041 w 57772"/>
                <a:gd name="connsiteY13" fmla="*/ 52311 h 83017"/>
                <a:gd name="connsiteX14" fmla="*/ 42032 w 57772"/>
                <a:gd name="connsiteY14" fmla="*/ 52705 h 83017"/>
                <a:gd name="connsiteX15" fmla="*/ 42032 w 57772"/>
                <a:gd name="connsiteY15" fmla="*/ 54621 h 83017"/>
                <a:gd name="connsiteX16" fmla="*/ 29830 w 57772"/>
                <a:gd name="connsiteY16" fmla="*/ 68146 h 83017"/>
                <a:gd name="connsiteX17" fmla="*/ 29264 w 57772"/>
                <a:gd name="connsiteY17" fmla="*/ 68163 h 8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772" h="83017">
                  <a:moveTo>
                    <a:pt x="57754" y="0"/>
                  </a:moveTo>
                  <a:lnTo>
                    <a:pt x="42027" y="5955"/>
                  </a:lnTo>
                  <a:lnTo>
                    <a:pt x="42027" y="30665"/>
                  </a:lnTo>
                  <a:cubicBezTo>
                    <a:pt x="37535" y="26652"/>
                    <a:pt x="31703" y="24463"/>
                    <a:pt x="25683" y="24531"/>
                  </a:cubicBezTo>
                  <a:cubicBezTo>
                    <a:pt x="10428" y="24531"/>
                    <a:pt x="0" y="37238"/>
                    <a:pt x="0" y="53658"/>
                  </a:cubicBezTo>
                  <a:cubicBezTo>
                    <a:pt x="0" y="70173"/>
                    <a:pt x="10428" y="83016"/>
                    <a:pt x="25683" y="83016"/>
                  </a:cubicBezTo>
                  <a:cubicBezTo>
                    <a:pt x="31717" y="83079"/>
                    <a:pt x="37549" y="80867"/>
                    <a:pt x="42027" y="76821"/>
                  </a:cubicBezTo>
                  <a:lnTo>
                    <a:pt x="42027" y="81540"/>
                  </a:lnTo>
                  <a:lnTo>
                    <a:pt x="57773" y="81540"/>
                  </a:lnTo>
                  <a:lnTo>
                    <a:pt x="57773" y="0"/>
                  </a:lnTo>
                  <a:close/>
                  <a:moveTo>
                    <a:pt x="29264" y="68158"/>
                  </a:moveTo>
                  <a:cubicBezTo>
                    <a:pt x="21280" y="67136"/>
                    <a:pt x="15642" y="59837"/>
                    <a:pt x="16661" y="51855"/>
                  </a:cubicBezTo>
                  <a:cubicBezTo>
                    <a:pt x="17505" y="45275"/>
                    <a:pt x="22686" y="40095"/>
                    <a:pt x="29264" y="39253"/>
                  </a:cubicBezTo>
                  <a:cubicBezTo>
                    <a:pt x="36398" y="39330"/>
                    <a:pt x="42122" y="45176"/>
                    <a:pt x="42041" y="52311"/>
                  </a:cubicBezTo>
                  <a:cubicBezTo>
                    <a:pt x="42041" y="52442"/>
                    <a:pt x="42037" y="52574"/>
                    <a:pt x="42032" y="52705"/>
                  </a:cubicBezTo>
                  <a:lnTo>
                    <a:pt x="42032" y="54621"/>
                  </a:lnTo>
                  <a:cubicBezTo>
                    <a:pt x="42395" y="61726"/>
                    <a:pt x="36931" y="67781"/>
                    <a:pt x="29830" y="68146"/>
                  </a:cubicBezTo>
                  <a:cubicBezTo>
                    <a:pt x="29641" y="68156"/>
                    <a:pt x="29453" y="68161"/>
                    <a:pt x="29264" y="68163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84" name="Picture 83">
            <a:extLst>
              <a:ext uri="{FF2B5EF4-FFF2-40B4-BE49-F238E27FC236}">
                <a16:creationId xmlns:a16="http://schemas.microsoft.com/office/drawing/2014/main" id="{D5EDD15E-E233-4457-A694-6115C15C5E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75" y="4473513"/>
            <a:ext cx="1510830" cy="39193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614309F-2F02-4A42-96A0-13386A8433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69" y="4412323"/>
            <a:ext cx="1371495" cy="51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68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8A37F3-5E15-43C9-BC0B-3A3CDFED5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1545916"/>
            <a:ext cx="8439238" cy="403986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err="1"/>
              <a:t>GNPy</a:t>
            </a:r>
            <a:r>
              <a:rPr lang="it-IT" dirty="0"/>
              <a:t> </a:t>
            </a:r>
            <a:r>
              <a:rPr lang="it-IT" dirty="0" err="1"/>
              <a:t>extensively</a:t>
            </a:r>
            <a:r>
              <a:rPr lang="it-IT" dirty="0"/>
              <a:t> </a:t>
            </a:r>
            <a:r>
              <a:rPr lang="it-IT" dirty="0" err="1"/>
              <a:t>validated</a:t>
            </a:r>
            <a:r>
              <a:rPr lang="it-IT" dirty="0"/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F111A0-347A-499E-B981-0E6ECD061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Objective</a:t>
            </a:r>
            <a:endParaRPr lang="it-I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088DFD-718F-46FD-94D5-C602F4005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14B518-1202-4C77-B0A7-4C491E75B5EA}"/>
              </a:ext>
            </a:extLst>
          </p:cNvPr>
          <p:cNvSpPr txBox="1"/>
          <p:nvPr/>
        </p:nvSpPr>
        <p:spPr>
          <a:xfrm>
            <a:off x="434422" y="2515040"/>
            <a:ext cx="8439238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4400" dirty="0">
                <a:solidFill>
                  <a:srgbClr val="EFF7FB"/>
                </a:solidFill>
                <a:latin typeface="Kantumruy Pro" pitchFamily="2" charset="0"/>
                <a:ea typeface="Verdana" panose="020B0604030504040204" pitchFamily="34" charset="0"/>
                <a:cs typeface="Kantumruy Pro" pitchFamily="2" charset="0"/>
              </a:rPr>
              <a:t>I</a:t>
            </a: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EFF7FB"/>
                </a:solidFill>
                <a:effectLst/>
                <a:uLnTx/>
                <a:uFillTx/>
                <a:latin typeface="Kantumruy Pro" pitchFamily="2" charset="0"/>
                <a:ea typeface="Verdana" panose="020B0604030504040204" pitchFamily="34" charset="0"/>
                <a:cs typeface="Kantumruy Pro" pitchFamily="2" charset="0"/>
              </a:rPr>
              <a:t>s </a:t>
            </a:r>
            <a:r>
              <a:rPr kumimoji="0" lang="it-IT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FF7FB"/>
                </a:solidFill>
                <a:effectLst/>
                <a:uLnTx/>
                <a:uFillTx/>
                <a:latin typeface="Kantumruy Pro" pitchFamily="2" charset="0"/>
                <a:ea typeface="Verdana" panose="020B0604030504040204" pitchFamily="34" charset="0"/>
                <a:cs typeface="Kantumruy Pro" pitchFamily="2" charset="0"/>
              </a:rPr>
              <a:t>it</a:t>
            </a: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EFF7FB"/>
                </a:solidFill>
                <a:effectLst/>
                <a:uLnTx/>
                <a:uFillTx/>
                <a:latin typeface="Kantumruy Pro" pitchFamily="2" charset="0"/>
                <a:ea typeface="Verdana" panose="020B0604030504040204" pitchFamily="34" charset="0"/>
                <a:cs typeface="Kantumruy Pro" pitchFamily="2" charset="0"/>
              </a:rPr>
              <a:t> </a:t>
            </a: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EFF7FB"/>
                </a:solidFill>
                <a:effectLst/>
                <a:uLnTx/>
                <a:uFillTx/>
                <a:latin typeface="Kantumruy Pro SemiBold" pitchFamily="2" charset="0"/>
                <a:ea typeface="Verdana" panose="020B0604030504040204" pitchFamily="34" charset="0"/>
                <a:cs typeface="Kantumruy Pro SemiBold" pitchFamily="2" charset="0"/>
              </a:rPr>
              <a:t>h</a:t>
            </a:r>
            <a:r>
              <a:rPr lang="it-IT" sz="4400" dirty="0" err="1">
                <a:solidFill>
                  <a:srgbClr val="EFF7FB"/>
                </a:solidFill>
                <a:latin typeface="Kantumruy Pro SemiBold" pitchFamily="2" charset="0"/>
                <a:ea typeface="Verdana" panose="020B0604030504040204" pitchFamily="34" charset="0"/>
                <a:cs typeface="Kantumruy Pro SemiBold" pitchFamily="2" charset="0"/>
              </a:rPr>
              <a:t>ard</a:t>
            </a:r>
            <a:r>
              <a:rPr lang="it-IT" sz="4400" dirty="0">
                <a:solidFill>
                  <a:srgbClr val="EFF7FB"/>
                </a:solidFill>
                <a:latin typeface="Kantumruy Pro" pitchFamily="2" charset="0"/>
                <a:ea typeface="Verdana" panose="020B0604030504040204" pitchFamily="34" charset="0"/>
                <a:cs typeface="Kantumruy Pro" pitchFamily="2" charset="0"/>
              </a:rPr>
              <a:t> </a:t>
            </a: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EFF7FB"/>
                </a:solidFill>
                <a:effectLst/>
                <a:uLnTx/>
                <a:uFillTx/>
                <a:latin typeface="Kantumruy Pro" pitchFamily="2" charset="0"/>
                <a:ea typeface="Verdana" panose="020B0604030504040204" pitchFamily="34" charset="0"/>
                <a:cs typeface="Kantumruy Pro" pitchFamily="2" charset="0"/>
              </a:rPr>
              <a:t>to use?</a:t>
            </a:r>
          </a:p>
        </p:txBody>
      </p:sp>
    </p:spTree>
    <p:extLst>
      <p:ext uri="{BB962C8B-B14F-4D97-AF65-F5344CB8AC3E}">
        <p14:creationId xmlns:p14="http://schemas.microsoft.com/office/powerpoint/2010/main" val="266524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5C004F-E85B-4864-BA38-F1664DC29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73167" y="163570"/>
            <a:ext cx="6144768" cy="4608576"/>
          </a:xfrm>
          <a:effectLst>
            <a:softEdge rad="368300"/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96D18C-776A-44E7-815B-0F9E028A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3871164" cy="695826"/>
          </a:xfrm>
        </p:spPr>
        <p:txBody>
          <a:bodyPr>
            <a:normAutofit/>
          </a:bodyPr>
          <a:lstStyle/>
          <a:p>
            <a:r>
              <a:rPr lang="it-IT" dirty="0">
                <a:latin typeface="Kantumruy Pro" pitchFamily="2" charset="0"/>
                <a:cs typeface="Kantumruy Pro" pitchFamily="2" charset="0"/>
              </a:rPr>
              <a:t>Hardware </a:t>
            </a:r>
            <a:r>
              <a:rPr lang="it-IT" dirty="0">
                <a:latin typeface="Kantumruy Pro SemiBold" pitchFamily="2" charset="0"/>
                <a:cs typeface="Kantumruy Pro SemiBold" pitchFamily="2" charset="0"/>
              </a:rPr>
              <a:t>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F6C6-4DA1-47ED-B359-B9FDD8AD1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7" name="Google Shape;7766;p67">
            <a:extLst>
              <a:ext uri="{FF2B5EF4-FFF2-40B4-BE49-F238E27FC236}">
                <a16:creationId xmlns:a16="http://schemas.microsoft.com/office/drawing/2014/main" id="{1D6A1C38-F386-4620-A326-E2DC1D110A43}"/>
              </a:ext>
            </a:extLst>
          </p:cNvPr>
          <p:cNvSpPr>
            <a:spLocks noChangeAspect="1"/>
          </p:cNvSpPr>
          <p:nvPr/>
        </p:nvSpPr>
        <p:spPr>
          <a:xfrm rot="5400000">
            <a:off x="1371351" y="2078081"/>
            <a:ext cx="1277103" cy="1123008"/>
          </a:xfrm>
          <a:prstGeom prst="hexagon">
            <a:avLst/>
          </a:prstGeom>
          <a:noFill/>
          <a:ln w="57150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non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ROADM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bg1">
                    <a:lumMod val="95000"/>
                  </a:schemeClr>
                </a:solidFill>
                <a:latin typeface="Kantumruy Pro" pitchFamily="2" charset="0"/>
                <a:cs typeface="Kantumruy Pro" pitchFamily="2" charset="0"/>
              </a:rPr>
              <a:t>R01</a:t>
            </a:r>
          </a:p>
        </p:txBody>
      </p:sp>
      <p:sp>
        <p:nvSpPr>
          <p:cNvPr id="58" name="Google Shape;7766;p67">
            <a:extLst>
              <a:ext uri="{FF2B5EF4-FFF2-40B4-BE49-F238E27FC236}">
                <a16:creationId xmlns:a16="http://schemas.microsoft.com/office/drawing/2014/main" id="{B76A366D-96FE-4264-9882-9D723D10548C}"/>
              </a:ext>
            </a:extLst>
          </p:cNvPr>
          <p:cNvSpPr>
            <a:spLocks noChangeAspect="1"/>
          </p:cNvSpPr>
          <p:nvPr/>
        </p:nvSpPr>
        <p:spPr>
          <a:xfrm rot="5400000">
            <a:off x="730255" y="801975"/>
            <a:ext cx="1072180" cy="1123008"/>
          </a:xfrm>
          <a:prstGeom prst="flowChartConnector">
            <a:avLst/>
          </a:prstGeom>
          <a:noFill/>
          <a:ln w="57150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non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TRX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bg1">
                    <a:lumMod val="95000"/>
                  </a:schemeClr>
                </a:solidFill>
                <a:latin typeface="Kantumruy Pro" pitchFamily="2" charset="0"/>
                <a:cs typeface="Kantumruy Pro" pitchFamily="2" charset="0"/>
              </a:rPr>
              <a:t>T01</a:t>
            </a:r>
          </a:p>
        </p:txBody>
      </p:sp>
      <p:sp>
        <p:nvSpPr>
          <p:cNvPr id="59" name="Google Shape;7766;p67">
            <a:extLst>
              <a:ext uri="{FF2B5EF4-FFF2-40B4-BE49-F238E27FC236}">
                <a16:creationId xmlns:a16="http://schemas.microsoft.com/office/drawing/2014/main" id="{9B99EF36-878C-45D4-AD6C-3C2A2F9F762A}"/>
              </a:ext>
            </a:extLst>
          </p:cNvPr>
          <p:cNvSpPr>
            <a:spLocks noChangeAspect="1"/>
          </p:cNvSpPr>
          <p:nvPr/>
        </p:nvSpPr>
        <p:spPr>
          <a:xfrm rot="5400000">
            <a:off x="587494" y="3317467"/>
            <a:ext cx="1072178" cy="1123008"/>
          </a:xfrm>
          <a:prstGeom prst="flowChartConnector">
            <a:avLst/>
          </a:prstGeom>
          <a:noFill/>
          <a:ln w="57150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non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ASE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bg1">
                    <a:lumMod val="95000"/>
                  </a:schemeClr>
                </a:solidFill>
                <a:latin typeface="Kantumruy Pro" pitchFamily="2" charset="0"/>
                <a:cs typeface="Kantumruy Pro" pitchFamily="2" charset="0"/>
              </a:rPr>
              <a:t>A01</a:t>
            </a:r>
          </a:p>
        </p:txBody>
      </p:sp>
      <p:cxnSp>
        <p:nvCxnSpPr>
          <p:cNvPr id="60" name="Google Shape;7769;p67">
            <a:extLst>
              <a:ext uri="{FF2B5EF4-FFF2-40B4-BE49-F238E27FC236}">
                <a16:creationId xmlns:a16="http://schemas.microsoft.com/office/drawing/2014/main" id="{D26F3463-3C69-4A89-BD60-B575E85CBE8F}"/>
              </a:ext>
            </a:extLst>
          </p:cNvPr>
          <p:cNvCxnSpPr>
            <a:cxnSpLocks noChangeAspect="1"/>
          </p:cNvCxnSpPr>
          <p:nvPr/>
        </p:nvCxnSpPr>
        <p:spPr>
          <a:xfrm>
            <a:off x="1446955" y="1855929"/>
            <a:ext cx="180890" cy="313309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61" name="Google Shape;7769;p67">
            <a:extLst>
              <a:ext uri="{FF2B5EF4-FFF2-40B4-BE49-F238E27FC236}">
                <a16:creationId xmlns:a16="http://schemas.microsoft.com/office/drawing/2014/main" id="{95D972C8-5106-4872-AE7F-C4D5D2612F05}"/>
              </a:ext>
            </a:extLst>
          </p:cNvPr>
          <p:cNvCxnSpPr>
            <a:cxnSpLocks noChangeAspect="1"/>
          </p:cNvCxnSpPr>
          <p:nvPr/>
        </p:nvCxnSpPr>
        <p:spPr>
          <a:xfrm>
            <a:off x="1604868" y="1799971"/>
            <a:ext cx="180890" cy="313309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arrow" w="med" len="med"/>
            <a:tailEnd type="none" w="med" len="med"/>
          </a:ln>
        </p:spPr>
      </p:cxnSp>
      <p:cxnSp>
        <p:nvCxnSpPr>
          <p:cNvPr id="63" name="Google Shape;7769;p67">
            <a:extLst>
              <a:ext uri="{FF2B5EF4-FFF2-40B4-BE49-F238E27FC236}">
                <a16:creationId xmlns:a16="http://schemas.microsoft.com/office/drawing/2014/main" id="{ED78805F-7D5A-4CEE-9559-ECD6BD228E19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1494419" y="3137588"/>
            <a:ext cx="194806" cy="337410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64" name="Google Shape;7766;p67">
            <a:extLst>
              <a:ext uri="{FF2B5EF4-FFF2-40B4-BE49-F238E27FC236}">
                <a16:creationId xmlns:a16="http://schemas.microsoft.com/office/drawing/2014/main" id="{6644035F-92CF-46B0-8817-F20EBC068271}"/>
              </a:ext>
            </a:extLst>
          </p:cNvPr>
          <p:cNvSpPr>
            <a:spLocks noChangeAspect="1"/>
          </p:cNvSpPr>
          <p:nvPr/>
        </p:nvSpPr>
        <p:spPr>
          <a:xfrm rot="5400000">
            <a:off x="3371944" y="2089631"/>
            <a:ext cx="1277103" cy="1123008"/>
          </a:xfrm>
          <a:prstGeom prst="hexagon">
            <a:avLst/>
          </a:prstGeom>
          <a:noFill/>
          <a:ln w="57150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non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ROADM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bg1">
                    <a:lumMod val="95000"/>
                  </a:schemeClr>
                </a:solidFill>
                <a:latin typeface="Kantumruy Pro" pitchFamily="2" charset="0"/>
                <a:cs typeface="Kantumruy Pro" pitchFamily="2" charset="0"/>
              </a:rPr>
              <a:t>R02</a:t>
            </a:r>
          </a:p>
        </p:txBody>
      </p:sp>
      <p:sp>
        <p:nvSpPr>
          <p:cNvPr id="65" name="Google Shape;7766;p67">
            <a:extLst>
              <a:ext uri="{FF2B5EF4-FFF2-40B4-BE49-F238E27FC236}">
                <a16:creationId xmlns:a16="http://schemas.microsoft.com/office/drawing/2014/main" id="{23337DA7-2491-4FF3-AB04-40BD5EC3B4BB}"/>
              </a:ext>
            </a:extLst>
          </p:cNvPr>
          <p:cNvSpPr>
            <a:spLocks noChangeAspect="1"/>
          </p:cNvSpPr>
          <p:nvPr/>
        </p:nvSpPr>
        <p:spPr>
          <a:xfrm rot="5400000">
            <a:off x="2142011" y="3385538"/>
            <a:ext cx="1072179" cy="1123008"/>
          </a:xfrm>
          <a:prstGeom prst="flowChartConnector">
            <a:avLst/>
          </a:prstGeom>
          <a:noFill/>
          <a:ln w="57150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Loop w/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EDFA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bg1">
                    <a:lumMod val="95000"/>
                  </a:schemeClr>
                </a:solidFill>
                <a:latin typeface="Kantumruy Pro" pitchFamily="2" charset="0"/>
                <a:cs typeface="Kantumruy Pro" pitchFamily="2" charset="0"/>
              </a:rPr>
              <a:t>E01</a:t>
            </a:r>
          </a:p>
        </p:txBody>
      </p:sp>
      <p:cxnSp>
        <p:nvCxnSpPr>
          <p:cNvPr id="66" name="Google Shape;7769;p67">
            <a:extLst>
              <a:ext uri="{FF2B5EF4-FFF2-40B4-BE49-F238E27FC236}">
                <a16:creationId xmlns:a16="http://schemas.microsoft.com/office/drawing/2014/main" id="{224A863E-BB61-4490-97C4-A57186DC619D}"/>
              </a:ext>
            </a:extLst>
          </p:cNvPr>
          <p:cNvCxnSpPr>
            <a:cxnSpLocks/>
          </p:cNvCxnSpPr>
          <p:nvPr/>
        </p:nvCxnSpPr>
        <p:spPr>
          <a:xfrm>
            <a:off x="2571407" y="2557350"/>
            <a:ext cx="864000" cy="0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67" name="Google Shape;7769;p67">
            <a:extLst>
              <a:ext uri="{FF2B5EF4-FFF2-40B4-BE49-F238E27FC236}">
                <a16:creationId xmlns:a16="http://schemas.microsoft.com/office/drawing/2014/main" id="{D4F1C278-2283-4349-9A5B-D4AD90B16EC1}"/>
              </a:ext>
            </a:extLst>
          </p:cNvPr>
          <p:cNvCxnSpPr>
            <a:cxnSpLocks/>
          </p:cNvCxnSpPr>
          <p:nvPr/>
        </p:nvCxnSpPr>
        <p:spPr>
          <a:xfrm>
            <a:off x="2571407" y="2690166"/>
            <a:ext cx="864000" cy="0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arrow" w="med" len="med"/>
            <a:tailEnd type="none" w="med" len="med"/>
          </a:ln>
        </p:spPr>
      </p:cxnSp>
      <p:cxnSp>
        <p:nvCxnSpPr>
          <p:cNvPr id="68" name="Google Shape;7769;p67">
            <a:extLst>
              <a:ext uri="{FF2B5EF4-FFF2-40B4-BE49-F238E27FC236}">
                <a16:creationId xmlns:a16="http://schemas.microsoft.com/office/drawing/2014/main" id="{FAFE7A9F-FA79-41AB-BB44-1E2E01244446}"/>
              </a:ext>
            </a:extLst>
          </p:cNvPr>
          <p:cNvCxnSpPr>
            <a:cxnSpLocks noChangeAspect="1"/>
          </p:cNvCxnSpPr>
          <p:nvPr/>
        </p:nvCxnSpPr>
        <p:spPr>
          <a:xfrm>
            <a:off x="2132589" y="3219395"/>
            <a:ext cx="180890" cy="313309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69" name="Google Shape;7769;p67">
            <a:extLst>
              <a:ext uri="{FF2B5EF4-FFF2-40B4-BE49-F238E27FC236}">
                <a16:creationId xmlns:a16="http://schemas.microsoft.com/office/drawing/2014/main" id="{194705C5-30E2-45AF-85BC-B72186AD2341}"/>
              </a:ext>
            </a:extLst>
          </p:cNvPr>
          <p:cNvCxnSpPr>
            <a:cxnSpLocks noChangeAspect="1"/>
          </p:cNvCxnSpPr>
          <p:nvPr/>
        </p:nvCxnSpPr>
        <p:spPr>
          <a:xfrm>
            <a:off x="2406820" y="3097643"/>
            <a:ext cx="180890" cy="313309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81" name="Arc 80">
            <a:extLst>
              <a:ext uri="{FF2B5EF4-FFF2-40B4-BE49-F238E27FC236}">
                <a16:creationId xmlns:a16="http://schemas.microsoft.com/office/drawing/2014/main" id="{8409BA43-25D7-419F-8AC4-1F058225020C}"/>
              </a:ext>
            </a:extLst>
          </p:cNvPr>
          <p:cNvSpPr>
            <a:spLocks noChangeAspect="1"/>
          </p:cNvSpPr>
          <p:nvPr/>
        </p:nvSpPr>
        <p:spPr>
          <a:xfrm>
            <a:off x="2062437" y="1729459"/>
            <a:ext cx="1894417" cy="1639758"/>
          </a:xfrm>
          <a:prstGeom prst="arc">
            <a:avLst>
              <a:gd name="adj1" fmla="val 12589553"/>
              <a:gd name="adj2" fmla="val 19854495"/>
            </a:avLst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FB6C6CBA-9CFF-4E67-99FF-960E392E36F2}"/>
              </a:ext>
            </a:extLst>
          </p:cNvPr>
          <p:cNvSpPr>
            <a:spLocks noChangeAspect="1"/>
          </p:cNvSpPr>
          <p:nvPr/>
        </p:nvSpPr>
        <p:spPr>
          <a:xfrm>
            <a:off x="2086361" y="1869775"/>
            <a:ext cx="1856910" cy="1916073"/>
          </a:xfrm>
          <a:prstGeom prst="arc">
            <a:avLst>
              <a:gd name="adj1" fmla="val 13518767"/>
              <a:gd name="adj2" fmla="val 18917415"/>
            </a:avLst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arrow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Arc 82">
            <a:extLst>
              <a:ext uri="{FF2B5EF4-FFF2-40B4-BE49-F238E27FC236}">
                <a16:creationId xmlns:a16="http://schemas.microsoft.com/office/drawing/2014/main" id="{2F329122-E99E-483E-B27E-0C12EDDAA5B5}"/>
              </a:ext>
            </a:extLst>
          </p:cNvPr>
          <p:cNvSpPr>
            <a:spLocks noChangeAspect="1"/>
          </p:cNvSpPr>
          <p:nvPr/>
        </p:nvSpPr>
        <p:spPr>
          <a:xfrm rot="9118068">
            <a:off x="2307301" y="3325043"/>
            <a:ext cx="297836" cy="334589"/>
          </a:xfrm>
          <a:prstGeom prst="arc">
            <a:avLst>
              <a:gd name="adj1" fmla="val 10635399"/>
              <a:gd name="adj2" fmla="val 275808"/>
            </a:avLst>
          </a:prstGeom>
          <a:noFill/>
          <a:ln w="12700" cap="flat" cmpd="sng">
            <a:solidFill>
              <a:srgbClr val="D7E9F4"/>
            </a:solidFill>
            <a:prstDash val="solid"/>
            <a:round/>
            <a:headEnd type="arrow" w="sm" len="sm"/>
            <a:tailEnd type="none" w="med" len="med"/>
          </a:ln>
        </p:spPr>
        <p:txBody>
          <a:bodyPr rtlCol="0" anchor="ctr"/>
          <a:lstStyle/>
          <a:p>
            <a:pPr algn="ctr"/>
            <a:endParaRPr lang="it-IT" dirty="0">
              <a:latin typeface="Kantumruy Pro" pitchFamily="2" charset="0"/>
              <a:cs typeface="Kantumruy Pro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693D674-3BBC-4DC6-BAB1-7D13F3BEA762}"/>
              </a:ext>
            </a:extLst>
          </p:cNvPr>
          <p:cNvSpPr txBox="1"/>
          <p:nvPr/>
        </p:nvSpPr>
        <p:spPr>
          <a:xfrm>
            <a:off x="2517319" y="1324489"/>
            <a:ext cx="1123009" cy="382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125 km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059596E-1991-4E29-87B2-6177BAA8C875}"/>
              </a:ext>
            </a:extLst>
          </p:cNvPr>
          <p:cNvSpPr txBox="1"/>
          <p:nvPr/>
        </p:nvSpPr>
        <p:spPr>
          <a:xfrm>
            <a:off x="2460806" y="2632853"/>
            <a:ext cx="1123009" cy="382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100 km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78C50E8-8FBB-4143-9B96-6B9D08EFD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65" y="572644"/>
            <a:ext cx="416086" cy="1560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F326767-0E8F-4CE5-ACAC-53A5B9A104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211" y="1636883"/>
            <a:ext cx="416086" cy="156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47CFD1A-3C00-47D0-9E2D-423A0FB0AE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82" y="1324489"/>
            <a:ext cx="416086" cy="1560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FEEA4DD-DCB5-4B3B-AA29-385272472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708" y="4098959"/>
            <a:ext cx="416086" cy="1560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87A5506-6850-4F24-BD56-9DF34EBDB8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251" y="4326471"/>
            <a:ext cx="416086" cy="1560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4A81175-AD1B-40DC-98A8-64869E7D47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94" y="2135006"/>
            <a:ext cx="416086" cy="1560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549FE74-9D6C-4C2B-A563-301F2F69FD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368" y="3315397"/>
            <a:ext cx="416086" cy="15603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D308B6F-AC18-4652-9F61-75D7253C83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19" t="20296" r="3128"/>
          <a:stretch>
            <a:fillRect/>
          </a:stretch>
        </p:blipFill>
        <p:spPr>
          <a:xfrm>
            <a:off x="2455852" y="2536477"/>
            <a:ext cx="53537" cy="45719"/>
          </a:xfrm>
          <a:custGeom>
            <a:avLst/>
            <a:gdLst>
              <a:gd name="connsiteX0" fmla="*/ 58460 w 4800555"/>
              <a:gd name="connsiteY0" fmla="*/ 0 h 4099560"/>
              <a:gd name="connsiteX1" fmla="*/ 4742095 w 4800555"/>
              <a:gd name="connsiteY1" fmla="*/ 0 h 4099560"/>
              <a:gd name="connsiteX2" fmla="*/ 4800555 w 4800555"/>
              <a:gd name="connsiteY2" fmla="*/ 58460 h 4099560"/>
              <a:gd name="connsiteX3" fmla="*/ 4800555 w 4800555"/>
              <a:gd name="connsiteY3" fmla="*/ 4041100 h 4099560"/>
              <a:gd name="connsiteX4" fmla="*/ 4742095 w 4800555"/>
              <a:gd name="connsiteY4" fmla="*/ 4099560 h 4099560"/>
              <a:gd name="connsiteX5" fmla="*/ 58460 w 4800555"/>
              <a:gd name="connsiteY5" fmla="*/ 4099560 h 4099560"/>
              <a:gd name="connsiteX6" fmla="*/ 0 w 4800555"/>
              <a:gd name="connsiteY6" fmla="*/ 4041100 h 4099560"/>
              <a:gd name="connsiteX7" fmla="*/ 0 w 4800555"/>
              <a:gd name="connsiteY7" fmla="*/ 58460 h 4099560"/>
              <a:gd name="connsiteX8" fmla="*/ 58460 w 4800555"/>
              <a:gd name="connsiteY8" fmla="*/ 0 h 409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0555" h="4099560">
                <a:moveTo>
                  <a:pt x="58460" y="0"/>
                </a:moveTo>
                <a:lnTo>
                  <a:pt x="4742095" y="0"/>
                </a:lnTo>
                <a:cubicBezTo>
                  <a:pt x="4774382" y="0"/>
                  <a:pt x="4800555" y="26173"/>
                  <a:pt x="4800555" y="58460"/>
                </a:cubicBezTo>
                <a:lnTo>
                  <a:pt x="4800555" y="4041100"/>
                </a:lnTo>
                <a:cubicBezTo>
                  <a:pt x="4800555" y="4073387"/>
                  <a:pt x="4774382" y="4099560"/>
                  <a:pt x="4742095" y="4099560"/>
                </a:cubicBezTo>
                <a:lnTo>
                  <a:pt x="58460" y="4099560"/>
                </a:lnTo>
                <a:cubicBezTo>
                  <a:pt x="26173" y="4099560"/>
                  <a:pt x="0" y="4073387"/>
                  <a:pt x="0" y="4041100"/>
                </a:cubicBezTo>
                <a:lnTo>
                  <a:pt x="0" y="58460"/>
                </a:lnTo>
                <a:cubicBezTo>
                  <a:pt x="0" y="26173"/>
                  <a:pt x="26173" y="0"/>
                  <a:pt x="58460" y="0"/>
                </a:cubicBezTo>
                <a:close/>
              </a:path>
            </a:pathLst>
          </a:cu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C448AAC-A195-456F-AD92-838B2FB58A3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38" t="28202" r="2641" b="6533"/>
          <a:stretch>
            <a:fillRect/>
          </a:stretch>
        </p:blipFill>
        <p:spPr>
          <a:xfrm>
            <a:off x="1470528" y="1692039"/>
            <a:ext cx="85827" cy="45719"/>
          </a:xfrm>
          <a:custGeom>
            <a:avLst/>
            <a:gdLst>
              <a:gd name="connsiteX0" fmla="*/ 45769 w 4720971"/>
              <a:gd name="connsiteY0" fmla="*/ 0 h 2514794"/>
              <a:gd name="connsiteX1" fmla="*/ 4675202 w 4720971"/>
              <a:gd name="connsiteY1" fmla="*/ 0 h 2514794"/>
              <a:gd name="connsiteX2" fmla="*/ 4720971 w 4720971"/>
              <a:gd name="connsiteY2" fmla="*/ 45769 h 2514794"/>
              <a:gd name="connsiteX3" fmla="*/ 4720971 w 4720971"/>
              <a:gd name="connsiteY3" fmla="*/ 2469025 h 2514794"/>
              <a:gd name="connsiteX4" fmla="*/ 4675202 w 4720971"/>
              <a:gd name="connsiteY4" fmla="*/ 2514794 h 2514794"/>
              <a:gd name="connsiteX5" fmla="*/ 45769 w 4720971"/>
              <a:gd name="connsiteY5" fmla="*/ 2514794 h 2514794"/>
              <a:gd name="connsiteX6" fmla="*/ 0 w 4720971"/>
              <a:gd name="connsiteY6" fmla="*/ 2469025 h 2514794"/>
              <a:gd name="connsiteX7" fmla="*/ 0 w 4720971"/>
              <a:gd name="connsiteY7" fmla="*/ 45769 h 2514794"/>
              <a:gd name="connsiteX8" fmla="*/ 45769 w 4720971"/>
              <a:gd name="connsiteY8" fmla="*/ 0 h 251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0971" h="2514794">
                <a:moveTo>
                  <a:pt x="45769" y="0"/>
                </a:moveTo>
                <a:lnTo>
                  <a:pt x="4675202" y="0"/>
                </a:lnTo>
                <a:cubicBezTo>
                  <a:pt x="4700480" y="0"/>
                  <a:pt x="4720971" y="20491"/>
                  <a:pt x="4720971" y="45769"/>
                </a:cubicBezTo>
                <a:lnTo>
                  <a:pt x="4720971" y="2469025"/>
                </a:lnTo>
                <a:cubicBezTo>
                  <a:pt x="4720971" y="2494303"/>
                  <a:pt x="4700480" y="2514794"/>
                  <a:pt x="4675202" y="2514794"/>
                </a:cubicBezTo>
                <a:lnTo>
                  <a:pt x="45769" y="2514794"/>
                </a:lnTo>
                <a:cubicBezTo>
                  <a:pt x="20491" y="2514794"/>
                  <a:pt x="0" y="2494303"/>
                  <a:pt x="0" y="2469025"/>
                </a:cubicBezTo>
                <a:lnTo>
                  <a:pt x="0" y="45769"/>
                </a:lnTo>
                <a:cubicBezTo>
                  <a:pt x="0" y="20491"/>
                  <a:pt x="20491" y="0"/>
                  <a:pt x="45769" y="0"/>
                </a:cubicBez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2F027E-A020-420D-99D6-B4B293D49AE2}"/>
              </a:ext>
            </a:extLst>
          </p:cNvPr>
          <p:cNvSpPr/>
          <p:nvPr/>
        </p:nvSpPr>
        <p:spPr>
          <a:xfrm>
            <a:off x="1459809" y="1678029"/>
            <a:ext cx="120848" cy="73738"/>
          </a:xfrm>
          <a:prstGeom prst="rect">
            <a:avLst/>
          </a:prstGeom>
          <a:solidFill>
            <a:srgbClr val="1C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7480432-9419-43DC-BC0A-E0AD4665FDDB}"/>
              </a:ext>
            </a:extLst>
          </p:cNvPr>
          <p:cNvSpPr/>
          <p:nvPr/>
        </p:nvSpPr>
        <p:spPr>
          <a:xfrm>
            <a:off x="2406820" y="2517380"/>
            <a:ext cx="120848" cy="73738"/>
          </a:xfrm>
          <a:prstGeom prst="rect">
            <a:avLst/>
          </a:prstGeom>
          <a:solidFill>
            <a:srgbClr val="1C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713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4" grpId="0" animBg="1"/>
      <p:bldP spid="65" grpId="0" animBg="1"/>
      <p:bldP spid="81" grpId="0" animBg="1"/>
      <p:bldP spid="82" grpId="0" animBg="1"/>
      <p:bldP spid="83" grpId="0" animBg="1"/>
      <p:bldP spid="85" grpId="0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F207D47F-FAA8-4941-A7C9-4A535CA4E0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9" t="20296" r="3128"/>
          <a:stretch>
            <a:fillRect/>
          </a:stretch>
        </p:blipFill>
        <p:spPr>
          <a:xfrm>
            <a:off x="350200" y="793433"/>
            <a:ext cx="4164792" cy="3556634"/>
          </a:xfrm>
          <a:custGeom>
            <a:avLst/>
            <a:gdLst>
              <a:gd name="connsiteX0" fmla="*/ 58460 w 4800555"/>
              <a:gd name="connsiteY0" fmla="*/ 0 h 4099560"/>
              <a:gd name="connsiteX1" fmla="*/ 4742095 w 4800555"/>
              <a:gd name="connsiteY1" fmla="*/ 0 h 4099560"/>
              <a:gd name="connsiteX2" fmla="*/ 4800555 w 4800555"/>
              <a:gd name="connsiteY2" fmla="*/ 58460 h 4099560"/>
              <a:gd name="connsiteX3" fmla="*/ 4800555 w 4800555"/>
              <a:gd name="connsiteY3" fmla="*/ 4041100 h 4099560"/>
              <a:gd name="connsiteX4" fmla="*/ 4742095 w 4800555"/>
              <a:gd name="connsiteY4" fmla="*/ 4099560 h 4099560"/>
              <a:gd name="connsiteX5" fmla="*/ 58460 w 4800555"/>
              <a:gd name="connsiteY5" fmla="*/ 4099560 h 4099560"/>
              <a:gd name="connsiteX6" fmla="*/ 0 w 4800555"/>
              <a:gd name="connsiteY6" fmla="*/ 4041100 h 4099560"/>
              <a:gd name="connsiteX7" fmla="*/ 0 w 4800555"/>
              <a:gd name="connsiteY7" fmla="*/ 58460 h 4099560"/>
              <a:gd name="connsiteX8" fmla="*/ 58460 w 4800555"/>
              <a:gd name="connsiteY8" fmla="*/ 0 h 409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0555" h="4099560">
                <a:moveTo>
                  <a:pt x="58460" y="0"/>
                </a:moveTo>
                <a:lnTo>
                  <a:pt x="4742095" y="0"/>
                </a:lnTo>
                <a:cubicBezTo>
                  <a:pt x="4774382" y="0"/>
                  <a:pt x="4800555" y="26173"/>
                  <a:pt x="4800555" y="58460"/>
                </a:cubicBezTo>
                <a:lnTo>
                  <a:pt x="4800555" y="4041100"/>
                </a:lnTo>
                <a:cubicBezTo>
                  <a:pt x="4800555" y="4073387"/>
                  <a:pt x="4774382" y="4099560"/>
                  <a:pt x="4742095" y="4099560"/>
                </a:cubicBezTo>
                <a:lnTo>
                  <a:pt x="58460" y="4099560"/>
                </a:lnTo>
                <a:cubicBezTo>
                  <a:pt x="26173" y="4099560"/>
                  <a:pt x="0" y="4073387"/>
                  <a:pt x="0" y="4041100"/>
                </a:cubicBezTo>
                <a:lnTo>
                  <a:pt x="0" y="58460"/>
                </a:lnTo>
                <a:cubicBezTo>
                  <a:pt x="0" y="26173"/>
                  <a:pt x="26173" y="0"/>
                  <a:pt x="58460" y="0"/>
                </a:cubicBez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96D18C-776A-44E7-815B-0F9E028A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0" y="131562"/>
            <a:ext cx="8024179" cy="695826"/>
          </a:xfrm>
        </p:spPr>
        <p:txBody>
          <a:bodyPr>
            <a:normAutofit/>
          </a:bodyPr>
          <a:lstStyle/>
          <a:p>
            <a:r>
              <a:rPr lang="en-GB" dirty="0">
                <a:latin typeface="Kantumruy Pro" pitchFamily="2" charset="0"/>
                <a:cs typeface="Kantumruy Pro" pitchFamily="2" charset="0"/>
              </a:rPr>
              <a:t>Ground</a:t>
            </a:r>
            <a:r>
              <a:rPr lang="en-GB" dirty="0">
                <a:latin typeface="Kantumruy Pro SemiBold" pitchFamily="2" charset="0"/>
                <a:cs typeface="Kantumruy Pro SemiBold" pitchFamily="2" charset="0"/>
              </a:rPr>
              <a:t> truth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F6C6-4DA1-47ED-B359-B9FDD8AD1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2EB7052-D547-49D2-8EBA-8EFF16987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8" t="35884" r="2641" b="6532"/>
          <a:stretch/>
        </p:blipFill>
        <p:spPr>
          <a:xfrm>
            <a:off x="4572000" y="1550714"/>
            <a:ext cx="4405562" cy="2070532"/>
          </a:xfrm>
          <a:custGeom>
            <a:avLst/>
            <a:gdLst>
              <a:gd name="connsiteX0" fmla="*/ 45769 w 4720971"/>
              <a:gd name="connsiteY0" fmla="*/ 0 h 2514794"/>
              <a:gd name="connsiteX1" fmla="*/ 4675202 w 4720971"/>
              <a:gd name="connsiteY1" fmla="*/ 0 h 2514794"/>
              <a:gd name="connsiteX2" fmla="*/ 4720971 w 4720971"/>
              <a:gd name="connsiteY2" fmla="*/ 45769 h 2514794"/>
              <a:gd name="connsiteX3" fmla="*/ 4720971 w 4720971"/>
              <a:gd name="connsiteY3" fmla="*/ 2469025 h 2514794"/>
              <a:gd name="connsiteX4" fmla="*/ 4675202 w 4720971"/>
              <a:gd name="connsiteY4" fmla="*/ 2514794 h 2514794"/>
              <a:gd name="connsiteX5" fmla="*/ 45769 w 4720971"/>
              <a:gd name="connsiteY5" fmla="*/ 2514794 h 2514794"/>
              <a:gd name="connsiteX6" fmla="*/ 0 w 4720971"/>
              <a:gd name="connsiteY6" fmla="*/ 2469025 h 2514794"/>
              <a:gd name="connsiteX7" fmla="*/ 0 w 4720971"/>
              <a:gd name="connsiteY7" fmla="*/ 45769 h 2514794"/>
              <a:gd name="connsiteX8" fmla="*/ 45769 w 4720971"/>
              <a:gd name="connsiteY8" fmla="*/ 0 h 251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0971" h="2514794">
                <a:moveTo>
                  <a:pt x="45769" y="0"/>
                </a:moveTo>
                <a:lnTo>
                  <a:pt x="4675202" y="0"/>
                </a:lnTo>
                <a:cubicBezTo>
                  <a:pt x="4700480" y="0"/>
                  <a:pt x="4720971" y="20491"/>
                  <a:pt x="4720971" y="45769"/>
                </a:cubicBezTo>
                <a:lnTo>
                  <a:pt x="4720971" y="2469025"/>
                </a:lnTo>
                <a:cubicBezTo>
                  <a:pt x="4720971" y="2494303"/>
                  <a:pt x="4700480" y="2514794"/>
                  <a:pt x="4675202" y="2514794"/>
                </a:cubicBezTo>
                <a:lnTo>
                  <a:pt x="45769" y="2514794"/>
                </a:lnTo>
                <a:cubicBezTo>
                  <a:pt x="20491" y="2514794"/>
                  <a:pt x="0" y="2494303"/>
                  <a:pt x="0" y="2469025"/>
                </a:cubicBezTo>
                <a:lnTo>
                  <a:pt x="0" y="45769"/>
                </a:lnTo>
                <a:cubicBezTo>
                  <a:pt x="0" y="20491"/>
                  <a:pt x="20491" y="0"/>
                  <a:pt x="45769" y="0"/>
                </a:cubicBezTo>
                <a:close/>
              </a:path>
            </a:pathLst>
          </a:cu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B83645F-FB2A-4EE0-89AD-C61887C76644}"/>
              </a:ext>
            </a:extLst>
          </p:cNvPr>
          <p:cNvSpPr txBox="1">
            <a:spLocks/>
          </p:cNvSpPr>
          <p:nvPr/>
        </p:nvSpPr>
        <p:spPr>
          <a:xfrm>
            <a:off x="255859" y="4344572"/>
            <a:ext cx="4405562" cy="526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0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8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4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GB" sz="12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/>
              <a:t>Power </a:t>
            </a:r>
            <a:r>
              <a:rPr lang="it-IT" dirty="0" err="1"/>
              <a:t>Spectral</a:t>
            </a:r>
            <a:r>
              <a:rPr lang="it-IT" dirty="0"/>
              <a:t> Distribution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4C2C799-5EE4-4BB4-8C2D-813F504E3492}"/>
              </a:ext>
            </a:extLst>
          </p:cNvPr>
          <p:cNvSpPr txBox="1">
            <a:spLocks/>
          </p:cNvSpPr>
          <p:nvPr/>
        </p:nvSpPr>
        <p:spPr>
          <a:xfrm>
            <a:off x="4572000" y="3722290"/>
            <a:ext cx="4405562" cy="526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0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8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4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GB" sz="12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 err="1"/>
              <a:t>Pre</a:t>
            </a:r>
            <a:r>
              <a:rPr lang="it-IT" dirty="0"/>
              <a:t>-FEC BER</a:t>
            </a:r>
          </a:p>
        </p:txBody>
      </p:sp>
    </p:spTree>
    <p:extLst>
      <p:ext uri="{BB962C8B-B14F-4D97-AF65-F5344CB8AC3E}">
        <p14:creationId xmlns:p14="http://schemas.microsoft.com/office/powerpoint/2010/main" val="1993301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B1B29C-3398-4DFA-A0F6-8C6F2A1A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Kantumruy Pro" pitchFamily="2" charset="0"/>
                <a:cs typeface="Kantumruy Pro" pitchFamily="2" charset="0"/>
              </a:rPr>
              <a:t>GNPy</a:t>
            </a:r>
            <a:r>
              <a:rPr lang="it-IT" dirty="0">
                <a:latin typeface="Kantumruy Pro" pitchFamily="2" charset="0"/>
                <a:cs typeface="Kantumruy Pro" pitchFamily="2" charset="0"/>
              </a:rPr>
              <a:t> </a:t>
            </a:r>
            <a:r>
              <a:rPr lang="it-IT" dirty="0" err="1">
                <a:latin typeface="Kantumruy Pro SemiBold" pitchFamily="2" charset="0"/>
                <a:cs typeface="Kantumruy Pro SemiBold" pitchFamily="2" charset="0"/>
              </a:rPr>
              <a:t>Simulation</a:t>
            </a:r>
            <a:endParaRPr lang="it-IT" dirty="0">
              <a:latin typeface="Kantumruy Pro SemiBold" pitchFamily="2" charset="0"/>
              <a:cs typeface="Kantumruy Pro SemiBold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87724-8614-4C40-9F79-4B8F264F1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7" name="Google Shape;8045;p67">
            <a:extLst>
              <a:ext uri="{FF2B5EF4-FFF2-40B4-BE49-F238E27FC236}">
                <a16:creationId xmlns:a16="http://schemas.microsoft.com/office/drawing/2014/main" id="{E124785E-5572-4255-BA56-EF53B0A9241C}"/>
              </a:ext>
            </a:extLst>
          </p:cNvPr>
          <p:cNvSpPr/>
          <p:nvPr/>
        </p:nvSpPr>
        <p:spPr>
          <a:xfrm>
            <a:off x="2576226" y="2268703"/>
            <a:ext cx="2462928" cy="769150"/>
          </a:xfrm>
          <a:custGeom>
            <a:avLst/>
            <a:gdLst/>
            <a:ahLst/>
            <a:cxnLst/>
            <a:rect l="l" t="t" r="r" b="b"/>
            <a:pathLst>
              <a:path w="116549" h="36397" extrusionOk="0">
                <a:moveTo>
                  <a:pt x="18199" y="1"/>
                </a:moveTo>
                <a:cubicBezTo>
                  <a:pt x="8148" y="1"/>
                  <a:pt x="1" y="8148"/>
                  <a:pt x="1" y="18198"/>
                </a:cubicBezTo>
                <a:cubicBezTo>
                  <a:pt x="1" y="28249"/>
                  <a:pt x="8148" y="36396"/>
                  <a:pt x="18199" y="36396"/>
                </a:cubicBezTo>
                <a:lnTo>
                  <a:pt x="98350" y="36396"/>
                </a:lnTo>
                <a:cubicBezTo>
                  <a:pt x="108401" y="36396"/>
                  <a:pt x="116548" y="28249"/>
                  <a:pt x="116548" y="18198"/>
                </a:cubicBezTo>
                <a:cubicBezTo>
                  <a:pt x="116548" y="8148"/>
                  <a:pt x="108401" y="1"/>
                  <a:pt x="98350" y="1"/>
                </a:cubicBezTo>
                <a:close/>
              </a:path>
            </a:pathLst>
          </a:custGeom>
          <a:noFill/>
          <a:ln w="28575" cap="flat" cmpd="sng">
            <a:solidFill>
              <a:srgbClr val="657E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rPr>
              <a:t>for element in path:</a:t>
            </a:r>
            <a:br>
              <a:rPr lang="en-GB" dirty="0"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dirty="0"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rPr>
              <a:t>compute noise and powers</a:t>
            </a:r>
            <a:endParaRPr dirty="0">
              <a:solidFill>
                <a:srgbClr val="D7E9F4"/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grpSp>
        <p:nvGrpSpPr>
          <p:cNvPr id="50" name="Google Shape;8050;p67">
            <a:extLst>
              <a:ext uri="{FF2B5EF4-FFF2-40B4-BE49-F238E27FC236}">
                <a16:creationId xmlns:a16="http://schemas.microsoft.com/office/drawing/2014/main" id="{98DE5683-D979-45CB-9547-4E3405FBED2D}"/>
              </a:ext>
            </a:extLst>
          </p:cNvPr>
          <p:cNvGrpSpPr/>
          <p:nvPr/>
        </p:nvGrpSpPr>
        <p:grpSpPr>
          <a:xfrm rot="16200000">
            <a:off x="1672057" y="3216815"/>
            <a:ext cx="1203104" cy="455988"/>
            <a:chOff x="2493852" y="2794333"/>
            <a:chExt cx="259185" cy="98233"/>
          </a:xfrm>
        </p:grpSpPr>
        <p:sp>
          <p:nvSpPr>
            <p:cNvPr id="54" name="Google Shape;8051;p67">
              <a:extLst>
                <a:ext uri="{FF2B5EF4-FFF2-40B4-BE49-F238E27FC236}">
                  <a16:creationId xmlns:a16="http://schemas.microsoft.com/office/drawing/2014/main" id="{9821C555-696F-4450-98C9-57A2E702D2C1}"/>
                </a:ext>
              </a:extLst>
            </p:cNvPr>
            <p:cNvSpPr/>
            <p:nvPr/>
          </p:nvSpPr>
          <p:spPr>
            <a:xfrm>
              <a:off x="2500419" y="2800896"/>
              <a:ext cx="246135" cy="85123"/>
            </a:xfrm>
            <a:custGeom>
              <a:avLst/>
              <a:gdLst/>
              <a:ahLst/>
              <a:cxnLst/>
              <a:rect l="l" t="t" r="r" b="b"/>
              <a:pathLst>
                <a:path w="54066" h="18698" extrusionOk="0">
                  <a:moveTo>
                    <a:pt x="243" y="1"/>
                  </a:moveTo>
                  <a:cubicBezTo>
                    <a:pt x="108" y="1"/>
                    <a:pt x="1" y="108"/>
                    <a:pt x="1" y="243"/>
                  </a:cubicBezTo>
                  <a:cubicBezTo>
                    <a:pt x="1" y="4216"/>
                    <a:pt x="3233" y="7447"/>
                    <a:pt x="7204" y="7447"/>
                  </a:cubicBezTo>
                  <a:lnTo>
                    <a:pt x="47616" y="7447"/>
                  </a:lnTo>
                  <a:cubicBezTo>
                    <a:pt x="50905" y="7447"/>
                    <a:pt x="53581" y="10122"/>
                    <a:pt x="53581" y="13412"/>
                  </a:cubicBezTo>
                  <a:lnTo>
                    <a:pt x="53581" y="18455"/>
                  </a:lnTo>
                  <a:cubicBezTo>
                    <a:pt x="53581" y="18590"/>
                    <a:pt x="53688" y="18697"/>
                    <a:pt x="53823" y="18697"/>
                  </a:cubicBezTo>
                  <a:cubicBezTo>
                    <a:pt x="53957" y="18697"/>
                    <a:pt x="54065" y="18590"/>
                    <a:pt x="54062" y="18455"/>
                  </a:cubicBezTo>
                  <a:lnTo>
                    <a:pt x="54062" y="13412"/>
                  </a:lnTo>
                  <a:cubicBezTo>
                    <a:pt x="54062" y="9854"/>
                    <a:pt x="51169" y="6961"/>
                    <a:pt x="47611" y="6961"/>
                  </a:cubicBezTo>
                  <a:lnTo>
                    <a:pt x="7203" y="6961"/>
                  </a:lnTo>
                  <a:cubicBezTo>
                    <a:pt x="3498" y="6961"/>
                    <a:pt x="485" y="3946"/>
                    <a:pt x="485" y="243"/>
                  </a:cubicBezTo>
                  <a:cubicBezTo>
                    <a:pt x="485" y="108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  <p:sp>
          <p:nvSpPr>
            <p:cNvPr id="55" name="Google Shape;8052;p67">
              <a:extLst>
                <a:ext uri="{FF2B5EF4-FFF2-40B4-BE49-F238E27FC236}">
                  <a16:creationId xmlns:a16="http://schemas.microsoft.com/office/drawing/2014/main" id="{779C780E-9E48-4C93-B7F2-421D14BA7285}"/>
                </a:ext>
              </a:extLst>
            </p:cNvPr>
            <p:cNvSpPr/>
            <p:nvPr/>
          </p:nvSpPr>
          <p:spPr>
            <a:xfrm>
              <a:off x="2493852" y="2794333"/>
              <a:ext cx="15360" cy="15356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0"/>
                    <a:pt x="3374" y="2617"/>
                    <a:pt x="3374" y="1687"/>
                  </a:cubicBezTo>
                  <a:cubicBezTo>
                    <a:pt x="3374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  <p:sp>
          <p:nvSpPr>
            <p:cNvPr id="56" name="Google Shape;8053;p67">
              <a:extLst>
                <a:ext uri="{FF2B5EF4-FFF2-40B4-BE49-F238E27FC236}">
                  <a16:creationId xmlns:a16="http://schemas.microsoft.com/office/drawing/2014/main" id="{3110BC38-C12B-4130-B194-B56E1A88A7B6}"/>
                </a:ext>
              </a:extLst>
            </p:cNvPr>
            <p:cNvSpPr/>
            <p:nvPr/>
          </p:nvSpPr>
          <p:spPr>
            <a:xfrm>
              <a:off x="2737686" y="2877210"/>
              <a:ext cx="15351" cy="15356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6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</p:grpSp>
      <p:sp>
        <p:nvSpPr>
          <p:cNvPr id="52" name="Google Shape;8055;p67">
            <a:extLst>
              <a:ext uri="{FF2B5EF4-FFF2-40B4-BE49-F238E27FC236}">
                <a16:creationId xmlns:a16="http://schemas.microsoft.com/office/drawing/2014/main" id="{5DBBD0CF-4D86-4DA8-B774-2D78D3555CD7}"/>
              </a:ext>
            </a:extLst>
          </p:cNvPr>
          <p:cNvSpPr/>
          <p:nvPr/>
        </p:nvSpPr>
        <p:spPr>
          <a:xfrm>
            <a:off x="921613" y="827388"/>
            <a:ext cx="1041372" cy="845077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noFill/>
          <a:ln w="28575" cap="flat" cmpd="sng">
            <a:solidFill>
              <a:srgbClr val="657E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D7E9F4"/>
                </a:solidFill>
                <a:latin typeface="Kantumruy Pro" pitchFamily="2" charset="0"/>
                <a:cs typeface="Kantumruy Pro" pitchFamily="2" charset="0"/>
              </a:rPr>
              <a:t>01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rPr>
              <a:t>Topology</a:t>
            </a:r>
            <a:endParaRPr dirty="0">
              <a:solidFill>
                <a:srgbClr val="D7E9F4"/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grpSp>
        <p:nvGrpSpPr>
          <p:cNvPr id="43" name="Google Shape;8058;p67">
            <a:extLst>
              <a:ext uri="{FF2B5EF4-FFF2-40B4-BE49-F238E27FC236}">
                <a16:creationId xmlns:a16="http://schemas.microsoft.com/office/drawing/2014/main" id="{201D42B1-1295-4307-9DAE-F5352EBB15E8}"/>
              </a:ext>
            </a:extLst>
          </p:cNvPr>
          <p:cNvGrpSpPr/>
          <p:nvPr/>
        </p:nvGrpSpPr>
        <p:grpSpPr>
          <a:xfrm rot="16200000">
            <a:off x="2238005" y="2420152"/>
            <a:ext cx="71281" cy="455983"/>
            <a:chOff x="2788083" y="2794333"/>
            <a:chExt cx="15356" cy="98232"/>
          </a:xfrm>
        </p:grpSpPr>
        <p:sp>
          <p:nvSpPr>
            <p:cNvPr id="47" name="Google Shape;8059;p67">
              <a:extLst>
                <a:ext uri="{FF2B5EF4-FFF2-40B4-BE49-F238E27FC236}">
                  <a16:creationId xmlns:a16="http://schemas.microsoft.com/office/drawing/2014/main" id="{0CA7EA64-5A1E-45B2-8216-B7BF2F78D28B}"/>
                </a:ext>
              </a:extLst>
            </p:cNvPr>
            <p:cNvSpPr/>
            <p:nvPr/>
          </p:nvSpPr>
          <p:spPr>
            <a:xfrm>
              <a:off x="2794655" y="2800905"/>
              <a:ext cx="2213" cy="85114"/>
            </a:xfrm>
            <a:custGeom>
              <a:avLst/>
              <a:gdLst/>
              <a:ahLst/>
              <a:cxnLst/>
              <a:rect l="l" t="t" r="r" b="b"/>
              <a:pathLst>
                <a:path w="486" h="18696" extrusionOk="0">
                  <a:moveTo>
                    <a:pt x="243" y="0"/>
                  </a:moveTo>
                  <a:cubicBezTo>
                    <a:pt x="108" y="0"/>
                    <a:pt x="1" y="109"/>
                    <a:pt x="1" y="243"/>
                  </a:cubicBezTo>
                  <a:lnTo>
                    <a:pt x="1" y="18453"/>
                  </a:lnTo>
                  <a:cubicBezTo>
                    <a:pt x="1" y="18588"/>
                    <a:pt x="108" y="18695"/>
                    <a:pt x="243" y="18695"/>
                  </a:cubicBezTo>
                  <a:cubicBezTo>
                    <a:pt x="377" y="18695"/>
                    <a:pt x="485" y="18588"/>
                    <a:pt x="485" y="18453"/>
                  </a:cubicBezTo>
                  <a:lnTo>
                    <a:pt x="485" y="243"/>
                  </a:lnTo>
                  <a:cubicBezTo>
                    <a:pt x="485" y="109"/>
                    <a:pt x="377" y="0"/>
                    <a:pt x="243" y="0"/>
                  </a:cubicBezTo>
                  <a:close/>
                </a:path>
              </a:pathLst>
            </a:custGeom>
            <a:solidFill>
              <a:srgbClr val="9FA0A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  <p:sp>
          <p:nvSpPr>
            <p:cNvPr id="48" name="Google Shape;8060;p67">
              <a:extLst>
                <a:ext uri="{FF2B5EF4-FFF2-40B4-BE49-F238E27FC236}">
                  <a16:creationId xmlns:a16="http://schemas.microsoft.com/office/drawing/2014/main" id="{33B8AFEA-5898-443F-AF43-78C9B0E1E0E2}"/>
                </a:ext>
              </a:extLst>
            </p:cNvPr>
            <p:cNvSpPr/>
            <p:nvPr/>
          </p:nvSpPr>
          <p:spPr>
            <a:xfrm>
              <a:off x="2788083" y="2794333"/>
              <a:ext cx="15356" cy="15356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7"/>
                    <a:pt x="3372" y="1687"/>
                  </a:cubicBezTo>
                  <a:cubicBezTo>
                    <a:pt x="3372" y="754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  <p:sp>
          <p:nvSpPr>
            <p:cNvPr id="49" name="Google Shape;8061;p67">
              <a:extLst>
                <a:ext uri="{FF2B5EF4-FFF2-40B4-BE49-F238E27FC236}">
                  <a16:creationId xmlns:a16="http://schemas.microsoft.com/office/drawing/2014/main" id="{F420DF10-F3EE-4F71-A039-DAD79F9709D4}"/>
                </a:ext>
              </a:extLst>
            </p:cNvPr>
            <p:cNvSpPr/>
            <p:nvPr/>
          </p:nvSpPr>
          <p:spPr>
            <a:xfrm>
              <a:off x="2788083" y="2877210"/>
              <a:ext cx="15356" cy="15356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6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</p:grpSp>
      <p:sp>
        <p:nvSpPr>
          <p:cNvPr id="45" name="Google Shape;8063;p67">
            <a:extLst>
              <a:ext uri="{FF2B5EF4-FFF2-40B4-BE49-F238E27FC236}">
                <a16:creationId xmlns:a16="http://schemas.microsoft.com/office/drawing/2014/main" id="{F1F961A0-B343-4992-A300-E40DEA03F526}"/>
              </a:ext>
            </a:extLst>
          </p:cNvPr>
          <p:cNvSpPr/>
          <p:nvPr/>
        </p:nvSpPr>
        <p:spPr>
          <a:xfrm>
            <a:off x="921613" y="2181925"/>
            <a:ext cx="1041331" cy="845077"/>
          </a:xfrm>
          <a:custGeom>
            <a:avLst/>
            <a:gdLst/>
            <a:ahLst/>
            <a:cxnLst/>
            <a:rect l="l" t="t" r="r" b="b"/>
            <a:pathLst>
              <a:path w="49277" h="39990" extrusionOk="0">
                <a:moveTo>
                  <a:pt x="7996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6" y="39989"/>
                </a:cubicBezTo>
                <a:lnTo>
                  <a:pt x="41280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7" y="3580"/>
                  <a:pt x="45697" y="1"/>
                  <a:pt x="41280" y="1"/>
                </a:cubicBezTo>
                <a:close/>
              </a:path>
            </a:pathLst>
          </a:custGeom>
          <a:noFill/>
          <a:ln w="28575" cap="flat" cmpd="sng">
            <a:solidFill>
              <a:srgbClr val="657E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D7E9F4"/>
                </a:solidFill>
                <a:latin typeface="Kantumruy Pro" pitchFamily="2" charset="0"/>
                <a:cs typeface="Kantumruy Pro" pitchFamily="2" charset="0"/>
              </a:rPr>
              <a:t>02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rPr>
              <a:t>Models</a:t>
            </a:r>
            <a:endParaRPr dirty="0">
              <a:solidFill>
                <a:srgbClr val="D7E9F4"/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grpSp>
        <p:nvGrpSpPr>
          <p:cNvPr id="36" name="Google Shape;8066;p67">
            <a:extLst>
              <a:ext uri="{FF2B5EF4-FFF2-40B4-BE49-F238E27FC236}">
                <a16:creationId xmlns:a16="http://schemas.microsoft.com/office/drawing/2014/main" id="{03810709-7F45-4806-AAC8-2C0BB893E441}"/>
              </a:ext>
            </a:extLst>
          </p:cNvPr>
          <p:cNvGrpSpPr/>
          <p:nvPr/>
        </p:nvGrpSpPr>
        <p:grpSpPr>
          <a:xfrm rot="16200000">
            <a:off x="1672054" y="1593335"/>
            <a:ext cx="1203105" cy="455983"/>
            <a:chOff x="2838475" y="2794333"/>
            <a:chExt cx="259185" cy="98232"/>
          </a:xfrm>
        </p:grpSpPr>
        <p:sp>
          <p:nvSpPr>
            <p:cNvPr id="40" name="Google Shape;8067;p67">
              <a:extLst>
                <a:ext uri="{FF2B5EF4-FFF2-40B4-BE49-F238E27FC236}">
                  <a16:creationId xmlns:a16="http://schemas.microsoft.com/office/drawing/2014/main" id="{10D1BDB4-E168-4C19-9E3B-008B706A185A}"/>
                </a:ext>
              </a:extLst>
            </p:cNvPr>
            <p:cNvSpPr/>
            <p:nvPr/>
          </p:nvSpPr>
          <p:spPr>
            <a:xfrm>
              <a:off x="2845042" y="2800896"/>
              <a:ext cx="246122" cy="85123"/>
            </a:xfrm>
            <a:custGeom>
              <a:avLst/>
              <a:gdLst/>
              <a:ahLst/>
              <a:cxnLst/>
              <a:rect l="l" t="t" r="r" b="b"/>
              <a:pathLst>
                <a:path w="54063" h="18698" extrusionOk="0">
                  <a:moveTo>
                    <a:pt x="53821" y="1"/>
                  </a:moveTo>
                  <a:cubicBezTo>
                    <a:pt x="53687" y="1"/>
                    <a:pt x="53579" y="108"/>
                    <a:pt x="53579" y="243"/>
                  </a:cubicBezTo>
                  <a:cubicBezTo>
                    <a:pt x="53579" y="3946"/>
                    <a:pt x="50564" y="6961"/>
                    <a:pt x="46861" y="6961"/>
                  </a:cubicBezTo>
                  <a:lnTo>
                    <a:pt x="6451" y="6961"/>
                  </a:lnTo>
                  <a:cubicBezTo>
                    <a:pt x="2895" y="6961"/>
                    <a:pt x="0" y="9857"/>
                    <a:pt x="0" y="13412"/>
                  </a:cubicBezTo>
                  <a:lnTo>
                    <a:pt x="0" y="18455"/>
                  </a:lnTo>
                  <a:cubicBezTo>
                    <a:pt x="0" y="18590"/>
                    <a:pt x="109" y="18697"/>
                    <a:pt x="242" y="18697"/>
                  </a:cubicBezTo>
                  <a:cubicBezTo>
                    <a:pt x="379" y="18697"/>
                    <a:pt x="487" y="18590"/>
                    <a:pt x="486" y="18455"/>
                  </a:cubicBezTo>
                  <a:lnTo>
                    <a:pt x="486" y="13412"/>
                  </a:lnTo>
                  <a:cubicBezTo>
                    <a:pt x="486" y="10122"/>
                    <a:pt x="3162" y="7447"/>
                    <a:pt x="6451" y="7447"/>
                  </a:cubicBezTo>
                  <a:lnTo>
                    <a:pt x="46858" y="7447"/>
                  </a:lnTo>
                  <a:cubicBezTo>
                    <a:pt x="50831" y="7447"/>
                    <a:pt x="54063" y="4215"/>
                    <a:pt x="54063" y="243"/>
                  </a:cubicBezTo>
                  <a:cubicBezTo>
                    <a:pt x="54063" y="108"/>
                    <a:pt x="53954" y="1"/>
                    <a:pt x="53821" y="1"/>
                  </a:cubicBezTo>
                  <a:close/>
                </a:path>
              </a:pathLst>
            </a:custGeom>
            <a:solidFill>
              <a:srgbClr val="9FA0A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  <p:sp>
          <p:nvSpPr>
            <p:cNvPr id="41" name="Google Shape;8068;p67">
              <a:extLst>
                <a:ext uri="{FF2B5EF4-FFF2-40B4-BE49-F238E27FC236}">
                  <a16:creationId xmlns:a16="http://schemas.microsoft.com/office/drawing/2014/main" id="{4D7E3D20-879B-4879-82C9-12D15921B574}"/>
                </a:ext>
              </a:extLst>
            </p:cNvPr>
            <p:cNvSpPr/>
            <p:nvPr/>
          </p:nvSpPr>
          <p:spPr>
            <a:xfrm>
              <a:off x="3082301" y="2794333"/>
              <a:ext cx="15360" cy="15356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0" y="754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0"/>
                    <a:pt x="3373" y="2617"/>
                    <a:pt x="3373" y="1687"/>
                  </a:cubicBezTo>
                  <a:cubicBezTo>
                    <a:pt x="3373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  <p:sp>
          <p:nvSpPr>
            <p:cNvPr id="42" name="Google Shape;8069;p67">
              <a:extLst>
                <a:ext uri="{FF2B5EF4-FFF2-40B4-BE49-F238E27FC236}">
                  <a16:creationId xmlns:a16="http://schemas.microsoft.com/office/drawing/2014/main" id="{FF059994-C231-4F60-B91F-B9E09B7C0B48}"/>
                </a:ext>
              </a:extLst>
            </p:cNvPr>
            <p:cNvSpPr/>
            <p:nvPr/>
          </p:nvSpPr>
          <p:spPr>
            <a:xfrm>
              <a:off x="2838475" y="2877210"/>
              <a:ext cx="15351" cy="15356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6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</p:grpSp>
      <p:sp>
        <p:nvSpPr>
          <p:cNvPr id="38" name="Google Shape;8071;p67">
            <a:extLst>
              <a:ext uri="{FF2B5EF4-FFF2-40B4-BE49-F238E27FC236}">
                <a16:creationId xmlns:a16="http://schemas.microsoft.com/office/drawing/2014/main" id="{17339638-E07E-4A1A-AC18-2B7A2DAE3F27}"/>
              </a:ext>
            </a:extLst>
          </p:cNvPr>
          <p:cNvSpPr/>
          <p:nvPr/>
        </p:nvSpPr>
        <p:spPr>
          <a:xfrm>
            <a:off x="926929" y="3588172"/>
            <a:ext cx="1041372" cy="845077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5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5" y="39989"/>
                </a:cubicBezTo>
                <a:lnTo>
                  <a:pt x="41282" y="39989"/>
                </a:lnTo>
                <a:cubicBezTo>
                  <a:pt x="45698" y="39989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80"/>
                  <a:pt x="45698" y="1"/>
                  <a:pt x="41282" y="1"/>
                </a:cubicBezTo>
                <a:close/>
              </a:path>
            </a:pathLst>
          </a:custGeom>
          <a:noFill/>
          <a:ln w="28575" cap="flat" cmpd="sng">
            <a:solidFill>
              <a:srgbClr val="657E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 dirty="0">
                <a:solidFill>
                  <a:srgbClr val="D7E9F4"/>
                </a:solidFill>
                <a:latin typeface="Kantumruy Pro" pitchFamily="2" charset="0"/>
                <a:cs typeface="Kantumruy Pro" pitchFamily="2" charset="0"/>
              </a:rPr>
              <a:t>03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rPr>
              <a:t>Op. Points</a:t>
            </a:r>
            <a:endParaRPr dirty="0">
              <a:solidFill>
                <a:srgbClr val="D7E9F4"/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28" name="Google Shape;8080;p67">
            <a:extLst>
              <a:ext uri="{FF2B5EF4-FFF2-40B4-BE49-F238E27FC236}">
                <a16:creationId xmlns:a16="http://schemas.microsoft.com/office/drawing/2014/main" id="{DDFD20D7-1F9A-4849-B038-7D1359D4275F}"/>
              </a:ext>
            </a:extLst>
          </p:cNvPr>
          <p:cNvSpPr/>
          <p:nvPr/>
        </p:nvSpPr>
        <p:spPr>
          <a:xfrm>
            <a:off x="5654007" y="2206152"/>
            <a:ext cx="1041331" cy="845035"/>
          </a:xfrm>
          <a:custGeom>
            <a:avLst/>
            <a:gdLst/>
            <a:ahLst/>
            <a:cxnLst/>
            <a:rect l="l" t="t" r="r" b="b"/>
            <a:pathLst>
              <a:path w="49277" h="39988" extrusionOk="0">
                <a:moveTo>
                  <a:pt x="7996" y="0"/>
                </a:moveTo>
                <a:cubicBezTo>
                  <a:pt x="3580" y="0"/>
                  <a:pt x="0" y="3579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8"/>
                  <a:pt x="7996" y="39988"/>
                </a:cubicBezTo>
                <a:lnTo>
                  <a:pt x="41280" y="39988"/>
                </a:lnTo>
                <a:cubicBezTo>
                  <a:pt x="45697" y="39988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7" y="3579"/>
                  <a:pt x="45697" y="0"/>
                  <a:pt x="41280" y="0"/>
                </a:cubicBezTo>
                <a:close/>
              </a:path>
            </a:pathLst>
          </a:custGeom>
          <a:noFill/>
          <a:ln w="28575" cap="flat" cmpd="sng">
            <a:solidFill>
              <a:srgbClr val="657E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rPr>
              <a:t>ASE Power</a:t>
            </a:r>
            <a:endParaRPr dirty="0">
              <a:solidFill>
                <a:srgbClr val="D7E9F4"/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21" name="Google Shape;8088;p67">
            <a:extLst>
              <a:ext uri="{FF2B5EF4-FFF2-40B4-BE49-F238E27FC236}">
                <a16:creationId xmlns:a16="http://schemas.microsoft.com/office/drawing/2014/main" id="{31228DE1-A16F-4F21-98E9-5A24C551C08F}"/>
              </a:ext>
            </a:extLst>
          </p:cNvPr>
          <p:cNvSpPr/>
          <p:nvPr/>
        </p:nvSpPr>
        <p:spPr>
          <a:xfrm>
            <a:off x="5659096" y="868550"/>
            <a:ext cx="1041372" cy="845035"/>
          </a:xfrm>
          <a:custGeom>
            <a:avLst/>
            <a:gdLst/>
            <a:ahLst/>
            <a:cxnLst/>
            <a:rect l="l" t="t" r="r" b="b"/>
            <a:pathLst>
              <a:path w="49279" h="39988" extrusionOk="0">
                <a:moveTo>
                  <a:pt x="7997" y="0"/>
                </a:moveTo>
                <a:cubicBezTo>
                  <a:pt x="3580" y="0"/>
                  <a:pt x="0" y="3579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8"/>
                  <a:pt x="7997" y="39988"/>
                </a:cubicBezTo>
                <a:lnTo>
                  <a:pt x="41282" y="39988"/>
                </a:lnTo>
                <a:cubicBezTo>
                  <a:pt x="45697" y="39988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79"/>
                  <a:pt x="45697" y="0"/>
                  <a:pt x="41282" y="0"/>
                </a:cubicBezTo>
                <a:close/>
              </a:path>
            </a:pathLst>
          </a:custGeom>
          <a:noFill/>
          <a:ln w="28575" cap="flat" cmpd="sng">
            <a:solidFill>
              <a:srgbClr val="657E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rPr>
              <a:t>Signal Power</a:t>
            </a:r>
            <a:endParaRPr dirty="0">
              <a:solidFill>
                <a:srgbClr val="D7E9F4"/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14" name="Google Shape;8096;p67">
            <a:extLst>
              <a:ext uri="{FF2B5EF4-FFF2-40B4-BE49-F238E27FC236}">
                <a16:creationId xmlns:a16="http://schemas.microsoft.com/office/drawing/2014/main" id="{DC1803B4-5674-4284-98F7-92F00360A32D}"/>
              </a:ext>
            </a:extLst>
          </p:cNvPr>
          <p:cNvSpPr/>
          <p:nvPr/>
        </p:nvSpPr>
        <p:spPr>
          <a:xfrm>
            <a:off x="5660118" y="3588172"/>
            <a:ext cx="1041372" cy="845035"/>
          </a:xfrm>
          <a:custGeom>
            <a:avLst/>
            <a:gdLst/>
            <a:ahLst/>
            <a:cxnLst/>
            <a:rect l="l" t="t" r="r" b="b"/>
            <a:pathLst>
              <a:path w="49279" h="39988" extrusionOk="0">
                <a:moveTo>
                  <a:pt x="7995" y="0"/>
                </a:moveTo>
                <a:cubicBezTo>
                  <a:pt x="3580" y="0"/>
                  <a:pt x="0" y="3579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8"/>
                  <a:pt x="7995" y="39988"/>
                </a:cubicBezTo>
                <a:lnTo>
                  <a:pt x="41282" y="39988"/>
                </a:lnTo>
                <a:cubicBezTo>
                  <a:pt x="45698" y="39988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79"/>
                  <a:pt x="45698" y="0"/>
                  <a:pt x="41282" y="0"/>
                </a:cubicBezTo>
                <a:close/>
              </a:path>
            </a:pathLst>
          </a:custGeom>
          <a:noFill/>
          <a:ln w="28575" cap="flat" cmpd="sng">
            <a:solidFill>
              <a:srgbClr val="657E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rPr>
              <a:t>NLI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rPr>
              <a:t>Power</a:t>
            </a:r>
            <a:endParaRPr dirty="0">
              <a:solidFill>
                <a:srgbClr val="D7E9F4"/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grpSp>
        <p:nvGrpSpPr>
          <p:cNvPr id="66" name="Google Shape;8050;p67">
            <a:extLst>
              <a:ext uri="{FF2B5EF4-FFF2-40B4-BE49-F238E27FC236}">
                <a16:creationId xmlns:a16="http://schemas.microsoft.com/office/drawing/2014/main" id="{1097E7B0-8653-4D19-AB8F-A1B90B90251B}"/>
              </a:ext>
            </a:extLst>
          </p:cNvPr>
          <p:cNvGrpSpPr/>
          <p:nvPr/>
        </p:nvGrpSpPr>
        <p:grpSpPr>
          <a:xfrm rot="5400000" flipH="1">
            <a:off x="4740180" y="3216815"/>
            <a:ext cx="1203104" cy="455988"/>
            <a:chOff x="2493852" y="2794333"/>
            <a:chExt cx="259185" cy="98233"/>
          </a:xfrm>
        </p:grpSpPr>
        <p:sp>
          <p:nvSpPr>
            <p:cNvPr id="67" name="Google Shape;8051;p67">
              <a:extLst>
                <a:ext uri="{FF2B5EF4-FFF2-40B4-BE49-F238E27FC236}">
                  <a16:creationId xmlns:a16="http://schemas.microsoft.com/office/drawing/2014/main" id="{7BDFFB1A-ABCD-4016-8092-8BC84D36001A}"/>
                </a:ext>
              </a:extLst>
            </p:cNvPr>
            <p:cNvSpPr/>
            <p:nvPr/>
          </p:nvSpPr>
          <p:spPr>
            <a:xfrm>
              <a:off x="2500419" y="2800896"/>
              <a:ext cx="246135" cy="85123"/>
            </a:xfrm>
            <a:custGeom>
              <a:avLst/>
              <a:gdLst/>
              <a:ahLst/>
              <a:cxnLst/>
              <a:rect l="l" t="t" r="r" b="b"/>
              <a:pathLst>
                <a:path w="54066" h="18698" extrusionOk="0">
                  <a:moveTo>
                    <a:pt x="243" y="1"/>
                  </a:moveTo>
                  <a:cubicBezTo>
                    <a:pt x="108" y="1"/>
                    <a:pt x="1" y="108"/>
                    <a:pt x="1" y="243"/>
                  </a:cubicBezTo>
                  <a:cubicBezTo>
                    <a:pt x="1" y="4216"/>
                    <a:pt x="3233" y="7447"/>
                    <a:pt x="7204" y="7447"/>
                  </a:cubicBezTo>
                  <a:lnTo>
                    <a:pt x="47616" y="7447"/>
                  </a:lnTo>
                  <a:cubicBezTo>
                    <a:pt x="50905" y="7447"/>
                    <a:pt x="53581" y="10122"/>
                    <a:pt x="53581" y="13412"/>
                  </a:cubicBezTo>
                  <a:lnTo>
                    <a:pt x="53581" y="18455"/>
                  </a:lnTo>
                  <a:cubicBezTo>
                    <a:pt x="53581" y="18590"/>
                    <a:pt x="53688" y="18697"/>
                    <a:pt x="53823" y="18697"/>
                  </a:cubicBezTo>
                  <a:cubicBezTo>
                    <a:pt x="53957" y="18697"/>
                    <a:pt x="54065" y="18590"/>
                    <a:pt x="54062" y="18455"/>
                  </a:cubicBezTo>
                  <a:lnTo>
                    <a:pt x="54062" y="13412"/>
                  </a:lnTo>
                  <a:cubicBezTo>
                    <a:pt x="54062" y="9854"/>
                    <a:pt x="51169" y="6961"/>
                    <a:pt x="47611" y="6961"/>
                  </a:cubicBezTo>
                  <a:lnTo>
                    <a:pt x="7203" y="6961"/>
                  </a:lnTo>
                  <a:cubicBezTo>
                    <a:pt x="3498" y="6961"/>
                    <a:pt x="485" y="3946"/>
                    <a:pt x="485" y="243"/>
                  </a:cubicBezTo>
                  <a:cubicBezTo>
                    <a:pt x="485" y="108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  <p:sp>
          <p:nvSpPr>
            <p:cNvPr id="68" name="Google Shape;8052;p67">
              <a:extLst>
                <a:ext uri="{FF2B5EF4-FFF2-40B4-BE49-F238E27FC236}">
                  <a16:creationId xmlns:a16="http://schemas.microsoft.com/office/drawing/2014/main" id="{30A7543E-B6A8-49E3-857A-8C3E3E3A5FDE}"/>
                </a:ext>
              </a:extLst>
            </p:cNvPr>
            <p:cNvSpPr/>
            <p:nvPr/>
          </p:nvSpPr>
          <p:spPr>
            <a:xfrm>
              <a:off x="2493852" y="2794333"/>
              <a:ext cx="15360" cy="15356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0"/>
                    <a:pt x="3374" y="2617"/>
                    <a:pt x="3374" y="1687"/>
                  </a:cubicBezTo>
                  <a:cubicBezTo>
                    <a:pt x="3374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  <p:sp>
          <p:nvSpPr>
            <p:cNvPr id="69" name="Google Shape;8053;p67">
              <a:extLst>
                <a:ext uri="{FF2B5EF4-FFF2-40B4-BE49-F238E27FC236}">
                  <a16:creationId xmlns:a16="http://schemas.microsoft.com/office/drawing/2014/main" id="{E497CCAB-AD8C-44EA-B068-39705809A1A7}"/>
                </a:ext>
              </a:extLst>
            </p:cNvPr>
            <p:cNvSpPr/>
            <p:nvPr/>
          </p:nvSpPr>
          <p:spPr>
            <a:xfrm>
              <a:off x="2737686" y="2877210"/>
              <a:ext cx="15351" cy="15356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6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</p:grpSp>
      <p:grpSp>
        <p:nvGrpSpPr>
          <p:cNvPr id="70" name="Google Shape;8058;p67">
            <a:extLst>
              <a:ext uri="{FF2B5EF4-FFF2-40B4-BE49-F238E27FC236}">
                <a16:creationId xmlns:a16="http://schemas.microsoft.com/office/drawing/2014/main" id="{BD160E8C-748F-4863-895C-4CD9E9F63EBB}"/>
              </a:ext>
            </a:extLst>
          </p:cNvPr>
          <p:cNvGrpSpPr/>
          <p:nvPr/>
        </p:nvGrpSpPr>
        <p:grpSpPr>
          <a:xfrm rot="5400000" flipH="1">
            <a:off x="5306128" y="2420152"/>
            <a:ext cx="71281" cy="455983"/>
            <a:chOff x="2788083" y="2794333"/>
            <a:chExt cx="15356" cy="98232"/>
          </a:xfrm>
        </p:grpSpPr>
        <p:sp>
          <p:nvSpPr>
            <p:cNvPr id="71" name="Google Shape;8059;p67">
              <a:extLst>
                <a:ext uri="{FF2B5EF4-FFF2-40B4-BE49-F238E27FC236}">
                  <a16:creationId xmlns:a16="http://schemas.microsoft.com/office/drawing/2014/main" id="{AFF256D3-3AEB-45C8-8C42-5F870BCE5765}"/>
                </a:ext>
              </a:extLst>
            </p:cNvPr>
            <p:cNvSpPr/>
            <p:nvPr/>
          </p:nvSpPr>
          <p:spPr>
            <a:xfrm>
              <a:off x="2794655" y="2800905"/>
              <a:ext cx="2213" cy="85114"/>
            </a:xfrm>
            <a:custGeom>
              <a:avLst/>
              <a:gdLst/>
              <a:ahLst/>
              <a:cxnLst/>
              <a:rect l="l" t="t" r="r" b="b"/>
              <a:pathLst>
                <a:path w="486" h="18696" extrusionOk="0">
                  <a:moveTo>
                    <a:pt x="243" y="0"/>
                  </a:moveTo>
                  <a:cubicBezTo>
                    <a:pt x="108" y="0"/>
                    <a:pt x="1" y="109"/>
                    <a:pt x="1" y="243"/>
                  </a:cubicBezTo>
                  <a:lnTo>
                    <a:pt x="1" y="18453"/>
                  </a:lnTo>
                  <a:cubicBezTo>
                    <a:pt x="1" y="18588"/>
                    <a:pt x="108" y="18695"/>
                    <a:pt x="243" y="18695"/>
                  </a:cubicBezTo>
                  <a:cubicBezTo>
                    <a:pt x="377" y="18695"/>
                    <a:pt x="485" y="18588"/>
                    <a:pt x="485" y="18453"/>
                  </a:cubicBezTo>
                  <a:lnTo>
                    <a:pt x="485" y="243"/>
                  </a:lnTo>
                  <a:cubicBezTo>
                    <a:pt x="485" y="109"/>
                    <a:pt x="377" y="0"/>
                    <a:pt x="243" y="0"/>
                  </a:cubicBezTo>
                  <a:close/>
                </a:path>
              </a:pathLst>
            </a:custGeom>
            <a:solidFill>
              <a:srgbClr val="9FA0A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  <p:sp>
          <p:nvSpPr>
            <p:cNvPr id="72" name="Google Shape;8060;p67">
              <a:extLst>
                <a:ext uri="{FF2B5EF4-FFF2-40B4-BE49-F238E27FC236}">
                  <a16:creationId xmlns:a16="http://schemas.microsoft.com/office/drawing/2014/main" id="{008C2A0D-E86C-406B-9AEC-03B4243B5861}"/>
                </a:ext>
              </a:extLst>
            </p:cNvPr>
            <p:cNvSpPr/>
            <p:nvPr/>
          </p:nvSpPr>
          <p:spPr>
            <a:xfrm>
              <a:off x="2788083" y="2794333"/>
              <a:ext cx="15356" cy="15356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7"/>
                    <a:pt x="3372" y="1687"/>
                  </a:cubicBezTo>
                  <a:cubicBezTo>
                    <a:pt x="3372" y="754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  <p:sp>
          <p:nvSpPr>
            <p:cNvPr id="73" name="Google Shape;8061;p67">
              <a:extLst>
                <a:ext uri="{FF2B5EF4-FFF2-40B4-BE49-F238E27FC236}">
                  <a16:creationId xmlns:a16="http://schemas.microsoft.com/office/drawing/2014/main" id="{C9372E0B-12E9-4703-820B-C9BA3A4AC7D2}"/>
                </a:ext>
              </a:extLst>
            </p:cNvPr>
            <p:cNvSpPr/>
            <p:nvPr/>
          </p:nvSpPr>
          <p:spPr>
            <a:xfrm>
              <a:off x="2788083" y="2877210"/>
              <a:ext cx="15356" cy="15356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6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</p:grpSp>
      <p:grpSp>
        <p:nvGrpSpPr>
          <p:cNvPr id="74" name="Google Shape;8066;p67">
            <a:extLst>
              <a:ext uri="{FF2B5EF4-FFF2-40B4-BE49-F238E27FC236}">
                <a16:creationId xmlns:a16="http://schemas.microsoft.com/office/drawing/2014/main" id="{183405E2-583C-41F4-8A50-655604F73F0A}"/>
              </a:ext>
            </a:extLst>
          </p:cNvPr>
          <p:cNvGrpSpPr/>
          <p:nvPr/>
        </p:nvGrpSpPr>
        <p:grpSpPr>
          <a:xfrm rot="5400000" flipH="1">
            <a:off x="4740177" y="1593335"/>
            <a:ext cx="1203105" cy="455983"/>
            <a:chOff x="2838475" y="2794333"/>
            <a:chExt cx="259185" cy="98232"/>
          </a:xfrm>
        </p:grpSpPr>
        <p:sp>
          <p:nvSpPr>
            <p:cNvPr id="75" name="Google Shape;8067;p67">
              <a:extLst>
                <a:ext uri="{FF2B5EF4-FFF2-40B4-BE49-F238E27FC236}">
                  <a16:creationId xmlns:a16="http://schemas.microsoft.com/office/drawing/2014/main" id="{FF34BBFE-3613-4DE4-84B4-899D6BFEE2B1}"/>
                </a:ext>
              </a:extLst>
            </p:cNvPr>
            <p:cNvSpPr/>
            <p:nvPr/>
          </p:nvSpPr>
          <p:spPr>
            <a:xfrm>
              <a:off x="2845042" y="2800896"/>
              <a:ext cx="246122" cy="85123"/>
            </a:xfrm>
            <a:custGeom>
              <a:avLst/>
              <a:gdLst/>
              <a:ahLst/>
              <a:cxnLst/>
              <a:rect l="l" t="t" r="r" b="b"/>
              <a:pathLst>
                <a:path w="54063" h="18698" extrusionOk="0">
                  <a:moveTo>
                    <a:pt x="53821" y="1"/>
                  </a:moveTo>
                  <a:cubicBezTo>
                    <a:pt x="53687" y="1"/>
                    <a:pt x="53579" y="108"/>
                    <a:pt x="53579" y="243"/>
                  </a:cubicBezTo>
                  <a:cubicBezTo>
                    <a:pt x="53579" y="3946"/>
                    <a:pt x="50564" y="6961"/>
                    <a:pt x="46861" y="6961"/>
                  </a:cubicBezTo>
                  <a:lnTo>
                    <a:pt x="6451" y="6961"/>
                  </a:lnTo>
                  <a:cubicBezTo>
                    <a:pt x="2895" y="6961"/>
                    <a:pt x="0" y="9857"/>
                    <a:pt x="0" y="13412"/>
                  </a:cubicBezTo>
                  <a:lnTo>
                    <a:pt x="0" y="18455"/>
                  </a:lnTo>
                  <a:cubicBezTo>
                    <a:pt x="0" y="18590"/>
                    <a:pt x="109" y="18697"/>
                    <a:pt x="242" y="18697"/>
                  </a:cubicBezTo>
                  <a:cubicBezTo>
                    <a:pt x="379" y="18697"/>
                    <a:pt x="487" y="18590"/>
                    <a:pt x="486" y="18455"/>
                  </a:cubicBezTo>
                  <a:lnTo>
                    <a:pt x="486" y="13412"/>
                  </a:lnTo>
                  <a:cubicBezTo>
                    <a:pt x="486" y="10122"/>
                    <a:pt x="3162" y="7447"/>
                    <a:pt x="6451" y="7447"/>
                  </a:cubicBezTo>
                  <a:lnTo>
                    <a:pt x="46858" y="7447"/>
                  </a:lnTo>
                  <a:cubicBezTo>
                    <a:pt x="50831" y="7447"/>
                    <a:pt x="54063" y="4215"/>
                    <a:pt x="54063" y="243"/>
                  </a:cubicBezTo>
                  <a:cubicBezTo>
                    <a:pt x="54063" y="108"/>
                    <a:pt x="53954" y="1"/>
                    <a:pt x="53821" y="1"/>
                  </a:cubicBezTo>
                  <a:close/>
                </a:path>
              </a:pathLst>
            </a:custGeom>
            <a:solidFill>
              <a:srgbClr val="9FA0A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  <p:sp>
          <p:nvSpPr>
            <p:cNvPr id="76" name="Google Shape;8068;p67">
              <a:extLst>
                <a:ext uri="{FF2B5EF4-FFF2-40B4-BE49-F238E27FC236}">
                  <a16:creationId xmlns:a16="http://schemas.microsoft.com/office/drawing/2014/main" id="{D9455C83-9A5A-493F-9C62-952A13AB8738}"/>
                </a:ext>
              </a:extLst>
            </p:cNvPr>
            <p:cNvSpPr/>
            <p:nvPr/>
          </p:nvSpPr>
          <p:spPr>
            <a:xfrm>
              <a:off x="3082301" y="2794333"/>
              <a:ext cx="15360" cy="15356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0" y="754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0"/>
                    <a:pt x="3373" y="2617"/>
                    <a:pt x="3373" y="1687"/>
                  </a:cubicBezTo>
                  <a:cubicBezTo>
                    <a:pt x="3373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  <p:sp>
          <p:nvSpPr>
            <p:cNvPr id="77" name="Google Shape;8069;p67">
              <a:extLst>
                <a:ext uri="{FF2B5EF4-FFF2-40B4-BE49-F238E27FC236}">
                  <a16:creationId xmlns:a16="http://schemas.microsoft.com/office/drawing/2014/main" id="{11C5BDEA-4D0F-4306-97F4-4DEDBEA8DD15}"/>
                </a:ext>
              </a:extLst>
            </p:cNvPr>
            <p:cNvSpPr/>
            <p:nvPr/>
          </p:nvSpPr>
          <p:spPr>
            <a:xfrm>
              <a:off x="2838475" y="2877210"/>
              <a:ext cx="15351" cy="15356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6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</p:grpSp>
      <p:grpSp>
        <p:nvGrpSpPr>
          <p:cNvPr id="78" name="Google Shape;8050;p67">
            <a:extLst>
              <a:ext uri="{FF2B5EF4-FFF2-40B4-BE49-F238E27FC236}">
                <a16:creationId xmlns:a16="http://schemas.microsoft.com/office/drawing/2014/main" id="{65FB3850-1A1A-42AB-95E8-6BF76C34B568}"/>
              </a:ext>
            </a:extLst>
          </p:cNvPr>
          <p:cNvGrpSpPr/>
          <p:nvPr/>
        </p:nvGrpSpPr>
        <p:grpSpPr>
          <a:xfrm rot="16200000">
            <a:off x="6446750" y="3216815"/>
            <a:ext cx="1203104" cy="455988"/>
            <a:chOff x="2493852" y="2794333"/>
            <a:chExt cx="259185" cy="98233"/>
          </a:xfrm>
        </p:grpSpPr>
        <p:sp>
          <p:nvSpPr>
            <p:cNvPr id="79" name="Google Shape;8051;p67">
              <a:extLst>
                <a:ext uri="{FF2B5EF4-FFF2-40B4-BE49-F238E27FC236}">
                  <a16:creationId xmlns:a16="http://schemas.microsoft.com/office/drawing/2014/main" id="{CB3F493D-5280-45D1-9D3E-EE065B193431}"/>
                </a:ext>
              </a:extLst>
            </p:cNvPr>
            <p:cNvSpPr/>
            <p:nvPr/>
          </p:nvSpPr>
          <p:spPr>
            <a:xfrm>
              <a:off x="2500419" y="2800896"/>
              <a:ext cx="246135" cy="85123"/>
            </a:xfrm>
            <a:custGeom>
              <a:avLst/>
              <a:gdLst/>
              <a:ahLst/>
              <a:cxnLst/>
              <a:rect l="l" t="t" r="r" b="b"/>
              <a:pathLst>
                <a:path w="54066" h="18698" extrusionOk="0">
                  <a:moveTo>
                    <a:pt x="243" y="1"/>
                  </a:moveTo>
                  <a:cubicBezTo>
                    <a:pt x="108" y="1"/>
                    <a:pt x="1" y="108"/>
                    <a:pt x="1" y="243"/>
                  </a:cubicBezTo>
                  <a:cubicBezTo>
                    <a:pt x="1" y="4216"/>
                    <a:pt x="3233" y="7447"/>
                    <a:pt x="7204" y="7447"/>
                  </a:cubicBezTo>
                  <a:lnTo>
                    <a:pt x="47616" y="7447"/>
                  </a:lnTo>
                  <a:cubicBezTo>
                    <a:pt x="50905" y="7447"/>
                    <a:pt x="53581" y="10122"/>
                    <a:pt x="53581" y="13412"/>
                  </a:cubicBezTo>
                  <a:lnTo>
                    <a:pt x="53581" y="18455"/>
                  </a:lnTo>
                  <a:cubicBezTo>
                    <a:pt x="53581" y="18590"/>
                    <a:pt x="53688" y="18697"/>
                    <a:pt x="53823" y="18697"/>
                  </a:cubicBezTo>
                  <a:cubicBezTo>
                    <a:pt x="53957" y="18697"/>
                    <a:pt x="54065" y="18590"/>
                    <a:pt x="54062" y="18455"/>
                  </a:cubicBezTo>
                  <a:lnTo>
                    <a:pt x="54062" y="13412"/>
                  </a:lnTo>
                  <a:cubicBezTo>
                    <a:pt x="54062" y="9854"/>
                    <a:pt x="51169" y="6961"/>
                    <a:pt x="47611" y="6961"/>
                  </a:cubicBezTo>
                  <a:lnTo>
                    <a:pt x="7203" y="6961"/>
                  </a:lnTo>
                  <a:cubicBezTo>
                    <a:pt x="3498" y="6961"/>
                    <a:pt x="485" y="3946"/>
                    <a:pt x="485" y="243"/>
                  </a:cubicBezTo>
                  <a:cubicBezTo>
                    <a:pt x="485" y="108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  <p:sp>
          <p:nvSpPr>
            <p:cNvPr id="80" name="Google Shape;8052;p67">
              <a:extLst>
                <a:ext uri="{FF2B5EF4-FFF2-40B4-BE49-F238E27FC236}">
                  <a16:creationId xmlns:a16="http://schemas.microsoft.com/office/drawing/2014/main" id="{2FC68BAF-40CA-4C60-9857-72DC218A8900}"/>
                </a:ext>
              </a:extLst>
            </p:cNvPr>
            <p:cNvSpPr/>
            <p:nvPr/>
          </p:nvSpPr>
          <p:spPr>
            <a:xfrm>
              <a:off x="2493852" y="2794333"/>
              <a:ext cx="15360" cy="15356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0"/>
                    <a:pt x="3374" y="2617"/>
                    <a:pt x="3374" y="1687"/>
                  </a:cubicBezTo>
                  <a:cubicBezTo>
                    <a:pt x="3374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  <p:sp>
          <p:nvSpPr>
            <p:cNvPr id="81" name="Google Shape;8053;p67">
              <a:extLst>
                <a:ext uri="{FF2B5EF4-FFF2-40B4-BE49-F238E27FC236}">
                  <a16:creationId xmlns:a16="http://schemas.microsoft.com/office/drawing/2014/main" id="{53EAC9AF-9D88-4D8D-85F4-77D7E2F59764}"/>
                </a:ext>
              </a:extLst>
            </p:cNvPr>
            <p:cNvSpPr/>
            <p:nvPr/>
          </p:nvSpPr>
          <p:spPr>
            <a:xfrm>
              <a:off x="2737686" y="2877210"/>
              <a:ext cx="15351" cy="15356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6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</p:grpSp>
      <p:grpSp>
        <p:nvGrpSpPr>
          <p:cNvPr id="82" name="Google Shape;8058;p67">
            <a:extLst>
              <a:ext uri="{FF2B5EF4-FFF2-40B4-BE49-F238E27FC236}">
                <a16:creationId xmlns:a16="http://schemas.microsoft.com/office/drawing/2014/main" id="{83378719-8D8B-4575-9067-DC15888B68C5}"/>
              </a:ext>
            </a:extLst>
          </p:cNvPr>
          <p:cNvGrpSpPr/>
          <p:nvPr/>
        </p:nvGrpSpPr>
        <p:grpSpPr>
          <a:xfrm rot="16200000">
            <a:off x="7012698" y="2420152"/>
            <a:ext cx="71281" cy="455983"/>
            <a:chOff x="2788083" y="2794333"/>
            <a:chExt cx="15356" cy="98232"/>
          </a:xfrm>
        </p:grpSpPr>
        <p:sp>
          <p:nvSpPr>
            <p:cNvPr id="83" name="Google Shape;8059;p67">
              <a:extLst>
                <a:ext uri="{FF2B5EF4-FFF2-40B4-BE49-F238E27FC236}">
                  <a16:creationId xmlns:a16="http://schemas.microsoft.com/office/drawing/2014/main" id="{B760DFEE-3A98-40B2-BB49-1AA5BAFF2290}"/>
                </a:ext>
              </a:extLst>
            </p:cNvPr>
            <p:cNvSpPr/>
            <p:nvPr/>
          </p:nvSpPr>
          <p:spPr>
            <a:xfrm>
              <a:off x="2794655" y="2800905"/>
              <a:ext cx="2213" cy="85114"/>
            </a:xfrm>
            <a:custGeom>
              <a:avLst/>
              <a:gdLst/>
              <a:ahLst/>
              <a:cxnLst/>
              <a:rect l="l" t="t" r="r" b="b"/>
              <a:pathLst>
                <a:path w="486" h="18696" extrusionOk="0">
                  <a:moveTo>
                    <a:pt x="243" y="0"/>
                  </a:moveTo>
                  <a:cubicBezTo>
                    <a:pt x="108" y="0"/>
                    <a:pt x="1" y="109"/>
                    <a:pt x="1" y="243"/>
                  </a:cubicBezTo>
                  <a:lnTo>
                    <a:pt x="1" y="18453"/>
                  </a:lnTo>
                  <a:cubicBezTo>
                    <a:pt x="1" y="18588"/>
                    <a:pt x="108" y="18695"/>
                    <a:pt x="243" y="18695"/>
                  </a:cubicBezTo>
                  <a:cubicBezTo>
                    <a:pt x="377" y="18695"/>
                    <a:pt x="485" y="18588"/>
                    <a:pt x="485" y="18453"/>
                  </a:cubicBezTo>
                  <a:lnTo>
                    <a:pt x="485" y="243"/>
                  </a:lnTo>
                  <a:cubicBezTo>
                    <a:pt x="485" y="109"/>
                    <a:pt x="377" y="0"/>
                    <a:pt x="243" y="0"/>
                  </a:cubicBezTo>
                  <a:close/>
                </a:path>
              </a:pathLst>
            </a:custGeom>
            <a:solidFill>
              <a:srgbClr val="9FA0A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  <p:sp>
          <p:nvSpPr>
            <p:cNvPr id="84" name="Google Shape;8060;p67">
              <a:extLst>
                <a:ext uri="{FF2B5EF4-FFF2-40B4-BE49-F238E27FC236}">
                  <a16:creationId xmlns:a16="http://schemas.microsoft.com/office/drawing/2014/main" id="{9C8A4A70-3934-4902-8AE1-CC43DB37BA69}"/>
                </a:ext>
              </a:extLst>
            </p:cNvPr>
            <p:cNvSpPr/>
            <p:nvPr/>
          </p:nvSpPr>
          <p:spPr>
            <a:xfrm>
              <a:off x="2788083" y="2794333"/>
              <a:ext cx="15356" cy="15356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7"/>
                    <a:pt x="3372" y="1687"/>
                  </a:cubicBezTo>
                  <a:cubicBezTo>
                    <a:pt x="3372" y="754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  <p:sp>
          <p:nvSpPr>
            <p:cNvPr id="85" name="Google Shape;8061;p67">
              <a:extLst>
                <a:ext uri="{FF2B5EF4-FFF2-40B4-BE49-F238E27FC236}">
                  <a16:creationId xmlns:a16="http://schemas.microsoft.com/office/drawing/2014/main" id="{E5651968-8E58-4BE6-ADDD-70C96C45CB80}"/>
                </a:ext>
              </a:extLst>
            </p:cNvPr>
            <p:cNvSpPr/>
            <p:nvPr/>
          </p:nvSpPr>
          <p:spPr>
            <a:xfrm>
              <a:off x="2788083" y="2877210"/>
              <a:ext cx="15356" cy="15356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6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</p:grpSp>
      <p:grpSp>
        <p:nvGrpSpPr>
          <p:cNvPr id="86" name="Google Shape;8066;p67">
            <a:extLst>
              <a:ext uri="{FF2B5EF4-FFF2-40B4-BE49-F238E27FC236}">
                <a16:creationId xmlns:a16="http://schemas.microsoft.com/office/drawing/2014/main" id="{85B6E451-9758-4214-8DCC-4FF19CECB6D3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6446747" y="1593335"/>
            <a:ext cx="1203105" cy="455983"/>
            <a:chOff x="2838475" y="2794333"/>
            <a:chExt cx="259185" cy="98232"/>
          </a:xfrm>
        </p:grpSpPr>
        <p:sp>
          <p:nvSpPr>
            <p:cNvPr id="87" name="Google Shape;8067;p67">
              <a:extLst>
                <a:ext uri="{FF2B5EF4-FFF2-40B4-BE49-F238E27FC236}">
                  <a16:creationId xmlns:a16="http://schemas.microsoft.com/office/drawing/2014/main" id="{108DDAFA-D911-49C8-AD4E-F23895794DAA}"/>
                </a:ext>
              </a:extLst>
            </p:cNvPr>
            <p:cNvSpPr/>
            <p:nvPr/>
          </p:nvSpPr>
          <p:spPr>
            <a:xfrm>
              <a:off x="2845042" y="2800896"/>
              <a:ext cx="246122" cy="85123"/>
            </a:xfrm>
            <a:custGeom>
              <a:avLst/>
              <a:gdLst/>
              <a:ahLst/>
              <a:cxnLst/>
              <a:rect l="l" t="t" r="r" b="b"/>
              <a:pathLst>
                <a:path w="54063" h="18698" extrusionOk="0">
                  <a:moveTo>
                    <a:pt x="53821" y="1"/>
                  </a:moveTo>
                  <a:cubicBezTo>
                    <a:pt x="53687" y="1"/>
                    <a:pt x="53579" y="108"/>
                    <a:pt x="53579" y="243"/>
                  </a:cubicBezTo>
                  <a:cubicBezTo>
                    <a:pt x="53579" y="3946"/>
                    <a:pt x="50564" y="6961"/>
                    <a:pt x="46861" y="6961"/>
                  </a:cubicBezTo>
                  <a:lnTo>
                    <a:pt x="6451" y="6961"/>
                  </a:lnTo>
                  <a:cubicBezTo>
                    <a:pt x="2895" y="6961"/>
                    <a:pt x="0" y="9857"/>
                    <a:pt x="0" y="13412"/>
                  </a:cubicBezTo>
                  <a:lnTo>
                    <a:pt x="0" y="18455"/>
                  </a:lnTo>
                  <a:cubicBezTo>
                    <a:pt x="0" y="18590"/>
                    <a:pt x="109" y="18697"/>
                    <a:pt x="242" y="18697"/>
                  </a:cubicBezTo>
                  <a:cubicBezTo>
                    <a:pt x="379" y="18697"/>
                    <a:pt x="487" y="18590"/>
                    <a:pt x="486" y="18455"/>
                  </a:cubicBezTo>
                  <a:lnTo>
                    <a:pt x="486" y="13412"/>
                  </a:lnTo>
                  <a:cubicBezTo>
                    <a:pt x="486" y="10122"/>
                    <a:pt x="3162" y="7447"/>
                    <a:pt x="6451" y="7447"/>
                  </a:cubicBezTo>
                  <a:lnTo>
                    <a:pt x="46858" y="7447"/>
                  </a:lnTo>
                  <a:cubicBezTo>
                    <a:pt x="50831" y="7447"/>
                    <a:pt x="54063" y="4215"/>
                    <a:pt x="54063" y="243"/>
                  </a:cubicBezTo>
                  <a:cubicBezTo>
                    <a:pt x="54063" y="108"/>
                    <a:pt x="53954" y="1"/>
                    <a:pt x="53821" y="1"/>
                  </a:cubicBezTo>
                  <a:close/>
                </a:path>
              </a:pathLst>
            </a:custGeom>
            <a:solidFill>
              <a:srgbClr val="9FA0A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  <p:sp>
          <p:nvSpPr>
            <p:cNvPr id="88" name="Google Shape;8068;p67">
              <a:extLst>
                <a:ext uri="{FF2B5EF4-FFF2-40B4-BE49-F238E27FC236}">
                  <a16:creationId xmlns:a16="http://schemas.microsoft.com/office/drawing/2014/main" id="{F2837382-F013-47E5-B45E-5940D21EAE45}"/>
                </a:ext>
              </a:extLst>
            </p:cNvPr>
            <p:cNvSpPr/>
            <p:nvPr/>
          </p:nvSpPr>
          <p:spPr>
            <a:xfrm>
              <a:off x="3082301" y="2794333"/>
              <a:ext cx="15360" cy="15356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0" y="754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0"/>
                    <a:pt x="3373" y="2617"/>
                    <a:pt x="3373" y="1687"/>
                  </a:cubicBezTo>
                  <a:cubicBezTo>
                    <a:pt x="3373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  <p:sp>
          <p:nvSpPr>
            <p:cNvPr id="89" name="Google Shape;8069;p67">
              <a:extLst>
                <a:ext uri="{FF2B5EF4-FFF2-40B4-BE49-F238E27FC236}">
                  <a16:creationId xmlns:a16="http://schemas.microsoft.com/office/drawing/2014/main" id="{8979D6EC-AD62-4C1E-B0B0-052EBA52B6FC}"/>
                </a:ext>
              </a:extLst>
            </p:cNvPr>
            <p:cNvSpPr/>
            <p:nvPr/>
          </p:nvSpPr>
          <p:spPr>
            <a:xfrm>
              <a:off x="2838475" y="2877210"/>
              <a:ext cx="15351" cy="15356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6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</p:grpSp>
      <p:sp>
        <p:nvSpPr>
          <p:cNvPr id="90" name="Google Shape;8080;p67">
            <a:extLst>
              <a:ext uri="{FF2B5EF4-FFF2-40B4-BE49-F238E27FC236}">
                <a16:creationId xmlns:a16="http://schemas.microsoft.com/office/drawing/2014/main" id="{A73827B7-9F58-46A2-9628-31A21D1DBE82}"/>
              </a:ext>
            </a:extLst>
          </p:cNvPr>
          <p:cNvSpPr/>
          <p:nvPr/>
        </p:nvSpPr>
        <p:spPr>
          <a:xfrm>
            <a:off x="7394213" y="2206152"/>
            <a:ext cx="1041331" cy="845035"/>
          </a:xfrm>
          <a:custGeom>
            <a:avLst/>
            <a:gdLst/>
            <a:ahLst/>
            <a:cxnLst/>
            <a:rect l="l" t="t" r="r" b="b"/>
            <a:pathLst>
              <a:path w="49277" h="39988" extrusionOk="0">
                <a:moveTo>
                  <a:pt x="7996" y="0"/>
                </a:moveTo>
                <a:cubicBezTo>
                  <a:pt x="3580" y="0"/>
                  <a:pt x="0" y="3579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8"/>
                  <a:pt x="7996" y="39988"/>
                </a:cubicBezTo>
                <a:lnTo>
                  <a:pt x="41280" y="39988"/>
                </a:lnTo>
                <a:cubicBezTo>
                  <a:pt x="45697" y="39988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7" y="3579"/>
                  <a:pt x="45697" y="0"/>
                  <a:pt x="41280" y="0"/>
                </a:cubicBezTo>
                <a:close/>
              </a:path>
            </a:pathLst>
          </a:custGeom>
          <a:noFill/>
          <a:ln w="28575" cap="flat" cmpd="sng">
            <a:solidFill>
              <a:srgbClr val="657E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rPr>
              <a:t>GSNR</a:t>
            </a:r>
            <a:endParaRPr dirty="0">
              <a:solidFill>
                <a:srgbClr val="D7E9F4"/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grpSp>
        <p:nvGrpSpPr>
          <p:cNvPr id="91" name="Google Shape;8058;p67">
            <a:extLst>
              <a:ext uri="{FF2B5EF4-FFF2-40B4-BE49-F238E27FC236}">
                <a16:creationId xmlns:a16="http://schemas.microsoft.com/office/drawing/2014/main" id="{90E12D39-0D0B-4B35-84BB-44E372F3933E}"/>
              </a:ext>
            </a:extLst>
          </p:cNvPr>
          <p:cNvGrpSpPr/>
          <p:nvPr/>
        </p:nvGrpSpPr>
        <p:grpSpPr>
          <a:xfrm>
            <a:off x="7857075" y="3118662"/>
            <a:ext cx="71281" cy="209911"/>
            <a:chOff x="2788083" y="2794333"/>
            <a:chExt cx="15356" cy="45221"/>
          </a:xfrm>
        </p:grpSpPr>
        <p:sp>
          <p:nvSpPr>
            <p:cNvPr id="92" name="Google Shape;8059;p67">
              <a:extLst>
                <a:ext uri="{FF2B5EF4-FFF2-40B4-BE49-F238E27FC236}">
                  <a16:creationId xmlns:a16="http://schemas.microsoft.com/office/drawing/2014/main" id="{42C52F97-A36A-4AF4-93FF-37DDD2F471BA}"/>
                </a:ext>
              </a:extLst>
            </p:cNvPr>
            <p:cNvSpPr/>
            <p:nvPr/>
          </p:nvSpPr>
          <p:spPr>
            <a:xfrm>
              <a:off x="2794639" y="2800905"/>
              <a:ext cx="2213" cy="23266"/>
            </a:xfrm>
            <a:custGeom>
              <a:avLst/>
              <a:gdLst/>
              <a:ahLst/>
              <a:cxnLst/>
              <a:rect l="l" t="t" r="r" b="b"/>
              <a:pathLst>
                <a:path w="486" h="18696" extrusionOk="0">
                  <a:moveTo>
                    <a:pt x="243" y="0"/>
                  </a:moveTo>
                  <a:cubicBezTo>
                    <a:pt x="108" y="0"/>
                    <a:pt x="1" y="109"/>
                    <a:pt x="1" y="243"/>
                  </a:cubicBezTo>
                  <a:lnTo>
                    <a:pt x="1" y="18453"/>
                  </a:lnTo>
                  <a:cubicBezTo>
                    <a:pt x="1" y="18588"/>
                    <a:pt x="108" y="18695"/>
                    <a:pt x="243" y="18695"/>
                  </a:cubicBezTo>
                  <a:cubicBezTo>
                    <a:pt x="377" y="18695"/>
                    <a:pt x="485" y="18588"/>
                    <a:pt x="485" y="18453"/>
                  </a:cubicBezTo>
                  <a:lnTo>
                    <a:pt x="485" y="243"/>
                  </a:lnTo>
                  <a:cubicBezTo>
                    <a:pt x="485" y="109"/>
                    <a:pt x="377" y="0"/>
                    <a:pt x="243" y="0"/>
                  </a:cubicBezTo>
                  <a:close/>
                </a:path>
              </a:pathLst>
            </a:custGeom>
            <a:solidFill>
              <a:srgbClr val="9FA0A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  <p:sp>
          <p:nvSpPr>
            <p:cNvPr id="93" name="Google Shape;8060;p67">
              <a:extLst>
                <a:ext uri="{FF2B5EF4-FFF2-40B4-BE49-F238E27FC236}">
                  <a16:creationId xmlns:a16="http://schemas.microsoft.com/office/drawing/2014/main" id="{B1A64563-F235-49AE-89DC-D6743859200F}"/>
                </a:ext>
              </a:extLst>
            </p:cNvPr>
            <p:cNvSpPr/>
            <p:nvPr/>
          </p:nvSpPr>
          <p:spPr>
            <a:xfrm>
              <a:off x="2788083" y="2794333"/>
              <a:ext cx="15356" cy="15356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7"/>
                    <a:pt x="3372" y="1687"/>
                  </a:cubicBezTo>
                  <a:cubicBezTo>
                    <a:pt x="3372" y="754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  <p:sp>
          <p:nvSpPr>
            <p:cNvPr id="94" name="Google Shape;8061;p67">
              <a:extLst>
                <a:ext uri="{FF2B5EF4-FFF2-40B4-BE49-F238E27FC236}">
                  <a16:creationId xmlns:a16="http://schemas.microsoft.com/office/drawing/2014/main" id="{31DACD8E-1C38-428E-9EEF-296F595A3D48}"/>
                </a:ext>
              </a:extLst>
            </p:cNvPr>
            <p:cNvSpPr/>
            <p:nvPr/>
          </p:nvSpPr>
          <p:spPr>
            <a:xfrm>
              <a:off x="2788083" y="2824198"/>
              <a:ext cx="15356" cy="15356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6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</p:grpSp>
      <p:sp>
        <p:nvSpPr>
          <p:cNvPr id="95" name="Google Shape;8080;p67">
            <a:extLst>
              <a:ext uri="{FF2B5EF4-FFF2-40B4-BE49-F238E27FC236}">
                <a16:creationId xmlns:a16="http://schemas.microsoft.com/office/drawing/2014/main" id="{A0F8E428-3122-4402-BD9E-3E57E1863D4D}"/>
              </a:ext>
            </a:extLst>
          </p:cNvPr>
          <p:cNvSpPr/>
          <p:nvPr/>
        </p:nvSpPr>
        <p:spPr>
          <a:xfrm>
            <a:off x="7366767" y="3971657"/>
            <a:ext cx="1041331" cy="845035"/>
          </a:xfrm>
          <a:custGeom>
            <a:avLst/>
            <a:gdLst/>
            <a:ahLst/>
            <a:cxnLst/>
            <a:rect l="l" t="t" r="r" b="b"/>
            <a:pathLst>
              <a:path w="49277" h="39988" extrusionOk="0">
                <a:moveTo>
                  <a:pt x="7996" y="0"/>
                </a:moveTo>
                <a:cubicBezTo>
                  <a:pt x="3580" y="0"/>
                  <a:pt x="0" y="3579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8"/>
                  <a:pt x="7996" y="39988"/>
                </a:cubicBezTo>
                <a:lnTo>
                  <a:pt x="41280" y="39988"/>
                </a:lnTo>
                <a:cubicBezTo>
                  <a:pt x="45697" y="39988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7" y="3579"/>
                  <a:pt x="45697" y="0"/>
                  <a:pt x="41280" y="0"/>
                </a:cubicBezTo>
                <a:close/>
              </a:path>
            </a:pathLst>
          </a:custGeom>
          <a:noFill/>
          <a:ln w="28575" cap="flat" cmpd="sng">
            <a:solidFill>
              <a:srgbClr val="657E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rPr>
              <a:t>BER</a:t>
            </a:r>
            <a:endParaRPr dirty="0">
              <a:solidFill>
                <a:srgbClr val="D7E9F4"/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96" name="Google Shape;8045;p67">
            <a:extLst>
              <a:ext uri="{FF2B5EF4-FFF2-40B4-BE49-F238E27FC236}">
                <a16:creationId xmlns:a16="http://schemas.microsoft.com/office/drawing/2014/main" id="{3134B6C5-C620-4AE5-8D0E-16BE48557885}"/>
              </a:ext>
            </a:extLst>
          </p:cNvPr>
          <p:cNvSpPr/>
          <p:nvPr/>
        </p:nvSpPr>
        <p:spPr>
          <a:xfrm>
            <a:off x="7575543" y="3395922"/>
            <a:ext cx="634199" cy="231126"/>
          </a:xfrm>
          <a:custGeom>
            <a:avLst/>
            <a:gdLst/>
            <a:ahLst/>
            <a:cxnLst/>
            <a:rect l="l" t="t" r="r" b="b"/>
            <a:pathLst>
              <a:path w="116549" h="36397" extrusionOk="0">
                <a:moveTo>
                  <a:pt x="18199" y="1"/>
                </a:moveTo>
                <a:cubicBezTo>
                  <a:pt x="8148" y="1"/>
                  <a:pt x="1" y="8148"/>
                  <a:pt x="1" y="18198"/>
                </a:cubicBezTo>
                <a:cubicBezTo>
                  <a:pt x="1" y="28249"/>
                  <a:pt x="8148" y="36396"/>
                  <a:pt x="18199" y="36396"/>
                </a:cubicBezTo>
                <a:lnTo>
                  <a:pt x="98350" y="36396"/>
                </a:lnTo>
                <a:cubicBezTo>
                  <a:pt x="108401" y="36396"/>
                  <a:pt x="116548" y="28249"/>
                  <a:pt x="116548" y="18198"/>
                </a:cubicBezTo>
                <a:cubicBezTo>
                  <a:pt x="116548" y="8148"/>
                  <a:pt x="108401" y="1"/>
                  <a:pt x="98350" y="1"/>
                </a:cubicBezTo>
                <a:close/>
              </a:path>
            </a:pathLst>
          </a:custGeom>
          <a:noFill/>
          <a:ln w="28575" cap="flat" cmpd="sng">
            <a:solidFill>
              <a:srgbClr val="657E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rPr>
              <a:t>b2b</a:t>
            </a:r>
            <a:endParaRPr dirty="0">
              <a:solidFill>
                <a:srgbClr val="D7E9F4"/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grpSp>
        <p:nvGrpSpPr>
          <p:cNvPr id="97" name="Google Shape;8058;p67">
            <a:extLst>
              <a:ext uri="{FF2B5EF4-FFF2-40B4-BE49-F238E27FC236}">
                <a16:creationId xmlns:a16="http://schemas.microsoft.com/office/drawing/2014/main" id="{972AF799-D24A-4D43-B727-7C46F0155F09}"/>
              </a:ext>
            </a:extLst>
          </p:cNvPr>
          <p:cNvGrpSpPr/>
          <p:nvPr/>
        </p:nvGrpSpPr>
        <p:grpSpPr>
          <a:xfrm>
            <a:off x="7857001" y="3694397"/>
            <a:ext cx="71281" cy="209911"/>
            <a:chOff x="2788083" y="2794333"/>
            <a:chExt cx="15356" cy="45221"/>
          </a:xfrm>
        </p:grpSpPr>
        <p:sp>
          <p:nvSpPr>
            <p:cNvPr id="98" name="Google Shape;8059;p67">
              <a:extLst>
                <a:ext uri="{FF2B5EF4-FFF2-40B4-BE49-F238E27FC236}">
                  <a16:creationId xmlns:a16="http://schemas.microsoft.com/office/drawing/2014/main" id="{D989B9F5-BACC-4EB7-AF9F-CBF4FD9E545C}"/>
                </a:ext>
              </a:extLst>
            </p:cNvPr>
            <p:cNvSpPr/>
            <p:nvPr/>
          </p:nvSpPr>
          <p:spPr>
            <a:xfrm>
              <a:off x="2794639" y="2800905"/>
              <a:ext cx="2213" cy="23266"/>
            </a:xfrm>
            <a:custGeom>
              <a:avLst/>
              <a:gdLst/>
              <a:ahLst/>
              <a:cxnLst/>
              <a:rect l="l" t="t" r="r" b="b"/>
              <a:pathLst>
                <a:path w="486" h="18696" extrusionOk="0">
                  <a:moveTo>
                    <a:pt x="243" y="0"/>
                  </a:moveTo>
                  <a:cubicBezTo>
                    <a:pt x="108" y="0"/>
                    <a:pt x="1" y="109"/>
                    <a:pt x="1" y="243"/>
                  </a:cubicBezTo>
                  <a:lnTo>
                    <a:pt x="1" y="18453"/>
                  </a:lnTo>
                  <a:cubicBezTo>
                    <a:pt x="1" y="18588"/>
                    <a:pt x="108" y="18695"/>
                    <a:pt x="243" y="18695"/>
                  </a:cubicBezTo>
                  <a:cubicBezTo>
                    <a:pt x="377" y="18695"/>
                    <a:pt x="485" y="18588"/>
                    <a:pt x="485" y="18453"/>
                  </a:cubicBezTo>
                  <a:lnTo>
                    <a:pt x="485" y="243"/>
                  </a:lnTo>
                  <a:cubicBezTo>
                    <a:pt x="485" y="109"/>
                    <a:pt x="377" y="0"/>
                    <a:pt x="243" y="0"/>
                  </a:cubicBezTo>
                  <a:close/>
                </a:path>
              </a:pathLst>
            </a:custGeom>
            <a:solidFill>
              <a:srgbClr val="9FA0A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  <p:sp>
          <p:nvSpPr>
            <p:cNvPr id="99" name="Google Shape;8060;p67">
              <a:extLst>
                <a:ext uri="{FF2B5EF4-FFF2-40B4-BE49-F238E27FC236}">
                  <a16:creationId xmlns:a16="http://schemas.microsoft.com/office/drawing/2014/main" id="{21D91221-BAD9-493A-8F88-062839E18A36}"/>
                </a:ext>
              </a:extLst>
            </p:cNvPr>
            <p:cNvSpPr/>
            <p:nvPr/>
          </p:nvSpPr>
          <p:spPr>
            <a:xfrm>
              <a:off x="2788083" y="2794333"/>
              <a:ext cx="15356" cy="15356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7"/>
                    <a:pt x="3372" y="1687"/>
                  </a:cubicBezTo>
                  <a:cubicBezTo>
                    <a:pt x="3372" y="754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  <p:sp>
          <p:nvSpPr>
            <p:cNvPr id="100" name="Google Shape;8061;p67">
              <a:extLst>
                <a:ext uri="{FF2B5EF4-FFF2-40B4-BE49-F238E27FC236}">
                  <a16:creationId xmlns:a16="http://schemas.microsoft.com/office/drawing/2014/main" id="{F8C3512F-E811-473C-A569-249C8343095D}"/>
                </a:ext>
              </a:extLst>
            </p:cNvPr>
            <p:cNvSpPr/>
            <p:nvPr/>
          </p:nvSpPr>
          <p:spPr>
            <a:xfrm>
              <a:off x="2788083" y="2824198"/>
              <a:ext cx="15356" cy="15356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6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52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8" grpId="0" animBg="1"/>
      <p:bldP spid="21" grpId="0" animBg="1"/>
      <p:bldP spid="14" grpId="0" animBg="1"/>
      <p:bldP spid="90" grpId="0" animBg="1"/>
      <p:bldP spid="95" grpId="0" animBg="1"/>
      <p:bldP spid="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F6C6-4DA1-47ED-B359-B9FDD8AD1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25" name="Google Shape;7766;p67">
            <a:extLst>
              <a:ext uri="{FF2B5EF4-FFF2-40B4-BE49-F238E27FC236}">
                <a16:creationId xmlns:a16="http://schemas.microsoft.com/office/drawing/2014/main" id="{07AAD8EF-87E9-44DA-8EA2-3B3CA54726D4}"/>
              </a:ext>
            </a:extLst>
          </p:cNvPr>
          <p:cNvSpPr/>
          <p:nvPr/>
        </p:nvSpPr>
        <p:spPr>
          <a:xfrm>
            <a:off x="967334" y="802712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Transceiver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26" name="Google Shape;7767;p67">
            <a:extLst>
              <a:ext uri="{FF2B5EF4-FFF2-40B4-BE49-F238E27FC236}">
                <a16:creationId xmlns:a16="http://schemas.microsoft.com/office/drawing/2014/main" id="{26813877-84A9-4AC1-AC0F-9EA120633E0A}"/>
              </a:ext>
            </a:extLst>
          </p:cNvPr>
          <p:cNvSpPr/>
          <p:nvPr/>
        </p:nvSpPr>
        <p:spPr>
          <a:xfrm>
            <a:off x="2241738" y="796134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WSS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cxnSp>
        <p:nvCxnSpPr>
          <p:cNvPr id="28" name="Google Shape;7769;p67">
            <a:extLst>
              <a:ext uri="{FF2B5EF4-FFF2-40B4-BE49-F238E27FC236}">
                <a16:creationId xmlns:a16="http://schemas.microsoft.com/office/drawing/2014/main" id="{266458BE-82A2-43B5-BF38-86AAEE65487D}"/>
              </a:ext>
            </a:extLst>
          </p:cNvPr>
          <p:cNvCxnSpPr>
            <a:cxnSpLocks/>
            <a:stCxn id="25" idx="6"/>
            <a:endCxn id="26" idx="2"/>
          </p:cNvCxnSpPr>
          <p:nvPr/>
        </p:nvCxnSpPr>
        <p:spPr>
          <a:xfrm flipV="1">
            <a:off x="1795334" y="1210134"/>
            <a:ext cx="446404" cy="6578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29" name="Google Shape;7770;p67">
            <a:extLst>
              <a:ext uri="{FF2B5EF4-FFF2-40B4-BE49-F238E27FC236}">
                <a16:creationId xmlns:a16="http://schemas.microsoft.com/office/drawing/2014/main" id="{5AEDB3E4-4F81-4EE5-A54B-F02DB0DB06D0}"/>
              </a:ext>
            </a:extLst>
          </p:cNvPr>
          <p:cNvCxnSpPr>
            <a:cxnSpLocks/>
            <a:stCxn id="71" idx="4"/>
            <a:endCxn id="81" idx="0"/>
          </p:cNvCxnSpPr>
          <p:nvPr/>
        </p:nvCxnSpPr>
        <p:spPr>
          <a:xfrm rot="5400000">
            <a:off x="4417655" y="-1399554"/>
            <a:ext cx="299379" cy="637202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40" name="Google Shape;7766;p67">
            <a:extLst>
              <a:ext uri="{FF2B5EF4-FFF2-40B4-BE49-F238E27FC236}">
                <a16:creationId xmlns:a16="http://schemas.microsoft.com/office/drawing/2014/main" id="{5AB4F8DF-0301-4C74-94F2-73AC0A9B2887}"/>
              </a:ext>
            </a:extLst>
          </p:cNvPr>
          <p:cNvSpPr/>
          <p:nvPr/>
        </p:nvSpPr>
        <p:spPr>
          <a:xfrm flipH="1">
            <a:off x="4790546" y="80643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100 km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 err="1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fiber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41" name="Google Shape;7767;p67">
            <a:extLst>
              <a:ext uri="{FF2B5EF4-FFF2-40B4-BE49-F238E27FC236}">
                <a16:creationId xmlns:a16="http://schemas.microsoft.com/office/drawing/2014/main" id="{7EAFE9F0-A161-49C9-B7A7-3CC4B7279EB0}"/>
              </a:ext>
            </a:extLst>
          </p:cNvPr>
          <p:cNvSpPr/>
          <p:nvPr/>
        </p:nvSpPr>
        <p:spPr>
          <a:xfrm flipH="1">
            <a:off x="3516141" y="80643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Booster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Amp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cxnSp>
        <p:nvCxnSpPr>
          <p:cNvPr id="43" name="Google Shape;7769;p67">
            <a:extLst>
              <a:ext uri="{FF2B5EF4-FFF2-40B4-BE49-F238E27FC236}">
                <a16:creationId xmlns:a16="http://schemas.microsoft.com/office/drawing/2014/main" id="{D892E0D7-B510-458F-85E6-B3B8D8DCC9B7}"/>
              </a:ext>
            </a:extLst>
          </p:cNvPr>
          <p:cNvCxnSpPr>
            <a:stCxn id="40" idx="6"/>
            <a:endCxn id="41" idx="2"/>
          </p:cNvCxnSpPr>
          <p:nvPr/>
        </p:nvCxnSpPr>
        <p:spPr>
          <a:xfrm flipH="1">
            <a:off x="4344141" y="1220430"/>
            <a:ext cx="446405" cy="0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arrow" w="med" len="med"/>
            <a:tailEnd type="none" w="med" len="med"/>
          </a:ln>
        </p:spPr>
      </p:cxnSp>
      <p:cxnSp>
        <p:nvCxnSpPr>
          <p:cNvPr id="54" name="Google Shape;7776;p67">
            <a:extLst>
              <a:ext uri="{FF2B5EF4-FFF2-40B4-BE49-F238E27FC236}">
                <a16:creationId xmlns:a16="http://schemas.microsoft.com/office/drawing/2014/main" id="{BA71FD0B-3326-41A9-991D-2FF9C7ED7F88}"/>
              </a:ext>
            </a:extLst>
          </p:cNvPr>
          <p:cNvCxnSpPr>
            <a:cxnSpLocks/>
            <a:stCxn id="26" idx="6"/>
            <a:endCxn id="41" idx="6"/>
          </p:cNvCxnSpPr>
          <p:nvPr/>
        </p:nvCxnSpPr>
        <p:spPr>
          <a:xfrm>
            <a:off x="3069738" y="1210134"/>
            <a:ext cx="446403" cy="10296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70" name="Google Shape;7766;p67">
            <a:extLst>
              <a:ext uri="{FF2B5EF4-FFF2-40B4-BE49-F238E27FC236}">
                <a16:creationId xmlns:a16="http://schemas.microsoft.com/office/drawing/2014/main" id="{0F2C9A96-565C-408F-9391-2B79C6CAF0C7}"/>
              </a:ext>
            </a:extLst>
          </p:cNvPr>
          <p:cNvSpPr/>
          <p:nvPr/>
        </p:nvSpPr>
        <p:spPr>
          <a:xfrm>
            <a:off x="6064950" y="815345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Pre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Amp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71" name="Google Shape;7767;p67">
            <a:extLst>
              <a:ext uri="{FF2B5EF4-FFF2-40B4-BE49-F238E27FC236}">
                <a16:creationId xmlns:a16="http://schemas.microsoft.com/office/drawing/2014/main" id="{ABAEF4EA-7865-45E2-997A-E7DF2FA9F783}"/>
              </a:ext>
            </a:extLst>
          </p:cNvPr>
          <p:cNvSpPr/>
          <p:nvPr/>
        </p:nvSpPr>
        <p:spPr>
          <a:xfrm>
            <a:off x="7339354" y="808767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WSS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cxnSp>
        <p:nvCxnSpPr>
          <p:cNvPr id="72" name="Google Shape;7769;p67">
            <a:extLst>
              <a:ext uri="{FF2B5EF4-FFF2-40B4-BE49-F238E27FC236}">
                <a16:creationId xmlns:a16="http://schemas.microsoft.com/office/drawing/2014/main" id="{3473CCF0-4CF9-4AB0-B110-8D9DCA46B850}"/>
              </a:ext>
            </a:extLst>
          </p:cNvPr>
          <p:cNvCxnSpPr>
            <a:cxnSpLocks/>
            <a:stCxn id="70" idx="6"/>
            <a:endCxn id="71" idx="2"/>
          </p:cNvCxnSpPr>
          <p:nvPr/>
        </p:nvCxnSpPr>
        <p:spPr>
          <a:xfrm flipV="1">
            <a:off x="6892950" y="1222767"/>
            <a:ext cx="446404" cy="6578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77" name="Google Shape;7769;p67">
            <a:extLst>
              <a:ext uri="{FF2B5EF4-FFF2-40B4-BE49-F238E27FC236}">
                <a16:creationId xmlns:a16="http://schemas.microsoft.com/office/drawing/2014/main" id="{F762E955-19CF-4C09-ACF7-DDF4A024F93D}"/>
              </a:ext>
            </a:extLst>
          </p:cNvPr>
          <p:cNvCxnSpPr>
            <a:cxnSpLocks/>
            <a:stCxn id="70" idx="2"/>
            <a:endCxn id="40" idx="2"/>
          </p:cNvCxnSpPr>
          <p:nvPr/>
        </p:nvCxnSpPr>
        <p:spPr>
          <a:xfrm flipH="1" flipV="1">
            <a:off x="5618546" y="1220430"/>
            <a:ext cx="446404" cy="8915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81" name="Google Shape;7766;p67">
            <a:extLst>
              <a:ext uri="{FF2B5EF4-FFF2-40B4-BE49-F238E27FC236}">
                <a16:creationId xmlns:a16="http://schemas.microsoft.com/office/drawing/2014/main" id="{87CDF514-EAD1-4EED-A790-68DC3FB83BB6}"/>
              </a:ext>
            </a:extLst>
          </p:cNvPr>
          <p:cNvSpPr/>
          <p:nvPr/>
        </p:nvSpPr>
        <p:spPr>
          <a:xfrm>
            <a:off x="967334" y="1936146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Booster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Amp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82" name="Google Shape;7767;p67">
            <a:extLst>
              <a:ext uri="{FF2B5EF4-FFF2-40B4-BE49-F238E27FC236}">
                <a16:creationId xmlns:a16="http://schemas.microsoft.com/office/drawing/2014/main" id="{4EC70713-C42D-4D00-8218-8A1ADDDD14DD}"/>
              </a:ext>
            </a:extLst>
          </p:cNvPr>
          <p:cNvSpPr/>
          <p:nvPr/>
        </p:nvSpPr>
        <p:spPr>
          <a:xfrm>
            <a:off x="2241738" y="1929568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125 km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 err="1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fiber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cxnSp>
        <p:nvCxnSpPr>
          <p:cNvPr id="83" name="Google Shape;7769;p67">
            <a:extLst>
              <a:ext uri="{FF2B5EF4-FFF2-40B4-BE49-F238E27FC236}">
                <a16:creationId xmlns:a16="http://schemas.microsoft.com/office/drawing/2014/main" id="{66B6E128-9205-4332-AD4C-C59BB3D81229}"/>
              </a:ext>
            </a:extLst>
          </p:cNvPr>
          <p:cNvCxnSpPr>
            <a:cxnSpLocks/>
            <a:stCxn id="81" idx="6"/>
            <a:endCxn id="82" idx="2"/>
          </p:cNvCxnSpPr>
          <p:nvPr/>
        </p:nvCxnSpPr>
        <p:spPr>
          <a:xfrm flipV="1">
            <a:off x="1795334" y="2343568"/>
            <a:ext cx="446404" cy="6578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84" name="Google Shape;7766;p67">
            <a:extLst>
              <a:ext uri="{FF2B5EF4-FFF2-40B4-BE49-F238E27FC236}">
                <a16:creationId xmlns:a16="http://schemas.microsoft.com/office/drawing/2014/main" id="{0C43E966-9ADF-4075-9ABD-0437CD7B9AEE}"/>
              </a:ext>
            </a:extLst>
          </p:cNvPr>
          <p:cNvSpPr/>
          <p:nvPr/>
        </p:nvSpPr>
        <p:spPr>
          <a:xfrm flipH="1">
            <a:off x="4790546" y="1939864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WSS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85" name="Google Shape;7767;p67">
            <a:extLst>
              <a:ext uri="{FF2B5EF4-FFF2-40B4-BE49-F238E27FC236}">
                <a16:creationId xmlns:a16="http://schemas.microsoft.com/office/drawing/2014/main" id="{0742A818-0655-400B-957C-780743EC2918}"/>
              </a:ext>
            </a:extLst>
          </p:cNvPr>
          <p:cNvSpPr/>
          <p:nvPr/>
        </p:nvSpPr>
        <p:spPr>
          <a:xfrm flipH="1">
            <a:off x="3516141" y="1939864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Pre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Amp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cxnSp>
        <p:nvCxnSpPr>
          <p:cNvPr id="86" name="Google Shape;7769;p67">
            <a:extLst>
              <a:ext uri="{FF2B5EF4-FFF2-40B4-BE49-F238E27FC236}">
                <a16:creationId xmlns:a16="http://schemas.microsoft.com/office/drawing/2014/main" id="{EC60A26F-C5DF-457C-AC13-2F7139663E80}"/>
              </a:ext>
            </a:extLst>
          </p:cNvPr>
          <p:cNvCxnSpPr>
            <a:stCxn id="84" idx="6"/>
            <a:endCxn id="85" idx="2"/>
          </p:cNvCxnSpPr>
          <p:nvPr/>
        </p:nvCxnSpPr>
        <p:spPr>
          <a:xfrm flipH="1">
            <a:off x="4344141" y="2353864"/>
            <a:ext cx="446405" cy="0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arrow" w="med" len="med"/>
            <a:tailEnd type="none" w="med" len="med"/>
          </a:ln>
        </p:spPr>
      </p:cxnSp>
      <p:cxnSp>
        <p:nvCxnSpPr>
          <p:cNvPr id="87" name="Google Shape;7776;p67">
            <a:extLst>
              <a:ext uri="{FF2B5EF4-FFF2-40B4-BE49-F238E27FC236}">
                <a16:creationId xmlns:a16="http://schemas.microsoft.com/office/drawing/2014/main" id="{8397B090-32B9-44F5-A5B7-3F35A0BC3CCB}"/>
              </a:ext>
            </a:extLst>
          </p:cNvPr>
          <p:cNvCxnSpPr>
            <a:cxnSpLocks/>
            <a:stCxn id="82" idx="6"/>
            <a:endCxn id="85" idx="6"/>
          </p:cNvCxnSpPr>
          <p:nvPr/>
        </p:nvCxnSpPr>
        <p:spPr>
          <a:xfrm>
            <a:off x="3069738" y="2343568"/>
            <a:ext cx="446403" cy="10296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88" name="Google Shape;7766;p67">
            <a:extLst>
              <a:ext uri="{FF2B5EF4-FFF2-40B4-BE49-F238E27FC236}">
                <a16:creationId xmlns:a16="http://schemas.microsoft.com/office/drawing/2014/main" id="{2E09158E-EE35-4858-A390-60217BB2CF57}"/>
              </a:ext>
            </a:extLst>
          </p:cNvPr>
          <p:cNvSpPr/>
          <p:nvPr/>
        </p:nvSpPr>
        <p:spPr>
          <a:xfrm>
            <a:off x="6064950" y="1948779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EDFA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89" name="Google Shape;7767;p67">
            <a:extLst>
              <a:ext uri="{FF2B5EF4-FFF2-40B4-BE49-F238E27FC236}">
                <a16:creationId xmlns:a16="http://schemas.microsoft.com/office/drawing/2014/main" id="{262AD708-0163-40C0-963D-A5C58E1F11C4}"/>
              </a:ext>
            </a:extLst>
          </p:cNvPr>
          <p:cNvSpPr/>
          <p:nvPr/>
        </p:nvSpPr>
        <p:spPr>
          <a:xfrm>
            <a:off x="7339354" y="1942201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WSS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cxnSp>
        <p:nvCxnSpPr>
          <p:cNvPr id="90" name="Google Shape;7769;p67">
            <a:extLst>
              <a:ext uri="{FF2B5EF4-FFF2-40B4-BE49-F238E27FC236}">
                <a16:creationId xmlns:a16="http://schemas.microsoft.com/office/drawing/2014/main" id="{C04D1513-7573-4931-86BD-DD02EEC47F47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>
          <a:xfrm flipV="1">
            <a:off x="6892950" y="2356201"/>
            <a:ext cx="446404" cy="6578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91" name="Google Shape;7769;p67">
            <a:extLst>
              <a:ext uri="{FF2B5EF4-FFF2-40B4-BE49-F238E27FC236}">
                <a16:creationId xmlns:a16="http://schemas.microsoft.com/office/drawing/2014/main" id="{101C37B5-8822-44B2-B525-18FF17577A9C}"/>
              </a:ext>
            </a:extLst>
          </p:cNvPr>
          <p:cNvCxnSpPr>
            <a:cxnSpLocks/>
            <a:stCxn id="88" idx="2"/>
            <a:endCxn id="84" idx="2"/>
          </p:cNvCxnSpPr>
          <p:nvPr/>
        </p:nvCxnSpPr>
        <p:spPr>
          <a:xfrm flipH="1" flipV="1">
            <a:off x="5618546" y="2353864"/>
            <a:ext cx="446404" cy="8915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arrow" w="med" len="med"/>
            <a:tailEnd type="none" w="med" len="med"/>
          </a:ln>
        </p:spPr>
      </p:cxnSp>
      <p:cxnSp>
        <p:nvCxnSpPr>
          <p:cNvPr id="93" name="Google Shape;7770;p67">
            <a:extLst>
              <a:ext uri="{FF2B5EF4-FFF2-40B4-BE49-F238E27FC236}">
                <a16:creationId xmlns:a16="http://schemas.microsoft.com/office/drawing/2014/main" id="{0EEFC67D-7B99-4E05-9D70-EAA0EE9AE3C4}"/>
              </a:ext>
            </a:extLst>
          </p:cNvPr>
          <p:cNvCxnSpPr>
            <a:cxnSpLocks/>
            <a:stCxn id="89" idx="4"/>
            <a:endCxn id="94" idx="0"/>
          </p:cNvCxnSpPr>
          <p:nvPr/>
        </p:nvCxnSpPr>
        <p:spPr>
          <a:xfrm rot="5400000">
            <a:off x="4422025" y="-270490"/>
            <a:ext cx="290638" cy="637202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94" name="Google Shape;7766;p67">
            <a:extLst>
              <a:ext uri="{FF2B5EF4-FFF2-40B4-BE49-F238E27FC236}">
                <a16:creationId xmlns:a16="http://schemas.microsoft.com/office/drawing/2014/main" id="{19AAAA40-CB61-4816-852C-8EAB0C5C7FE9}"/>
              </a:ext>
            </a:extLst>
          </p:cNvPr>
          <p:cNvSpPr/>
          <p:nvPr/>
        </p:nvSpPr>
        <p:spPr>
          <a:xfrm>
            <a:off x="967334" y="3060839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Booster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Amp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95" name="Google Shape;7767;p67">
            <a:extLst>
              <a:ext uri="{FF2B5EF4-FFF2-40B4-BE49-F238E27FC236}">
                <a16:creationId xmlns:a16="http://schemas.microsoft.com/office/drawing/2014/main" id="{8CE6B7FF-6492-4798-9B6B-2E174ED2965E}"/>
              </a:ext>
            </a:extLst>
          </p:cNvPr>
          <p:cNvSpPr/>
          <p:nvPr/>
        </p:nvSpPr>
        <p:spPr>
          <a:xfrm>
            <a:off x="2241738" y="3054261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125 km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 err="1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fiber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cxnSp>
        <p:nvCxnSpPr>
          <p:cNvPr id="96" name="Google Shape;7769;p67">
            <a:extLst>
              <a:ext uri="{FF2B5EF4-FFF2-40B4-BE49-F238E27FC236}">
                <a16:creationId xmlns:a16="http://schemas.microsoft.com/office/drawing/2014/main" id="{F2C38D0C-ECD5-4E4E-9B73-BA36E39DC635}"/>
              </a:ext>
            </a:extLst>
          </p:cNvPr>
          <p:cNvCxnSpPr>
            <a:cxnSpLocks/>
            <a:stCxn id="94" idx="6"/>
            <a:endCxn id="95" idx="2"/>
          </p:cNvCxnSpPr>
          <p:nvPr/>
        </p:nvCxnSpPr>
        <p:spPr>
          <a:xfrm flipV="1">
            <a:off x="1795334" y="3468261"/>
            <a:ext cx="446404" cy="6578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97" name="Google Shape;7766;p67">
            <a:extLst>
              <a:ext uri="{FF2B5EF4-FFF2-40B4-BE49-F238E27FC236}">
                <a16:creationId xmlns:a16="http://schemas.microsoft.com/office/drawing/2014/main" id="{8F7F24D9-5501-4729-814B-378FFA3D0140}"/>
              </a:ext>
            </a:extLst>
          </p:cNvPr>
          <p:cNvSpPr/>
          <p:nvPr/>
        </p:nvSpPr>
        <p:spPr>
          <a:xfrm flipH="1">
            <a:off x="4790546" y="3064557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WSS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98" name="Google Shape;7767;p67">
            <a:extLst>
              <a:ext uri="{FF2B5EF4-FFF2-40B4-BE49-F238E27FC236}">
                <a16:creationId xmlns:a16="http://schemas.microsoft.com/office/drawing/2014/main" id="{8F225291-A537-491A-AA1B-F8ABA1696F48}"/>
              </a:ext>
            </a:extLst>
          </p:cNvPr>
          <p:cNvSpPr/>
          <p:nvPr/>
        </p:nvSpPr>
        <p:spPr>
          <a:xfrm flipH="1">
            <a:off x="3516141" y="3064557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Pre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Amp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cxnSp>
        <p:nvCxnSpPr>
          <p:cNvPr id="99" name="Google Shape;7769;p67">
            <a:extLst>
              <a:ext uri="{FF2B5EF4-FFF2-40B4-BE49-F238E27FC236}">
                <a16:creationId xmlns:a16="http://schemas.microsoft.com/office/drawing/2014/main" id="{888C9B91-1A4E-4682-A8D0-1007F26B77F9}"/>
              </a:ext>
            </a:extLst>
          </p:cNvPr>
          <p:cNvCxnSpPr>
            <a:stCxn id="97" idx="6"/>
            <a:endCxn id="98" idx="2"/>
          </p:cNvCxnSpPr>
          <p:nvPr/>
        </p:nvCxnSpPr>
        <p:spPr>
          <a:xfrm flipH="1">
            <a:off x="4344141" y="3478557"/>
            <a:ext cx="446405" cy="0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arrow" w="med" len="med"/>
            <a:tailEnd type="none" w="med" len="med"/>
          </a:ln>
        </p:spPr>
      </p:cxnSp>
      <p:cxnSp>
        <p:nvCxnSpPr>
          <p:cNvPr id="100" name="Google Shape;7776;p67">
            <a:extLst>
              <a:ext uri="{FF2B5EF4-FFF2-40B4-BE49-F238E27FC236}">
                <a16:creationId xmlns:a16="http://schemas.microsoft.com/office/drawing/2014/main" id="{4F35B029-9AD8-490F-83A0-54A459AA5BEA}"/>
              </a:ext>
            </a:extLst>
          </p:cNvPr>
          <p:cNvCxnSpPr>
            <a:cxnSpLocks/>
            <a:stCxn id="95" idx="6"/>
            <a:endCxn id="98" idx="6"/>
          </p:cNvCxnSpPr>
          <p:nvPr/>
        </p:nvCxnSpPr>
        <p:spPr>
          <a:xfrm>
            <a:off x="3069738" y="3468261"/>
            <a:ext cx="446403" cy="10296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01" name="Google Shape;7766;p67">
            <a:extLst>
              <a:ext uri="{FF2B5EF4-FFF2-40B4-BE49-F238E27FC236}">
                <a16:creationId xmlns:a16="http://schemas.microsoft.com/office/drawing/2014/main" id="{88875010-4EF3-4DFB-8C09-C149E33730F7}"/>
              </a:ext>
            </a:extLst>
          </p:cNvPr>
          <p:cNvSpPr/>
          <p:nvPr/>
        </p:nvSpPr>
        <p:spPr>
          <a:xfrm>
            <a:off x="6064950" y="3073472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Booster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Amp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102" name="Google Shape;7767;p67">
            <a:extLst>
              <a:ext uri="{FF2B5EF4-FFF2-40B4-BE49-F238E27FC236}">
                <a16:creationId xmlns:a16="http://schemas.microsoft.com/office/drawing/2014/main" id="{0FF79CDA-0B20-4631-9990-2042A80E8761}"/>
              </a:ext>
            </a:extLst>
          </p:cNvPr>
          <p:cNvSpPr/>
          <p:nvPr/>
        </p:nvSpPr>
        <p:spPr>
          <a:xfrm>
            <a:off x="7339354" y="3066894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100 km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 err="1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fiber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cxnSp>
        <p:nvCxnSpPr>
          <p:cNvPr id="103" name="Google Shape;7769;p67">
            <a:extLst>
              <a:ext uri="{FF2B5EF4-FFF2-40B4-BE49-F238E27FC236}">
                <a16:creationId xmlns:a16="http://schemas.microsoft.com/office/drawing/2014/main" id="{C5D407F7-3097-463F-B05D-DD41690FE826}"/>
              </a:ext>
            </a:extLst>
          </p:cNvPr>
          <p:cNvCxnSpPr>
            <a:cxnSpLocks/>
            <a:stCxn id="101" idx="6"/>
            <a:endCxn id="102" idx="2"/>
          </p:cNvCxnSpPr>
          <p:nvPr/>
        </p:nvCxnSpPr>
        <p:spPr>
          <a:xfrm flipV="1">
            <a:off x="6892950" y="3480894"/>
            <a:ext cx="446404" cy="6578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04" name="Google Shape;7769;p67">
            <a:extLst>
              <a:ext uri="{FF2B5EF4-FFF2-40B4-BE49-F238E27FC236}">
                <a16:creationId xmlns:a16="http://schemas.microsoft.com/office/drawing/2014/main" id="{A8ECD4CB-7B6F-45BE-A2CB-9569A412FC6E}"/>
              </a:ext>
            </a:extLst>
          </p:cNvPr>
          <p:cNvCxnSpPr>
            <a:cxnSpLocks/>
            <a:stCxn id="101" idx="2"/>
            <a:endCxn id="97" idx="2"/>
          </p:cNvCxnSpPr>
          <p:nvPr/>
        </p:nvCxnSpPr>
        <p:spPr>
          <a:xfrm flipH="1" flipV="1">
            <a:off x="5618546" y="3478557"/>
            <a:ext cx="446404" cy="8915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arrow" w="med" len="med"/>
            <a:tailEnd type="none" w="med" len="med"/>
          </a:ln>
        </p:spPr>
      </p:cxnSp>
      <p:cxnSp>
        <p:nvCxnSpPr>
          <p:cNvPr id="107" name="Google Shape;7770;p67">
            <a:extLst>
              <a:ext uri="{FF2B5EF4-FFF2-40B4-BE49-F238E27FC236}">
                <a16:creationId xmlns:a16="http://schemas.microsoft.com/office/drawing/2014/main" id="{28E2169B-90FC-4F00-8466-FEC615C3B860}"/>
              </a:ext>
            </a:extLst>
          </p:cNvPr>
          <p:cNvCxnSpPr>
            <a:cxnSpLocks/>
            <a:stCxn id="102" idx="4"/>
            <a:endCxn id="108" idx="0"/>
          </p:cNvCxnSpPr>
          <p:nvPr/>
        </p:nvCxnSpPr>
        <p:spPr>
          <a:xfrm rot="5400000">
            <a:off x="5364656" y="1791522"/>
            <a:ext cx="285326" cy="449207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08" name="Google Shape;7766;p67">
            <a:extLst>
              <a:ext uri="{FF2B5EF4-FFF2-40B4-BE49-F238E27FC236}">
                <a16:creationId xmlns:a16="http://schemas.microsoft.com/office/drawing/2014/main" id="{8507BD6C-5734-4D1F-88F4-19594EFDC922}"/>
              </a:ext>
            </a:extLst>
          </p:cNvPr>
          <p:cNvSpPr/>
          <p:nvPr/>
        </p:nvSpPr>
        <p:spPr>
          <a:xfrm>
            <a:off x="2847284" y="418022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Pre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Amp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109" name="Google Shape;7767;p67">
            <a:extLst>
              <a:ext uri="{FF2B5EF4-FFF2-40B4-BE49-F238E27FC236}">
                <a16:creationId xmlns:a16="http://schemas.microsoft.com/office/drawing/2014/main" id="{8B6A99B6-EE3D-4955-BB0B-04B518B511A3}"/>
              </a:ext>
            </a:extLst>
          </p:cNvPr>
          <p:cNvSpPr/>
          <p:nvPr/>
        </p:nvSpPr>
        <p:spPr>
          <a:xfrm>
            <a:off x="4121688" y="4173642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WSS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cxnSp>
        <p:nvCxnSpPr>
          <p:cNvPr id="110" name="Google Shape;7769;p67">
            <a:extLst>
              <a:ext uri="{FF2B5EF4-FFF2-40B4-BE49-F238E27FC236}">
                <a16:creationId xmlns:a16="http://schemas.microsoft.com/office/drawing/2014/main" id="{0883F9C3-2528-4AAD-97A3-FEDBDD23B07A}"/>
              </a:ext>
            </a:extLst>
          </p:cNvPr>
          <p:cNvCxnSpPr>
            <a:cxnSpLocks/>
            <a:stCxn id="108" idx="6"/>
            <a:endCxn id="109" idx="2"/>
          </p:cNvCxnSpPr>
          <p:nvPr/>
        </p:nvCxnSpPr>
        <p:spPr>
          <a:xfrm flipV="1">
            <a:off x="3675284" y="4587642"/>
            <a:ext cx="446404" cy="6578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12" name="Google Shape;7767;p67">
            <a:extLst>
              <a:ext uri="{FF2B5EF4-FFF2-40B4-BE49-F238E27FC236}">
                <a16:creationId xmlns:a16="http://schemas.microsoft.com/office/drawing/2014/main" id="{00358081-9F08-49E9-B504-78BEE4F11C34}"/>
              </a:ext>
            </a:extLst>
          </p:cNvPr>
          <p:cNvSpPr/>
          <p:nvPr/>
        </p:nvSpPr>
        <p:spPr>
          <a:xfrm flipH="1">
            <a:off x="5396091" y="4183938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Transceiver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cxnSp>
        <p:nvCxnSpPr>
          <p:cNvPr id="114" name="Google Shape;7776;p67">
            <a:extLst>
              <a:ext uri="{FF2B5EF4-FFF2-40B4-BE49-F238E27FC236}">
                <a16:creationId xmlns:a16="http://schemas.microsoft.com/office/drawing/2014/main" id="{86A54947-2182-4A0A-B024-2A6FC1428B29}"/>
              </a:ext>
            </a:extLst>
          </p:cNvPr>
          <p:cNvCxnSpPr>
            <a:cxnSpLocks/>
            <a:stCxn id="109" idx="6"/>
            <a:endCxn id="112" idx="6"/>
          </p:cNvCxnSpPr>
          <p:nvPr/>
        </p:nvCxnSpPr>
        <p:spPr>
          <a:xfrm>
            <a:off x="4949688" y="4587642"/>
            <a:ext cx="446403" cy="10296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21" name="Title 120">
            <a:extLst>
              <a:ext uri="{FF2B5EF4-FFF2-40B4-BE49-F238E27FC236}">
                <a16:creationId xmlns:a16="http://schemas.microsoft.com/office/drawing/2014/main" id="{70151CAD-E1B5-49EA-BD99-009FC937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Kantumruy Pro" pitchFamily="2" charset="0"/>
                <a:cs typeface="Kantumruy Pro" pitchFamily="2" charset="0"/>
              </a:rPr>
              <a:t>GNPy</a:t>
            </a:r>
            <a:r>
              <a:rPr lang="it-IT" dirty="0">
                <a:latin typeface="Kantumruy Pro" pitchFamily="2" charset="0"/>
                <a:cs typeface="Kantumruy Pro" pitchFamily="2" charset="0"/>
              </a:rPr>
              <a:t> / </a:t>
            </a:r>
            <a:r>
              <a:rPr lang="it-IT" dirty="0" err="1">
                <a:latin typeface="Kantumruy Pro SemiBold" pitchFamily="2" charset="0"/>
                <a:cs typeface="Kantumruy Pro SemiBold" pitchFamily="2" charset="0"/>
              </a:rPr>
              <a:t>Topology</a:t>
            </a:r>
            <a:endParaRPr lang="it-IT" dirty="0">
              <a:latin typeface="Kantumruy Pro SemiBold" pitchFamily="2" charset="0"/>
              <a:cs typeface="Kantumruy Pr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303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40" grpId="0" animBg="1"/>
      <p:bldP spid="41" grpId="0" animBg="1"/>
      <p:bldP spid="70" grpId="0" animBg="1"/>
      <p:bldP spid="71" grpId="0" animBg="1"/>
      <p:bldP spid="81" grpId="0" animBg="1"/>
      <p:bldP spid="82" grpId="0" animBg="1"/>
      <p:bldP spid="84" grpId="0" animBg="1"/>
      <p:bldP spid="85" grpId="0" animBg="1"/>
      <p:bldP spid="88" grpId="0" animBg="1"/>
      <p:bldP spid="89" grpId="0" animBg="1"/>
      <p:bldP spid="94" grpId="0" animBg="1"/>
      <p:bldP spid="95" grpId="0" animBg="1"/>
      <p:bldP spid="97" grpId="0" animBg="1"/>
      <p:bldP spid="98" grpId="0" animBg="1"/>
      <p:bldP spid="101" grpId="0" animBg="1"/>
      <p:bldP spid="102" grpId="0" animBg="1"/>
      <p:bldP spid="108" grpId="0" animBg="1"/>
      <p:bldP spid="109" grpId="0" animBg="1"/>
      <p:bldP spid="1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F6C6-4DA1-47ED-B359-B9FDD8AD1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25" name="Google Shape;7766;p67">
            <a:extLst>
              <a:ext uri="{FF2B5EF4-FFF2-40B4-BE49-F238E27FC236}">
                <a16:creationId xmlns:a16="http://schemas.microsoft.com/office/drawing/2014/main" id="{07AAD8EF-87E9-44DA-8EA2-3B3CA54726D4}"/>
              </a:ext>
            </a:extLst>
          </p:cNvPr>
          <p:cNvSpPr/>
          <p:nvPr/>
        </p:nvSpPr>
        <p:spPr>
          <a:xfrm>
            <a:off x="940438" y="166779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Transceiver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26" name="Google Shape;7767;p67">
            <a:extLst>
              <a:ext uri="{FF2B5EF4-FFF2-40B4-BE49-F238E27FC236}">
                <a16:creationId xmlns:a16="http://schemas.microsoft.com/office/drawing/2014/main" id="{26813877-84A9-4AC1-AC0F-9EA120633E0A}"/>
              </a:ext>
            </a:extLst>
          </p:cNvPr>
          <p:cNvSpPr/>
          <p:nvPr/>
        </p:nvSpPr>
        <p:spPr>
          <a:xfrm>
            <a:off x="2228809" y="1649053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WSS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40" name="Google Shape;7766;p67">
            <a:extLst>
              <a:ext uri="{FF2B5EF4-FFF2-40B4-BE49-F238E27FC236}">
                <a16:creationId xmlns:a16="http://schemas.microsoft.com/office/drawing/2014/main" id="{5AB4F8DF-0301-4C74-94F2-73AC0A9B2887}"/>
              </a:ext>
            </a:extLst>
          </p:cNvPr>
          <p:cNvSpPr/>
          <p:nvPr/>
        </p:nvSpPr>
        <p:spPr>
          <a:xfrm flipH="1">
            <a:off x="3517180" y="166779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100 km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 err="1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fiber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41" name="Google Shape;7767;p67">
            <a:extLst>
              <a:ext uri="{FF2B5EF4-FFF2-40B4-BE49-F238E27FC236}">
                <a16:creationId xmlns:a16="http://schemas.microsoft.com/office/drawing/2014/main" id="{7EAFE9F0-A161-49C9-B7A7-3CC4B7279EB0}"/>
              </a:ext>
            </a:extLst>
          </p:cNvPr>
          <p:cNvSpPr/>
          <p:nvPr/>
        </p:nvSpPr>
        <p:spPr>
          <a:xfrm flipH="1">
            <a:off x="7382293" y="1649053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Booster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Amp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70" name="Google Shape;7766;p67">
            <a:extLst>
              <a:ext uri="{FF2B5EF4-FFF2-40B4-BE49-F238E27FC236}">
                <a16:creationId xmlns:a16="http://schemas.microsoft.com/office/drawing/2014/main" id="{0F2C9A96-565C-408F-9391-2B79C6CAF0C7}"/>
              </a:ext>
            </a:extLst>
          </p:cNvPr>
          <p:cNvSpPr/>
          <p:nvPr/>
        </p:nvSpPr>
        <p:spPr>
          <a:xfrm>
            <a:off x="4805551" y="1649053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Pre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Amp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71" name="Google Shape;7767;p67">
            <a:extLst>
              <a:ext uri="{FF2B5EF4-FFF2-40B4-BE49-F238E27FC236}">
                <a16:creationId xmlns:a16="http://schemas.microsoft.com/office/drawing/2014/main" id="{ABAEF4EA-7865-45E2-997A-E7DF2FA9F783}"/>
              </a:ext>
            </a:extLst>
          </p:cNvPr>
          <p:cNvSpPr/>
          <p:nvPr/>
        </p:nvSpPr>
        <p:spPr>
          <a:xfrm>
            <a:off x="2228809" y="1649053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WSS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81" name="Google Shape;7766;p67">
            <a:extLst>
              <a:ext uri="{FF2B5EF4-FFF2-40B4-BE49-F238E27FC236}">
                <a16:creationId xmlns:a16="http://schemas.microsoft.com/office/drawing/2014/main" id="{87CDF514-EAD1-4EED-A790-68DC3FB83BB6}"/>
              </a:ext>
            </a:extLst>
          </p:cNvPr>
          <p:cNvSpPr/>
          <p:nvPr/>
        </p:nvSpPr>
        <p:spPr>
          <a:xfrm>
            <a:off x="7382293" y="1649053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Booster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Amp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82" name="Google Shape;7767;p67">
            <a:extLst>
              <a:ext uri="{FF2B5EF4-FFF2-40B4-BE49-F238E27FC236}">
                <a16:creationId xmlns:a16="http://schemas.microsoft.com/office/drawing/2014/main" id="{4EC70713-C42D-4D00-8218-8A1ADDDD14DD}"/>
              </a:ext>
            </a:extLst>
          </p:cNvPr>
          <p:cNvSpPr/>
          <p:nvPr/>
        </p:nvSpPr>
        <p:spPr>
          <a:xfrm>
            <a:off x="3517180" y="166779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125 km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 err="1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fiber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84" name="Google Shape;7766;p67">
            <a:extLst>
              <a:ext uri="{FF2B5EF4-FFF2-40B4-BE49-F238E27FC236}">
                <a16:creationId xmlns:a16="http://schemas.microsoft.com/office/drawing/2014/main" id="{0C43E966-9ADF-4075-9ABD-0437CD7B9AEE}"/>
              </a:ext>
            </a:extLst>
          </p:cNvPr>
          <p:cNvSpPr/>
          <p:nvPr/>
        </p:nvSpPr>
        <p:spPr>
          <a:xfrm flipH="1">
            <a:off x="2228809" y="1649053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WSS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85" name="Google Shape;7767;p67">
            <a:extLst>
              <a:ext uri="{FF2B5EF4-FFF2-40B4-BE49-F238E27FC236}">
                <a16:creationId xmlns:a16="http://schemas.microsoft.com/office/drawing/2014/main" id="{0742A818-0655-400B-957C-780743EC2918}"/>
              </a:ext>
            </a:extLst>
          </p:cNvPr>
          <p:cNvSpPr/>
          <p:nvPr/>
        </p:nvSpPr>
        <p:spPr>
          <a:xfrm flipH="1">
            <a:off x="4805551" y="1649053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Pre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Amp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88" name="Google Shape;7766;p67">
            <a:extLst>
              <a:ext uri="{FF2B5EF4-FFF2-40B4-BE49-F238E27FC236}">
                <a16:creationId xmlns:a16="http://schemas.microsoft.com/office/drawing/2014/main" id="{2E09158E-EE35-4858-A390-60217BB2CF57}"/>
              </a:ext>
            </a:extLst>
          </p:cNvPr>
          <p:cNvSpPr/>
          <p:nvPr/>
        </p:nvSpPr>
        <p:spPr>
          <a:xfrm>
            <a:off x="6093922" y="1649053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EDFA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89" name="Google Shape;7767;p67">
            <a:extLst>
              <a:ext uri="{FF2B5EF4-FFF2-40B4-BE49-F238E27FC236}">
                <a16:creationId xmlns:a16="http://schemas.microsoft.com/office/drawing/2014/main" id="{262AD708-0163-40C0-963D-A5C58E1F11C4}"/>
              </a:ext>
            </a:extLst>
          </p:cNvPr>
          <p:cNvSpPr/>
          <p:nvPr/>
        </p:nvSpPr>
        <p:spPr>
          <a:xfrm>
            <a:off x="2228809" y="1649053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WSS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94" name="Google Shape;7766;p67">
            <a:extLst>
              <a:ext uri="{FF2B5EF4-FFF2-40B4-BE49-F238E27FC236}">
                <a16:creationId xmlns:a16="http://schemas.microsoft.com/office/drawing/2014/main" id="{19AAAA40-CB61-4816-852C-8EAB0C5C7FE9}"/>
              </a:ext>
            </a:extLst>
          </p:cNvPr>
          <p:cNvSpPr/>
          <p:nvPr/>
        </p:nvSpPr>
        <p:spPr>
          <a:xfrm>
            <a:off x="7382293" y="1649053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Booster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Amp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95" name="Google Shape;7767;p67">
            <a:extLst>
              <a:ext uri="{FF2B5EF4-FFF2-40B4-BE49-F238E27FC236}">
                <a16:creationId xmlns:a16="http://schemas.microsoft.com/office/drawing/2014/main" id="{8CE6B7FF-6492-4798-9B6B-2E174ED2965E}"/>
              </a:ext>
            </a:extLst>
          </p:cNvPr>
          <p:cNvSpPr/>
          <p:nvPr/>
        </p:nvSpPr>
        <p:spPr>
          <a:xfrm>
            <a:off x="3517180" y="166779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125 km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 err="1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fiber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97" name="Google Shape;7766;p67">
            <a:extLst>
              <a:ext uri="{FF2B5EF4-FFF2-40B4-BE49-F238E27FC236}">
                <a16:creationId xmlns:a16="http://schemas.microsoft.com/office/drawing/2014/main" id="{8F7F24D9-5501-4729-814B-378FFA3D0140}"/>
              </a:ext>
            </a:extLst>
          </p:cNvPr>
          <p:cNvSpPr/>
          <p:nvPr/>
        </p:nvSpPr>
        <p:spPr>
          <a:xfrm flipH="1">
            <a:off x="2228809" y="1649053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WSS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98" name="Google Shape;7767;p67">
            <a:extLst>
              <a:ext uri="{FF2B5EF4-FFF2-40B4-BE49-F238E27FC236}">
                <a16:creationId xmlns:a16="http://schemas.microsoft.com/office/drawing/2014/main" id="{8F225291-A537-491A-AA1B-F8ABA1696F48}"/>
              </a:ext>
            </a:extLst>
          </p:cNvPr>
          <p:cNvSpPr/>
          <p:nvPr/>
        </p:nvSpPr>
        <p:spPr>
          <a:xfrm flipH="1">
            <a:off x="4805551" y="1649053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Pre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Amp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101" name="Google Shape;7766;p67">
            <a:extLst>
              <a:ext uri="{FF2B5EF4-FFF2-40B4-BE49-F238E27FC236}">
                <a16:creationId xmlns:a16="http://schemas.microsoft.com/office/drawing/2014/main" id="{88875010-4EF3-4DFB-8C09-C149E33730F7}"/>
              </a:ext>
            </a:extLst>
          </p:cNvPr>
          <p:cNvSpPr/>
          <p:nvPr/>
        </p:nvSpPr>
        <p:spPr>
          <a:xfrm>
            <a:off x="7382293" y="1649053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Booster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Amp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102" name="Google Shape;7767;p67">
            <a:extLst>
              <a:ext uri="{FF2B5EF4-FFF2-40B4-BE49-F238E27FC236}">
                <a16:creationId xmlns:a16="http://schemas.microsoft.com/office/drawing/2014/main" id="{0FF79CDA-0B20-4631-9990-2042A80E8761}"/>
              </a:ext>
            </a:extLst>
          </p:cNvPr>
          <p:cNvSpPr/>
          <p:nvPr/>
        </p:nvSpPr>
        <p:spPr>
          <a:xfrm>
            <a:off x="3517180" y="166779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100 km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 err="1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fiber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108" name="Google Shape;7766;p67">
            <a:extLst>
              <a:ext uri="{FF2B5EF4-FFF2-40B4-BE49-F238E27FC236}">
                <a16:creationId xmlns:a16="http://schemas.microsoft.com/office/drawing/2014/main" id="{8507BD6C-5734-4D1F-88F4-19594EFDC922}"/>
              </a:ext>
            </a:extLst>
          </p:cNvPr>
          <p:cNvSpPr/>
          <p:nvPr/>
        </p:nvSpPr>
        <p:spPr>
          <a:xfrm>
            <a:off x="4805551" y="1649053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Pre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Amp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109" name="Google Shape;7767;p67">
            <a:extLst>
              <a:ext uri="{FF2B5EF4-FFF2-40B4-BE49-F238E27FC236}">
                <a16:creationId xmlns:a16="http://schemas.microsoft.com/office/drawing/2014/main" id="{8B6A99B6-EE3D-4955-BB0B-04B518B511A3}"/>
              </a:ext>
            </a:extLst>
          </p:cNvPr>
          <p:cNvSpPr/>
          <p:nvPr/>
        </p:nvSpPr>
        <p:spPr>
          <a:xfrm>
            <a:off x="2228809" y="1649053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WSS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112" name="Google Shape;7767;p67">
            <a:extLst>
              <a:ext uri="{FF2B5EF4-FFF2-40B4-BE49-F238E27FC236}">
                <a16:creationId xmlns:a16="http://schemas.microsoft.com/office/drawing/2014/main" id="{00358081-9F08-49E9-B504-78BEE4F11C34}"/>
              </a:ext>
            </a:extLst>
          </p:cNvPr>
          <p:cNvSpPr/>
          <p:nvPr/>
        </p:nvSpPr>
        <p:spPr>
          <a:xfrm flipH="1">
            <a:off x="940437" y="1676531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Transceiver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121" name="Title 120">
            <a:extLst>
              <a:ext uri="{FF2B5EF4-FFF2-40B4-BE49-F238E27FC236}">
                <a16:creationId xmlns:a16="http://schemas.microsoft.com/office/drawing/2014/main" id="{70151CAD-E1B5-49EA-BD99-009FC937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Kantumruy Pro" pitchFamily="2" charset="0"/>
                <a:cs typeface="Kantumruy Pro" pitchFamily="2" charset="0"/>
              </a:rPr>
              <a:t>GNPy</a:t>
            </a:r>
            <a:r>
              <a:rPr lang="it-IT" dirty="0">
                <a:latin typeface="Kantumruy Pro" pitchFamily="2" charset="0"/>
                <a:cs typeface="Kantumruy Pro" pitchFamily="2" charset="0"/>
              </a:rPr>
              <a:t> / </a:t>
            </a:r>
            <a:r>
              <a:rPr lang="it-IT" dirty="0" err="1">
                <a:latin typeface="Kantumruy Pro SemiBold" pitchFamily="2" charset="0"/>
                <a:cs typeface="Kantumruy Pro SemiBold" pitchFamily="2" charset="0"/>
              </a:rPr>
              <a:t>Equipment</a:t>
            </a:r>
            <a:r>
              <a:rPr lang="it-IT" dirty="0">
                <a:latin typeface="Kantumruy Pro SemiBold" pitchFamily="2" charset="0"/>
                <a:cs typeface="Kantumruy Pro SemiBold" pitchFamily="2" charset="0"/>
              </a:rPr>
              <a:t> Models</a:t>
            </a:r>
          </a:p>
        </p:txBody>
      </p:sp>
      <p:sp>
        <p:nvSpPr>
          <p:cNvPr id="52" name="Google Shape;7767;p67">
            <a:extLst>
              <a:ext uri="{FF2B5EF4-FFF2-40B4-BE49-F238E27FC236}">
                <a16:creationId xmlns:a16="http://schemas.microsoft.com/office/drawing/2014/main" id="{DA5CFF07-166B-4FB0-9C5B-CCAA0FA489F4}"/>
              </a:ext>
            </a:extLst>
          </p:cNvPr>
          <p:cNvSpPr/>
          <p:nvPr/>
        </p:nvSpPr>
        <p:spPr>
          <a:xfrm>
            <a:off x="3517178" y="1649053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fiber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6433F14A-D204-4415-9A37-6816C7298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437" y="3326197"/>
            <a:ext cx="7269856" cy="3614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/>
              <a:t>From NDA or in-lab </a:t>
            </a:r>
            <a:r>
              <a:rPr lang="it-IT" dirty="0" err="1"/>
              <a:t>characterization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7950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40" grpId="0" animBg="1"/>
      <p:bldP spid="41" grpId="0" animBg="1"/>
      <p:bldP spid="70" grpId="0" animBg="1"/>
      <p:bldP spid="71" grpId="0" animBg="1"/>
      <p:bldP spid="81" grpId="0" animBg="1"/>
      <p:bldP spid="82" grpId="0" animBg="1"/>
      <p:bldP spid="84" grpId="0" animBg="1"/>
      <p:bldP spid="85" grpId="0" animBg="1"/>
      <p:bldP spid="89" grpId="0" animBg="1"/>
      <p:bldP spid="94" grpId="0" animBg="1"/>
      <p:bldP spid="95" grpId="0" animBg="1"/>
      <p:bldP spid="97" grpId="0" animBg="1"/>
      <p:bldP spid="98" grpId="0" animBg="1"/>
      <p:bldP spid="102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F6C6-4DA1-47ED-B359-B9FDD8AD1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121" name="Title 120">
            <a:extLst>
              <a:ext uri="{FF2B5EF4-FFF2-40B4-BE49-F238E27FC236}">
                <a16:creationId xmlns:a16="http://schemas.microsoft.com/office/drawing/2014/main" id="{70151CAD-E1B5-49EA-BD99-009FC937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Kantumruy Pro" pitchFamily="2" charset="0"/>
                <a:cs typeface="Kantumruy Pro" pitchFamily="2" charset="0"/>
              </a:rPr>
              <a:t>GNPy</a:t>
            </a:r>
            <a:r>
              <a:rPr lang="it-IT" dirty="0">
                <a:latin typeface="Kantumruy Pro" pitchFamily="2" charset="0"/>
                <a:cs typeface="Kantumruy Pro" pitchFamily="2" charset="0"/>
              </a:rPr>
              <a:t> / </a:t>
            </a:r>
            <a:r>
              <a:rPr lang="it-IT" dirty="0" err="1">
                <a:latin typeface="Kantumruy Pro SemiBold" pitchFamily="2" charset="0"/>
                <a:cs typeface="Kantumruy Pro SemiBold" pitchFamily="2" charset="0"/>
              </a:rPr>
              <a:t>Equipment</a:t>
            </a:r>
            <a:r>
              <a:rPr lang="it-IT" dirty="0">
                <a:latin typeface="Kantumruy Pro SemiBold" pitchFamily="2" charset="0"/>
                <a:cs typeface="Kantumruy Pro SemiBold" pitchFamily="2" charset="0"/>
              </a:rPr>
              <a:t> Models</a:t>
            </a:r>
          </a:p>
        </p:txBody>
      </p:sp>
      <p:sp>
        <p:nvSpPr>
          <p:cNvPr id="37" name="Google Shape;7766;p67">
            <a:extLst>
              <a:ext uri="{FF2B5EF4-FFF2-40B4-BE49-F238E27FC236}">
                <a16:creationId xmlns:a16="http://schemas.microsoft.com/office/drawing/2014/main" id="{551DE1D5-DC49-4426-8821-38AA2E1C00D3}"/>
              </a:ext>
            </a:extLst>
          </p:cNvPr>
          <p:cNvSpPr/>
          <p:nvPr/>
        </p:nvSpPr>
        <p:spPr>
          <a:xfrm>
            <a:off x="6270136" y="867675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EDFA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38" name="Google Shape;7766;p67">
            <a:extLst>
              <a:ext uri="{FF2B5EF4-FFF2-40B4-BE49-F238E27FC236}">
                <a16:creationId xmlns:a16="http://schemas.microsoft.com/office/drawing/2014/main" id="{DD0F0852-D936-4202-BCFE-0201C266A651}"/>
              </a:ext>
            </a:extLst>
          </p:cNvPr>
          <p:cNvSpPr/>
          <p:nvPr/>
        </p:nvSpPr>
        <p:spPr>
          <a:xfrm>
            <a:off x="6270136" y="737295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Booster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Amp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39" name="Google Shape;7766;p67">
            <a:extLst>
              <a:ext uri="{FF2B5EF4-FFF2-40B4-BE49-F238E27FC236}">
                <a16:creationId xmlns:a16="http://schemas.microsoft.com/office/drawing/2014/main" id="{2D646421-B2C3-4B53-B587-10C7F58D51C7}"/>
              </a:ext>
            </a:extLst>
          </p:cNvPr>
          <p:cNvSpPr/>
          <p:nvPr/>
        </p:nvSpPr>
        <p:spPr>
          <a:xfrm>
            <a:off x="6270136" y="606915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Pre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Amp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42" name="Google Shape;7767;p67">
            <a:extLst>
              <a:ext uri="{FF2B5EF4-FFF2-40B4-BE49-F238E27FC236}">
                <a16:creationId xmlns:a16="http://schemas.microsoft.com/office/drawing/2014/main" id="{DFBDC195-7290-4186-9518-A43553FB3E08}"/>
              </a:ext>
            </a:extLst>
          </p:cNvPr>
          <p:cNvSpPr/>
          <p:nvPr/>
        </p:nvSpPr>
        <p:spPr>
          <a:xfrm>
            <a:off x="6270136" y="476535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WSS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43" name="Google Shape;7767;p67">
            <a:extLst>
              <a:ext uri="{FF2B5EF4-FFF2-40B4-BE49-F238E27FC236}">
                <a16:creationId xmlns:a16="http://schemas.microsoft.com/office/drawing/2014/main" id="{071B628D-5819-41DF-BA19-C49AFE271E7D}"/>
              </a:ext>
            </a:extLst>
          </p:cNvPr>
          <p:cNvSpPr>
            <a:spLocks noChangeAspect="1"/>
          </p:cNvSpPr>
          <p:nvPr/>
        </p:nvSpPr>
        <p:spPr>
          <a:xfrm flipH="1">
            <a:off x="6090136" y="1977750"/>
            <a:ext cx="1188000" cy="118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Kantumruy Pro" pitchFamily="2" charset="0"/>
                <a:cs typeface="Kantumruy Pro" pitchFamily="2" charset="0"/>
              </a:rPr>
              <a:t>Transceiver</a:t>
            </a:r>
            <a:endParaRPr sz="1100" b="1" dirty="0">
              <a:solidFill>
                <a:schemeClr val="bg1">
                  <a:lumMod val="95000"/>
                </a:schemeClr>
              </a:solidFill>
              <a:latin typeface="Kantumruy Pro" pitchFamily="2" charset="0"/>
              <a:cs typeface="Kantumruy Pro" pitchFamily="2" charset="0"/>
            </a:endParaRPr>
          </a:p>
        </p:txBody>
      </p:sp>
      <p:sp>
        <p:nvSpPr>
          <p:cNvPr id="44" name="Google Shape;7767;p67">
            <a:extLst>
              <a:ext uri="{FF2B5EF4-FFF2-40B4-BE49-F238E27FC236}">
                <a16:creationId xmlns:a16="http://schemas.microsoft.com/office/drawing/2014/main" id="{2D3C88E9-091E-43E1-95C3-3C8AAEE5E882}"/>
              </a:ext>
            </a:extLst>
          </p:cNvPr>
          <p:cNvSpPr/>
          <p:nvPr/>
        </p:nvSpPr>
        <p:spPr>
          <a:xfrm>
            <a:off x="6270136" y="346155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fiber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FC7BA38-23F3-4048-A263-190E8BFF708F}"/>
              </a:ext>
            </a:extLst>
          </p:cNvPr>
          <p:cNvSpPr txBox="1"/>
          <p:nvPr/>
        </p:nvSpPr>
        <p:spPr>
          <a:xfrm>
            <a:off x="1222485" y="827388"/>
            <a:ext cx="362779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{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type_variety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“</a:t>
            </a:r>
            <a:r>
              <a:rPr lang="en-GB" sz="1600" b="1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myTrx</a:t>
            </a:r>
            <a:r>
              <a:rPr lang="en-GB" sz="1600" b="1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"frequency"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{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"min"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19$.*#e12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"max"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19£.:^e12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"mode"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[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{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"format"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“</a:t>
            </a:r>
            <a:r>
              <a:rPr lang="en-GB" sz="1600" b="1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myMode</a:t>
            </a:r>
            <a:r>
              <a:rPr lang="en-GB" sz="1600" b="1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”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baud_rate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🤐,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"OSNR"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:🤫,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bit_rate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1600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£$e9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roll_off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:🙈,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tx_osnr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🙊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min_spacing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🙉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]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</p:spTree>
    <p:extLst>
      <p:ext uri="{BB962C8B-B14F-4D97-AF65-F5344CB8AC3E}">
        <p14:creationId xmlns:p14="http://schemas.microsoft.com/office/powerpoint/2010/main" val="681159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F6C6-4DA1-47ED-B359-B9FDD8AD1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121" name="Title 120">
            <a:extLst>
              <a:ext uri="{FF2B5EF4-FFF2-40B4-BE49-F238E27FC236}">
                <a16:creationId xmlns:a16="http://schemas.microsoft.com/office/drawing/2014/main" id="{70151CAD-E1B5-49EA-BD99-009FC937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Kantumruy Pro" pitchFamily="2" charset="0"/>
                <a:cs typeface="Kantumruy Pro" pitchFamily="2" charset="0"/>
              </a:rPr>
              <a:t>GNPy</a:t>
            </a:r>
            <a:r>
              <a:rPr lang="it-IT" dirty="0">
                <a:latin typeface="Kantumruy Pro" pitchFamily="2" charset="0"/>
                <a:cs typeface="Kantumruy Pro" pitchFamily="2" charset="0"/>
              </a:rPr>
              <a:t> / </a:t>
            </a:r>
            <a:r>
              <a:rPr lang="it-IT" dirty="0" err="1">
                <a:latin typeface="Kantumruy Pro SemiBold" pitchFamily="2" charset="0"/>
                <a:cs typeface="Kantumruy Pro SemiBold" pitchFamily="2" charset="0"/>
              </a:rPr>
              <a:t>Equipment</a:t>
            </a:r>
            <a:r>
              <a:rPr lang="it-IT" dirty="0">
                <a:latin typeface="Kantumruy Pro SemiBold" pitchFamily="2" charset="0"/>
                <a:cs typeface="Kantumruy Pro SemiBold" pitchFamily="2" charset="0"/>
              </a:rPr>
              <a:t> Models</a:t>
            </a:r>
          </a:p>
        </p:txBody>
      </p:sp>
      <p:sp>
        <p:nvSpPr>
          <p:cNvPr id="37" name="Google Shape;7766;p67">
            <a:extLst>
              <a:ext uri="{FF2B5EF4-FFF2-40B4-BE49-F238E27FC236}">
                <a16:creationId xmlns:a16="http://schemas.microsoft.com/office/drawing/2014/main" id="{551DE1D5-DC49-4426-8821-38AA2E1C00D3}"/>
              </a:ext>
            </a:extLst>
          </p:cNvPr>
          <p:cNvSpPr/>
          <p:nvPr/>
        </p:nvSpPr>
        <p:spPr>
          <a:xfrm>
            <a:off x="6270136" y="745755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EDFA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38" name="Google Shape;7766;p67">
            <a:extLst>
              <a:ext uri="{FF2B5EF4-FFF2-40B4-BE49-F238E27FC236}">
                <a16:creationId xmlns:a16="http://schemas.microsoft.com/office/drawing/2014/main" id="{DD0F0852-D936-4202-BCFE-0201C266A651}"/>
              </a:ext>
            </a:extLst>
          </p:cNvPr>
          <p:cNvSpPr/>
          <p:nvPr/>
        </p:nvSpPr>
        <p:spPr>
          <a:xfrm>
            <a:off x="6270136" y="615375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Booster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Amp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39" name="Google Shape;7766;p67">
            <a:extLst>
              <a:ext uri="{FF2B5EF4-FFF2-40B4-BE49-F238E27FC236}">
                <a16:creationId xmlns:a16="http://schemas.microsoft.com/office/drawing/2014/main" id="{2D646421-B2C3-4B53-B587-10C7F58D51C7}"/>
              </a:ext>
            </a:extLst>
          </p:cNvPr>
          <p:cNvSpPr/>
          <p:nvPr/>
        </p:nvSpPr>
        <p:spPr>
          <a:xfrm>
            <a:off x="6270136" y="484995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Pre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Amp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42" name="Google Shape;7767;p67">
            <a:extLst>
              <a:ext uri="{FF2B5EF4-FFF2-40B4-BE49-F238E27FC236}">
                <a16:creationId xmlns:a16="http://schemas.microsoft.com/office/drawing/2014/main" id="{DFBDC195-7290-4186-9518-A43553FB3E08}"/>
              </a:ext>
            </a:extLst>
          </p:cNvPr>
          <p:cNvSpPr/>
          <p:nvPr/>
        </p:nvSpPr>
        <p:spPr>
          <a:xfrm>
            <a:off x="6270136" y="354615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WSS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43" name="Google Shape;7767;p67">
            <a:extLst>
              <a:ext uri="{FF2B5EF4-FFF2-40B4-BE49-F238E27FC236}">
                <a16:creationId xmlns:a16="http://schemas.microsoft.com/office/drawing/2014/main" id="{071B628D-5819-41DF-BA19-C49AFE271E7D}"/>
              </a:ext>
            </a:extLst>
          </p:cNvPr>
          <p:cNvSpPr>
            <a:spLocks noChangeAspect="1"/>
          </p:cNvSpPr>
          <p:nvPr/>
        </p:nvSpPr>
        <p:spPr>
          <a:xfrm flipH="1">
            <a:off x="6267722" y="76935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SemiBold" pitchFamily="2" charset="0"/>
                <a:cs typeface="Kantumruy Pro SemiBold" pitchFamily="2" charset="0"/>
              </a:rPr>
              <a:t>Transceiver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SemiBold" pitchFamily="2" charset="0"/>
              <a:cs typeface="Kantumruy Pro SemiBold" pitchFamily="2" charset="0"/>
            </a:endParaRPr>
          </a:p>
        </p:txBody>
      </p:sp>
      <p:sp>
        <p:nvSpPr>
          <p:cNvPr id="44" name="Google Shape;7767;p67">
            <a:extLst>
              <a:ext uri="{FF2B5EF4-FFF2-40B4-BE49-F238E27FC236}">
                <a16:creationId xmlns:a16="http://schemas.microsoft.com/office/drawing/2014/main" id="{2D3C88E9-091E-43E1-95C3-3C8AAEE5E882}"/>
              </a:ext>
            </a:extLst>
          </p:cNvPr>
          <p:cNvSpPr/>
          <p:nvPr/>
        </p:nvSpPr>
        <p:spPr>
          <a:xfrm>
            <a:off x="6090136" y="1977750"/>
            <a:ext cx="1188000" cy="118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err="1">
                <a:solidFill>
                  <a:schemeClr val="bg1">
                    <a:lumMod val="95000"/>
                  </a:schemeClr>
                </a:solidFill>
                <a:latin typeface="Kantumruy Pro" pitchFamily="2" charset="0"/>
                <a:cs typeface="Kantumruy Pro" pitchFamily="2" charset="0"/>
              </a:rPr>
              <a:t>fiber</a:t>
            </a:r>
            <a:endParaRPr sz="1600" b="1" dirty="0">
              <a:solidFill>
                <a:schemeClr val="bg1">
                  <a:lumMod val="95000"/>
                </a:schemeClr>
              </a:solidFill>
              <a:latin typeface="Kantumruy Pro" pitchFamily="2" charset="0"/>
              <a:cs typeface="Kantumruy Pro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076F28-EDDD-4648-B65F-365F4564EE9F}"/>
              </a:ext>
            </a:extLst>
          </p:cNvPr>
          <p:cNvSpPr txBox="1"/>
          <p:nvPr/>
        </p:nvSpPr>
        <p:spPr>
          <a:xfrm>
            <a:off x="1266995" y="1048256"/>
            <a:ext cx="457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type_variety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“</a:t>
            </a:r>
            <a:r>
              <a:rPr lang="en-GB" sz="1600" b="1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myFiber</a:t>
            </a:r>
            <a:r>
              <a:rPr lang="en-GB" sz="1600" b="1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loss_coef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0.19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length_units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"km"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att_in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con_in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con_out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"dispersion"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0.0000167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"gamma"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0.00127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pmd_coef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1.265e-15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effective_area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83e-12</a:t>
            </a:r>
            <a:endParaRPr lang="en-GB" sz="1600" b="1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75633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F6C6-4DA1-47ED-B359-B9FDD8AD1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21" name="Title 120">
            <a:extLst>
              <a:ext uri="{FF2B5EF4-FFF2-40B4-BE49-F238E27FC236}">
                <a16:creationId xmlns:a16="http://schemas.microsoft.com/office/drawing/2014/main" id="{70151CAD-E1B5-49EA-BD99-009FC937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Kantumruy Pro" pitchFamily="2" charset="0"/>
                <a:cs typeface="Kantumruy Pro" pitchFamily="2" charset="0"/>
              </a:rPr>
              <a:t>GNPy</a:t>
            </a:r>
            <a:r>
              <a:rPr lang="it-IT" dirty="0">
                <a:latin typeface="Kantumruy Pro" pitchFamily="2" charset="0"/>
                <a:cs typeface="Kantumruy Pro" pitchFamily="2" charset="0"/>
              </a:rPr>
              <a:t> / </a:t>
            </a:r>
            <a:r>
              <a:rPr lang="it-IT" dirty="0" err="1">
                <a:latin typeface="Kantumruy Pro SemiBold" pitchFamily="2" charset="0"/>
                <a:cs typeface="Kantumruy Pro SemiBold" pitchFamily="2" charset="0"/>
              </a:rPr>
              <a:t>Equipment</a:t>
            </a:r>
            <a:r>
              <a:rPr lang="it-IT" dirty="0">
                <a:latin typeface="Kantumruy Pro SemiBold" pitchFamily="2" charset="0"/>
                <a:cs typeface="Kantumruy Pro SemiBold" pitchFamily="2" charset="0"/>
              </a:rPr>
              <a:t> Models</a:t>
            </a:r>
          </a:p>
        </p:txBody>
      </p:sp>
      <p:sp>
        <p:nvSpPr>
          <p:cNvPr id="37" name="Google Shape;7766;p67">
            <a:extLst>
              <a:ext uri="{FF2B5EF4-FFF2-40B4-BE49-F238E27FC236}">
                <a16:creationId xmlns:a16="http://schemas.microsoft.com/office/drawing/2014/main" id="{551DE1D5-DC49-4426-8821-38AA2E1C00D3}"/>
              </a:ext>
            </a:extLst>
          </p:cNvPr>
          <p:cNvSpPr/>
          <p:nvPr/>
        </p:nvSpPr>
        <p:spPr>
          <a:xfrm>
            <a:off x="6270136" y="614310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EDFA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38" name="Google Shape;7766;p67">
            <a:extLst>
              <a:ext uri="{FF2B5EF4-FFF2-40B4-BE49-F238E27FC236}">
                <a16:creationId xmlns:a16="http://schemas.microsoft.com/office/drawing/2014/main" id="{DD0F0852-D936-4202-BCFE-0201C266A651}"/>
              </a:ext>
            </a:extLst>
          </p:cNvPr>
          <p:cNvSpPr/>
          <p:nvPr/>
        </p:nvSpPr>
        <p:spPr>
          <a:xfrm>
            <a:off x="6270136" y="483930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Booster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Amp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39" name="Google Shape;7766;p67">
            <a:extLst>
              <a:ext uri="{FF2B5EF4-FFF2-40B4-BE49-F238E27FC236}">
                <a16:creationId xmlns:a16="http://schemas.microsoft.com/office/drawing/2014/main" id="{2D646421-B2C3-4B53-B587-10C7F58D51C7}"/>
              </a:ext>
            </a:extLst>
          </p:cNvPr>
          <p:cNvSpPr/>
          <p:nvPr/>
        </p:nvSpPr>
        <p:spPr>
          <a:xfrm>
            <a:off x="6270136" y="353550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Pre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Amp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42" name="Google Shape;7767;p67">
            <a:extLst>
              <a:ext uri="{FF2B5EF4-FFF2-40B4-BE49-F238E27FC236}">
                <a16:creationId xmlns:a16="http://schemas.microsoft.com/office/drawing/2014/main" id="{DFBDC195-7290-4186-9518-A43553FB3E08}"/>
              </a:ext>
            </a:extLst>
          </p:cNvPr>
          <p:cNvSpPr>
            <a:spLocks noChangeAspect="1"/>
          </p:cNvSpPr>
          <p:nvPr/>
        </p:nvSpPr>
        <p:spPr>
          <a:xfrm>
            <a:off x="6090136" y="1977750"/>
            <a:ext cx="1188000" cy="118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Kantumruy Pro" pitchFamily="2" charset="0"/>
                <a:cs typeface="Kantumruy Pro" pitchFamily="2" charset="0"/>
              </a:rPr>
              <a:t>WSS</a:t>
            </a:r>
            <a:endParaRPr sz="1600" b="1" dirty="0">
              <a:solidFill>
                <a:schemeClr val="bg1">
                  <a:lumMod val="95000"/>
                </a:schemeClr>
              </a:solidFill>
              <a:latin typeface="Kantumruy Pro" pitchFamily="2" charset="0"/>
              <a:cs typeface="Kantumruy Pro" pitchFamily="2" charset="0"/>
            </a:endParaRPr>
          </a:p>
        </p:txBody>
      </p:sp>
      <p:sp>
        <p:nvSpPr>
          <p:cNvPr id="43" name="Google Shape;7767;p67">
            <a:extLst>
              <a:ext uri="{FF2B5EF4-FFF2-40B4-BE49-F238E27FC236}">
                <a16:creationId xmlns:a16="http://schemas.microsoft.com/office/drawing/2014/main" id="{071B628D-5819-41DF-BA19-C49AFE271E7D}"/>
              </a:ext>
            </a:extLst>
          </p:cNvPr>
          <p:cNvSpPr>
            <a:spLocks noChangeAspect="1"/>
          </p:cNvSpPr>
          <p:nvPr/>
        </p:nvSpPr>
        <p:spPr>
          <a:xfrm flipH="1">
            <a:off x="6270136" y="-52380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SemiBold" pitchFamily="2" charset="0"/>
                <a:cs typeface="Kantumruy Pro SemiBold" pitchFamily="2" charset="0"/>
              </a:rPr>
              <a:t>Transceiver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SemiBold" pitchFamily="2" charset="0"/>
              <a:cs typeface="Kantumruy Pro SemiBold" pitchFamily="2" charset="0"/>
            </a:endParaRPr>
          </a:p>
        </p:txBody>
      </p:sp>
      <p:sp>
        <p:nvSpPr>
          <p:cNvPr id="44" name="Google Shape;7767;p67">
            <a:extLst>
              <a:ext uri="{FF2B5EF4-FFF2-40B4-BE49-F238E27FC236}">
                <a16:creationId xmlns:a16="http://schemas.microsoft.com/office/drawing/2014/main" id="{2D3C88E9-091E-43E1-95C3-3C8AAEE5E882}"/>
              </a:ext>
            </a:extLst>
          </p:cNvPr>
          <p:cNvSpPr/>
          <p:nvPr/>
        </p:nvSpPr>
        <p:spPr>
          <a:xfrm>
            <a:off x="6270136" y="78000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fiber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3E69C2-CF59-4FED-A1F9-E6FE6D15AAF0}"/>
              </a:ext>
            </a:extLst>
          </p:cNvPr>
          <p:cNvSpPr txBox="1"/>
          <p:nvPr/>
        </p:nvSpPr>
        <p:spPr>
          <a:xfrm>
            <a:off x="1047750" y="1663809"/>
            <a:ext cx="50423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{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type_variety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“</a:t>
            </a:r>
            <a:r>
              <a:rPr lang="en-GB" sz="1600" b="1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myRoadm</a:t>
            </a:r>
            <a:r>
              <a:rPr lang="en-GB" sz="1600" b="1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add_drop_osnr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🙈,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pmd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🙉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"pdl"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🙊,</a:t>
            </a:r>
          </a:p>
          <a:p>
            <a:r>
              <a:rPr lang="en-GB" sz="1600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   </a:t>
            </a:r>
            <a:r>
              <a:rPr lang="en-GB" sz="1600" b="1" dirty="0">
                <a:solidFill>
                  <a:srgbClr val="9CDCFE"/>
                </a:solidFill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target_psd_out_mWperGHz</a:t>
            </a:r>
            <a:r>
              <a:rPr lang="en-GB" sz="1600" b="1" dirty="0">
                <a:solidFill>
                  <a:srgbClr val="9CDCFE"/>
                </a:solidFill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  <a:r>
              <a:rPr lang="en-GB" sz="1600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 🤐</a:t>
            </a:r>
            <a:endParaRPr lang="en-GB" sz="1600" b="1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</p:spTree>
    <p:extLst>
      <p:ext uri="{BB962C8B-B14F-4D97-AF65-F5344CB8AC3E}">
        <p14:creationId xmlns:p14="http://schemas.microsoft.com/office/powerpoint/2010/main" val="813868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FD5AC2F-8568-464C-9724-C347F09A1873}"/>
              </a:ext>
            </a:extLst>
          </p:cNvPr>
          <p:cNvGrpSpPr/>
          <p:nvPr/>
        </p:nvGrpSpPr>
        <p:grpSpPr>
          <a:xfrm>
            <a:off x="4571999" y="-2"/>
            <a:ext cx="4968455" cy="5143500"/>
            <a:chOff x="4571998" y="0"/>
            <a:chExt cx="4968455" cy="5143500"/>
          </a:xfrm>
          <a:solidFill>
            <a:schemeClr val="accent5">
              <a:lumMod val="5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E0B24F5-52AE-4E6F-8308-850C24E5CE4B}"/>
                </a:ext>
              </a:extLst>
            </p:cNvPr>
            <p:cNvSpPr/>
            <p:nvPr/>
          </p:nvSpPr>
          <p:spPr>
            <a:xfrm>
              <a:off x="4571998" y="0"/>
              <a:ext cx="4572000" cy="5143500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87BAB8A1-8CE9-4538-B89E-EF26BA5D5DBD}"/>
                </a:ext>
              </a:extLst>
            </p:cNvPr>
            <p:cNvSpPr/>
            <p:nvPr/>
          </p:nvSpPr>
          <p:spPr>
            <a:xfrm rot="5400000">
              <a:off x="8731562" y="1710585"/>
              <a:ext cx="1221329" cy="396453"/>
            </a:xfrm>
            <a:prstGeom prst="trapezoid">
              <a:avLst>
                <a:gd name="adj" fmla="val 42073"/>
              </a:avLst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4">
            <a:extLst>
              <a:ext uri="{FF2B5EF4-FFF2-40B4-BE49-F238E27FC236}">
                <a16:creationId xmlns:a16="http://schemas.microsoft.com/office/drawing/2014/main" id="{F006B212-1D62-4EAE-81C3-01738AE33FD6}"/>
              </a:ext>
            </a:extLst>
          </p:cNvPr>
          <p:cNvSpPr txBox="1">
            <a:spLocks/>
          </p:cNvSpPr>
          <p:nvPr/>
        </p:nvSpPr>
        <p:spPr>
          <a:xfrm>
            <a:off x="6244779" y="534406"/>
            <a:ext cx="2060490" cy="686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E53858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1pPr>
          </a:lstStyle>
          <a:p>
            <a:r>
              <a:rPr lang="en-US" dirty="0">
                <a:solidFill>
                  <a:srgbClr val="E1EFF7"/>
                </a:solidFill>
              </a:rPr>
              <a:t>Part </a:t>
            </a:r>
            <a:r>
              <a:rPr lang="en-US" b="1" dirty="0">
                <a:solidFill>
                  <a:srgbClr val="E1EFF7"/>
                </a:solidFill>
                <a:latin typeface="Kantumruy Pro" pitchFamily="2" charset="0"/>
                <a:cs typeface="Kantumruy Pro" pitchFamily="2" charset="0"/>
              </a:rPr>
              <a:t>02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C99C7859-152E-4D27-A2FA-991310043740}"/>
              </a:ext>
            </a:extLst>
          </p:cNvPr>
          <p:cNvSpPr txBox="1">
            <a:spLocks/>
          </p:cNvSpPr>
          <p:nvPr/>
        </p:nvSpPr>
        <p:spPr>
          <a:xfrm>
            <a:off x="5478298" y="1535728"/>
            <a:ext cx="3089139" cy="2823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0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8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4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GB" sz="12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it-IT" dirty="0"/>
              <a:t>Experiment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it-IT" dirty="0"/>
              <a:t>How-to </a:t>
            </a:r>
            <a:r>
              <a:rPr lang="it-IT" dirty="0" err="1"/>
              <a:t>GNPy</a:t>
            </a:r>
            <a:endParaRPr lang="it-IT" dirty="0"/>
          </a:p>
          <a:p>
            <a:pPr marL="0" indent="0" algn="ctr">
              <a:lnSpc>
                <a:spcPct val="200000"/>
              </a:lnSpc>
              <a:buNone/>
            </a:pPr>
            <a:r>
              <a:rPr lang="it-IT" dirty="0" err="1"/>
              <a:t>Conclusion</a:t>
            </a:r>
            <a:endParaRPr lang="it-IT" dirty="0"/>
          </a:p>
          <a:p>
            <a:pPr marL="0" indent="0" algn="ctr">
              <a:lnSpc>
                <a:spcPct val="200000"/>
              </a:lnSpc>
              <a:buNone/>
            </a:pPr>
            <a:endParaRPr lang="it-IT" dirty="0"/>
          </a:p>
          <a:p>
            <a:pPr marL="0" indent="0" algn="ctr">
              <a:lnSpc>
                <a:spcPct val="200000"/>
              </a:lnSpc>
              <a:buNone/>
            </a:pPr>
            <a:endParaRPr lang="it-IT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6362B8-75CB-45F1-8989-41B8AB6F9D4E}"/>
              </a:ext>
            </a:extLst>
          </p:cNvPr>
          <p:cNvGrpSpPr/>
          <p:nvPr/>
        </p:nvGrpSpPr>
        <p:grpSpPr>
          <a:xfrm>
            <a:off x="0" y="0"/>
            <a:ext cx="4968452" cy="5143500"/>
            <a:chOff x="0" y="0"/>
            <a:chExt cx="4968452" cy="51435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86E127-BFFC-4AE5-B58D-B7B51B0839D8}"/>
                </a:ext>
              </a:extLst>
            </p:cNvPr>
            <p:cNvSpPr/>
            <p:nvPr/>
          </p:nvSpPr>
          <p:spPr>
            <a:xfrm>
              <a:off x="0" y="0"/>
              <a:ext cx="4572000" cy="51435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136535AE-11B1-4B24-B6B9-09846D33F5B0}"/>
                </a:ext>
              </a:extLst>
            </p:cNvPr>
            <p:cNvSpPr/>
            <p:nvPr/>
          </p:nvSpPr>
          <p:spPr>
            <a:xfrm rot="5400000">
              <a:off x="4159561" y="412440"/>
              <a:ext cx="1221329" cy="396453"/>
            </a:xfrm>
            <a:prstGeom prst="trapezoid">
              <a:avLst>
                <a:gd name="adj" fmla="val 42073"/>
              </a:avLst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3C838CFD-4742-475A-8FA8-F0D7D259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307" y="538080"/>
            <a:ext cx="2060490" cy="686923"/>
          </a:xfrm>
        </p:spPr>
        <p:txBody>
          <a:bodyPr/>
          <a:lstStyle/>
          <a:p>
            <a:r>
              <a:rPr lang="en-US" dirty="0">
                <a:solidFill>
                  <a:srgbClr val="E1EFF7"/>
                </a:solidFill>
              </a:rPr>
              <a:t>Part </a:t>
            </a:r>
            <a:r>
              <a:rPr lang="en-US" b="1" dirty="0">
                <a:solidFill>
                  <a:srgbClr val="E1EFF7"/>
                </a:solidFill>
                <a:latin typeface="Kantumruy Pro" pitchFamily="2" charset="0"/>
                <a:cs typeface="Kantumruy Pro" pitchFamily="2" charset="0"/>
              </a:rPr>
              <a:t>01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A336F9-0B19-47B6-8512-B7B13A161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4906103E-FC13-4980-A6B6-CBBC6FF65338}"/>
              </a:ext>
            </a:extLst>
          </p:cNvPr>
          <p:cNvSpPr txBox="1">
            <a:spLocks/>
          </p:cNvSpPr>
          <p:nvPr/>
        </p:nvSpPr>
        <p:spPr>
          <a:xfrm>
            <a:off x="637524" y="1535730"/>
            <a:ext cx="3180577" cy="2540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0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8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4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GB" sz="12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it-IT" dirty="0"/>
              <a:t>Digital Twin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it-IT" dirty="0"/>
              <a:t>Optical Digital Twin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it-IT" dirty="0" err="1"/>
              <a:t>GNPy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00892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F6C6-4DA1-47ED-B359-B9FDD8AD1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21" name="Title 120">
            <a:extLst>
              <a:ext uri="{FF2B5EF4-FFF2-40B4-BE49-F238E27FC236}">
                <a16:creationId xmlns:a16="http://schemas.microsoft.com/office/drawing/2014/main" id="{70151CAD-E1B5-49EA-BD99-009FC937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Kantumruy Pro" pitchFamily="2" charset="0"/>
                <a:cs typeface="Kantumruy Pro" pitchFamily="2" charset="0"/>
              </a:rPr>
              <a:t>GNPy</a:t>
            </a:r>
            <a:r>
              <a:rPr lang="it-IT" dirty="0">
                <a:latin typeface="Kantumruy Pro" pitchFamily="2" charset="0"/>
                <a:cs typeface="Kantumruy Pro" pitchFamily="2" charset="0"/>
              </a:rPr>
              <a:t> / </a:t>
            </a:r>
            <a:r>
              <a:rPr lang="it-IT" dirty="0" err="1">
                <a:latin typeface="Kantumruy Pro SemiBold" pitchFamily="2" charset="0"/>
                <a:cs typeface="Kantumruy Pro SemiBold" pitchFamily="2" charset="0"/>
              </a:rPr>
              <a:t>Equipment</a:t>
            </a:r>
            <a:r>
              <a:rPr lang="it-IT" dirty="0">
                <a:latin typeface="Kantumruy Pro SemiBold" pitchFamily="2" charset="0"/>
                <a:cs typeface="Kantumruy Pro SemiBold" pitchFamily="2" charset="0"/>
              </a:rPr>
              <a:t> Models</a:t>
            </a:r>
          </a:p>
        </p:txBody>
      </p:sp>
      <p:sp>
        <p:nvSpPr>
          <p:cNvPr id="37" name="Google Shape;7766;p67">
            <a:extLst>
              <a:ext uri="{FF2B5EF4-FFF2-40B4-BE49-F238E27FC236}">
                <a16:creationId xmlns:a16="http://schemas.microsoft.com/office/drawing/2014/main" id="{551DE1D5-DC49-4426-8821-38AA2E1C00D3}"/>
              </a:ext>
            </a:extLst>
          </p:cNvPr>
          <p:cNvSpPr/>
          <p:nvPr/>
        </p:nvSpPr>
        <p:spPr>
          <a:xfrm>
            <a:off x="6270136" y="480960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EDFA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38" name="Google Shape;7766;p67">
            <a:extLst>
              <a:ext uri="{FF2B5EF4-FFF2-40B4-BE49-F238E27FC236}">
                <a16:creationId xmlns:a16="http://schemas.microsoft.com/office/drawing/2014/main" id="{DD0F0852-D936-4202-BCFE-0201C266A651}"/>
              </a:ext>
            </a:extLst>
          </p:cNvPr>
          <p:cNvSpPr/>
          <p:nvPr/>
        </p:nvSpPr>
        <p:spPr>
          <a:xfrm>
            <a:off x="6270136" y="350580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Booster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Amp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39" name="Google Shape;7766;p67">
            <a:extLst>
              <a:ext uri="{FF2B5EF4-FFF2-40B4-BE49-F238E27FC236}">
                <a16:creationId xmlns:a16="http://schemas.microsoft.com/office/drawing/2014/main" id="{2D646421-B2C3-4B53-B587-10C7F58D51C7}"/>
              </a:ext>
            </a:extLst>
          </p:cNvPr>
          <p:cNvSpPr>
            <a:spLocks noChangeAspect="1"/>
          </p:cNvSpPr>
          <p:nvPr/>
        </p:nvSpPr>
        <p:spPr>
          <a:xfrm>
            <a:off x="6090136" y="1977750"/>
            <a:ext cx="1188000" cy="118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Kantumruy Pro" pitchFamily="2" charset="0"/>
                <a:cs typeface="Kantumruy Pro" pitchFamily="2" charset="0"/>
              </a:rPr>
              <a:t>Pre</a:t>
            </a:r>
            <a:br>
              <a:rPr lang="en-GB" sz="1600" b="1" dirty="0">
                <a:solidFill>
                  <a:schemeClr val="bg1">
                    <a:lumMod val="95000"/>
                  </a:schemeClr>
                </a:solidFill>
                <a:latin typeface="Kantumruy Pro" pitchFamily="2" charset="0"/>
                <a:cs typeface="Kantumruy Pro" pitchFamily="2" charset="0"/>
              </a:rPr>
            </a:b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Kantumruy Pro" pitchFamily="2" charset="0"/>
                <a:cs typeface="Kantumruy Pro" pitchFamily="2" charset="0"/>
              </a:rPr>
              <a:t>Amp</a:t>
            </a:r>
            <a:endParaRPr sz="1600" b="1" dirty="0">
              <a:solidFill>
                <a:schemeClr val="bg1">
                  <a:lumMod val="95000"/>
                </a:schemeClr>
              </a:solidFill>
              <a:latin typeface="Kantumruy Pro" pitchFamily="2" charset="0"/>
              <a:cs typeface="Kantumruy Pro" pitchFamily="2" charset="0"/>
            </a:endParaRPr>
          </a:p>
        </p:txBody>
      </p:sp>
      <p:sp>
        <p:nvSpPr>
          <p:cNvPr id="42" name="Google Shape;7767;p67">
            <a:extLst>
              <a:ext uri="{FF2B5EF4-FFF2-40B4-BE49-F238E27FC236}">
                <a16:creationId xmlns:a16="http://schemas.microsoft.com/office/drawing/2014/main" id="{DFBDC195-7290-4186-9518-A43553FB3E08}"/>
              </a:ext>
            </a:extLst>
          </p:cNvPr>
          <p:cNvSpPr/>
          <p:nvPr/>
        </p:nvSpPr>
        <p:spPr>
          <a:xfrm>
            <a:off x="6270136" y="80970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WSS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43" name="Google Shape;7767;p67">
            <a:extLst>
              <a:ext uri="{FF2B5EF4-FFF2-40B4-BE49-F238E27FC236}">
                <a16:creationId xmlns:a16="http://schemas.microsoft.com/office/drawing/2014/main" id="{071B628D-5819-41DF-BA19-C49AFE271E7D}"/>
              </a:ext>
            </a:extLst>
          </p:cNvPr>
          <p:cNvSpPr>
            <a:spLocks noChangeAspect="1"/>
          </p:cNvSpPr>
          <p:nvPr/>
        </p:nvSpPr>
        <p:spPr>
          <a:xfrm flipH="1">
            <a:off x="6270136" y="-179790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SemiBold" pitchFamily="2" charset="0"/>
                <a:cs typeface="Kantumruy Pro SemiBold" pitchFamily="2" charset="0"/>
              </a:rPr>
              <a:t>Transceiver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SemiBold" pitchFamily="2" charset="0"/>
              <a:cs typeface="Kantumruy Pro SemiBold" pitchFamily="2" charset="0"/>
            </a:endParaRPr>
          </a:p>
        </p:txBody>
      </p:sp>
      <p:sp>
        <p:nvSpPr>
          <p:cNvPr id="44" name="Google Shape;7767;p67">
            <a:extLst>
              <a:ext uri="{FF2B5EF4-FFF2-40B4-BE49-F238E27FC236}">
                <a16:creationId xmlns:a16="http://schemas.microsoft.com/office/drawing/2014/main" id="{2D3C88E9-091E-43E1-95C3-3C8AAEE5E882}"/>
              </a:ext>
            </a:extLst>
          </p:cNvPr>
          <p:cNvSpPr/>
          <p:nvPr/>
        </p:nvSpPr>
        <p:spPr>
          <a:xfrm>
            <a:off x="6270136" y="-49410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fiber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C99CA3-4EAA-4835-A8F5-4B9C00B37E0C}"/>
              </a:ext>
            </a:extLst>
          </p:cNvPr>
          <p:cNvSpPr txBox="1"/>
          <p:nvPr/>
        </p:nvSpPr>
        <p:spPr>
          <a:xfrm>
            <a:off x="1085788" y="1171366"/>
            <a:ext cx="4572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{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type_variety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“</a:t>
            </a:r>
            <a:r>
              <a:rPr lang="en-GB" sz="1600" b="1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myVarGainEDFA</a:t>
            </a:r>
            <a:r>
              <a:rPr lang="en-GB" sz="1600" b="1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type_def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variable_gain</a:t>
            </a:r>
            <a:r>
              <a:rPr lang="en-GB" sz="1600" b="1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f_min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🤐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f_max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1600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£$e9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gain_flatmax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🙊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gain_min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🙉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p_max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🙈,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nf_min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1600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$.*#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nf_max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🤷</a:t>
            </a:r>
            <a:endParaRPr lang="en-GB" sz="1600" b="1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</p:txBody>
      </p:sp>
    </p:spTree>
    <p:extLst>
      <p:ext uri="{BB962C8B-B14F-4D97-AF65-F5344CB8AC3E}">
        <p14:creationId xmlns:p14="http://schemas.microsoft.com/office/powerpoint/2010/main" val="1091895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F6C6-4DA1-47ED-B359-B9FDD8AD1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121" name="Title 120">
            <a:extLst>
              <a:ext uri="{FF2B5EF4-FFF2-40B4-BE49-F238E27FC236}">
                <a16:creationId xmlns:a16="http://schemas.microsoft.com/office/drawing/2014/main" id="{70151CAD-E1B5-49EA-BD99-009FC937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Kantumruy Pro" pitchFamily="2" charset="0"/>
                <a:cs typeface="Kantumruy Pro" pitchFamily="2" charset="0"/>
              </a:rPr>
              <a:t>GNPy</a:t>
            </a:r>
            <a:r>
              <a:rPr lang="it-IT" dirty="0">
                <a:latin typeface="Kantumruy Pro" pitchFamily="2" charset="0"/>
                <a:cs typeface="Kantumruy Pro" pitchFamily="2" charset="0"/>
              </a:rPr>
              <a:t> / </a:t>
            </a:r>
            <a:r>
              <a:rPr lang="it-IT" dirty="0" err="1">
                <a:latin typeface="Kantumruy Pro SemiBold" pitchFamily="2" charset="0"/>
                <a:cs typeface="Kantumruy Pro SemiBold" pitchFamily="2" charset="0"/>
              </a:rPr>
              <a:t>Equipment</a:t>
            </a:r>
            <a:r>
              <a:rPr lang="it-IT" dirty="0">
                <a:latin typeface="Kantumruy Pro SemiBold" pitchFamily="2" charset="0"/>
                <a:cs typeface="Kantumruy Pro SemiBold" pitchFamily="2" charset="0"/>
              </a:rPr>
              <a:t> Models</a:t>
            </a:r>
          </a:p>
        </p:txBody>
      </p:sp>
      <p:sp>
        <p:nvSpPr>
          <p:cNvPr id="37" name="Google Shape;7766;p67">
            <a:extLst>
              <a:ext uri="{FF2B5EF4-FFF2-40B4-BE49-F238E27FC236}">
                <a16:creationId xmlns:a16="http://schemas.microsoft.com/office/drawing/2014/main" id="{551DE1D5-DC49-4426-8821-38AA2E1C00D3}"/>
              </a:ext>
            </a:extLst>
          </p:cNvPr>
          <p:cNvSpPr/>
          <p:nvPr/>
        </p:nvSpPr>
        <p:spPr>
          <a:xfrm>
            <a:off x="6270136" y="347610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EDFA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38" name="Google Shape;7766;p67">
            <a:extLst>
              <a:ext uri="{FF2B5EF4-FFF2-40B4-BE49-F238E27FC236}">
                <a16:creationId xmlns:a16="http://schemas.microsoft.com/office/drawing/2014/main" id="{DD0F0852-D936-4202-BCFE-0201C266A651}"/>
              </a:ext>
            </a:extLst>
          </p:cNvPr>
          <p:cNvSpPr>
            <a:spLocks noChangeAspect="1"/>
          </p:cNvSpPr>
          <p:nvPr/>
        </p:nvSpPr>
        <p:spPr>
          <a:xfrm>
            <a:off x="6090136" y="1977750"/>
            <a:ext cx="1188000" cy="118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Kantumruy Pro" pitchFamily="2" charset="0"/>
                <a:cs typeface="Kantumruy Pro" pitchFamily="2" charset="0"/>
              </a:rPr>
              <a:t>Booster</a:t>
            </a:r>
            <a:br>
              <a:rPr lang="en-GB" sz="1600" b="1" dirty="0">
                <a:solidFill>
                  <a:schemeClr val="bg1">
                    <a:lumMod val="95000"/>
                  </a:schemeClr>
                </a:solidFill>
                <a:latin typeface="Kantumruy Pro" pitchFamily="2" charset="0"/>
                <a:cs typeface="Kantumruy Pro" pitchFamily="2" charset="0"/>
              </a:rPr>
            </a:b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Kantumruy Pro" pitchFamily="2" charset="0"/>
                <a:cs typeface="Kantumruy Pro" pitchFamily="2" charset="0"/>
              </a:rPr>
              <a:t>Amp</a:t>
            </a:r>
            <a:endParaRPr sz="1600" b="1" dirty="0">
              <a:solidFill>
                <a:schemeClr val="bg1">
                  <a:lumMod val="95000"/>
                </a:schemeClr>
              </a:solidFill>
              <a:latin typeface="Kantumruy Pro" pitchFamily="2" charset="0"/>
              <a:cs typeface="Kantumruy Pro" pitchFamily="2" charset="0"/>
            </a:endParaRPr>
          </a:p>
        </p:txBody>
      </p:sp>
      <p:sp>
        <p:nvSpPr>
          <p:cNvPr id="39" name="Google Shape;7766;p67">
            <a:extLst>
              <a:ext uri="{FF2B5EF4-FFF2-40B4-BE49-F238E27FC236}">
                <a16:creationId xmlns:a16="http://schemas.microsoft.com/office/drawing/2014/main" id="{2D646421-B2C3-4B53-B587-10C7F58D51C7}"/>
              </a:ext>
            </a:extLst>
          </p:cNvPr>
          <p:cNvSpPr/>
          <p:nvPr/>
        </p:nvSpPr>
        <p:spPr>
          <a:xfrm>
            <a:off x="6270136" y="84945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Pre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Amp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42" name="Google Shape;7767;p67">
            <a:extLst>
              <a:ext uri="{FF2B5EF4-FFF2-40B4-BE49-F238E27FC236}">
                <a16:creationId xmlns:a16="http://schemas.microsoft.com/office/drawing/2014/main" id="{DFBDC195-7290-4186-9518-A43553FB3E08}"/>
              </a:ext>
            </a:extLst>
          </p:cNvPr>
          <p:cNvSpPr/>
          <p:nvPr/>
        </p:nvSpPr>
        <p:spPr>
          <a:xfrm>
            <a:off x="6270136" y="-45435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WSS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43" name="Google Shape;7767;p67">
            <a:extLst>
              <a:ext uri="{FF2B5EF4-FFF2-40B4-BE49-F238E27FC236}">
                <a16:creationId xmlns:a16="http://schemas.microsoft.com/office/drawing/2014/main" id="{071B628D-5819-41DF-BA19-C49AFE271E7D}"/>
              </a:ext>
            </a:extLst>
          </p:cNvPr>
          <p:cNvSpPr>
            <a:spLocks noChangeAspect="1"/>
          </p:cNvSpPr>
          <p:nvPr/>
        </p:nvSpPr>
        <p:spPr>
          <a:xfrm flipH="1">
            <a:off x="6270136" y="-306195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SemiBold" pitchFamily="2" charset="0"/>
                <a:cs typeface="Kantumruy Pro SemiBold" pitchFamily="2" charset="0"/>
              </a:rPr>
              <a:t>Transceiver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SemiBold" pitchFamily="2" charset="0"/>
              <a:cs typeface="Kantumruy Pro SemiBold" pitchFamily="2" charset="0"/>
            </a:endParaRPr>
          </a:p>
        </p:txBody>
      </p:sp>
      <p:sp>
        <p:nvSpPr>
          <p:cNvPr id="44" name="Google Shape;7767;p67">
            <a:extLst>
              <a:ext uri="{FF2B5EF4-FFF2-40B4-BE49-F238E27FC236}">
                <a16:creationId xmlns:a16="http://schemas.microsoft.com/office/drawing/2014/main" id="{2D3C88E9-091E-43E1-95C3-3C8AAEE5E882}"/>
              </a:ext>
            </a:extLst>
          </p:cNvPr>
          <p:cNvSpPr/>
          <p:nvPr/>
        </p:nvSpPr>
        <p:spPr>
          <a:xfrm>
            <a:off x="6270136" y="-1758150"/>
            <a:ext cx="828000" cy="828000"/>
          </a:xfrm>
          <a:prstGeom prst="flowChartConnector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fiber</a:t>
            </a:r>
            <a:endParaRPr sz="11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E03066-918C-4072-8694-8F5C39810F42}"/>
              </a:ext>
            </a:extLst>
          </p:cNvPr>
          <p:cNvSpPr txBox="1"/>
          <p:nvPr/>
        </p:nvSpPr>
        <p:spPr>
          <a:xfrm>
            <a:off x="1251436" y="1171366"/>
            <a:ext cx="457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{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type_variety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“</a:t>
            </a:r>
            <a:r>
              <a:rPr lang="en-GB" sz="1600" b="1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MyFixEdfa</a:t>
            </a:r>
            <a:r>
              <a:rPr lang="en-GB" sz="1600" b="1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type_def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fixed_gain</a:t>
            </a:r>
            <a:r>
              <a:rPr lang="en-GB" sz="1600" b="1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f_min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£9$.*#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f_max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😶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gain_flatmax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:🙈,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gain_min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1600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£$e9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p_max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🙊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1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"nf0"</a:t>
            </a:r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600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🤫</a:t>
            </a:r>
            <a:endParaRPr lang="en-GB" sz="1600" b="1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</p:txBody>
      </p:sp>
    </p:spTree>
    <p:extLst>
      <p:ext uri="{BB962C8B-B14F-4D97-AF65-F5344CB8AC3E}">
        <p14:creationId xmlns:p14="http://schemas.microsoft.com/office/powerpoint/2010/main" val="3184935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C742EB-8AC9-41DA-8C84-2910321C6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Kantumruy Pro" pitchFamily="2" charset="0"/>
                <a:cs typeface="Kantumruy Pro" pitchFamily="2" charset="0"/>
              </a:rPr>
              <a:t>GNPy</a:t>
            </a:r>
            <a:r>
              <a:rPr lang="it-IT" dirty="0">
                <a:latin typeface="Kantumruy Pro" pitchFamily="2" charset="0"/>
                <a:cs typeface="Kantumruy Pro" pitchFamily="2" charset="0"/>
              </a:rPr>
              <a:t> / </a:t>
            </a:r>
            <a:r>
              <a:rPr lang="it-IT" dirty="0">
                <a:latin typeface="Kantumruy Pro SemiBold" pitchFamily="2" charset="0"/>
                <a:cs typeface="Kantumruy Pro SemiBold" pitchFamily="2" charset="0"/>
              </a:rPr>
              <a:t>Operating Points</a:t>
            </a: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73971-CF6D-4F95-9973-8AEE63419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0A13D8-ED44-40EE-A68E-F8315652AA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90" t="2678" r="1473" b="1785"/>
          <a:stretch>
            <a:fillRect/>
          </a:stretch>
        </p:blipFill>
        <p:spPr>
          <a:xfrm>
            <a:off x="4999234" y="1773572"/>
            <a:ext cx="3790205" cy="2897711"/>
          </a:xfrm>
          <a:custGeom>
            <a:avLst/>
            <a:gdLst>
              <a:gd name="connsiteX0" fmla="*/ 33446 w 4724400"/>
              <a:gd name="connsiteY0" fmla="*/ 0 h 3611927"/>
              <a:gd name="connsiteX1" fmla="*/ 4690954 w 4724400"/>
              <a:gd name="connsiteY1" fmla="*/ 0 h 3611927"/>
              <a:gd name="connsiteX2" fmla="*/ 4724400 w 4724400"/>
              <a:gd name="connsiteY2" fmla="*/ 33446 h 3611927"/>
              <a:gd name="connsiteX3" fmla="*/ 4724400 w 4724400"/>
              <a:gd name="connsiteY3" fmla="*/ 3578481 h 3611927"/>
              <a:gd name="connsiteX4" fmla="*/ 4690954 w 4724400"/>
              <a:gd name="connsiteY4" fmla="*/ 3611927 h 3611927"/>
              <a:gd name="connsiteX5" fmla="*/ 33446 w 4724400"/>
              <a:gd name="connsiteY5" fmla="*/ 3611927 h 3611927"/>
              <a:gd name="connsiteX6" fmla="*/ 0 w 4724400"/>
              <a:gd name="connsiteY6" fmla="*/ 3578481 h 3611927"/>
              <a:gd name="connsiteX7" fmla="*/ 0 w 4724400"/>
              <a:gd name="connsiteY7" fmla="*/ 33446 h 3611927"/>
              <a:gd name="connsiteX8" fmla="*/ 33446 w 4724400"/>
              <a:gd name="connsiteY8" fmla="*/ 0 h 361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4400" h="3611927">
                <a:moveTo>
                  <a:pt x="33446" y="0"/>
                </a:moveTo>
                <a:lnTo>
                  <a:pt x="4690954" y="0"/>
                </a:lnTo>
                <a:cubicBezTo>
                  <a:pt x="4709426" y="0"/>
                  <a:pt x="4724400" y="14974"/>
                  <a:pt x="4724400" y="33446"/>
                </a:cubicBezTo>
                <a:lnTo>
                  <a:pt x="4724400" y="3578481"/>
                </a:lnTo>
                <a:cubicBezTo>
                  <a:pt x="4724400" y="3596953"/>
                  <a:pt x="4709426" y="3611927"/>
                  <a:pt x="4690954" y="3611927"/>
                </a:cubicBezTo>
                <a:lnTo>
                  <a:pt x="33446" y="3611927"/>
                </a:lnTo>
                <a:cubicBezTo>
                  <a:pt x="14974" y="3611927"/>
                  <a:pt x="0" y="3596953"/>
                  <a:pt x="0" y="3578481"/>
                </a:cubicBezTo>
                <a:lnTo>
                  <a:pt x="0" y="33446"/>
                </a:lnTo>
                <a:cubicBezTo>
                  <a:pt x="0" y="14974"/>
                  <a:pt x="14974" y="0"/>
                  <a:pt x="33446" y="0"/>
                </a:cubicBez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1A4963-A341-4680-9C99-E37A20B494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71" t="49883" r="9516" b="10567"/>
          <a:stretch>
            <a:fillRect/>
          </a:stretch>
        </p:blipFill>
        <p:spPr>
          <a:xfrm>
            <a:off x="338996" y="2597587"/>
            <a:ext cx="3821336" cy="1249680"/>
          </a:xfrm>
          <a:custGeom>
            <a:avLst/>
            <a:gdLst>
              <a:gd name="connsiteX0" fmla="*/ 55252 w 4229100"/>
              <a:gd name="connsiteY0" fmla="*/ 0 h 1383030"/>
              <a:gd name="connsiteX1" fmla="*/ 4173848 w 4229100"/>
              <a:gd name="connsiteY1" fmla="*/ 0 h 1383030"/>
              <a:gd name="connsiteX2" fmla="*/ 4229100 w 4229100"/>
              <a:gd name="connsiteY2" fmla="*/ 55252 h 1383030"/>
              <a:gd name="connsiteX3" fmla="*/ 4229100 w 4229100"/>
              <a:gd name="connsiteY3" fmla="*/ 1327778 h 1383030"/>
              <a:gd name="connsiteX4" fmla="*/ 4173848 w 4229100"/>
              <a:gd name="connsiteY4" fmla="*/ 1383030 h 1383030"/>
              <a:gd name="connsiteX5" fmla="*/ 55252 w 4229100"/>
              <a:gd name="connsiteY5" fmla="*/ 1383030 h 1383030"/>
              <a:gd name="connsiteX6" fmla="*/ 0 w 4229100"/>
              <a:gd name="connsiteY6" fmla="*/ 1327778 h 1383030"/>
              <a:gd name="connsiteX7" fmla="*/ 0 w 4229100"/>
              <a:gd name="connsiteY7" fmla="*/ 55252 h 1383030"/>
              <a:gd name="connsiteX8" fmla="*/ 55252 w 4229100"/>
              <a:gd name="connsiteY8" fmla="*/ 0 h 138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9100" h="1383030">
                <a:moveTo>
                  <a:pt x="55252" y="0"/>
                </a:moveTo>
                <a:lnTo>
                  <a:pt x="4173848" y="0"/>
                </a:lnTo>
                <a:cubicBezTo>
                  <a:pt x="4204363" y="0"/>
                  <a:pt x="4229100" y="24737"/>
                  <a:pt x="4229100" y="55252"/>
                </a:cubicBezTo>
                <a:lnTo>
                  <a:pt x="4229100" y="1327778"/>
                </a:lnTo>
                <a:cubicBezTo>
                  <a:pt x="4229100" y="1358293"/>
                  <a:pt x="4204363" y="1383030"/>
                  <a:pt x="4173848" y="1383030"/>
                </a:cubicBezTo>
                <a:lnTo>
                  <a:pt x="55252" y="1383030"/>
                </a:lnTo>
                <a:cubicBezTo>
                  <a:pt x="24737" y="1383030"/>
                  <a:pt x="0" y="1358293"/>
                  <a:pt x="0" y="1327778"/>
                </a:cubicBezTo>
                <a:lnTo>
                  <a:pt x="0" y="55252"/>
                </a:lnTo>
                <a:cubicBezTo>
                  <a:pt x="0" y="24737"/>
                  <a:pt x="24737" y="0"/>
                  <a:pt x="55252" y="0"/>
                </a:cubicBezTo>
                <a:close/>
              </a:path>
            </a:pathLst>
          </a:cu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91240C0E-8735-41A6-BB98-630BCF7B26E9}"/>
              </a:ext>
            </a:extLst>
          </p:cNvPr>
          <p:cNvSpPr txBox="1">
            <a:spLocks/>
          </p:cNvSpPr>
          <p:nvPr/>
        </p:nvSpPr>
        <p:spPr>
          <a:xfrm>
            <a:off x="659376" y="1113940"/>
            <a:ext cx="3180577" cy="37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0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8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4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GB" sz="12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 err="1"/>
              <a:t>Graphical</a:t>
            </a:r>
            <a:r>
              <a:rPr lang="it-IT" dirty="0"/>
              <a:t> </a:t>
            </a:r>
            <a:r>
              <a:rPr lang="it-IT" dirty="0" err="1"/>
              <a:t>Node</a:t>
            </a:r>
            <a:r>
              <a:rPr lang="it-IT" dirty="0"/>
              <a:t> Manager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26C7C9A-9CEC-449B-8F32-7B88B305E11F}"/>
              </a:ext>
            </a:extLst>
          </p:cNvPr>
          <p:cNvSpPr txBox="1">
            <a:spLocks/>
          </p:cNvSpPr>
          <p:nvPr/>
        </p:nvSpPr>
        <p:spPr>
          <a:xfrm>
            <a:off x="5304048" y="1113940"/>
            <a:ext cx="3180577" cy="37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0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8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4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GB" sz="12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 err="1"/>
              <a:t>Telemetry</a:t>
            </a:r>
            <a:endParaRPr lang="it-IT" dirty="0"/>
          </a:p>
        </p:txBody>
      </p:sp>
      <p:cxnSp>
        <p:nvCxnSpPr>
          <p:cNvPr id="8" name="Google Shape;7776;p67">
            <a:extLst>
              <a:ext uri="{FF2B5EF4-FFF2-40B4-BE49-F238E27FC236}">
                <a16:creationId xmlns:a16="http://schemas.microsoft.com/office/drawing/2014/main" id="{3E6A8C72-6183-4581-B3A3-880A60934FD5}"/>
              </a:ext>
            </a:extLst>
          </p:cNvPr>
          <p:cNvCxnSpPr>
            <a:cxnSpLocks/>
          </p:cNvCxnSpPr>
          <p:nvPr/>
        </p:nvCxnSpPr>
        <p:spPr>
          <a:xfrm>
            <a:off x="4572000" y="1487020"/>
            <a:ext cx="0" cy="3315179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41435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B1B29C-3398-4DFA-A0F6-8C6F2A1A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Kantumruy Pro" pitchFamily="2" charset="0"/>
                <a:cs typeface="Kantumruy Pro" pitchFamily="2" charset="0"/>
              </a:rPr>
              <a:t>Simulation</a:t>
            </a:r>
            <a:r>
              <a:rPr lang="it-IT" dirty="0">
                <a:latin typeface="Kantumruy Pro SemiBold" pitchFamily="2" charset="0"/>
                <a:cs typeface="Kantumruy Pro SemiBold" pitchFamily="2" charset="0"/>
              </a:rPr>
              <a:t> </a:t>
            </a:r>
            <a:r>
              <a:rPr lang="it-IT" dirty="0">
                <a:latin typeface="Kantumruy Pro" pitchFamily="2" charset="0"/>
                <a:cs typeface="Kantumruy Pro" pitchFamily="2" charset="0"/>
              </a:rPr>
              <a:t>vs</a:t>
            </a:r>
            <a:r>
              <a:rPr lang="it-IT" dirty="0">
                <a:latin typeface="Kantumruy Pro SemiBold" pitchFamily="2" charset="0"/>
                <a:cs typeface="Kantumruy Pro SemiBold" pitchFamily="2" charset="0"/>
              </a:rPr>
              <a:t> Reality</a:t>
            </a: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87724-8614-4C40-9F79-4B8F264F1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799828-6127-4ACA-8DC8-00A4D20285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8" t="28046" r="2641" b="6532"/>
          <a:stretch/>
        </p:blipFill>
        <p:spPr>
          <a:xfrm>
            <a:off x="1045570" y="728001"/>
            <a:ext cx="7520940" cy="4122420"/>
          </a:xfrm>
          <a:custGeom>
            <a:avLst/>
            <a:gdLst>
              <a:gd name="connsiteX0" fmla="*/ 45769 w 4720971"/>
              <a:gd name="connsiteY0" fmla="*/ 0 h 2514794"/>
              <a:gd name="connsiteX1" fmla="*/ 4675202 w 4720971"/>
              <a:gd name="connsiteY1" fmla="*/ 0 h 2514794"/>
              <a:gd name="connsiteX2" fmla="*/ 4720971 w 4720971"/>
              <a:gd name="connsiteY2" fmla="*/ 45769 h 2514794"/>
              <a:gd name="connsiteX3" fmla="*/ 4720971 w 4720971"/>
              <a:gd name="connsiteY3" fmla="*/ 2469025 h 2514794"/>
              <a:gd name="connsiteX4" fmla="*/ 4675202 w 4720971"/>
              <a:gd name="connsiteY4" fmla="*/ 2514794 h 2514794"/>
              <a:gd name="connsiteX5" fmla="*/ 45769 w 4720971"/>
              <a:gd name="connsiteY5" fmla="*/ 2514794 h 2514794"/>
              <a:gd name="connsiteX6" fmla="*/ 0 w 4720971"/>
              <a:gd name="connsiteY6" fmla="*/ 2469025 h 2514794"/>
              <a:gd name="connsiteX7" fmla="*/ 0 w 4720971"/>
              <a:gd name="connsiteY7" fmla="*/ 45769 h 2514794"/>
              <a:gd name="connsiteX8" fmla="*/ 45769 w 4720971"/>
              <a:gd name="connsiteY8" fmla="*/ 0 h 251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0971" h="2514794">
                <a:moveTo>
                  <a:pt x="45769" y="0"/>
                </a:moveTo>
                <a:lnTo>
                  <a:pt x="4675202" y="0"/>
                </a:lnTo>
                <a:cubicBezTo>
                  <a:pt x="4700480" y="0"/>
                  <a:pt x="4720971" y="20491"/>
                  <a:pt x="4720971" y="45769"/>
                </a:cubicBezTo>
                <a:lnTo>
                  <a:pt x="4720971" y="2469025"/>
                </a:lnTo>
                <a:cubicBezTo>
                  <a:pt x="4720971" y="2494303"/>
                  <a:pt x="4700480" y="2514794"/>
                  <a:pt x="4675202" y="2514794"/>
                </a:cubicBezTo>
                <a:lnTo>
                  <a:pt x="45769" y="2514794"/>
                </a:lnTo>
                <a:cubicBezTo>
                  <a:pt x="20491" y="2514794"/>
                  <a:pt x="0" y="2494303"/>
                  <a:pt x="0" y="2469025"/>
                </a:cubicBezTo>
                <a:lnTo>
                  <a:pt x="0" y="45769"/>
                </a:lnTo>
                <a:cubicBezTo>
                  <a:pt x="0" y="20491"/>
                  <a:pt x="20491" y="0"/>
                  <a:pt x="45769" y="0"/>
                </a:cubicBezTo>
                <a:close/>
              </a:path>
            </a:pathLst>
          </a:cu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0CAA5E-E7F1-44DB-AF6A-E6034A46CB49}"/>
              </a:ext>
            </a:extLst>
          </p:cNvPr>
          <p:cNvCxnSpPr>
            <a:cxnSpLocks/>
          </p:cNvCxnSpPr>
          <p:nvPr/>
        </p:nvCxnSpPr>
        <p:spPr>
          <a:xfrm>
            <a:off x="1441810" y="3943640"/>
            <a:ext cx="7124700" cy="0"/>
          </a:xfrm>
          <a:prstGeom prst="line">
            <a:avLst/>
          </a:prstGeom>
          <a:ln w="28575">
            <a:solidFill>
              <a:srgbClr val="E5385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301190FA-90AB-4D46-ADDD-D6082B7F7136}"/>
              </a:ext>
            </a:extLst>
          </p:cNvPr>
          <p:cNvSpPr txBox="1">
            <a:spLocks/>
          </p:cNvSpPr>
          <p:nvPr/>
        </p:nvSpPr>
        <p:spPr>
          <a:xfrm>
            <a:off x="-197442" y="3791085"/>
            <a:ext cx="2217022" cy="828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0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8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4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GB" sz="12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dirty="0">
                <a:solidFill>
                  <a:srgbClr val="E53858"/>
                </a:solidFill>
                <a:latin typeface="Kantumruy Pro" pitchFamily="2" charset="0"/>
                <a:cs typeface="Kantumruy Pro" pitchFamily="2" charset="0"/>
              </a:rPr>
              <a:t>0.0266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5B26E5F-9275-408A-A67E-ADEC3F4ED6A7}"/>
              </a:ext>
            </a:extLst>
          </p:cNvPr>
          <p:cNvSpPr txBox="1">
            <a:spLocks/>
          </p:cNvSpPr>
          <p:nvPr/>
        </p:nvSpPr>
        <p:spPr>
          <a:xfrm>
            <a:off x="3895649" y="3636554"/>
            <a:ext cx="2217022" cy="828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0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8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4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GB" sz="12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dirty="0" err="1">
                <a:solidFill>
                  <a:srgbClr val="E53858"/>
                </a:solidFill>
                <a:latin typeface="Kantumruy Pro SemiBold" pitchFamily="2" charset="0"/>
                <a:cs typeface="Kantumruy Pro SemiBold" pitchFamily="2" charset="0"/>
              </a:rPr>
              <a:t>Simulation</a:t>
            </a:r>
            <a:endParaRPr lang="it-IT" b="1" dirty="0">
              <a:solidFill>
                <a:srgbClr val="E53858"/>
              </a:solidFill>
              <a:latin typeface="Kantumruy Pro SemiBold" pitchFamily="2" charset="0"/>
              <a:cs typeface="Kantumruy Pr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358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C4C21E-4A7D-4232-A6DE-C3D36150A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antumruy Pro" pitchFamily="2" charset="0"/>
                <a:cs typeface="Kantumruy Pro" pitchFamily="2" charset="0"/>
              </a:rPr>
              <a:t>Recap</a:t>
            </a:r>
            <a:endParaRPr lang="en-US" dirty="0">
              <a:latin typeface="Kantumruy Pro SemiBold" pitchFamily="2" charset="0"/>
              <a:cs typeface="Kantumruy Pro SemiBold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4A86D-6DCC-451F-B6F8-1657F12FA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945FD9-EC74-436A-9E6D-7266BC7CF5A7}"/>
              </a:ext>
            </a:extLst>
          </p:cNvPr>
          <p:cNvSpPr txBox="1">
            <a:spLocks/>
          </p:cNvSpPr>
          <p:nvPr/>
        </p:nvSpPr>
        <p:spPr>
          <a:xfrm>
            <a:off x="1199622" y="2059658"/>
            <a:ext cx="7017809" cy="2136775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0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8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4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GB" sz="12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🥰 </a:t>
            </a:r>
            <a:r>
              <a:rPr lang="it-IT" sz="2400" dirty="0">
                <a:sym typeface="Wingdings" panose="05000000000000000000" pitchFamily="2" charset="2"/>
              </a:rPr>
              <a:t>GSNR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sym typeface="Wingdings" panose="05000000000000000000" pitchFamily="2" charset="2"/>
              </a:rPr>
              <a:t>😵</a:t>
            </a:r>
            <a:r>
              <a:rPr lang="it-IT" sz="2400" dirty="0">
                <a:sym typeface="Wingdings" panose="05000000000000000000" pitchFamily="2" charset="2"/>
              </a:rPr>
              <a:t> Full C-band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🥲 T</a:t>
            </a:r>
            <a:r>
              <a:rPr lang="it-IT" sz="2400" dirty="0" err="1"/>
              <a:t>opology</a:t>
            </a:r>
            <a:endParaRPr lang="it-IT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🤐</a:t>
            </a:r>
            <a:r>
              <a:rPr lang="it-IT" sz="2400" dirty="0"/>
              <a:t> Models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🤫 back-to-back curve</a:t>
            </a:r>
            <a:endParaRPr lang="it-IT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👀 O</a:t>
            </a:r>
            <a:r>
              <a:rPr lang="it-IT" sz="2400" dirty="0" err="1"/>
              <a:t>perating</a:t>
            </a:r>
            <a:r>
              <a:rPr lang="it-IT" sz="2400" dirty="0"/>
              <a:t> points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5AE52-35C7-4CF0-B366-D0B4D8DE6436}"/>
              </a:ext>
            </a:extLst>
          </p:cNvPr>
          <p:cNvSpPr txBox="1"/>
          <p:nvPr/>
        </p:nvSpPr>
        <p:spPr>
          <a:xfrm>
            <a:off x="3385706" y="1070967"/>
            <a:ext cx="21712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😎</a:t>
            </a:r>
            <a:r>
              <a:rPr lang="it-IT" sz="2400" dirty="0"/>
              <a:t> </a:t>
            </a:r>
            <a:r>
              <a:rPr lang="it-IT" sz="2400" dirty="0" err="1">
                <a:solidFill>
                  <a:srgbClr val="E1EFF7"/>
                </a:solidFill>
                <a:latin typeface="Kantumruy Pro Medium" pitchFamily="2" charset="0"/>
                <a:cs typeface="Kantumruy Pro Medium" pitchFamily="2" charset="0"/>
              </a:rPr>
              <a:t>it</a:t>
            </a:r>
            <a:r>
              <a:rPr lang="it-IT" sz="2400" dirty="0">
                <a:solidFill>
                  <a:srgbClr val="E1EFF7"/>
                </a:solidFill>
                <a:latin typeface="Kantumruy Pro Medium" pitchFamily="2" charset="0"/>
                <a:cs typeface="Kantumruy Pro Medium" pitchFamily="2" charset="0"/>
              </a:rPr>
              <a:t> works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98050DB6-38C2-4602-BD6E-EC6F69B383BF}"/>
              </a:ext>
            </a:extLst>
          </p:cNvPr>
          <p:cNvSpPr/>
          <p:nvPr/>
        </p:nvSpPr>
        <p:spPr>
          <a:xfrm rot="16200000" flipH="1">
            <a:off x="4487104" y="-1733457"/>
            <a:ext cx="109156" cy="6963507"/>
          </a:xfrm>
          <a:prstGeom prst="leftBrace">
            <a:avLst>
              <a:gd name="adj1" fmla="val 8333"/>
              <a:gd name="adj2" fmla="val 49431"/>
            </a:avLst>
          </a:prstGeom>
          <a:ln w="38100">
            <a:solidFill>
              <a:srgbClr val="E1EF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7128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782D88-D134-4AEF-BC75-AC4362030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343" y="1508185"/>
            <a:ext cx="6710954" cy="632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latin typeface="Kantumruy Pro" pitchFamily="2" charset="0"/>
                <a:cs typeface="Kantumruy Pro" pitchFamily="2" charset="0"/>
              </a:rPr>
              <a:t>GNPy</a:t>
            </a:r>
            <a:r>
              <a:rPr lang="en-US" dirty="0">
                <a:latin typeface="Kantumruy Pro" pitchFamily="2" charset="0"/>
                <a:cs typeface="Kantumruy Pro" pitchFamily="2" charset="0"/>
              </a:rPr>
              <a:t> developed mainly for design till now…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2CE07-955D-4C9C-A269-75BDE6C4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Kantumruy Pro" pitchFamily="2" charset="0"/>
                <a:cs typeface="Kantumruy Pro" pitchFamily="2" charset="0"/>
              </a:rPr>
              <a:t>Call to </a:t>
            </a:r>
            <a:r>
              <a:rPr lang="it-IT" dirty="0">
                <a:latin typeface="Kantumruy Pro SemiBold" pitchFamily="2" charset="0"/>
                <a:cs typeface="Kantumruy Pro SemiBold" pitchFamily="2" charset="0"/>
              </a:rPr>
              <a:t>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5D70B-C16F-459B-B31A-3FB254341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43E5750-C67D-48F4-A5F0-BC0B22A2D8F9}"/>
              </a:ext>
            </a:extLst>
          </p:cNvPr>
          <p:cNvSpPr txBox="1">
            <a:spLocks/>
          </p:cNvSpPr>
          <p:nvPr/>
        </p:nvSpPr>
        <p:spPr>
          <a:xfrm>
            <a:off x="350201" y="2320800"/>
            <a:ext cx="8439238" cy="1437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0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8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4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GB" sz="1200" b="0" i="0" kern="12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>
                <a:latin typeface="Kantumruy Pro Light" pitchFamily="2" charset="0"/>
                <a:cs typeface="Kantumruy Pro Light" pitchFamily="2" charset="0"/>
              </a:rPr>
              <a:t>NREN should start </a:t>
            </a:r>
            <a:r>
              <a:rPr lang="en-US" sz="4400" dirty="0">
                <a:latin typeface="Kantumruy Pro SemiBold" pitchFamily="2" charset="0"/>
                <a:cs typeface="Kantumruy Pro SemiBold" pitchFamily="2" charset="0"/>
              </a:rPr>
              <a:t>contributing</a:t>
            </a:r>
            <a:r>
              <a:rPr lang="en-US" sz="4400" dirty="0">
                <a:latin typeface="Kantumruy Pro Light" pitchFamily="2" charset="0"/>
                <a:cs typeface="Kantumruy Pro Light" pitchFamily="2" charset="0"/>
              </a:rPr>
              <a:t> to </a:t>
            </a:r>
            <a:r>
              <a:rPr lang="en-US" sz="4400" dirty="0">
                <a:latin typeface="Kantumruy Pro SemiBold" pitchFamily="2" charset="0"/>
                <a:cs typeface="Kantumruy Pro SemiBold" pitchFamily="2" charset="0"/>
              </a:rPr>
              <a:t>influence</a:t>
            </a:r>
            <a:r>
              <a:rPr lang="en-US" sz="4400" dirty="0">
                <a:latin typeface="Kantumruy Pro Light" pitchFamily="2" charset="0"/>
                <a:cs typeface="Kantumruy Pro Light" pitchFamily="2" charset="0"/>
              </a:rPr>
              <a:t> the development.</a:t>
            </a:r>
          </a:p>
        </p:txBody>
      </p:sp>
    </p:spTree>
    <p:extLst>
      <p:ext uri="{BB962C8B-B14F-4D97-AF65-F5344CB8AC3E}">
        <p14:creationId xmlns:p14="http://schemas.microsoft.com/office/powerpoint/2010/main" val="320554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4EECD4-3F1F-662A-1342-8DF3765FEE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2946" y="3470165"/>
            <a:ext cx="3795964" cy="7665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renato.ambrosone@polito.it</a:t>
            </a:r>
            <a:br>
              <a:rPr lang="en-US" dirty="0"/>
            </a:br>
            <a:r>
              <a:rPr lang="en-US" dirty="0"/>
              <a:t>matteo.colantonio@garr.it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348D8F-4883-F698-E8B7-38962B0631B6}"/>
              </a:ext>
            </a:extLst>
          </p:cNvPr>
          <p:cNvSpPr txBox="1">
            <a:spLocks/>
          </p:cNvSpPr>
          <p:nvPr/>
        </p:nvSpPr>
        <p:spPr>
          <a:xfrm>
            <a:off x="424121" y="1842932"/>
            <a:ext cx="5793498" cy="961228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Kantumruy Pro Light" pitchFamily="2" charset="0"/>
                <a:cs typeface="Kantumruy Pro Light" pitchFamily="2" charset="0"/>
              </a:rPr>
              <a:t>Interested?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C39C7EC-1AC8-7BAD-8633-820FEC8D5523}"/>
              </a:ext>
            </a:extLst>
          </p:cNvPr>
          <p:cNvSpPr txBox="1">
            <a:spLocks/>
          </p:cNvSpPr>
          <p:nvPr/>
        </p:nvSpPr>
        <p:spPr>
          <a:xfrm>
            <a:off x="374475" y="1290573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Kantumruy Pro" pitchFamily="2" charset="0"/>
                <a:cs typeface="Kantumruy Pro" pitchFamily="2" charset="0"/>
              </a:rPr>
              <a:t>Thank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Kantumruy Pro SemiBold" pitchFamily="2" charset="0"/>
                <a:cs typeface="Kantumruy Pro SemiBold" pitchFamily="2" charset="0"/>
              </a:rPr>
              <a:t>you!</a:t>
            </a:r>
          </a:p>
        </p:txBody>
      </p:sp>
      <p:grpSp>
        <p:nvGrpSpPr>
          <p:cNvPr id="36" name="Graphic 10">
            <a:extLst>
              <a:ext uri="{FF2B5EF4-FFF2-40B4-BE49-F238E27FC236}">
                <a16:creationId xmlns:a16="http://schemas.microsoft.com/office/drawing/2014/main" id="{9B1339B3-95A7-4C75-91F7-A16C5F84C9B0}"/>
              </a:ext>
            </a:extLst>
          </p:cNvPr>
          <p:cNvGrpSpPr/>
          <p:nvPr/>
        </p:nvGrpSpPr>
        <p:grpSpPr>
          <a:xfrm>
            <a:off x="482946" y="4412617"/>
            <a:ext cx="1170193" cy="513723"/>
            <a:chOff x="3619941" y="4399613"/>
            <a:chExt cx="1170193" cy="513723"/>
          </a:xfrm>
          <a:solidFill>
            <a:srgbClr val="001E3B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FD8249-F058-4CA7-A83B-4F0640E69A04}"/>
                </a:ext>
              </a:extLst>
            </p:cNvPr>
            <p:cNvSpPr/>
            <p:nvPr/>
          </p:nvSpPr>
          <p:spPr>
            <a:xfrm>
              <a:off x="4238578" y="4560438"/>
              <a:ext cx="58202" cy="78736"/>
            </a:xfrm>
            <a:custGeom>
              <a:avLst/>
              <a:gdLst>
                <a:gd name="connsiteX0" fmla="*/ 0 w 58202"/>
                <a:gd name="connsiteY0" fmla="*/ 5 h 78736"/>
                <a:gd name="connsiteX1" fmla="*/ 31378 w 58202"/>
                <a:gd name="connsiteY1" fmla="*/ 5 h 78736"/>
                <a:gd name="connsiteX2" fmla="*/ 58197 w 58202"/>
                <a:gd name="connsiteY2" fmla="*/ 25826 h 78736"/>
                <a:gd name="connsiteX3" fmla="*/ 32373 w 58202"/>
                <a:gd name="connsiteY3" fmla="*/ 52644 h 78736"/>
                <a:gd name="connsiteX4" fmla="*/ 31378 w 58202"/>
                <a:gd name="connsiteY4" fmla="*/ 52644 h 78736"/>
                <a:gd name="connsiteX5" fmla="*/ 16642 w 58202"/>
                <a:gd name="connsiteY5" fmla="*/ 52644 h 78736"/>
                <a:gd name="connsiteX6" fmla="*/ 16642 w 58202"/>
                <a:gd name="connsiteY6" fmla="*/ 78737 h 78736"/>
                <a:gd name="connsiteX7" fmla="*/ 0 w 58202"/>
                <a:gd name="connsiteY7" fmla="*/ 78737 h 78736"/>
                <a:gd name="connsiteX8" fmla="*/ 28117 w 58202"/>
                <a:gd name="connsiteY8" fmla="*/ 38139 h 78736"/>
                <a:gd name="connsiteX9" fmla="*/ 40456 w 58202"/>
                <a:gd name="connsiteY9" fmla="*/ 28127 h 78736"/>
                <a:gd name="connsiteX10" fmla="*/ 40489 w 58202"/>
                <a:gd name="connsiteY10" fmla="*/ 26216 h 78736"/>
                <a:gd name="connsiteX11" fmla="*/ 30033 w 58202"/>
                <a:gd name="connsiteY11" fmla="*/ 14465 h 78736"/>
                <a:gd name="connsiteX12" fmla="*/ 28117 w 58202"/>
                <a:gd name="connsiteY12" fmla="*/ 14519 h 78736"/>
                <a:gd name="connsiteX13" fmla="*/ 16647 w 58202"/>
                <a:gd name="connsiteY13" fmla="*/ 14519 h 78736"/>
                <a:gd name="connsiteX14" fmla="*/ 16647 w 58202"/>
                <a:gd name="connsiteY14" fmla="*/ 38139 h 7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202" h="78736">
                  <a:moveTo>
                    <a:pt x="0" y="5"/>
                  </a:moveTo>
                  <a:lnTo>
                    <a:pt x="31378" y="5"/>
                  </a:lnTo>
                  <a:cubicBezTo>
                    <a:pt x="45915" y="-270"/>
                    <a:pt x="57919" y="11290"/>
                    <a:pt x="58197" y="25826"/>
                  </a:cubicBezTo>
                  <a:cubicBezTo>
                    <a:pt x="58471" y="40362"/>
                    <a:pt x="46911" y="52369"/>
                    <a:pt x="32373" y="52644"/>
                  </a:cubicBezTo>
                  <a:cubicBezTo>
                    <a:pt x="32043" y="52650"/>
                    <a:pt x="31708" y="52650"/>
                    <a:pt x="31378" y="52644"/>
                  </a:cubicBezTo>
                  <a:lnTo>
                    <a:pt x="16642" y="52644"/>
                  </a:lnTo>
                  <a:lnTo>
                    <a:pt x="16642" y="78737"/>
                  </a:lnTo>
                  <a:lnTo>
                    <a:pt x="0" y="78737"/>
                  </a:lnTo>
                  <a:close/>
                  <a:moveTo>
                    <a:pt x="28117" y="38139"/>
                  </a:moveTo>
                  <a:cubicBezTo>
                    <a:pt x="34289" y="38781"/>
                    <a:pt x="39814" y="34298"/>
                    <a:pt x="40456" y="28127"/>
                  </a:cubicBezTo>
                  <a:cubicBezTo>
                    <a:pt x="40522" y="27492"/>
                    <a:pt x="40531" y="26853"/>
                    <a:pt x="40489" y="26216"/>
                  </a:cubicBezTo>
                  <a:cubicBezTo>
                    <a:pt x="40848" y="20084"/>
                    <a:pt x="36167" y="14823"/>
                    <a:pt x="30033" y="14465"/>
                  </a:cubicBezTo>
                  <a:cubicBezTo>
                    <a:pt x="29396" y="14428"/>
                    <a:pt x="28754" y="14446"/>
                    <a:pt x="28117" y="14519"/>
                  </a:cubicBezTo>
                  <a:lnTo>
                    <a:pt x="16647" y="14519"/>
                  </a:lnTo>
                  <a:lnTo>
                    <a:pt x="16647" y="38139"/>
                  </a:lnTo>
                  <a:close/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3B34129-DBB3-4BC2-8EBE-86E77A1EC635}"/>
                </a:ext>
              </a:extLst>
            </p:cNvPr>
            <p:cNvSpPr/>
            <p:nvPr/>
          </p:nvSpPr>
          <p:spPr>
            <a:xfrm>
              <a:off x="4301549" y="4580925"/>
              <a:ext cx="59965" cy="59994"/>
            </a:xfrm>
            <a:custGeom>
              <a:avLst/>
              <a:gdLst>
                <a:gd name="connsiteX0" fmla="*/ 11 w 59965"/>
                <a:gd name="connsiteY0" fmla="*/ 30609 h 59994"/>
                <a:gd name="connsiteX1" fmla="*/ 29360 w 59965"/>
                <a:gd name="connsiteY1" fmla="*/ 7 h 59994"/>
                <a:gd name="connsiteX2" fmla="*/ 59959 w 59965"/>
                <a:gd name="connsiteY2" fmla="*/ 29354 h 59994"/>
                <a:gd name="connsiteX3" fmla="*/ 30615 w 59965"/>
                <a:gd name="connsiteY3" fmla="*/ 59956 h 59994"/>
                <a:gd name="connsiteX4" fmla="*/ 29931 w 59965"/>
                <a:gd name="connsiteY4" fmla="*/ 59962 h 59994"/>
                <a:gd name="connsiteX5" fmla="*/ 30 w 59965"/>
                <a:gd name="connsiteY5" fmla="*/ 32766 h 59994"/>
                <a:gd name="connsiteX6" fmla="*/ 11 w 59965"/>
                <a:gd name="connsiteY6" fmla="*/ 30609 h 59994"/>
                <a:gd name="connsiteX7" fmla="*/ 43652 w 59965"/>
                <a:gd name="connsiteY7" fmla="*/ 30609 h 59994"/>
                <a:gd name="connsiteX8" fmla="*/ 29166 w 59965"/>
                <a:gd name="connsiteY8" fmla="*/ 17776 h 59994"/>
                <a:gd name="connsiteX9" fmla="*/ 16337 w 59965"/>
                <a:gd name="connsiteY9" fmla="*/ 32261 h 59994"/>
                <a:gd name="connsiteX10" fmla="*/ 29931 w 59965"/>
                <a:gd name="connsiteY10" fmla="*/ 45118 h 59994"/>
                <a:gd name="connsiteX11" fmla="*/ 43690 w 59965"/>
                <a:gd name="connsiteY11" fmla="*/ 31930 h 59994"/>
                <a:gd name="connsiteX12" fmla="*/ 43652 w 59965"/>
                <a:gd name="connsiteY12" fmla="*/ 30609 h 5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965" h="59994">
                  <a:moveTo>
                    <a:pt x="11" y="30609"/>
                  </a:moveTo>
                  <a:cubicBezTo>
                    <a:pt x="-333" y="14054"/>
                    <a:pt x="12803" y="353"/>
                    <a:pt x="29360" y="7"/>
                  </a:cubicBezTo>
                  <a:cubicBezTo>
                    <a:pt x="45912" y="-340"/>
                    <a:pt x="59615" y="12799"/>
                    <a:pt x="59959" y="29354"/>
                  </a:cubicBezTo>
                  <a:cubicBezTo>
                    <a:pt x="60308" y="45908"/>
                    <a:pt x="47167" y="59609"/>
                    <a:pt x="30615" y="59956"/>
                  </a:cubicBezTo>
                  <a:cubicBezTo>
                    <a:pt x="30384" y="59960"/>
                    <a:pt x="30157" y="59963"/>
                    <a:pt x="29931" y="59962"/>
                  </a:cubicBezTo>
                  <a:cubicBezTo>
                    <a:pt x="14166" y="60709"/>
                    <a:pt x="780" y="48532"/>
                    <a:pt x="30" y="32766"/>
                  </a:cubicBezTo>
                  <a:cubicBezTo>
                    <a:pt x="-3" y="32047"/>
                    <a:pt x="-8" y="31328"/>
                    <a:pt x="11" y="30609"/>
                  </a:cubicBezTo>
                  <a:moveTo>
                    <a:pt x="43652" y="30609"/>
                  </a:moveTo>
                  <a:cubicBezTo>
                    <a:pt x="43194" y="23065"/>
                    <a:pt x="36711" y="17320"/>
                    <a:pt x="29166" y="17776"/>
                  </a:cubicBezTo>
                  <a:cubicBezTo>
                    <a:pt x="21626" y="18232"/>
                    <a:pt x="15879" y="24717"/>
                    <a:pt x="16337" y="32261"/>
                  </a:cubicBezTo>
                  <a:cubicBezTo>
                    <a:pt x="16771" y="39460"/>
                    <a:pt x="22716" y="45085"/>
                    <a:pt x="29931" y="45118"/>
                  </a:cubicBezTo>
                  <a:cubicBezTo>
                    <a:pt x="37372" y="45275"/>
                    <a:pt x="43529" y="39371"/>
                    <a:pt x="43690" y="31930"/>
                  </a:cubicBezTo>
                  <a:cubicBezTo>
                    <a:pt x="43699" y="31490"/>
                    <a:pt x="43685" y="31048"/>
                    <a:pt x="43652" y="30609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523DC96-0A4B-4D96-993B-8E4E263C963C}"/>
                </a:ext>
              </a:extLst>
            </p:cNvPr>
            <p:cNvSpPr/>
            <p:nvPr/>
          </p:nvSpPr>
          <p:spPr>
            <a:xfrm>
              <a:off x="4422697" y="4563595"/>
              <a:ext cx="37360" cy="77274"/>
            </a:xfrm>
            <a:custGeom>
              <a:avLst/>
              <a:gdLst>
                <a:gd name="connsiteX0" fmla="*/ 9324 w 37360"/>
                <a:gd name="connsiteY0" fmla="*/ 59386 h 77274"/>
                <a:gd name="connsiteX1" fmla="*/ 9324 w 37360"/>
                <a:gd name="connsiteY1" fmla="*/ 33628 h 77274"/>
                <a:gd name="connsiteX2" fmla="*/ 0 w 37360"/>
                <a:gd name="connsiteY2" fmla="*/ 33628 h 77274"/>
                <a:gd name="connsiteX3" fmla="*/ 0 w 37360"/>
                <a:gd name="connsiteY3" fmla="*/ 20587 h 77274"/>
                <a:gd name="connsiteX4" fmla="*/ 9909 w 37360"/>
                <a:gd name="connsiteY4" fmla="*/ 20587 h 77274"/>
                <a:gd name="connsiteX5" fmla="*/ 9909 w 37360"/>
                <a:gd name="connsiteY5" fmla="*/ 5629 h 77274"/>
                <a:gd name="connsiteX6" fmla="*/ 25093 w 37360"/>
                <a:gd name="connsiteY6" fmla="*/ 0 h 77274"/>
                <a:gd name="connsiteX7" fmla="*/ 25093 w 37360"/>
                <a:gd name="connsiteY7" fmla="*/ 20587 h 77274"/>
                <a:gd name="connsiteX8" fmla="*/ 37361 w 37360"/>
                <a:gd name="connsiteY8" fmla="*/ 20587 h 77274"/>
                <a:gd name="connsiteX9" fmla="*/ 37361 w 37360"/>
                <a:gd name="connsiteY9" fmla="*/ 33628 h 77274"/>
                <a:gd name="connsiteX10" fmla="*/ 25093 w 37360"/>
                <a:gd name="connsiteY10" fmla="*/ 33628 h 77274"/>
                <a:gd name="connsiteX11" fmla="*/ 25093 w 37360"/>
                <a:gd name="connsiteY11" fmla="*/ 55678 h 77274"/>
                <a:gd name="connsiteX12" fmla="*/ 32855 w 37360"/>
                <a:gd name="connsiteY12" fmla="*/ 63100 h 77274"/>
                <a:gd name="connsiteX13" fmla="*/ 37351 w 37360"/>
                <a:gd name="connsiteY13" fmla="*/ 62425 h 77274"/>
                <a:gd name="connsiteX14" fmla="*/ 37351 w 37360"/>
                <a:gd name="connsiteY14" fmla="*/ 76043 h 77274"/>
                <a:gd name="connsiteX15" fmla="*/ 27914 w 37360"/>
                <a:gd name="connsiteY15" fmla="*/ 77274 h 77274"/>
                <a:gd name="connsiteX16" fmla="*/ 9352 w 37360"/>
                <a:gd name="connsiteY16" fmla="*/ 59396 h 7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360" h="77274">
                  <a:moveTo>
                    <a:pt x="9324" y="59386"/>
                  </a:moveTo>
                  <a:lnTo>
                    <a:pt x="9324" y="33628"/>
                  </a:lnTo>
                  <a:lnTo>
                    <a:pt x="0" y="33628"/>
                  </a:lnTo>
                  <a:lnTo>
                    <a:pt x="0" y="20587"/>
                  </a:lnTo>
                  <a:lnTo>
                    <a:pt x="9909" y="20587"/>
                  </a:lnTo>
                  <a:lnTo>
                    <a:pt x="9909" y="5629"/>
                  </a:lnTo>
                  <a:lnTo>
                    <a:pt x="25093" y="0"/>
                  </a:lnTo>
                  <a:lnTo>
                    <a:pt x="25093" y="20587"/>
                  </a:lnTo>
                  <a:lnTo>
                    <a:pt x="37361" y="20587"/>
                  </a:lnTo>
                  <a:lnTo>
                    <a:pt x="37361" y="33628"/>
                  </a:lnTo>
                  <a:lnTo>
                    <a:pt x="25093" y="33628"/>
                  </a:lnTo>
                  <a:lnTo>
                    <a:pt x="25093" y="55678"/>
                  </a:lnTo>
                  <a:cubicBezTo>
                    <a:pt x="25093" y="60623"/>
                    <a:pt x="27565" y="63100"/>
                    <a:pt x="32855" y="63100"/>
                  </a:cubicBezTo>
                  <a:cubicBezTo>
                    <a:pt x="34379" y="63076"/>
                    <a:pt x="35889" y="62849"/>
                    <a:pt x="37351" y="62425"/>
                  </a:cubicBezTo>
                  <a:lnTo>
                    <a:pt x="37351" y="76043"/>
                  </a:lnTo>
                  <a:cubicBezTo>
                    <a:pt x="34270" y="76844"/>
                    <a:pt x="31099" y="77258"/>
                    <a:pt x="27914" y="77274"/>
                  </a:cubicBezTo>
                  <a:cubicBezTo>
                    <a:pt x="17902" y="77274"/>
                    <a:pt x="9352" y="72216"/>
                    <a:pt x="9352" y="59396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B3F136E-6C19-40C3-8FE2-9741603250A3}"/>
                </a:ext>
              </a:extLst>
            </p:cNvPr>
            <p:cNvSpPr/>
            <p:nvPr/>
          </p:nvSpPr>
          <p:spPr>
            <a:xfrm>
              <a:off x="4466699" y="4582372"/>
              <a:ext cx="55641" cy="58518"/>
            </a:xfrm>
            <a:custGeom>
              <a:avLst/>
              <a:gdLst>
                <a:gd name="connsiteX0" fmla="*/ 77 w 55641"/>
                <a:gd name="connsiteY0" fmla="*/ 28912 h 58518"/>
                <a:gd name="connsiteX1" fmla="*/ 26458 w 55641"/>
                <a:gd name="connsiteY1" fmla="*/ 28 h 58518"/>
                <a:gd name="connsiteX2" fmla="*/ 28308 w 55641"/>
                <a:gd name="connsiteY2" fmla="*/ 6 h 58518"/>
                <a:gd name="connsiteX3" fmla="*/ 55642 w 55641"/>
                <a:gd name="connsiteY3" fmla="*/ 29138 h 58518"/>
                <a:gd name="connsiteX4" fmla="*/ 55415 w 55641"/>
                <a:gd name="connsiteY4" fmla="*/ 33748 h 58518"/>
                <a:gd name="connsiteX5" fmla="*/ 16502 w 55641"/>
                <a:gd name="connsiteY5" fmla="*/ 33748 h 58518"/>
                <a:gd name="connsiteX6" fmla="*/ 30658 w 55641"/>
                <a:gd name="connsiteY6" fmla="*/ 45445 h 58518"/>
                <a:gd name="connsiteX7" fmla="*/ 51574 w 55641"/>
                <a:gd name="connsiteY7" fmla="*/ 38693 h 58518"/>
                <a:gd name="connsiteX8" fmla="*/ 51574 w 55641"/>
                <a:gd name="connsiteY8" fmla="*/ 52306 h 58518"/>
                <a:gd name="connsiteX9" fmla="*/ 28968 w 55641"/>
                <a:gd name="connsiteY9" fmla="*/ 58487 h 58518"/>
                <a:gd name="connsiteX10" fmla="*/ 25 w 55641"/>
                <a:gd name="connsiteY10" fmla="*/ 32013 h 58518"/>
                <a:gd name="connsiteX11" fmla="*/ 63 w 55641"/>
                <a:gd name="connsiteY11" fmla="*/ 28912 h 58518"/>
                <a:gd name="connsiteX12" fmla="*/ 39764 w 55641"/>
                <a:gd name="connsiteY12" fmla="*/ 23174 h 58518"/>
                <a:gd name="connsiteX13" fmla="*/ 28756 w 55641"/>
                <a:gd name="connsiteY13" fmla="*/ 13024 h 58518"/>
                <a:gd name="connsiteX14" fmla="*/ 28294 w 55641"/>
                <a:gd name="connsiteY14" fmla="*/ 13053 h 58518"/>
                <a:gd name="connsiteX15" fmla="*/ 16823 w 55641"/>
                <a:gd name="connsiteY15" fmla="*/ 23174 h 5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641" h="58518">
                  <a:moveTo>
                    <a:pt x="77" y="28912"/>
                  </a:moveTo>
                  <a:cubicBezTo>
                    <a:pt x="-616" y="13651"/>
                    <a:pt x="11194" y="720"/>
                    <a:pt x="26458" y="28"/>
                  </a:cubicBezTo>
                  <a:cubicBezTo>
                    <a:pt x="27072" y="0"/>
                    <a:pt x="27690" y="-7"/>
                    <a:pt x="28308" y="6"/>
                  </a:cubicBezTo>
                  <a:cubicBezTo>
                    <a:pt x="45766" y="6"/>
                    <a:pt x="55642" y="12152"/>
                    <a:pt x="55642" y="29138"/>
                  </a:cubicBezTo>
                  <a:cubicBezTo>
                    <a:pt x="55642" y="30488"/>
                    <a:pt x="55529" y="32852"/>
                    <a:pt x="55415" y="33748"/>
                  </a:cubicBezTo>
                  <a:lnTo>
                    <a:pt x="16502" y="33748"/>
                  </a:lnTo>
                  <a:cubicBezTo>
                    <a:pt x="17271" y="40838"/>
                    <a:pt x="23552" y="46024"/>
                    <a:pt x="30658" y="45445"/>
                  </a:cubicBezTo>
                  <a:cubicBezTo>
                    <a:pt x="38165" y="45425"/>
                    <a:pt x="45474" y="43065"/>
                    <a:pt x="51574" y="38693"/>
                  </a:cubicBezTo>
                  <a:lnTo>
                    <a:pt x="51574" y="52306"/>
                  </a:lnTo>
                  <a:cubicBezTo>
                    <a:pt x="44855" y="56649"/>
                    <a:pt x="36961" y="58807"/>
                    <a:pt x="28968" y="58487"/>
                  </a:cubicBezTo>
                  <a:cubicBezTo>
                    <a:pt x="13666" y="59168"/>
                    <a:pt x="710" y="47315"/>
                    <a:pt x="25" y="32013"/>
                  </a:cubicBezTo>
                  <a:cubicBezTo>
                    <a:pt x="-17" y="30979"/>
                    <a:pt x="-8" y="29944"/>
                    <a:pt x="63" y="28912"/>
                  </a:cubicBezTo>
                  <a:moveTo>
                    <a:pt x="39764" y="23174"/>
                  </a:moveTo>
                  <a:cubicBezTo>
                    <a:pt x="39528" y="17331"/>
                    <a:pt x="34598" y="12787"/>
                    <a:pt x="28756" y="13024"/>
                  </a:cubicBezTo>
                  <a:cubicBezTo>
                    <a:pt x="28600" y="13030"/>
                    <a:pt x="28449" y="13040"/>
                    <a:pt x="28294" y="13053"/>
                  </a:cubicBezTo>
                  <a:cubicBezTo>
                    <a:pt x="22400" y="12875"/>
                    <a:pt x="17380" y="17304"/>
                    <a:pt x="16823" y="23174"/>
                  </a:cubicBezTo>
                  <a:close/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17B542F-BC87-4DAD-BDBF-DC7D9B1701A8}"/>
                </a:ext>
              </a:extLst>
            </p:cNvPr>
            <p:cNvSpPr/>
            <p:nvPr/>
          </p:nvSpPr>
          <p:spPr>
            <a:xfrm>
              <a:off x="4529631" y="4582364"/>
              <a:ext cx="46122" cy="58509"/>
            </a:xfrm>
            <a:custGeom>
              <a:avLst/>
              <a:gdLst>
                <a:gd name="connsiteX0" fmla="*/ 15533 w 46122"/>
                <a:gd name="connsiteY0" fmla="*/ 29170 h 58509"/>
                <a:gd name="connsiteX1" fmla="*/ 28259 w 46122"/>
                <a:gd name="connsiteY1" fmla="*/ 43573 h 58509"/>
                <a:gd name="connsiteX2" fmla="*/ 30042 w 46122"/>
                <a:gd name="connsiteY2" fmla="*/ 43566 h 58509"/>
                <a:gd name="connsiteX3" fmla="*/ 46123 w 46122"/>
                <a:gd name="connsiteY3" fmla="*/ 38375 h 58509"/>
                <a:gd name="connsiteX4" fmla="*/ 46123 w 46122"/>
                <a:gd name="connsiteY4" fmla="*/ 54687 h 58509"/>
                <a:gd name="connsiteX5" fmla="*/ 29254 w 46122"/>
                <a:gd name="connsiteY5" fmla="*/ 58509 h 58509"/>
                <a:gd name="connsiteX6" fmla="*/ 0 w 46122"/>
                <a:gd name="connsiteY6" fmla="*/ 29255 h 58509"/>
                <a:gd name="connsiteX7" fmla="*/ 29254 w 46122"/>
                <a:gd name="connsiteY7" fmla="*/ 0 h 58509"/>
                <a:gd name="connsiteX8" fmla="*/ 46123 w 46122"/>
                <a:gd name="connsiteY8" fmla="*/ 3827 h 58509"/>
                <a:gd name="connsiteX9" fmla="*/ 46123 w 46122"/>
                <a:gd name="connsiteY9" fmla="*/ 20021 h 58509"/>
                <a:gd name="connsiteX10" fmla="*/ 30042 w 46122"/>
                <a:gd name="connsiteY10" fmla="*/ 14830 h 58509"/>
                <a:gd name="connsiteX11" fmla="*/ 15543 w 46122"/>
                <a:gd name="connsiteY11" fmla="*/ 27648 h 58509"/>
                <a:gd name="connsiteX12" fmla="*/ 15533 w 46122"/>
                <a:gd name="connsiteY12" fmla="*/ 29118 h 5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22" h="58509">
                  <a:moveTo>
                    <a:pt x="15533" y="29170"/>
                  </a:moveTo>
                  <a:cubicBezTo>
                    <a:pt x="15071" y="36660"/>
                    <a:pt x="20766" y="43109"/>
                    <a:pt x="28259" y="43573"/>
                  </a:cubicBezTo>
                  <a:cubicBezTo>
                    <a:pt x="28853" y="43610"/>
                    <a:pt x="29448" y="43607"/>
                    <a:pt x="30042" y="43566"/>
                  </a:cubicBezTo>
                  <a:cubicBezTo>
                    <a:pt x="35822" y="43614"/>
                    <a:pt x="41461" y="41793"/>
                    <a:pt x="46123" y="38375"/>
                  </a:cubicBezTo>
                  <a:lnTo>
                    <a:pt x="46123" y="54687"/>
                  </a:lnTo>
                  <a:cubicBezTo>
                    <a:pt x="40862" y="57224"/>
                    <a:pt x="35096" y="58531"/>
                    <a:pt x="29254" y="58509"/>
                  </a:cubicBezTo>
                  <a:cubicBezTo>
                    <a:pt x="13098" y="58509"/>
                    <a:pt x="0" y="45412"/>
                    <a:pt x="0" y="29255"/>
                  </a:cubicBezTo>
                  <a:cubicBezTo>
                    <a:pt x="0" y="13098"/>
                    <a:pt x="13098" y="0"/>
                    <a:pt x="29254" y="0"/>
                  </a:cubicBezTo>
                  <a:cubicBezTo>
                    <a:pt x="35096" y="-20"/>
                    <a:pt x="40862" y="1288"/>
                    <a:pt x="46123" y="3827"/>
                  </a:cubicBezTo>
                  <a:lnTo>
                    <a:pt x="46123" y="20021"/>
                  </a:lnTo>
                  <a:cubicBezTo>
                    <a:pt x="41437" y="16650"/>
                    <a:pt x="35813" y="14835"/>
                    <a:pt x="30042" y="14830"/>
                  </a:cubicBezTo>
                  <a:cubicBezTo>
                    <a:pt x="22498" y="14366"/>
                    <a:pt x="16010" y="20105"/>
                    <a:pt x="15543" y="27648"/>
                  </a:cubicBezTo>
                  <a:cubicBezTo>
                    <a:pt x="15514" y="28137"/>
                    <a:pt x="15509" y="28628"/>
                    <a:pt x="15533" y="29118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3B2938D-3345-4AF7-BF91-B3705BA65509}"/>
                </a:ext>
              </a:extLst>
            </p:cNvPr>
            <p:cNvSpPr/>
            <p:nvPr/>
          </p:nvSpPr>
          <p:spPr>
            <a:xfrm>
              <a:off x="4587116" y="4582350"/>
              <a:ext cx="51077" cy="56810"/>
            </a:xfrm>
            <a:custGeom>
              <a:avLst/>
              <a:gdLst>
                <a:gd name="connsiteX0" fmla="*/ 0 w 51077"/>
                <a:gd name="connsiteY0" fmla="*/ 1817 h 56810"/>
                <a:gd name="connsiteX1" fmla="*/ 15519 w 51077"/>
                <a:gd name="connsiteY1" fmla="*/ 1817 h 56810"/>
                <a:gd name="connsiteX2" fmla="*/ 15519 w 51077"/>
                <a:gd name="connsiteY2" fmla="*/ 6200 h 56810"/>
                <a:gd name="connsiteX3" fmla="*/ 30934 w 51077"/>
                <a:gd name="connsiteY3" fmla="*/ 14 h 56810"/>
                <a:gd name="connsiteX4" fmla="*/ 51063 w 51077"/>
                <a:gd name="connsiteY4" fmla="*/ 18671 h 56810"/>
                <a:gd name="connsiteX5" fmla="*/ 51063 w 51077"/>
                <a:gd name="connsiteY5" fmla="*/ 20143 h 56810"/>
                <a:gd name="connsiteX6" fmla="*/ 51063 w 51077"/>
                <a:gd name="connsiteY6" fmla="*/ 56810 h 56810"/>
                <a:gd name="connsiteX7" fmla="*/ 35318 w 51077"/>
                <a:gd name="connsiteY7" fmla="*/ 56810 h 56810"/>
                <a:gd name="connsiteX8" fmla="*/ 35318 w 51077"/>
                <a:gd name="connsiteY8" fmla="*/ 24083 h 56810"/>
                <a:gd name="connsiteX9" fmla="*/ 27093 w 51077"/>
                <a:gd name="connsiteY9" fmla="*/ 14434 h 56810"/>
                <a:gd name="connsiteX10" fmla="*/ 26098 w 51077"/>
                <a:gd name="connsiteY10" fmla="*/ 14410 h 56810"/>
                <a:gd name="connsiteX11" fmla="*/ 15750 w 51077"/>
                <a:gd name="connsiteY11" fmla="*/ 20143 h 56810"/>
                <a:gd name="connsiteX12" fmla="*/ 15750 w 51077"/>
                <a:gd name="connsiteY12" fmla="*/ 56810 h 56810"/>
                <a:gd name="connsiteX13" fmla="*/ 5 w 51077"/>
                <a:gd name="connsiteY13" fmla="*/ 56810 h 5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077" h="56810">
                  <a:moveTo>
                    <a:pt x="0" y="1817"/>
                  </a:moveTo>
                  <a:lnTo>
                    <a:pt x="15519" y="1817"/>
                  </a:lnTo>
                  <a:lnTo>
                    <a:pt x="15519" y="6200"/>
                  </a:lnTo>
                  <a:cubicBezTo>
                    <a:pt x="19586" y="2105"/>
                    <a:pt x="25163" y="-132"/>
                    <a:pt x="30934" y="14"/>
                  </a:cubicBezTo>
                  <a:cubicBezTo>
                    <a:pt x="41645" y="-392"/>
                    <a:pt x="50657" y="7961"/>
                    <a:pt x="51063" y="18671"/>
                  </a:cubicBezTo>
                  <a:cubicBezTo>
                    <a:pt x="51082" y="19162"/>
                    <a:pt x="51082" y="19653"/>
                    <a:pt x="51063" y="20143"/>
                  </a:cubicBezTo>
                  <a:lnTo>
                    <a:pt x="51063" y="56810"/>
                  </a:lnTo>
                  <a:lnTo>
                    <a:pt x="35318" y="56810"/>
                  </a:lnTo>
                  <a:lnTo>
                    <a:pt x="35318" y="24083"/>
                  </a:lnTo>
                  <a:cubicBezTo>
                    <a:pt x="35709" y="19148"/>
                    <a:pt x="32029" y="14827"/>
                    <a:pt x="27093" y="14434"/>
                  </a:cubicBezTo>
                  <a:cubicBezTo>
                    <a:pt x="26763" y="14408"/>
                    <a:pt x="26428" y="14400"/>
                    <a:pt x="26098" y="14410"/>
                  </a:cubicBezTo>
                  <a:cubicBezTo>
                    <a:pt x="21917" y="14516"/>
                    <a:pt x="18057" y="16656"/>
                    <a:pt x="15750" y="20143"/>
                  </a:cubicBezTo>
                  <a:lnTo>
                    <a:pt x="15750" y="56810"/>
                  </a:lnTo>
                  <a:lnTo>
                    <a:pt x="5" y="56810"/>
                  </a:lnTo>
                  <a:close/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694C9DF-F895-400F-ADEA-753C7C834C16}"/>
                </a:ext>
              </a:extLst>
            </p:cNvPr>
            <p:cNvSpPr/>
            <p:nvPr/>
          </p:nvSpPr>
          <p:spPr>
            <a:xfrm>
              <a:off x="4676068" y="4582364"/>
              <a:ext cx="46122" cy="58509"/>
            </a:xfrm>
            <a:custGeom>
              <a:avLst/>
              <a:gdLst>
                <a:gd name="connsiteX0" fmla="*/ 15533 w 46122"/>
                <a:gd name="connsiteY0" fmla="*/ 29170 h 58509"/>
                <a:gd name="connsiteX1" fmla="*/ 28259 w 46122"/>
                <a:gd name="connsiteY1" fmla="*/ 43573 h 58509"/>
                <a:gd name="connsiteX2" fmla="*/ 30042 w 46122"/>
                <a:gd name="connsiteY2" fmla="*/ 43566 h 58509"/>
                <a:gd name="connsiteX3" fmla="*/ 46123 w 46122"/>
                <a:gd name="connsiteY3" fmla="*/ 38375 h 58509"/>
                <a:gd name="connsiteX4" fmla="*/ 46123 w 46122"/>
                <a:gd name="connsiteY4" fmla="*/ 54687 h 58509"/>
                <a:gd name="connsiteX5" fmla="*/ 29254 w 46122"/>
                <a:gd name="connsiteY5" fmla="*/ 58509 h 58509"/>
                <a:gd name="connsiteX6" fmla="*/ 0 w 46122"/>
                <a:gd name="connsiteY6" fmla="*/ 29255 h 58509"/>
                <a:gd name="connsiteX7" fmla="*/ 29254 w 46122"/>
                <a:gd name="connsiteY7" fmla="*/ 0 h 58509"/>
                <a:gd name="connsiteX8" fmla="*/ 46123 w 46122"/>
                <a:gd name="connsiteY8" fmla="*/ 3827 h 58509"/>
                <a:gd name="connsiteX9" fmla="*/ 46123 w 46122"/>
                <a:gd name="connsiteY9" fmla="*/ 20021 h 58509"/>
                <a:gd name="connsiteX10" fmla="*/ 30042 w 46122"/>
                <a:gd name="connsiteY10" fmla="*/ 14830 h 58509"/>
                <a:gd name="connsiteX11" fmla="*/ 15543 w 46122"/>
                <a:gd name="connsiteY11" fmla="*/ 27648 h 58509"/>
                <a:gd name="connsiteX12" fmla="*/ 15533 w 46122"/>
                <a:gd name="connsiteY12" fmla="*/ 29118 h 5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22" h="58509">
                  <a:moveTo>
                    <a:pt x="15533" y="29170"/>
                  </a:moveTo>
                  <a:cubicBezTo>
                    <a:pt x="15071" y="36660"/>
                    <a:pt x="20766" y="43109"/>
                    <a:pt x="28259" y="43573"/>
                  </a:cubicBezTo>
                  <a:cubicBezTo>
                    <a:pt x="28853" y="43610"/>
                    <a:pt x="29448" y="43607"/>
                    <a:pt x="30042" y="43566"/>
                  </a:cubicBezTo>
                  <a:cubicBezTo>
                    <a:pt x="35823" y="43614"/>
                    <a:pt x="41461" y="41793"/>
                    <a:pt x="46123" y="38375"/>
                  </a:cubicBezTo>
                  <a:lnTo>
                    <a:pt x="46123" y="54687"/>
                  </a:lnTo>
                  <a:cubicBezTo>
                    <a:pt x="40862" y="57224"/>
                    <a:pt x="35096" y="58531"/>
                    <a:pt x="29254" y="58509"/>
                  </a:cubicBezTo>
                  <a:cubicBezTo>
                    <a:pt x="13098" y="58509"/>
                    <a:pt x="0" y="45412"/>
                    <a:pt x="0" y="29255"/>
                  </a:cubicBezTo>
                  <a:cubicBezTo>
                    <a:pt x="0" y="13098"/>
                    <a:pt x="13098" y="0"/>
                    <a:pt x="29254" y="0"/>
                  </a:cubicBezTo>
                  <a:cubicBezTo>
                    <a:pt x="35096" y="-20"/>
                    <a:pt x="40862" y="1288"/>
                    <a:pt x="46123" y="3827"/>
                  </a:cubicBezTo>
                  <a:lnTo>
                    <a:pt x="46123" y="20021"/>
                  </a:lnTo>
                  <a:cubicBezTo>
                    <a:pt x="41437" y="16650"/>
                    <a:pt x="35813" y="14835"/>
                    <a:pt x="30042" y="14830"/>
                  </a:cubicBezTo>
                  <a:cubicBezTo>
                    <a:pt x="22498" y="14366"/>
                    <a:pt x="16010" y="20105"/>
                    <a:pt x="15543" y="27648"/>
                  </a:cubicBezTo>
                  <a:cubicBezTo>
                    <a:pt x="15514" y="28137"/>
                    <a:pt x="15510" y="28628"/>
                    <a:pt x="15533" y="29118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7349FF2-773E-42C9-9126-30CAEB4D5C0F}"/>
                </a:ext>
              </a:extLst>
            </p:cNvPr>
            <p:cNvSpPr/>
            <p:nvPr/>
          </p:nvSpPr>
          <p:spPr>
            <a:xfrm>
              <a:off x="4730169" y="4580925"/>
              <a:ext cx="59965" cy="59994"/>
            </a:xfrm>
            <a:custGeom>
              <a:avLst/>
              <a:gdLst>
                <a:gd name="connsiteX0" fmla="*/ 11 w 59965"/>
                <a:gd name="connsiteY0" fmla="*/ 30609 h 59994"/>
                <a:gd name="connsiteX1" fmla="*/ 29360 w 59965"/>
                <a:gd name="connsiteY1" fmla="*/ 7 h 59994"/>
                <a:gd name="connsiteX2" fmla="*/ 59959 w 59965"/>
                <a:gd name="connsiteY2" fmla="*/ 29354 h 59994"/>
                <a:gd name="connsiteX3" fmla="*/ 30615 w 59965"/>
                <a:gd name="connsiteY3" fmla="*/ 59956 h 59994"/>
                <a:gd name="connsiteX4" fmla="*/ 29931 w 59965"/>
                <a:gd name="connsiteY4" fmla="*/ 59962 h 59994"/>
                <a:gd name="connsiteX5" fmla="*/ 30 w 59965"/>
                <a:gd name="connsiteY5" fmla="*/ 32766 h 59994"/>
                <a:gd name="connsiteX6" fmla="*/ 11 w 59965"/>
                <a:gd name="connsiteY6" fmla="*/ 30609 h 59994"/>
                <a:gd name="connsiteX7" fmla="*/ 43652 w 59965"/>
                <a:gd name="connsiteY7" fmla="*/ 30609 h 59994"/>
                <a:gd name="connsiteX8" fmla="*/ 29166 w 59965"/>
                <a:gd name="connsiteY8" fmla="*/ 17776 h 59994"/>
                <a:gd name="connsiteX9" fmla="*/ 16337 w 59965"/>
                <a:gd name="connsiteY9" fmla="*/ 32261 h 59994"/>
                <a:gd name="connsiteX10" fmla="*/ 29931 w 59965"/>
                <a:gd name="connsiteY10" fmla="*/ 45118 h 59994"/>
                <a:gd name="connsiteX11" fmla="*/ 43690 w 59965"/>
                <a:gd name="connsiteY11" fmla="*/ 31930 h 59994"/>
                <a:gd name="connsiteX12" fmla="*/ 43652 w 59965"/>
                <a:gd name="connsiteY12" fmla="*/ 30609 h 5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965" h="59994">
                  <a:moveTo>
                    <a:pt x="11" y="30609"/>
                  </a:moveTo>
                  <a:cubicBezTo>
                    <a:pt x="-333" y="14054"/>
                    <a:pt x="12803" y="353"/>
                    <a:pt x="29360" y="7"/>
                  </a:cubicBezTo>
                  <a:cubicBezTo>
                    <a:pt x="45912" y="-340"/>
                    <a:pt x="59615" y="12799"/>
                    <a:pt x="59959" y="29354"/>
                  </a:cubicBezTo>
                  <a:cubicBezTo>
                    <a:pt x="60308" y="45908"/>
                    <a:pt x="47167" y="59609"/>
                    <a:pt x="30615" y="59956"/>
                  </a:cubicBezTo>
                  <a:cubicBezTo>
                    <a:pt x="30384" y="59960"/>
                    <a:pt x="30157" y="59963"/>
                    <a:pt x="29931" y="59962"/>
                  </a:cubicBezTo>
                  <a:cubicBezTo>
                    <a:pt x="14166" y="60709"/>
                    <a:pt x="780" y="48532"/>
                    <a:pt x="30" y="32766"/>
                  </a:cubicBezTo>
                  <a:cubicBezTo>
                    <a:pt x="-3" y="32047"/>
                    <a:pt x="-8" y="31328"/>
                    <a:pt x="11" y="30609"/>
                  </a:cubicBezTo>
                  <a:moveTo>
                    <a:pt x="43652" y="30609"/>
                  </a:moveTo>
                  <a:cubicBezTo>
                    <a:pt x="43194" y="23065"/>
                    <a:pt x="36711" y="17320"/>
                    <a:pt x="29166" y="17776"/>
                  </a:cubicBezTo>
                  <a:cubicBezTo>
                    <a:pt x="21626" y="18232"/>
                    <a:pt x="15879" y="24717"/>
                    <a:pt x="16337" y="32261"/>
                  </a:cubicBezTo>
                  <a:cubicBezTo>
                    <a:pt x="16771" y="39460"/>
                    <a:pt x="22716" y="45085"/>
                    <a:pt x="29931" y="45118"/>
                  </a:cubicBezTo>
                  <a:cubicBezTo>
                    <a:pt x="37372" y="45275"/>
                    <a:pt x="43529" y="39371"/>
                    <a:pt x="43690" y="31930"/>
                  </a:cubicBezTo>
                  <a:cubicBezTo>
                    <a:pt x="43699" y="31490"/>
                    <a:pt x="43685" y="31048"/>
                    <a:pt x="43652" y="30609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989EE37-8E26-4983-9D18-88922411775C}"/>
                </a:ext>
              </a:extLst>
            </p:cNvPr>
            <p:cNvSpPr/>
            <p:nvPr/>
          </p:nvSpPr>
          <p:spPr>
            <a:xfrm>
              <a:off x="4356893" y="4663347"/>
              <a:ext cx="67256" cy="78840"/>
            </a:xfrm>
            <a:custGeom>
              <a:avLst/>
              <a:gdLst>
                <a:gd name="connsiteX0" fmla="*/ 25083 w 67256"/>
                <a:gd name="connsiteY0" fmla="*/ 15406 h 78840"/>
                <a:gd name="connsiteX1" fmla="*/ 0 w 67256"/>
                <a:gd name="connsiteY1" fmla="*/ 15406 h 78840"/>
                <a:gd name="connsiteX2" fmla="*/ 0 w 67256"/>
                <a:gd name="connsiteY2" fmla="*/ 0 h 78840"/>
                <a:gd name="connsiteX3" fmla="*/ 67257 w 67256"/>
                <a:gd name="connsiteY3" fmla="*/ 0 h 78840"/>
                <a:gd name="connsiteX4" fmla="*/ 67257 w 67256"/>
                <a:gd name="connsiteY4" fmla="*/ 15406 h 78840"/>
                <a:gd name="connsiteX5" fmla="*/ 42065 w 67256"/>
                <a:gd name="connsiteY5" fmla="*/ 15519 h 78840"/>
                <a:gd name="connsiteX6" fmla="*/ 42065 w 67256"/>
                <a:gd name="connsiteY6" fmla="*/ 78841 h 78840"/>
                <a:gd name="connsiteX7" fmla="*/ 25079 w 67256"/>
                <a:gd name="connsiteY7" fmla="*/ 78727 h 7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56" h="78840">
                  <a:moveTo>
                    <a:pt x="25083" y="15406"/>
                  </a:moveTo>
                  <a:lnTo>
                    <a:pt x="0" y="15406"/>
                  </a:lnTo>
                  <a:lnTo>
                    <a:pt x="0" y="0"/>
                  </a:lnTo>
                  <a:lnTo>
                    <a:pt x="67257" y="0"/>
                  </a:lnTo>
                  <a:lnTo>
                    <a:pt x="67257" y="15406"/>
                  </a:lnTo>
                  <a:lnTo>
                    <a:pt x="42065" y="15519"/>
                  </a:lnTo>
                  <a:lnTo>
                    <a:pt x="42065" y="78841"/>
                  </a:lnTo>
                  <a:lnTo>
                    <a:pt x="25079" y="78727"/>
                  </a:lnTo>
                  <a:close/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4D22BB4-10E2-4029-B5B6-7A699ACC8188}"/>
                </a:ext>
              </a:extLst>
            </p:cNvPr>
            <p:cNvSpPr/>
            <p:nvPr/>
          </p:nvSpPr>
          <p:spPr>
            <a:xfrm>
              <a:off x="4415589" y="4683802"/>
              <a:ext cx="59965" cy="59994"/>
            </a:xfrm>
            <a:custGeom>
              <a:avLst/>
              <a:gdLst>
                <a:gd name="connsiteX0" fmla="*/ 11 w 59965"/>
                <a:gd name="connsiteY0" fmla="*/ 30604 h 59994"/>
                <a:gd name="connsiteX1" fmla="*/ 29364 w 59965"/>
                <a:gd name="connsiteY1" fmla="*/ 7 h 59994"/>
                <a:gd name="connsiteX2" fmla="*/ 59959 w 59965"/>
                <a:gd name="connsiteY2" fmla="*/ 29358 h 59994"/>
                <a:gd name="connsiteX3" fmla="*/ 30610 w 59965"/>
                <a:gd name="connsiteY3" fmla="*/ 59955 h 59994"/>
                <a:gd name="connsiteX4" fmla="*/ 29931 w 59965"/>
                <a:gd name="connsiteY4" fmla="*/ 59962 h 59994"/>
                <a:gd name="connsiteX5" fmla="*/ 30 w 59965"/>
                <a:gd name="connsiteY5" fmla="*/ 32766 h 59994"/>
                <a:gd name="connsiteX6" fmla="*/ 11 w 59965"/>
                <a:gd name="connsiteY6" fmla="*/ 30604 h 59994"/>
                <a:gd name="connsiteX7" fmla="*/ 43652 w 59965"/>
                <a:gd name="connsiteY7" fmla="*/ 30604 h 59994"/>
                <a:gd name="connsiteX8" fmla="*/ 29166 w 59965"/>
                <a:gd name="connsiteY8" fmla="*/ 17771 h 59994"/>
                <a:gd name="connsiteX9" fmla="*/ 16337 w 59965"/>
                <a:gd name="connsiteY9" fmla="*/ 32256 h 59994"/>
                <a:gd name="connsiteX10" fmla="*/ 29931 w 59965"/>
                <a:gd name="connsiteY10" fmla="*/ 45113 h 59994"/>
                <a:gd name="connsiteX11" fmla="*/ 43690 w 59965"/>
                <a:gd name="connsiteY11" fmla="*/ 31926 h 59994"/>
                <a:gd name="connsiteX12" fmla="*/ 43652 w 59965"/>
                <a:gd name="connsiteY12" fmla="*/ 30604 h 5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965" h="59994">
                  <a:moveTo>
                    <a:pt x="11" y="30604"/>
                  </a:moveTo>
                  <a:cubicBezTo>
                    <a:pt x="-333" y="14049"/>
                    <a:pt x="12808" y="351"/>
                    <a:pt x="29364" y="7"/>
                  </a:cubicBezTo>
                  <a:cubicBezTo>
                    <a:pt x="45917" y="-337"/>
                    <a:pt x="59615" y="12804"/>
                    <a:pt x="59959" y="29358"/>
                  </a:cubicBezTo>
                  <a:cubicBezTo>
                    <a:pt x="60303" y="45913"/>
                    <a:pt x="47163" y="59611"/>
                    <a:pt x="30610" y="59955"/>
                  </a:cubicBezTo>
                  <a:cubicBezTo>
                    <a:pt x="30384" y="59960"/>
                    <a:pt x="30157" y="59963"/>
                    <a:pt x="29931" y="59962"/>
                  </a:cubicBezTo>
                  <a:cubicBezTo>
                    <a:pt x="14166" y="60709"/>
                    <a:pt x="780" y="48533"/>
                    <a:pt x="30" y="32766"/>
                  </a:cubicBezTo>
                  <a:cubicBezTo>
                    <a:pt x="-3" y="32046"/>
                    <a:pt x="-8" y="31324"/>
                    <a:pt x="11" y="30604"/>
                  </a:cubicBezTo>
                  <a:moveTo>
                    <a:pt x="43652" y="30604"/>
                  </a:moveTo>
                  <a:cubicBezTo>
                    <a:pt x="43194" y="23060"/>
                    <a:pt x="36711" y="17315"/>
                    <a:pt x="29166" y="17771"/>
                  </a:cubicBezTo>
                  <a:cubicBezTo>
                    <a:pt x="21626" y="18227"/>
                    <a:pt x="15879" y="24712"/>
                    <a:pt x="16337" y="32256"/>
                  </a:cubicBezTo>
                  <a:cubicBezTo>
                    <a:pt x="16771" y="39455"/>
                    <a:pt x="22716" y="45080"/>
                    <a:pt x="29931" y="45113"/>
                  </a:cubicBezTo>
                  <a:cubicBezTo>
                    <a:pt x="37372" y="45271"/>
                    <a:pt x="43529" y="39366"/>
                    <a:pt x="43690" y="31926"/>
                  </a:cubicBezTo>
                  <a:cubicBezTo>
                    <a:pt x="43699" y="31485"/>
                    <a:pt x="43685" y="31044"/>
                    <a:pt x="43652" y="30604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B2ECCD8-C8E8-473E-8AD1-1CCDF68EF1CC}"/>
                </a:ext>
              </a:extLst>
            </p:cNvPr>
            <p:cNvSpPr/>
            <p:nvPr/>
          </p:nvSpPr>
          <p:spPr>
            <a:xfrm>
              <a:off x="4485448" y="4685274"/>
              <a:ext cx="34303" cy="56800"/>
            </a:xfrm>
            <a:custGeom>
              <a:avLst/>
              <a:gdLst>
                <a:gd name="connsiteX0" fmla="*/ 0 w 34303"/>
                <a:gd name="connsiteY0" fmla="*/ 1802 h 56800"/>
                <a:gd name="connsiteX1" fmla="*/ 15519 w 34303"/>
                <a:gd name="connsiteY1" fmla="*/ 1802 h 56800"/>
                <a:gd name="connsiteX2" fmla="*/ 15519 w 34303"/>
                <a:gd name="connsiteY2" fmla="*/ 9786 h 56800"/>
                <a:gd name="connsiteX3" fmla="*/ 30255 w 34303"/>
                <a:gd name="connsiteY3" fmla="*/ 4 h 56800"/>
                <a:gd name="connsiteX4" fmla="*/ 34303 w 34303"/>
                <a:gd name="connsiteY4" fmla="*/ 339 h 56800"/>
                <a:gd name="connsiteX5" fmla="*/ 34303 w 34303"/>
                <a:gd name="connsiteY5" fmla="*/ 16311 h 56800"/>
                <a:gd name="connsiteX6" fmla="*/ 28570 w 34303"/>
                <a:gd name="connsiteY6" fmla="*/ 15750 h 56800"/>
                <a:gd name="connsiteX7" fmla="*/ 15750 w 34303"/>
                <a:gd name="connsiteY7" fmla="*/ 24974 h 56800"/>
                <a:gd name="connsiteX8" fmla="*/ 15750 w 34303"/>
                <a:gd name="connsiteY8" fmla="*/ 56800 h 56800"/>
                <a:gd name="connsiteX9" fmla="*/ 0 w 34303"/>
                <a:gd name="connsiteY9" fmla="*/ 56800 h 5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303" h="56800">
                  <a:moveTo>
                    <a:pt x="0" y="1802"/>
                  </a:moveTo>
                  <a:lnTo>
                    <a:pt x="15519" y="1802"/>
                  </a:lnTo>
                  <a:lnTo>
                    <a:pt x="15519" y="9786"/>
                  </a:lnTo>
                  <a:cubicBezTo>
                    <a:pt x="17892" y="3756"/>
                    <a:pt x="23776" y="-150"/>
                    <a:pt x="30255" y="4"/>
                  </a:cubicBezTo>
                  <a:cubicBezTo>
                    <a:pt x="31609" y="40"/>
                    <a:pt x="32963" y="152"/>
                    <a:pt x="34303" y="339"/>
                  </a:cubicBezTo>
                  <a:lnTo>
                    <a:pt x="34303" y="16311"/>
                  </a:lnTo>
                  <a:cubicBezTo>
                    <a:pt x="32425" y="15886"/>
                    <a:pt x="30495" y="15698"/>
                    <a:pt x="28570" y="15750"/>
                  </a:cubicBezTo>
                  <a:cubicBezTo>
                    <a:pt x="22729" y="15651"/>
                    <a:pt x="17515" y="19402"/>
                    <a:pt x="15750" y="24974"/>
                  </a:cubicBezTo>
                  <a:lnTo>
                    <a:pt x="15750" y="56800"/>
                  </a:lnTo>
                  <a:lnTo>
                    <a:pt x="0" y="56800"/>
                  </a:lnTo>
                  <a:close/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E1C936D-4886-4FB1-9916-196B575BB67F}"/>
                </a:ext>
              </a:extLst>
            </p:cNvPr>
            <p:cNvSpPr/>
            <p:nvPr/>
          </p:nvSpPr>
          <p:spPr>
            <a:xfrm>
              <a:off x="4557989" y="4685264"/>
              <a:ext cx="51077" cy="56810"/>
            </a:xfrm>
            <a:custGeom>
              <a:avLst/>
              <a:gdLst>
                <a:gd name="connsiteX0" fmla="*/ 0 w 51077"/>
                <a:gd name="connsiteY0" fmla="*/ 1812 h 56810"/>
                <a:gd name="connsiteX1" fmla="*/ 15519 w 51077"/>
                <a:gd name="connsiteY1" fmla="*/ 1812 h 56810"/>
                <a:gd name="connsiteX2" fmla="*/ 15519 w 51077"/>
                <a:gd name="connsiteY2" fmla="*/ 6200 h 56810"/>
                <a:gd name="connsiteX3" fmla="*/ 30934 w 51077"/>
                <a:gd name="connsiteY3" fmla="*/ 14 h 56810"/>
                <a:gd name="connsiteX4" fmla="*/ 51063 w 51077"/>
                <a:gd name="connsiteY4" fmla="*/ 18662 h 56810"/>
                <a:gd name="connsiteX5" fmla="*/ 51063 w 51077"/>
                <a:gd name="connsiteY5" fmla="*/ 20143 h 56810"/>
                <a:gd name="connsiteX6" fmla="*/ 51063 w 51077"/>
                <a:gd name="connsiteY6" fmla="*/ 56810 h 56810"/>
                <a:gd name="connsiteX7" fmla="*/ 35318 w 51077"/>
                <a:gd name="connsiteY7" fmla="*/ 56810 h 56810"/>
                <a:gd name="connsiteX8" fmla="*/ 35318 w 51077"/>
                <a:gd name="connsiteY8" fmla="*/ 24083 h 56810"/>
                <a:gd name="connsiteX9" fmla="*/ 27093 w 51077"/>
                <a:gd name="connsiteY9" fmla="*/ 14434 h 56810"/>
                <a:gd name="connsiteX10" fmla="*/ 26098 w 51077"/>
                <a:gd name="connsiteY10" fmla="*/ 14410 h 56810"/>
                <a:gd name="connsiteX11" fmla="*/ 15750 w 51077"/>
                <a:gd name="connsiteY11" fmla="*/ 20143 h 56810"/>
                <a:gd name="connsiteX12" fmla="*/ 15750 w 51077"/>
                <a:gd name="connsiteY12" fmla="*/ 56810 h 56810"/>
                <a:gd name="connsiteX13" fmla="*/ 5 w 51077"/>
                <a:gd name="connsiteY13" fmla="*/ 56810 h 5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077" h="56810">
                  <a:moveTo>
                    <a:pt x="0" y="1812"/>
                  </a:moveTo>
                  <a:lnTo>
                    <a:pt x="15519" y="1812"/>
                  </a:lnTo>
                  <a:lnTo>
                    <a:pt x="15519" y="6200"/>
                  </a:lnTo>
                  <a:cubicBezTo>
                    <a:pt x="19586" y="2107"/>
                    <a:pt x="25163" y="-130"/>
                    <a:pt x="30934" y="14"/>
                  </a:cubicBezTo>
                  <a:cubicBezTo>
                    <a:pt x="41640" y="-395"/>
                    <a:pt x="50653" y="7954"/>
                    <a:pt x="51063" y="18662"/>
                  </a:cubicBezTo>
                  <a:cubicBezTo>
                    <a:pt x="51082" y="19155"/>
                    <a:pt x="51082" y="19650"/>
                    <a:pt x="51063" y="20143"/>
                  </a:cubicBezTo>
                  <a:lnTo>
                    <a:pt x="51063" y="56810"/>
                  </a:lnTo>
                  <a:lnTo>
                    <a:pt x="35318" y="56810"/>
                  </a:lnTo>
                  <a:lnTo>
                    <a:pt x="35318" y="24083"/>
                  </a:lnTo>
                  <a:cubicBezTo>
                    <a:pt x="35709" y="19148"/>
                    <a:pt x="32029" y="14827"/>
                    <a:pt x="27093" y="14434"/>
                  </a:cubicBezTo>
                  <a:cubicBezTo>
                    <a:pt x="26763" y="14408"/>
                    <a:pt x="26428" y="14400"/>
                    <a:pt x="26098" y="14410"/>
                  </a:cubicBezTo>
                  <a:cubicBezTo>
                    <a:pt x="21917" y="14516"/>
                    <a:pt x="18057" y="16656"/>
                    <a:pt x="15750" y="20143"/>
                  </a:cubicBezTo>
                  <a:lnTo>
                    <a:pt x="15750" y="56810"/>
                  </a:lnTo>
                  <a:lnTo>
                    <a:pt x="5" y="56810"/>
                  </a:lnTo>
                  <a:close/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60D1D4A-9B6E-4284-BD25-9252EB0F55C0}"/>
                </a:ext>
              </a:extLst>
            </p:cNvPr>
            <p:cNvSpPr/>
            <p:nvPr/>
          </p:nvSpPr>
          <p:spPr>
            <a:xfrm>
              <a:off x="4617808" y="4683802"/>
              <a:ext cx="59965" cy="59994"/>
            </a:xfrm>
            <a:custGeom>
              <a:avLst/>
              <a:gdLst>
                <a:gd name="connsiteX0" fmla="*/ 11 w 59965"/>
                <a:gd name="connsiteY0" fmla="*/ 30604 h 59994"/>
                <a:gd name="connsiteX1" fmla="*/ 29365 w 59965"/>
                <a:gd name="connsiteY1" fmla="*/ 7 h 59994"/>
                <a:gd name="connsiteX2" fmla="*/ 59959 w 59965"/>
                <a:gd name="connsiteY2" fmla="*/ 29358 h 59994"/>
                <a:gd name="connsiteX3" fmla="*/ 30610 w 59965"/>
                <a:gd name="connsiteY3" fmla="*/ 59955 h 59994"/>
                <a:gd name="connsiteX4" fmla="*/ 29931 w 59965"/>
                <a:gd name="connsiteY4" fmla="*/ 59962 h 59994"/>
                <a:gd name="connsiteX5" fmla="*/ 30 w 59965"/>
                <a:gd name="connsiteY5" fmla="*/ 32766 h 59994"/>
                <a:gd name="connsiteX6" fmla="*/ 11 w 59965"/>
                <a:gd name="connsiteY6" fmla="*/ 30604 h 59994"/>
                <a:gd name="connsiteX7" fmla="*/ 43652 w 59965"/>
                <a:gd name="connsiteY7" fmla="*/ 30604 h 59994"/>
                <a:gd name="connsiteX8" fmla="*/ 29166 w 59965"/>
                <a:gd name="connsiteY8" fmla="*/ 17771 h 59994"/>
                <a:gd name="connsiteX9" fmla="*/ 16337 w 59965"/>
                <a:gd name="connsiteY9" fmla="*/ 32256 h 59994"/>
                <a:gd name="connsiteX10" fmla="*/ 29931 w 59965"/>
                <a:gd name="connsiteY10" fmla="*/ 45113 h 59994"/>
                <a:gd name="connsiteX11" fmla="*/ 43690 w 59965"/>
                <a:gd name="connsiteY11" fmla="*/ 31926 h 59994"/>
                <a:gd name="connsiteX12" fmla="*/ 43652 w 59965"/>
                <a:gd name="connsiteY12" fmla="*/ 30604 h 5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965" h="59994">
                  <a:moveTo>
                    <a:pt x="11" y="30604"/>
                  </a:moveTo>
                  <a:cubicBezTo>
                    <a:pt x="-333" y="14049"/>
                    <a:pt x="12807" y="351"/>
                    <a:pt x="29365" y="7"/>
                  </a:cubicBezTo>
                  <a:cubicBezTo>
                    <a:pt x="45917" y="-337"/>
                    <a:pt x="59615" y="12804"/>
                    <a:pt x="59959" y="29358"/>
                  </a:cubicBezTo>
                  <a:cubicBezTo>
                    <a:pt x="60303" y="45913"/>
                    <a:pt x="47163" y="59611"/>
                    <a:pt x="30610" y="59955"/>
                  </a:cubicBezTo>
                  <a:cubicBezTo>
                    <a:pt x="30384" y="59960"/>
                    <a:pt x="30157" y="59963"/>
                    <a:pt x="29931" y="59962"/>
                  </a:cubicBezTo>
                  <a:cubicBezTo>
                    <a:pt x="14166" y="60709"/>
                    <a:pt x="780" y="48533"/>
                    <a:pt x="30" y="32766"/>
                  </a:cubicBezTo>
                  <a:cubicBezTo>
                    <a:pt x="-3" y="32046"/>
                    <a:pt x="-8" y="31324"/>
                    <a:pt x="11" y="30604"/>
                  </a:cubicBezTo>
                  <a:moveTo>
                    <a:pt x="43652" y="30604"/>
                  </a:moveTo>
                  <a:cubicBezTo>
                    <a:pt x="43194" y="23060"/>
                    <a:pt x="36711" y="17315"/>
                    <a:pt x="29166" y="17771"/>
                  </a:cubicBezTo>
                  <a:cubicBezTo>
                    <a:pt x="21626" y="18227"/>
                    <a:pt x="15879" y="24712"/>
                    <a:pt x="16337" y="32256"/>
                  </a:cubicBezTo>
                  <a:cubicBezTo>
                    <a:pt x="16771" y="39455"/>
                    <a:pt x="22716" y="45080"/>
                    <a:pt x="29931" y="45113"/>
                  </a:cubicBezTo>
                  <a:cubicBezTo>
                    <a:pt x="37372" y="45271"/>
                    <a:pt x="43529" y="39366"/>
                    <a:pt x="43690" y="31926"/>
                  </a:cubicBezTo>
                  <a:cubicBezTo>
                    <a:pt x="43699" y="31485"/>
                    <a:pt x="43685" y="31044"/>
                    <a:pt x="43652" y="30604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04BA486-15B7-4ECE-90E0-4E5191302731}"/>
                </a:ext>
              </a:extLst>
            </p:cNvPr>
            <p:cNvSpPr/>
            <p:nvPr/>
          </p:nvSpPr>
          <p:spPr>
            <a:xfrm>
              <a:off x="3619941" y="4399613"/>
              <a:ext cx="547998" cy="513723"/>
            </a:xfrm>
            <a:custGeom>
              <a:avLst/>
              <a:gdLst>
                <a:gd name="connsiteX0" fmla="*/ 169469 w 547998"/>
                <a:gd name="connsiteY0" fmla="*/ 301840 h 513723"/>
                <a:gd name="connsiteX1" fmla="*/ 171229 w 547998"/>
                <a:gd name="connsiteY1" fmla="*/ 300160 h 513723"/>
                <a:gd name="connsiteX2" fmla="*/ 173447 w 547998"/>
                <a:gd name="connsiteY2" fmla="*/ 304558 h 513723"/>
                <a:gd name="connsiteX3" fmla="*/ 171474 w 547998"/>
                <a:gd name="connsiteY3" fmla="*/ 299438 h 513723"/>
                <a:gd name="connsiteX4" fmla="*/ 169766 w 547998"/>
                <a:gd name="connsiteY4" fmla="*/ 299438 h 513723"/>
                <a:gd name="connsiteX5" fmla="*/ 167789 w 547998"/>
                <a:gd name="connsiteY5" fmla="*/ 301840 h 513723"/>
                <a:gd name="connsiteX6" fmla="*/ 169719 w 547998"/>
                <a:gd name="connsiteY6" fmla="*/ 302449 h 513723"/>
                <a:gd name="connsiteX7" fmla="*/ 170908 w 547998"/>
                <a:gd name="connsiteY7" fmla="*/ 302265 h 513723"/>
                <a:gd name="connsiteX8" fmla="*/ 171474 w 547998"/>
                <a:gd name="connsiteY8" fmla="*/ 303680 h 513723"/>
                <a:gd name="connsiteX9" fmla="*/ 172310 w 547998"/>
                <a:gd name="connsiteY9" fmla="*/ 304086 h 513723"/>
                <a:gd name="connsiteX10" fmla="*/ 171088 w 547998"/>
                <a:gd name="connsiteY10" fmla="*/ 301373 h 513723"/>
                <a:gd name="connsiteX11" fmla="*/ 174697 w 547998"/>
                <a:gd name="connsiteY11" fmla="*/ 293842 h 513723"/>
                <a:gd name="connsiteX12" fmla="*/ 175532 w 547998"/>
                <a:gd name="connsiteY12" fmla="*/ 295206 h 513723"/>
                <a:gd name="connsiteX13" fmla="*/ 177509 w 547998"/>
                <a:gd name="connsiteY13" fmla="*/ 295678 h 513723"/>
                <a:gd name="connsiteX14" fmla="*/ 178345 w 547998"/>
                <a:gd name="connsiteY14" fmla="*/ 294762 h 513723"/>
                <a:gd name="connsiteX15" fmla="*/ 178345 w 547998"/>
                <a:gd name="connsiteY15" fmla="*/ 294291 h 513723"/>
                <a:gd name="connsiteX16" fmla="*/ 174697 w 547998"/>
                <a:gd name="connsiteY16" fmla="*/ 293347 h 513723"/>
                <a:gd name="connsiteX17" fmla="*/ 178345 w 547998"/>
                <a:gd name="connsiteY17" fmla="*/ 277328 h 513723"/>
                <a:gd name="connsiteX18" fmla="*/ 174697 w 547998"/>
                <a:gd name="connsiteY18" fmla="*/ 275738 h 513723"/>
                <a:gd name="connsiteX19" fmla="*/ 174697 w 547998"/>
                <a:gd name="connsiteY19" fmla="*/ 291922 h 513723"/>
                <a:gd name="connsiteX20" fmla="*/ 178345 w 547998"/>
                <a:gd name="connsiteY20" fmla="*/ 292922 h 513723"/>
                <a:gd name="connsiteX21" fmla="*/ 177476 w 547998"/>
                <a:gd name="connsiteY21" fmla="*/ 273685 h 513723"/>
                <a:gd name="connsiteX22" fmla="*/ 176250 w 547998"/>
                <a:gd name="connsiteY22" fmla="*/ 274629 h 513723"/>
                <a:gd name="connsiteX23" fmla="*/ 177311 w 547998"/>
                <a:gd name="connsiteY23" fmla="*/ 274464 h 513723"/>
                <a:gd name="connsiteX24" fmla="*/ 177816 w 547998"/>
                <a:gd name="connsiteY24" fmla="*/ 275733 h 513723"/>
                <a:gd name="connsiteX25" fmla="*/ 178562 w 547998"/>
                <a:gd name="connsiteY25" fmla="*/ 276096 h 513723"/>
                <a:gd name="connsiteX26" fmla="*/ 405123 w 547998"/>
                <a:gd name="connsiteY26" fmla="*/ 288185 h 513723"/>
                <a:gd name="connsiteX27" fmla="*/ 407199 w 547998"/>
                <a:gd name="connsiteY27" fmla="*/ 288185 h 513723"/>
                <a:gd name="connsiteX28" fmla="*/ 407199 w 547998"/>
                <a:gd name="connsiteY28" fmla="*/ 287883 h 513723"/>
                <a:gd name="connsiteX29" fmla="*/ 405104 w 547998"/>
                <a:gd name="connsiteY29" fmla="*/ 287883 h 513723"/>
                <a:gd name="connsiteX30" fmla="*/ 403717 w 547998"/>
                <a:gd name="connsiteY30" fmla="*/ 288312 h 513723"/>
                <a:gd name="connsiteX31" fmla="*/ 403787 w 547998"/>
                <a:gd name="connsiteY31" fmla="*/ 288605 h 513723"/>
                <a:gd name="connsiteX32" fmla="*/ 175806 w 547998"/>
                <a:gd name="connsiteY32" fmla="*/ 302859 h 513723"/>
                <a:gd name="connsiteX33" fmla="*/ 177472 w 547998"/>
                <a:gd name="connsiteY33" fmla="*/ 301269 h 513723"/>
                <a:gd name="connsiteX34" fmla="*/ 179571 w 547998"/>
                <a:gd name="connsiteY34" fmla="*/ 305426 h 513723"/>
                <a:gd name="connsiteX35" fmla="*/ 177684 w 547998"/>
                <a:gd name="connsiteY35" fmla="*/ 300590 h 513723"/>
                <a:gd name="connsiteX36" fmla="*/ 176066 w 547998"/>
                <a:gd name="connsiteY36" fmla="*/ 300590 h 513723"/>
                <a:gd name="connsiteX37" fmla="*/ 174178 w 547998"/>
                <a:gd name="connsiteY37" fmla="*/ 302859 h 513723"/>
                <a:gd name="connsiteX38" fmla="*/ 176047 w 547998"/>
                <a:gd name="connsiteY38" fmla="*/ 303435 h 513723"/>
                <a:gd name="connsiteX39" fmla="*/ 177170 w 547998"/>
                <a:gd name="connsiteY39" fmla="*/ 303260 h 513723"/>
                <a:gd name="connsiteX40" fmla="*/ 177708 w 547998"/>
                <a:gd name="connsiteY40" fmla="*/ 304605 h 513723"/>
                <a:gd name="connsiteX41" fmla="*/ 178500 w 547998"/>
                <a:gd name="connsiteY41" fmla="*/ 304987 h 513723"/>
                <a:gd name="connsiteX42" fmla="*/ 177349 w 547998"/>
                <a:gd name="connsiteY42" fmla="*/ 302425 h 513723"/>
                <a:gd name="connsiteX43" fmla="*/ 184177 w 547998"/>
                <a:gd name="connsiteY43" fmla="*/ 279904 h 513723"/>
                <a:gd name="connsiteX44" fmla="*/ 180529 w 547998"/>
                <a:gd name="connsiteY44" fmla="*/ 278314 h 513723"/>
                <a:gd name="connsiteX45" fmla="*/ 180529 w 547998"/>
                <a:gd name="connsiteY45" fmla="*/ 293554 h 513723"/>
                <a:gd name="connsiteX46" fmla="*/ 184177 w 547998"/>
                <a:gd name="connsiteY46" fmla="*/ 294555 h 513723"/>
                <a:gd name="connsiteX47" fmla="*/ 177807 w 547998"/>
                <a:gd name="connsiteY47" fmla="*/ 271949 h 513723"/>
                <a:gd name="connsiteX48" fmla="*/ 176278 w 547998"/>
                <a:gd name="connsiteY48" fmla="*/ 271949 h 513723"/>
                <a:gd name="connsiteX49" fmla="*/ 174513 w 547998"/>
                <a:gd name="connsiteY49" fmla="*/ 274096 h 513723"/>
                <a:gd name="connsiteX50" fmla="*/ 176009 w 547998"/>
                <a:gd name="connsiteY50" fmla="*/ 274096 h 513723"/>
                <a:gd name="connsiteX51" fmla="*/ 177585 w 547998"/>
                <a:gd name="connsiteY51" fmla="*/ 272590 h 513723"/>
                <a:gd name="connsiteX52" fmla="*/ 179567 w 547998"/>
                <a:gd name="connsiteY52" fmla="*/ 276521 h 513723"/>
                <a:gd name="connsiteX53" fmla="*/ 405094 w 547998"/>
                <a:gd name="connsiteY53" fmla="*/ 293366 h 513723"/>
                <a:gd name="connsiteX54" fmla="*/ 407213 w 547998"/>
                <a:gd name="connsiteY54" fmla="*/ 293366 h 513723"/>
                <a:gd name="connsiteX55" fmla="*/ 407213 w 547998"/>
                <a:gd name="connsiteY55" fmla="*/ 293064 h 513723"/>
                <a:gd name="connsiteX56" fmla="*/ 405090 w 547998"/>
                <a:gd name="connsiteY56" fmla="*/ 293064 h 513723"/>
                <a:gd name="connsiteX57" fmla="*/ 403736 w 547998"/>
                <a:gd name="connsiteY57" fmla="*/ 293432 h 513723"/>
                <a:gd name="connsiteX58" fmla="*/ 403797 w 547998"/>
                <a:gd name="connsiteY58" fmla="*/ 293724 h 513723"/>
                <a:gd name="connsiteX59" fmla="*/ 405094 w 547998"/>
                <a:gd name="connsiteY59" fmla="*/ 295956 h 513723"/>
                <a:gd name="connsiteX60" fmla="*/ 407213 w 547998"/>
                <a:gd name="connsiteY60" fmla="*/ 295956 h 513723"/>
                <a:gd name="connsiteX61" fmla="*/ 407213 w 547998"/>
                <a:gd name="connsiteY61" fmla="*/ 295654 h 513723"/>
                <a:gd name="connsiteX62" fmla="*/ 405094 w 547998"/>
                <a:gd name="connsiteY62" fmla="*/ 295654 h 513723"/>
                <a:gd name="connsiteX63" fmla="*/ 403740 w 547998"/>
                <a:gd name="connsiteY63" fmla="*/ 295975 h 513723"/>
                <a:gd name="connsiteX64" fmla="*/ 403792 w 547998"/>
                <a:gd name="connsiteY64" fmla="*/ 296272 h 513723"/>
                <a:gd name="connsiteX65" fmla="*/ 167832 w 547998"/>
                <a:gd name="connsiteY65" fmla="*/ 292087 h 513723"/>
                <a:gd name="connsiteX66" fmla="*/ 168898 w 547998"/>
                <a:gd name="connsiteY66" fmla="*/ 293583 h 513723"/>
                <a:gd name="connsiteX67" fmla="*/ 171432 w 547998"/>
                <a:gd name="connsiteY67" fmla="*/ 294201 h 513723"/>
                <a:gd name="connsiteX68" fmla="*/ 172498 w 547998"/>
                <a:gd name="connsiteY68" fmla="*/ 293257 h 513723"/>
                <a:gd name="connsiteX69" fmla="*/ 172498 w 547998"/>
                <a:gd name="connsiteY69" fmla="*/ 292785 h 513723"/>
                <a:gd name="connsiteX70" fmla="*/ 167832 w 547998"/>
                <a:gd name="connsiteY70" fmla="*/ 291573 h 513723"/>
                <a:gd name="connsiteX71" fmla="*/ 403721 w 547998"/>
                <a:gd name="connsiteY71" fmla="*/ 290761 h 513723"/>
                <a:gd name="connsiteX72" fmla="*/ 403773 w 547998"/>
                <a:gd name="connsiteY72" fmla="*/ 291058 h 513723"/>
                <a:gd name="connsiteX73" fmla="*/ 405104 w 547998"/>
                <a:gd name="connsiteY73" fmla="*/ 290756 h 513723"/>
                <a:gd name="connsiteX74" fmla="*/ 407213 w 547998"/>
                <a:gd name="connsiteY74" fmla="*/ 290756 h 513723"/>
                <a:gd name="connsiteX75" fmla="*/ 407213 w 547998"/>
                <a:gd name="connsiteY75" fmla="*/ 290454 h 513723"/>
                <a:gd name="connsiteX76" fmla="*/ 403740 w 547998"/>
                <a:gd name="connsiteY76" fmla="*/ 290761 h 513723"/>
                <a:gd name="connsiteX77" fmla="*/ 147991 w 547998"/>
                <a:gd name="connsiteY77" fmla="*/ 257642 h 513723"/>
                <a:gd name="connsiteX78" fmla="*/ 145433 w 547998"/>
                <a:gd name="connsiteY78" fmla="*/ 260752 h 513723"/>
                <a:gd name="connsiteX79" fmla="*/ 147604 w 547998"/>
                <a:gd name="connsiteY79" fmla="*/ 260752 h 513723"/>
                <a:gd name="connsiteX80" fmla="*/ 149888 w 547998"/>
                <a:gd name="connsiteY80" fmla="*/ 258572 h 513723"/>
                <a:gd name="connsiteX81" fmla="*/ 152756 w 547998"/>
                <a:gd name="connsiteY81" fmla="*/ 264267 h 513723"/>
                <a:gd name="connsiteX82" fmla="*/ 150199 w 547998"/>
                <a:gd name="connsiteY82" fmla="*/ 257661 h 513723"/>
                <a:gd name="connsiteX83" fmla="*/ 154932 w 547998"/>
                <a:gd name="connsiteY83" fmla="*/ 299792 h 513723"/>
                <a:gd name="connsiteX84" fmla="*/ 156272 w 547998"/>
                <a:gd name="connsiteY84" fmla="*/ 299585 h 513723"/>
                <a:gd name="connsiteX85" fmla="*/ 156909 w 547998"/>
                <a:gd name="connsiteY85" fmla="*/ 301194 h 513723"/>
                <a:gd name="connsiteX86" fmla="*/ 157852 w 547998"/>
                <a:gd name="connsiteY86" fmla="*/ 301665 h 513723"/>
                <a:gd name="connsiteX87" fmla="*/ 156475 w 547998"/>
                <a:gd name="connsiteY87" fmla="*/ 298603 h 513723"/>
                <a:gd name="connsiteX88" fmla="*/ 157055 w 547998"/>
                <a:gd name="connsiteY88" fmla="*/ 261875 h 513723"/>
                <a:gd name="connsiteX89" fmla="*/ 155248 w 547998"/>
                <a:gd name="connsiteY89" fmla="*/ 261875 h 513723"/>
                <a:gd name="connsiteX90" fmla="*/ 153157 w 547998"/>
                <a:gd name="connsiteY90" fmla="*/ 264418 h 513723"/>
                <a:gd name="connsiteX91" fmla="*/ 154932 w 547998"/>
                <a:gd name="connsiteY91" fmla="*/ 264418 h 513723"/>
                <a:gd name="connsiteX92" fmla="*/ 156819 w 547998"/>
                <a:gd name="connsiteY92" fmla="*/ 262634 h 513723"/>
                <a:gd name="connsiteX93" fmla="*/ 159178 w 547998"/>
                <a:gd name="connsiteY93" fmla="*/ 267287 h 513723"/>
                <a:gd name="connsiteX94" fmla="*/ 403750 w 547998"/>
                <a:gd name="connsiteY94" fmla="*/ 319251 h 513723"/>
                <a:gd name="connsiteX95" fmla="*/ 407213 w 547998"/>
                <a:gd name="connsiteY95" fmla="*/ 319251 h 513723"/>
                <a:gd name="connsiteX96" fmla="*/ 407213 w 547998"/>
                <a:gd name="connsiteY96" fmla="*/ 318949 h 513723"/>
                <a:gd name="connsiteX97" fmla="*/ 403764 w 547998"/>
                <a:gd name="connsiteY97" fmla="*/ 318949 h 513723"/>
                <a:gd name="connsiteX98" fmla="*/ 154648 w 547998"/>
                <a:gd name="connsiteY98" fmla="*/ 299122 h 513723"/>
                <a:gd name="connsiteX99" fmla="*/ 156640 w 547998"/>
                <a:gd name="connsiteY99" fmla="*/ 297235 h 513723"/>
                <a:gd name="connsiteX100" fmla="*/ 159145 w 547998"/>
                <a:gd name="connsiteY100" fmla="*/ 302203 h 513723"/>
                <a:gd name="connsiteX101" fmla="*/ 156913 w 547998"/>
                <a:gd name="connsiteY101" fmla="*/ 296423 h 513723"/>
                <a:gd name="connsiteX102" fmla="*/ 154983 w 547998"/>
                <a:gd name="connsiteY102" fmla="*/ 296423 h 513723"/>
                <a:gd name="connsiteX103" fmla="*/ 152752 w 547998"/>
                <a:gd name="connsiteY103" fmla="*/ 299136 h 513723"/>
                <a:gd name="connsiteX104" fmla="*/ 150312 w 547998"/>
                <a:gd name="connsiteY104" fmla="*/ 295149 h 513723"/>
                <a:gd name="connsiteX105" fmla="*/ 148099 w 547998"/>
                <a:gd name="connsiteY105" fmla="*/ 295149 h 513723"/>
                <a:gd name="connsiteX106" fmla="*/ 145542 w 547998"/>
                <a:gd name="connsiteY106" fmla="*/ 298259 h 513723"/>
                <a:gd name="connsiteX107" fmla="*/ 147698 w 547998"/>
                <a:gd name="connsiteY107" fmla="*/ 298259 h 513723"/>
                <a:gd name="connsiteX108" fmla="*/ 149982 w 547998"/>
                <a:gd name="connsiteY108" fmla="*/ 296079 h 513723"/>
                <a:gd name="connsiteX109" fmla="*/ 152855 w 547998"/>
                <a:gd name="connsiteY109" fmla="*/ 301769 h 513723"/>
                <a:gd name="connsiteX110" fmla="*/ 146811 w 547998"/>
                <a:gd name="connsiteY110" fmla="*/ 284297 h 513723"/>
                <a:gd name="connsiteX111" fmla="*/ 151430 w 547998"/>
                <a:gd name="connsiteY111" fmla="*/ 285561 h 513723"/>
                <a:gd name="connsiteX112" fmla="*/ 151430 w 547998"/>
                <a:gd name="connsiteY112" fmla="*/ 265631 h 513723"/>
                <a:gd name="connsiteX113" fmla="*/ 146811 w 547998"/>
                <a:gd name="connsiteY113" fmla="*/ 263621 h 513723"/>
                <a:gd name="connsiteX114" fmla="*/ 148038 w 547998"/>
                <a:gd name="connsiteY114" fmla="*/ 299023 h 513723"/>
                <a:gd name="connsiteX115" fmla="*/ 149576 w 547998"/>
                <a:gd name="connsiteY115" fmla="*/ 298783 h 513723"/>
                <a:gd name="connsiteX116" fmla="*/ 150312 w 547998"/>
                <a:gd name="connsiteY116" fmla="*/ 300623 h 513723"/>
                <a:gd name="connsiteX117" fmla="*/ 151397 w 547998"/>
                <a:gd name="connsiteY117" fmla="*/ 301151 h 513723"/>
                <a:gd name="connsiteX118" fmla="*/ 149817 w 547998"/>
                <a:gd name="connsiteY118" fmla="*/ 297641 h 513723"/>
                <a:gd name="connsiteX119" fmla="*/ 156663 w 547998"/>
                <a:gd name="connsiteY119" fmla="*/ 263941 h 513723"/>
                <a:gd name="connsiteX120" fmla="*/ 155210 w 547998"/>
                <a:gd name="connsiteY120" fmla="*/ 265069 h 513723"/>
                <a:gd name="connsiteX121" fmla="*/ 156465 w 547998"/>
                <a:gd name="connsiteY121" fmla="*/ 264876 h 513723"/>
                <a:gd name="connsiteX122" fmla="*/ 157064 w 547998"/>
                <a:gd name="connsiteY122" fmla="*/ 266381 h 513723"/>
                <a:gd name="connsiteX123" fmla="*/ 157947 w 547998"/>
                <a:gd name="connsiteY123" fmla="*/ 266810 h 513723"/>
                <a:gd name="connsiteX124" fmla="*/ 151284 w 547998"/>
                <a:gd name="connsiteY124" fmla="*/ 263682 h 513723"/>
                <a:gd name="connsiteX125" fmla="*/ 149708 w 547998"/>
                <a:gd name="connsiteY125" fmla="*/ 260171 h 513723"/>
                <a:gd name="connsiteX126" fmla="*/ 147934 w 547998"/>
                <a:gd name="connsiteY126" fmla="*/ 261554 h 513723"/>
                <a:gd name="connsiteX127" fmla="*/ 149472 w 547998"/>
                <a:gd name="connsiteY127" fmla="*/ 261313 h 513723"/>
                <a:gd name="connsiteX128" fmla="*/ 150208 w 547998"/>
                <a:gd name="connsiteY128" fmla="*/ 263154 h 513723"/>
                <a:gd name="connsiteX129" fmla="*/ 143494 w 547998"/>
                <a:gd name="connsiteY129" fmla="*/ 321875 h 513723"/>
                <a:gd name="connsiteX130" fmla="*/ 144796 w 547998"/>
                <a:gd name="connsiteY130" fmla="*/ 321842 h 513723"/>
                <a:gd name="connsiteX131" fmla="*/ 144796 w 547998"/>
                <a:gd name="connsiteY131" fmla="*/ 321540 h 513723"/>
                <a:gd name="connsiteX132" fmla="*/ 141352 w 547998"/>
                <a:gd name="connsiteY132" fmla="*/ 321540 h 513723"/>
                <a:gd name="connsiteX133" fmla="*/ 141352 w 547998"/>
                <a:gd name="connsiteY133" fmla="*/ 321842 h 513723"/>
                <a:gd name="connsiteX134" fmla="*/ 167837 w 547998"/>
                <a:gd name="connsiteY134" fmla="*/ 290068 h 513723"/>
                <a:gd name="connsiteX135" fmla="*/ 172503 w 547998"/>
                <a:gd name="connsiteY135" fmla="*/ 291346 h 513723"/>
                <a:gd name="connsiteX136" fmla="*/ 172503 w 547998"/>
                <a:gd name="connsiteY136" fmla="*/ 274803 h 513723"/>
                <a:gd name="connsiteX137" fmla="*/ 167837 w 547998"/>
                <a:gd name="connsiteY137" fmla="*/ 272774 h 513723"/>
                <a:gd name="connsiteX138" fmla="*/ 141347 w 547998"/>
                <a:gd name="connsiteY138" fmla="*/ 319251 h 513723"/>
                <a:gd name="connsiteX139" fmla="*/ 144796 w 547998"/>
                <a:gd name="connsiteY139" fmla="*/ 319251 h 513723"/>
                <a:gd name="connsiteX140" fmla="*/ 144796 w 547998"/>
                <a:gd name="connsiteY140" fmla="*/ 318949 h 513723"/>
                <a:gd name="connsiteX141" fmla="*/ 141347 w 547998"/>
                <a:gd name="connsiteY141" fmla="*/ 318949 h 513723"/>
                <a:gd name="connsiteX142" fmla="*/ 157654 w 547998"/>
                <a:gd name="connsiteY142" fmla="*/ 268339 h 513723"/>
                <a:gd name="connsiteX143" fmla="*/ 153625 w 547998"/>
                <a:gd name="connsiteY143" fmla="*/ 266584 h 513723"/>
                <a:gd name="connsiteX144" fmla="*/ 153625 w 547998"/>
                <a:gd name="connsiteY144" fmla="*/ 286175 h 513723"/>
                <a:gd name="connsiteX145" fmla="*/ 157654 w 547998"/>
                <a:gd name="connsiteY145" fmla="*/ 287274 h 513723"/>
                <a:gd name="connsiteX146" fmla="*/ 153625 w 547998"/>
                <a:gd name="connsiteY146" fmla="*/ 288473 h 513723"/>
                <a:gd name="connsiteX147" fmla="*/ 154568 w 547998"/>
                <a:gd name="connsiteY147" fmla="*/ 290101 h 513723"/>
                <a:gd name="connsiteX148" fmla="*/ 156758 w 547998"/>
                <a:gd name="connsiteY148" fmla="*/ 290634 h 513723"/>
                <a:gd name="connsiteX149" fmla="*/ 157701 w 547998"/>
                <a:gd name="connsiteY149" fmla="*/ 289501 h 513723"/>
                <a:gd name="connsiteX150" fmla="*/ 157701 w 547998"/>
                <a:gd name="connsiteY150" fmla="*/ 288954 h 513723"/>
                <a:gd name="connsiteX151" fmla="*/ 153672 w 547998"/>
                <a:gd name="connsiteY151" fmla="*/ 287911 h 513723"/>
                <a:gd name="connsiteX152" fmla="*/ 141357 w 547998"/>
                <a:gd name="connsiteY152" fmla="*/ 316656 h 513723"/>
                <a:gd name="connsiteX153" fmla="*/ 144806 w 547998"/>
                <a:gd name="connsiteY153" fmla="*/ 316656 h 513723"/>
                <a:gd name="connsiteX154" fmla="*/ 144806 w 547998"/>
                <a:gd name="connsiteY154" fmla="*/ 316354 h 513723"/>
                <a:gd name="connsiteX155" fmla="*/ 141357 w 547998"/>
                <a:gd name="connsiteY155" fmla="*/ 316354 h 513723"/>
                <a:gd name="connsiteX156" fmla="*/ 161646 w 547998"/>
                <a:gd name="connsiteY156" fmla="*/ 300505 h 513723"/>
                <a:gd name="connsiteX157" fmla="*/ 163661 w 547998"/>
                <a:gd name="connsiteY157" fmla="*/ 298584 h 513723"/>
                <a:gd name="connsiteX158" fmla="*/ 166195 w 547998"/>
                <a:gd name="connsiteY158" fmla="*/ 303605 h 513723"/>
                <a:gd name="connsiteX159" fmla="*/ 163930 w 547998"/>
                <a:gd name="connsiteY159" fmla="*/ 297749 h 513723"/>
                <a:gd name="connsiteX160" fmla="*/ 161976 w 547998"/>
                <a:gd name="connsiteY160" fmla="*/ 297749 h 513723"/>
                <a:gd name="connsiteX161" fmla="*/ 159721 w 547998"/>
                <a:gd name="connsiteY161" fmla="*/ 300495 h 513723"/>
                <a:gd name="connsiteX162" fmla="*/ 159853 w 547998"/>
                <a:gd name="connsiteY162" fmla="*/ 290058 h 513723"/>
                <a:gd name="connsiteX163" fmla="*/ 160797 w 547998"/>
                <a:gd name="connsiteY163" fmla="*/ 291615 h 513723"/>
                <a:gd name="connsiteX164" fmla="*/ 162986 w 547998"/>
                <a:gd name="connsiteY164" fmla="*/ 292148 h 513723"/>
                <a:gd name="connsiteX165" fmla="*/ 163930 w 547998"/>
                <a:gd name="connsiteY165" fmla="*/ 291087 h 513723"/>
                <a:gd name="connsiteX166" fmla="*/ 163930 w 547998"/>
                <a:gd name="connsiteY166" fmla="*/ 290568 h 513723"/>
                <a:gd name="connsiteX167" fmla="*/ 159900 w 547998"/>
                <a:gd name="connsiteY167" fmla="*/ 289525 h 513723"/>
                <a:gd name="connsiteX168" fmla="*/ 162906 w 547998"/>
                <a:gd name="connsiteY168" fmla="*/ 266862 h 513723"/>
                <a:gd name="connsiteX169" fmla="*/ 161585 w 547998"/>
                <a:gd name="connsiteY169" fmla="*/ 267891 h 513723"/>
                <a:gd name="connsiteX170" fmla="*/ 162726 w 547998"/>
                <a:gd name="connsiteY170" fmla="*/ 267712 h 513723"/>
                <a:gd name="connsiteX171" fmla="*/ 163269 w 547998"/>
                <a:gd name="connsiteY171" fmla="*/ 269080 h 513723"/>
                <a:gd name="connsiteX172" fmla="*/ 164076 w 547998"/>
                <a:gd name="connsiteY172" fmla="*/ 269472 h 513723"/>
                <a:gd name="connsiteX173" fmla="*/ 163274 w 547998"/>
                <a:gd name="connsiteY173" fmla="*/ 264975 h 513723"/>
                <a:gd name="connsiteX174" fmla="*/ 161632 w 547998"/>
                <a:gd name="connsiteY174" fmla="*/ 264975 h 513723"/>
                <a:gd name="connsiteX175" fmla="*/ 159744 w 547998"/>
                <a:gd name="connsiteY175" fmla="*/ 267287 h 513723"/>
                <a:gd name="connsiteX176" fmla="*/ 161358 w 547998"/>
                <a:gd name="connsiteY176" fmla="*/ 267287 h 513723"/>
                <a:gd name="connsiteX177" fmla="*/ 163057 w 547998"/>
                <a:gd name="connsiteY177" fmla="*/ 265668 h 513723"/>
                <a:gd name="connsiteX178" fmla="*/ 165189 w 547998"/>
                <a:gd name="connsiteY178" fmla="*/ 269915 h 513723"/>
                <a:gd name="connsiteX179" fmla="*/ 169842 w 547998"/>
                <a:gd name="connsiteY179" fmla="*/ 271722 h 513723"/>
                <a:gd name="connsiteX180" fmla="*/ 171073 w 547998"/>
                <a:gd name="connsiteY180" fmla="*/ 271529 h 513723"/>
                <a:gd name="connsiteX181" fmla="*/ 171658 w 547998"/>
                <a:gd name="connsiteY181" fmla="*/ 273001 h 513723"/>
                <a:gd name="connsiteX182" fmla="*/ 172527 w 547998"/>
                <a:gd name="connsiteY182" fmla="*/ 273421 h 513723"/>
                <a:gd name="connsiteX183" fmla="*/ 171262 w 547998"/>
                <a:gd name="connsiteY183" fmla="*/ 270613 h 513723"/>
                <a:gd name="connsiteX184" fmla="*/ 161938 w 547998"/>
                <a:gd name="connsiteY184" fmla="*/ 301184 h 513723"/>
                <a:gd name="connsiteX185" fmla="*/ 163293 w 547998"/>
                <a:gd name="connsiteY185" fmla="*/ 300972 h 513723"/>
                <a:gd name="connsiteX186" fmla="*/ 163939 w 547998"/>
                <a:gd name="connsiteY186" fmla="*/ 302595 h 513723"/>
                <a:gd name="connsiteX187" fmla="*/ 164883 w 547998"/>
                <a:gd name="connsiteY187" fmla="*/ 303067 h 513723"/>
                <a:gd name="connsiteX188" fmla="*/ 163467 w 547998"/>
                <a:gd name="connsiteY188" fmla="*/ 299972 h 513723"/>
                <a:gd name="connsiteX189" fmla="*/ 171663 w 547998"/>
                <a:gd name="connsiteY189" fmla="*/ 268627 h 513723"/>
                <a:gd name="connsiteX190" fmla="*/ 169875 w 547998"/>
                <a:gd name="connsiteY190" fmla="*/ 268627 h 513723"/>
                <a:gd name="connsiteX191" fmla="*/ 167827 w 547998"/>
                <a:gd name="connsiteY191" fmla="*/ 271118 h 513723"/>
                <a:gd name="connsiteX192" fmla="*/ 169563 w 547998"/>
                <a:gd name="connsiteY192" fmla="*/ 271118 h 513723"/>
                <a:gd name="connsiteX193" fmla="*/ 171390 w 547998"/>
                <a:gd name="connsiteY193" fmla="*/ 269372 h 513723"/>
                <a:gd name="connsiteX194" fmla="*/ 173687 w 547998"/>
                <a:gd name="connsiteY194" fmla="*/ 273926 h 513723"/>
                <a:gd name="connsiteX195" fmla="*/ 405118 w 547998"/>
                <a:gd name="connsiteY195" fmla="*/ 301128 h 513723"/>
                <a:gd name="connsiteX196" fmla="*/ 407213 w 547998"/>
                <a:gd name="connsiteY196" fmla="*/ 301128 h 513723"/>
                <a:gd name="connsiteX197" fmla="*/ 407213 w 547998"/>
                <a:gd name="connsiteY197" fmla="*/ 300826 h 513723"/>
                <a:gd name="connsiteX198" fmla="*/ 405090 w 547998"/>
                <a:gd name="connsiteY198" fmla="*/ 300826 h 513723"/>
                <a:gd name="connsiteX199" fmla="*/ 403736 w 547998"/>
                <a:gd name="connsiteY199" fmla="*/ 301024 h 513723"/>
                <a:gd name="connsiteX200" fmla="*/ 403769 w 547998"/>
                <a:gd name="connsiteY200" fmla="*/ 301321 h 513723"/>
                <a:gd name="connsiteX201" fmla="*/ 405118 w 547998"/>
                <a:gd name="connsiteY201" fmla="*/ 303718 h 513723"/>
                <a:gd name="connsiteX202" fmla="*/ 407213 w 547998"/>
                <a:gd name="connsiteY202" fmla="*/ 303718 h 513723"/>
                <a:gd name="connsiteX203" fmla="*/ 407213 w 547998"/>
                <a:gd name="connsiteY203" fmla="*/ 303411 h 513723"/>
                <a:gd name="connsiteX204" fmla="*/ 405090 w 547998"/>
                <a:gd name="connsiteY204" fmla="*/ 303411 h 513723"/>
                <a:gd name="connsiteX205" fmla="*/ 403736 w 547998"/>
                <a:gd name="connsiteY205" fmla="*/ 303572 h 513723"/>
                <a:gd name="connsiteX206" fmla="*/ 403764 w 547998"/>
                <a:gd name="connsiteY206" fmla="*/ 303874 h 513723"/>
                <a:gd name="connsiteX207" fmla="*/ 146825 w 547998"/>
                <a:gd name="connsiteY207" fmla="*/ 286732 h 513723"/>
                <a:gd name="connsiteX208" fmla="*/ 147882 w 547998"/>
                <a:gd name="connsiteY208" fmla="*/ 288473 h 513723"/>
                <a:gd name="connsiteX209" fmla="*/ 150392 w 547998"/>
                <a:gd name="connsiteY209" fmla="*/ 289081 h 513723"/>
                <a:gd name="connsiteX210" fmla="*/ 151449 w 547998"/>
                <a:gd name="connsiteY210" fmla="*/ 287911 h 513723"/>
                <a:gd name="connsiteX211" fmla="*/ 151449 w 547998"/>
                <a:gd name="connsiteY211" fmla="*/ 287331 h 513723"/>
                <a:gd name="connsiteX212" fmla="*/ 146830 w 547998"/>
                <a:gd name="connsiteY212" fmla="*/ 286132 h 513723"/>
                <a:gd name="connsiteX213" fmla="*/ 407213 w 547998"/>
                <a:gd name="connsiteY213" fmla="*/ 316359 h 513723"/>
                <a:gd name="connsiteX214" fmla="*/ 403764 w 547998"/>
                <a:gd name="connsiteY214" fmla="*/ 316359 h 513723"/>
                <a:gd name="connsiteX215" fmla="*/ 403764 w 547998"/>
                <a:gd name="connsiteY215" fmla="*/ 316661 h 513723"/>
                <a:gd name="connsiteX216" fmla="*/ 407213 w 547998"/>
                <a:gd name="connsiteY216" fmla="*/ 316661 h 513723"/>
                <a:gd name="connsiteX217" fmla="*/ 163892 w 547998"/>
                <a:gd name="connsiteY217" fmla="*/ 271062 h 513723"/>
                <a:gd name="connsiteX218" fmla="*/ 159862 w 547998"/>
                <a:gd name="connsiteY218" fmla="*/ 269306 h 513723"/>
                <a:gd name="connsiteX219" fmla="*/ 159862 w 547998"/>
                <a:gd name="connsiteY219" fmla="*/ 287892 h 513723"/>
                <a:gd name="connsiteX220" fmla="*/ 163892 w 547998"/>
                <a:gd name="connsiteY220" fmla="*/ 288992 h 513723"/>
                <a:gd name="connsiteX221" fmla="*/ 180553 w 547998"/>
                <a:gd name="connsiteY221" fmla="*/ 295343 h 513723"/>
                <a:gd name="connsiteX222" fmla="*/ 181388 w 547998"/>
                <a:gd name="connsiteY222" fmla="*/ 296640 h 513723"/>
                <a:gd name="connsiteX223" fmla="*/ 183370 w 547998"/>
                <a:gd name="connsiteY223" fmla="*/ 297112 h 513723"/>
                <a:gd name="connsiteX224" fmla="*/ 184200 w 547998"/>
                <a:gd name="connsiteY224" fmla="*/ 296263 h 513723"/>
                <a:gd name="connsiteX225" fmla="*/ 184200 w 547998"/>
                <a:gd name="connsiteY225" fmla="*/ 295862 h 513723"/>
                <a:gd name="connsiteX226" fmla="*/ 180553 w 547998"/>
                <a:gd name="connsiteY226" fmla="*/ 294918 h 513723"/>
                <a:gd name="connsiteX227" fmla="*/ 405118 w 547998"/>
                <a:gd name="connsiteY227" fmla="*/ 298547 h 513723"/>
                <a:gd name="connsiteX228" fmla="*/ 407213 w 547998"/>
                <a:gd name="connsiteY228" fmla="*/ 298547 h 513723"/>
                <a:gd name="connsiteX229" fmla="*/ 407213 w 547998"/>
                <a:gd name="connsiteY229" fmla="*/ 298221 h 513723"/>
                <a:gd name="connsiteX230" fmla="*/ 403745 w 547998"/>
                <a:gd name="connsiteY230" fmla="*/ 298443 h 513723"/>
                <a:gd name="connsiteX231" fmla="*/ 403783 w 547998"/>
                <a:gd name="connsiteY231" fmla="*/ 298740 h 513723"/>
                <a:gd name="connsiteX232" fmla="*/ 112701 w 547998"/>
                <a:gd name="connsiteY232" fmla="*/ 337710 h 513723"/>
                <a:gd name="connsiteX233" fmla="*/ 112975 w 547998"/>
                <a:gd name="connsiteY233" fmla="*/ 332156 h 513723"/>
                <a:gd name="connsiteX234" fmla="*/ 112975 w 547998"/>
                <a:gd name="connsiteY234" fmla="*/ 306818 h 513723"/>
                <a:gd name="connsiteX235" fmla="*/ 103147 w 547998"/>
                <a:gd name="connsiteY235" fmla="*/ 306073 h 513723"/>
                <a:gd name="connsiteX236" fmla="*/ 103359 w 547998"/>
                <a:gd name="connsiteY236" fmla="*/ 335299 h 513723"/>
                <a:gd name="connsiteX237" fmla="*/ 103359 w 547998"/>
                <a:gd name="connsiteY237" fmla="*/ 338767 h 513723"/>
                <a:gd name="connsiteX238" fmla="*/ 112701 w 547998"/>
                <a:gd name="connsiteY238" fmla="*/ 337705 h 513723"/>
                <a:gd name="connsiteX239" fmla="*/ 403703 w 547998"/>
                <a:gd name="connsiteY239" fmla="*/ 265192 h 513723"/>
                <a:gd name="connsiteX240" fmla="*/ 403802 w 547998"/>
                <a:gd name="connsiteY240" fmla="*/ 265475 h 513723"/>
                <a:gd name="connsiteX241" fmla="*/ 405132 w 547998"/>
                <a:gd name="connsiteY241" fmla="*/ 264862 h 513723"/>
                <a:gd name="connsiteX242" fmla="*/ 407213 w 547998"/>
                <a:gd name="connsiteY242" fmla="*/ 264862 h 513723"/>
                <a:gd name="connsiteX243" fmla="*/ 407213 w 547998"/>
                <a:gd name="connsiteY243" fmla="*/ 264560 h 513723"/>
                <a:gd name="connsiteX244" fmla="*/ 405118 w 547998"/>
                <a:gd name="connsiteY244" fmla="*/ 264560 h 513723"/>
                <a:gd name="connsiteX245" fmla="*/ 407199 w 547998"/>
                <a:gd name="connsiteY245" fmla="*/ 261969 h 513723"/>
                <a:gd name="connsiteX246" fmla="*/ 405104 w 547998"/>
                <a:gd name="connsiteY246" fmla="*/ 261969 h 513723"/>
                <a:gd name="connsiteX247" fmla="*/ 403688 w 547998"/>
                <a:gd name="connsiteY247" fmla="*/ 262668 h 513723"/>
                <a:gd name="connsiteX248" fmla="*/ 403792 w 547998"/>
                <a:gd name="connsiteY248" fmla="*/ 262941 h 513723"/>
                <a:gd name="connsiteX249" fmla="*/ 405123 w 547998"/>
                <a:gd name="connsiteY249" fmla="*/ 262271 h 513723"/>
                <a:gd name="connsiteX250" fmla="*/ 407213 w 547998"/>
                <a:gd name="connsiteY250" fmla="*/ 262271 h 513723"/>
                <a:gd name="connsiteX251" fmla="*/ 405132 w 547998"/>
                <a:gd name="connsiteY251" fmla="*/ 259681 h 513723"/>
                <a:gd name="connsiteX252" fmla="*/ 407213 w 547998"/>
                <a:gd name="connsiteY252" fmla="*/ 259681 h 513723"/>
                <a:gd name="connsiteX253" fmla="*/ 407213 w 547998"/>
                <a:gd name="connsiteY253" fmla="*/ 259379 h 513723"/>
                <a:gd name="connsiteX254" fmla="*/ 405118 w 547998"/>
                <a:gd name="connsiteY254" fmla="*/ 259379 h 513723"/>
                <a:gd name="connsiteX255" fmla="*/ 403703 w 547998"/>
                <a:gd name="connsiteY255" fmla="*/ 260105 h 513723"/>
                <a:gd name="connsiteX256" fmla="*/ 403811 w 547998"/>
                <a:gd name="connsiteY256" fmla="*/ 260379 h 513723"/>
                <a:gd name="connsiteX257" fmla="*/ 183242 w 547998"/>
                <a:gd name="connsiteY257" fmla="*/ 276620 h 513723"/>
                <a:gd name="connsiteX258" fmla="*/ 182016 w 547998"/>
                <a:gd name="connsiteY258" fmla="*/ 277564 h 513723"/>
                <a:gd name="connsiteX259" fmla="*/ 183077 w 547998"/>
                <a:gd name="connsiteY259" fmla="*/ 277399 h 513723"/>
                <a:gd name="connsiteX260" fmla="*/ 183582 w 547998"/>
                <a:gd name="connsiteY260" fmla="*/ 278672 h 513723"/>
                <a:gd name="connsiteX261" fmla="*/ 184328 w 547998"/>
                <a:gd name="connsiteY261" fmla="*/ 279036 h 513723"/>
                <a:gd name="connsiteX262" fmla="*/ 403806 w 547998"/>
                <a:gd name="connsiteY262" fmla="*/ 257826 h 513723"/>
                <a:gd name="connsiteX263" fmla="*/ 405137 w 547998"/>
                <a:gd name="connsiteY263" fmla="*/ 257104 h 513723"/>
                <a:gd name="connsiteX264" fmla="*/ 407213 w 547998"/>
                <a:gd name="connsiteY264" fmla="*/ 257104 h 513723"/>
                <a:gd name="connsiteX265" fmla="*/ 407213 w 547998"/>
                <a:gd name="connsiteY265" fmla="*/ 256802 h 513723"/>
                <a:gd name="connsiteX266" fmla="*/ 405118 w 547998"/>
                <a:gd name="connsiteY266" fmla="*/ 256802 h 513723"/>
                <a:gd name="connsiteX267" fmla="*/ 403703 w 547998"/>
                <a:gd name="connsiteY267" fmla="*/ 257557 h 513723"/>
                <a:gd name="connsiteX268" fmla="*/ 405132 w 547998"/>
                <a:gd name="connsiteY268" fmla="*/ 267461 h 513723"/>
                <a:gd name="connsiteX269" fmla="*/ 407213 w 547998"/>
                <a:gd name="connsiteY269" fmla="*/ 267461 h 513723"/>
                <a:gd name="connsiteX270" fmla="*/ 407213 w 547998"/>
                <a:gd name="connsiteY270" fmla="*/ 267159 h 513723"/>
                <a:gd name="connsiteX271" fmla="*/ 405118 w 547998"/>
                <a:gd name="connsiteY271" fmla="*/ 267159 h 513723"/>
                <a:gd name="connsiteX272" fmla="*/ 403703 w 547998"/>
                <a:gd name="connsiteY272" fmla="*/ 267867 h 513723"/>
                <a:gd name="connsiteX273" fmla="*/ 403811 w 547998"/>
                <a:gd name="connsiteY273" fmla="*/ 268141 h 513723"/>
                <a:gd name="connsiteX274" fmla="*/ 405132 w 547998"/>
                <a:gd name="connsiteY274" fmla="*/ 277842 h 513723"/>
                <a:gd name="connsiteX275" fmla="*/ 407213 w 547998"/>
                <a:gd name="connsiteY275" fmla="*/ 277842 h 513723"/>
                <a:gd name="connsiteX276" fmla="*/ 407213 w 547998"/>
                <a:gd name="connsiteY276" fmla="*/ 277540 h 513723"/>
                <a:gd name="connsiteX277" fmla="*/ 405118 w 547998"/>
                <a:gd name="connsiteY277" fmla="*/ 277540 h 513723"/>
                <a:gd name="connsiteX278" fmla="*/ 403703 w 547998"/>
                <a:gd name="connsiteY278" fmla="*/ 278073 h 513723"/>
                <a:gd name="connsiteX279" fmla="*/ 403787 w 547998"/>
                <a:gd name="connsiteY279" fmla="*/ 278361 h 513723"/>
                <a:gd name="connsiteX280" fmla="*/ 403717 w 547998"/>
                <a:gd name="connsiteY280" fmla="*/ 275407 h 513723"/>
                <a:gd name="connsiteX281" fmla="*/ 403792 w 547998"/>
                <a:gd name="connsiteY281" fmla="*/ 275700 h 513723"/>
                <a:gd name="connsiteX282" fmla="*/ 405127 w 547998"/>
                <a:gd name="connsiteY282" fmla="*/ 275256 h 513723"/>
                <a:gd name="connsiteX283" fmla="*/ 407204 w 547998"/>
                <a:gd name="connsiteY283" fmla="*/ 275256 h 513723"/>
                <a:gd name="connsiteX284" fmla="*/ 407204 w 547998"/>
                <a:gd name="connsiteY284" fmla="*/ 274954 h 513723"/>
                <a:gd name="connsiteX285" fmla="*/ 405109 w 547998"/>
                <a:gd name="connsiteY285" fmla="*/ 274954 h 513723"/>
                <a:gd name="connsiteX286" fmla="*/ 405132 w 547998"/>
                <a:gd name="connsiteY286" fmla="*/ 270075 h 513723"/>
                <a:gd name="connsiteX287" fmla="*/ 407213 w 547998"/>
                <a:gd name="connsiteY287" fmla="*/ 270075 h 513723"/>
                <a:gd name="connsiteX288" fmla="*/ 407213 w 547998"/>
                <a:gd name="connsiteY288" fmla="*/ 269774 h 513723"/>
                <a:gd name="connsiteX289" fmla="*/ 405118 w 547998"/>
                <a:gd name="connsiteY289" fmla="*/ 269774 h 513723"/>
                <a:gd name="connsiteX290" fmla="*/ 403703 w 547998"/>
                <a:gd name="connsiteY290" fmla="*/ 270387 h 513723"/>
                <a:gd name="connsiteX291" fmla="*/ 403797 w 547998"/>
                <a:gd name="connsiteY291" fmla="*/ 270670 h 513723"/>
                <a:gd name="connsiteX292" fmla="*/ 405132 w 547998"/>
                <a:gd name="connsiteY292" fmla="*/ 272666 h 513723"/>
                <a:gd name="connsiteX293" fmla="*/ 407213 w 547998"/>
                <a:gd name="connsiteY293" fmla="*/ 272666 h 513723"/>
                <a:gd name="connsiteX294" fmla="*/ 407213 w 547998"/>
                <a:gd name="connsiteY294" fmla="*/ 272364 h 513723"/>
                <a:gd name="connsiteX295" fmla="*/ 405118 w 547998"/>
                <a:gd name="connsiteY295" fmla="*/ 272364 h 513723"/>
                <a:gd name="connsiteX296" fmla="*/ 403703 w 547998"/>
                <a:gd name="connsiteY296" fmla="*/ 272907 h 513723"/>
                <a:gd name="connsiteX297" fmla="*/ 403787 w 547998"/>
                <a:gd name="connsiteY297" fmla="*/ 273190 h 513723"/>
                <a:gd name="connsiteX298" fmla="*/ 403717 w 547998"/>
                <a:gd name="connsiteY298" fmla="*/ 254920 h 513723"/>
                <a:gd name="connsiteX299" fmla="*/ 403820 w 547998"/>
                <a:gd name="connsiteY299" fmla="*/ 255198 h 513723"/>
                <a:gd name="connsiteX300" fmla="*/ 405151 w 547998"/>
                <a:gd name="connsiteY300" fmla="*/ 254542 h 513723"/>
                <a:gd name="connsiteX301" fmla="*/ 407213 w 547998"/>
                <a:gd name="connsiteY301" fmla="*/ 254542 h 513723"/>
                <a:gd name="connsiteX302" fmla="*/ 407213 w 547998"/>
                <a:gd name="connsiteY302" fmla="*/ 254240 h 513723"/>
                <a:gd name="connsiteX303" fmla="*/ 405118 w 547998"/>
                <a:gd name="connsiteY303" fmla="*/ 254240 h 513723"/>
                <a:gd name="connsiteX304" fmla="*/ 139012 w 547998"/>
                <a:gd name="connsiteY304" fmla="*/ 334761 h 513723"/>
                <a:gd name="connsiteX305" fmla="*/ 139012 w 547998"/>
                <a:gd name="connsiteY305" fmla="*/ 290134 h 513723"/>
                <a:gd name="connsiteX306" fmla="*/ 139012 w 547998"/>
                <a:gd name="connsiteY306" fmla="*/ 289190 h 513723"/>
                <a:gd name="connsiteX307" fmla="*/ 134633 w 547998"/>
                <a:gd name="connsiteY307" fmla="*/ 288341 h 513723"/>
                <a:gd name="connsiteX308" fmla="*/ 134633 w 547998"/>
                <a:gd name="connsiteY308" fmla="*/ 283448 h 513723"/>
                <a:gd name="connsiteX309" fmla="*/ 130070 w 547998"/>
                <a:gd name="connsiteY309" fmla="*/ 282310 h 513723"/>
                <a:gd name="connsiteX310" fmla="*/ 130070 w 547998"/>
                <a:gd name="connsiteY310" fmla="*/ 265348 h 513723"/>
                <a:gd name="connsiteX311" fmla="*/ 129546 w 547998"/>
                <a:gd name="connsiteY311" fmla="*/ 265348 h 513723"/>
                <a:gd name="connsiteX312" fmla="*/ 129546 w 547998"/>
                <a:gd name="connsiteY312" fmla="*/ 267617 h 513723"/>
                <a:gd name="connsiteX313" fmla="*/ 128796 w 547998"/>
                <a:gd name="connsiteY313" fmla="*/ 267617 h 513723"/>
                <a:gd name="connsiteX314" fmla="*/ 127414 w 547998"/>
                <a:gd name="connsiteY314" fmla="*/ 264173 h 513723"/>
                <a:gd name="connsiteX315" fmla="*/ 133076 w 547998"/>
                <a:gd name="connsiteY315" fmla="*/ 264173 h 513723"/>
                <a:gd name="connsiteX316" fmla="*/ 123441 w 547998"/>
                <a:gd name="connsiteY316" fmla="*/ 257340 h 513723"/>
                <a:gd name="connsiteX317" fmla="*/ 113806 w 547998"/>
                <a:gd name="connsiteY317" fmla="*/ 264173 h 513723"/>
                <a:gd name="connsiteX318" fmla="*/ 119468 w 547998"/>
                <a:gd name="connsiteY318" fmla="*/ 264173 h 513723"/>
                <a:gd name="connsiteX319" fmla="*/ 118085 w 547998"/>
                <a:gd name="connsiteY319" fmla="*/ 267617 h 513723"/>
                <a:gd name="connsiteX320" fmla="*/ 117075 w 547998"/>
                <a:gd name="connsiteY320" fmla="*/ 267617 h 513723"/>
                <a:gd name="connsiteX321" fmla="*/ 117075 w 547998"/>
                <a:gd name="connsiteY321" fmla="*/ 268391 h 513723"/>
                <a:gd name="connsiteX322" fmla="*/ 118746 w 547998"/>
                <a:gd name="connsiteY322" fmla="*/ 268391 h 513723"/>
                <a:gd name="connsiteX323" fmla="*/ 122701 w 547998"/>
                <a:gd name="connsiteY323" fmla="*/ 263017 h 513723"/>
                <a:gd name="connsiteX324" fmla="*/ 128075 w 547998"/>
                <a:gd name="connsiteY324" fmla="*/ 266972 h 513723"/>
                <a:gd name="connsiteX325" fmla="*/ 128117 w 547998"/>
                <a:gd name="connsiteY325" fmla="*/ 268023 h 513723"/>
                <a:gd name="connsiteX326" fmla="*/ 128117 w 547998"/>
                <a:gd name="connsiteY326" fmla="*/ 268405 h 513723"/>
                <a:gd name="connsiteX327" fmla="*/ 129532 w 547998"/>
                <a:gd name="connsiteY327" fmla="*/ 268405 h 513723"/>
                <a:gd name="connsiteX328" fmla="*/ 129532 w 547998"/>
                <a:gd name="connsiteY328" fmla="*/ 282178 h 513723"/>
                <a:gd name="connsiteX329" fmla="*/ 127286 w 547998"/>
                <a:gd name="connsiteY329" fmla="*/ 281617 h 513723"/>
                <a:gd name="connsiteX330" fmla="*/ 127286 w 547998"/>
                <a:gd name="connsiteY330" fmla="*/ 279904 h 513723"/>
                <a:gd name="connsiteX331" fmla="*/ 123766 w 547998"/>
                <a:gd name="connsiteY331" fmla="*/ 279904 h 513723"/>
                <a:gd name="connsiteX332" fmla="*/ 123766 w 547998"/>
                <a:gd name="connsiteY332" fmla="*/ 280763 h 513723"/>
                <a:gd name="connsiteX333" fmla="*/ 123011 w 547998"/>
                <a:gd name="connsiteY333" fmla="*/ 280574 h 513723"/>
                <a:gd name="connsiteX334" fmla="*/ 123011 w 547998"/>
                <a:gd name="connsiteY334" fmla="*/ 279928 h 513723"/>
                <a:gd name="connsiteX335" fmla="*/ 120426 w 547998"/>
                <a:gd name="connsiteY335" fmla="*/ 279928 h 513723"/>
                <a:gd name="connsiteX336" fmla="*/ 100632 w 547998"/>
                <a:gd name="connsiteY336" fmla="*/ 274987 h 513723"/>
                <a:gd name="connsiteX337" fmla="*/ 100632 w 547998"/>
                <a:gd name="connsiteY337" fmla="*/ 265348 h 513723"/>
                <a:gd name="connsiteX338" fmla="*/ 100108 w 547998"/>
                <a:gd name="connsiteY338" fmla="*/ 265348 h 513723"/>
                <a:gd name="connsiteX339" fmla="*/ 100108 w 547998"/>
                <a:gd name="connsiteY339" fmla="*/ 267617 h 513723"/>
                <a:gd name="connsiteX340" fmla="*/ 99362 w 547998"/>
                <a:gd name="connsiteY340" fmla="*/ 267617 h 513723"/>
                <a:gd name="connsiteX341" fmla="*/ 97980 w 547998"/>
                <a:gd name="connsiteY341" fmla="*/ 264173 h 513723"/>
                <a:gd name="connsiteX342" fmla="*/ 103642 w 547998"/>
                <a:gd name="connsiteY342" fmla="*/ 264173 h 513723"/>
                <a:gd name="connsiteX343" fmla="*/ 94007 w 547998"/>
                <a:gd name="connsiteY343" fmla="*/ 257340 h 513723"/>
                <a:gd name="connsiteX344" fmla="*/ 84372 w 547998"/>
                <a:gd name="connsiteY344" fmla="*/ 264173 h 513723"/>
                <a:gd name="connsiteX345" fmla="*/ 90034 w 547998"/>
                <a:gd name="connsiteY345" fmla="*/ 264173 h 513723"/>
                <a:gd name="connsiteX346" fmla="*/ 88651 w 547998"/>
                <a:gd name="connsiteY346" fmla="*/ 267617 h 513723"/>
                <a:gd name="connsiteX347" fmla="*/ 87642 w 547998"/>
                <a:gd name="connsiteY347" fmla="*/ 267617 h 513723"/>
                <a:gd name="connsiteX348" fmla="*/ 87642 w 547998"/>
                <a:gd name="connsiteY348" fmla="*/ 268391 h 513723"/>
                <a:gd name="connsiteX349" fmla="*/ 89307 w 547998"/>
                <a:gd name="connsiteY349" fmla="*/ 268391 h 513723"/>
                <a:gd name="connsiteX350" fmla="*/ 93372 w 547998"/>
                <a:gd name="connsiteY350" fmla="*/ 263099 h 513723"/>
                <a:gd name="connsiteX351" fmla="*/ 98664 w 547998"/>
                <a:gd name="connsiteY351" fmla="*/ 267163 h 513723"/>
                <a:gd name="connsiteX352" fmla="*/ 98664 w 547998"/>
                <a:gd name="connsiteY352" fmla="*/ 268391 h 513723"/>
                <a:gd name="connsiteX353" fmla="*/ 100080 w 547998"/>
                <a:gd name="connsiteY353" fmla="*/ 268391 h 513723"/>
                <a:gd name="connsiteX354" fmla="*/ 100080 w 547998"/>
                <a:gd name="connsiteY354" fmla="*/ 274836 h 513723"/>
                <a:gd name="connsiteX355" fmla="*/ 97834 w 547998"/>
                <a:gd name="connsiteY355" fmla="*/ 274275 h 513723"/>
                <a:gd name="connsiteX356" fmla="*/ 97834 w 547998"/>
                <a:gd name="connsiteY356" fmla="*/ 269698 h 513723"/>
                <a:gd name="connsiteX357" fmla="*/ 94333 w 547998"/>
                <a:gd name="connsiteY357" fmla="*/ 269698 h 513723"/>
                <a:gd name="connsiteX358" fmla="*/ 94333 w 547998"/>
                <a:gd name="connsiteY358" fmla="*/ 273397 h 513723"/>
                <a:gd name="connsiteX359" fmla="*/ 93578 w 547998"/>
                <a:gd name="connsiteY359" fmla="*/ 273209 h 513723"/>
                <a:gd name="connsiteX360" fmla="*/ 93578 w 547998"/>
                <a:gd name="connsiteY360" fmla="*/ 269698 h 513723"/>
                <a:gd name="connsiteX361" fmla="*/ 90058 w 547998"/>
                <a:gd name="connsiteY361" fmla="*/ 269698 h 513723"/>
                <a:gd name="connsiteX362" fmla="*/ 90058 w 547998"/>
                <a:gd name="connsiteY362" fmla="*/ 272331 h 513723"/>
                <a:gd name="connsiteX363" fmla="*/ 79300 w 547998"/>
                <a:gd name="connsiteY363" fmla="*/ 269646 h 513723"/>
                <a:gd name="connsiteX364" fmla="*/ 70183 w 547998"/>
                <a:gd name="connsiteY364" fmla="*/ 267372 h 513723"/>
                <a:gd name="connsiteX365" fmla="*/ 70183 w 547998"/>
                <a:gd name="connsiteY365" fmla="*/ 267844 h 513723"/>
                <a:gd name="connsiteX366" fmla="*/ 77922 w 547998"/>
                <a:gd name="connsiteY366" fmla="*/ 269778 h 513723"/>
                <a:gd name="connsiteX367" fmla="*/ 77922 w 547998"/>
                <a:gd name="connsiteY367" fmla="*/ 270481 h 513723"/>
                <a:gd name="connsiteX368" fmla="*/ 70070 w 547998"/>
                <a:gd name="connsiteY368" fmla="*/ 268566 h 513723"/>
                <a:gd name="connsiteX369" fmla="*/ 70070 w 547998"/>
                <a:gd name="connsiteY369" fmla="*/ 268806 h 513723"/>
                <a:gd name="connsiteX370" fmla="*/ 77922 w 547998"/>
                <a:gd name="connsiteY370" fmla="*/ 270722 h 513723"/>
                <a:gd name="connsiteX371" fmla="*/ 77922 w 547998"/>
                <a:gd name="connsiteY371" fmla="*/ 277328 h 513723"/>
                <a:gd name="connsiteX372" fmla="*/ 70070 w 547998"/>
                <a:gd name="connsiteY372" fmla="*/ 275808 h 513723"/>
                <a:gd name="connsiteX373" fmla="*/ 70070 w 547998"/>
                <a:gd name="connsiteY373" fmla="*/ 276752 h 513723"/>
                <a:gd name="connsiteX374" fmla="*/ 138733 w 547998"/>
                <a:gd name="connsiteY374" fmla="*/ 290082 h 513723"/>
                <a:gd name="connsiteX375" fmla="*/ 138993 w 547998"/>
                <a:gd name="connsiteY375" fmla="*/ 334737 h 513723"/>
                <a:gd name="connsiteX376" fmla="*/ 127168 w 547998"/>
                <a:gd name="connsiteY376" fmla="*/ 263913 h 513723"/>
                <a:gd name="connsiteX377" fmla="*/ 119890 w 547998"/>
                <a:gd name="connsiteY377" fmla="*/ 263760 h 513723"/>
                <a:gd name="connsiteX378" fmla="*/ 119737 w 547998"/>
                <a:gd name="connsiteY378" fmla="*/ 263913 h 513723"/>
                <a:gd name="connsiteX379" fmla="*/ 119737 w 547998"/>
                <a:gd name="connsiteY379" fmla="*/ 263182 h 513723"/>
                <a:gd name="connsiteX380" fmla="*/ 117165 w 547998"/>
                <a:gd name="connsiteY380" fmla="*/ 263182 h 513723"/>
                <a:gd name="connsiteX381" fmla="*/ 123455 w 547998"/>
                <a:gd name="connsiteY381" fmla="*/ 258803 h 513723"/>
                <a:gd name="connsiteX382" fmla="*/ 129744 w 547998"/>
                <a:gd name="connsiteY382" fmla="*/ 263182 h 513723"/>
                <a:gd name="connsiteX383" fmla="*/ 127173 w 547998"/>
                <a:gd name="connsiteY383" fmla="*/ 263182 h 513723"/>
                <a:gd name="connsiteX384" fmla="*/ 97744 w 547998"/>
                <a:gd name="connsiteY384" fmla="*/ 263913 h 513723"/>
                <a:gd name="connsiteX385" fmla="*/ 90465 w 547998"/>
                <a:gd name="connsiteY385" fmla="*/ 263760 h 513723"/>
                <a:gd name="connsiteX386" fmla="*/ 90312 w 547998"/>
                <a:gd name="connsiteY386" fmla="*/ 263913 h 513723"/>
                <a:gd name="connsiteX387" fmla="*/ 90312 w 547998"/>
                <a:gd name="connsiteY387" fmla="*/ 263182 h 513723"/>
                <a:gd name="connsiteX388" fmla="*/ 87727 w 547998"/>
                <a:gd name="connsiteY388" fmla="*/ 263182 h 513723"/>
                <a:gd name="connsiteX389" fmla="*/ 94016 w 547998"/>
                <a:gd name="connsiteY389" fmla="*/ 258803 h 513723"/>
                <a:gd name="connsiteX390" fmla="*/ 100306 w 547998"/>
                <a:gd name="connsiteY390" fmla="*/ 263182 h 513723"/>
                <a:gd name="connsiteX391" fmla="*/ 97730 w 547998"/>
                <a:gd name="connsiteY391" fmla="*/ 263182 h 513723"/>
                <a:gd name="connsiteX392" fmla="*/ 83055 w 547998"/>
                <a:gd name="connsiteY392" fmla="*/ 278342 h 513723"/>
                <a:gd name="connsiteX393" fmla="*/ 79328 w 547998"/>
                <a:gd name="connsiteY393" fmla="*/ 277620 h 513723"/>
                <a:gd name="connsiteX394" fmla="*/ 79328 w 547998"/>
                <a:gd name="connsiteY394" fmla="*/ 270132 h 513723"/>
                <a:gd name="connsiteX395" fmla="*/ 83055 w 547998"/>
                <a:gd name="connsiteY395" fmla="*/ 271076 h 513723"/>
                <a:gd name="connsiteX396" fmla="*/ 90076 w 547998"/>
                <a:gd name="connsiteY396" fmla="*/ 279701 h 513723"/>
                <a:gd name="connsiteX397" fmla="*/ 83485 w 547998"/>
                <a:gd name="connsiteY397" fmla="*/ 278404 h 513723"/>
                <a:gd name="connsiteX398" fmla="*/ 83485 w 547998"/>
                <a:gd name="connsiteY398" fmla="*/ 272081 h 513723"/>
                <a:gd name="connsiteX399" fmla="*/ 90091 w 547998"/>
                <a:gd name="connsiteY399" fmla="*/ 273737 h 513723"/>
                <a:gd name="connsiteX400" fmla="*/ 90076 w 547998"/>
                <a:gd name="connsiteY400" fmla="*/ 273492 h 513723"/>
                <a:gd name="connsiteX401" fmla="*/ 83471 w 547998"/>
                <a:gd name="connsiteY401" fmla="*/ 271840 h 513723"/>
                <a:gd name="connsiteX402" fmla="*/ 83471 w 547998"/>
                <a:gd name="connsiteY402" fmla="*/ 271170 h 513723"/>
                <a:gd name="connsiteX403" fmla="*/ 90076 w 547998"/>
                <a:gd name="connsiteY403" fmla="*/ 272817 h 513723"/>
                <a:gd name="connsiteX404" fmla="*/ 94474 w 547998"/>
                <a:gd name="connsiteY404" fmla="*/ 280569 h 513723"/>
                <a:gd name="connsiteX405" fmla="*/ 91199 w 547998"/>
                <a:gd name="connsiteY405" fmla="*/ 279937 h 513723"/>
                <a:gd name="connsiteX406" fmla="*/ 91199 w 547998"/>
                <a:gd name="connsiteY406" fmla="*/ 273100 h 513723"/>
                <a:gd name="connsiteX407" fmla="*/ 94474 w 547998"/>
                <a:gd name="connsiteY407" fmla="*/ 273921 h 513723"/>
                <a:gd name="connsiteX408" fmla="*/ 101429 w 547998"/>
                <a:gd name="connsiteY408" fmla="*/ 281919 h 513723"/>
                <a:gd name="connsiteX409" fmla="*/ 94899 w 547998"/>
                <a:gd name="connsiteY409" fmla="*/ 280654 h 513723"/>
                <a:gd name="connsiteX410" fmla="*/ 94899 w 547998"/>
                <a:gd name="connsiteY410" fmla="*/ 274926 h 513723"/>
                <a:gd name="connsiteX411" fmla="*/ 101429 w 547998"/>
                <a:gd name="connsiteY411" fmla="*/ 276469 h 513723"/>
                <a:gd name="connsiteX412" fmla="*/ 101429 w 547998"/>
                <a:gd name="connsiteY412" fmla="*/ 276257 h 513723"/>
                <a:gd name="connsiteX413" fmla="*/ 94899 w 547998"/>
                <a:gd name="connsiteY413" fmla="*/ 274714 h 513723"/>
                <a:gd name="connsiteX414" fmla="*/ 94899 w 547998"/>
                <a:gd name="connsiteY414" fmla="*/ 274053 h 513723"/>
                <a:gd name="connsiteX415" fmla="*/ 101429 w 547998"/>
                <a:gd name="connsiteY415" fmla="*/ 275686 h 513723"/>
                <a:gd name="connsiteX416" fmla="*/ 105204 w 547998"/>
                <a:gd name="connsiteY416" fmla="*/ 282669 h 513723"/>
                <a:gd name="connsiteX417" fmla="*/ 102495 w 547998"/>
                <a:gd name="connsiteY417" fmla="*/ 282145 h 513723"/>
                <a:gd name="connsiteX418" fmla="*/ 102495 w 547998"/>
                <a:gd name="connsiteY418" fmla="*/ 275931 h 513723"/>
                <a:gd name="connsiteX419" fmla="*/ 105204 w 547998"/>
                <a:gd name="connsiteY419" fmla="*/ 276606 h 513723"/>
                <a:gd name="connsiteX420" fmla="*/ 110979 w 547998"/>
                <a:gd name="connsiteY420" fmla="*/ 283787 h 513723"/>
                <a:gd name="connsiteX421" fmla="*/ 105525 w 547998"/>
                <a:gd name="connsiteY421" fmla="*/ 282730 h 513723"/>
                <a:gd name="connsiteX422" fmla="*/ 105525 w 547998"/>
                <a:gd name="connsiteY422" fmla="*/ 277460 h 513723"/>
                <a:gd name="connsiteX423" fmla="*/ 110979 w 547998"/>
                <a:gd name="connsiteY423" fmla="*/ 278790 h 513723"/>
                <a:gd name="connsiteX424" fmla="*/ 110979 w 547998"/>
                <a:gd name="connsiteY424" fmla="*/ 278597 h 513723"/>
                <a:gd name="connsiteX425" fmla="*/ 105525 w 547998"/>
                <a:gd name="connsiteY425" fmla="*/ 277266 h 513723"/>
                <a:gd name="connsiteX426" fmla="*/ 105525 w 547998"/>
                <a:gd name="connsiteY426" fmla="*/ 276728 h 513723"/>
                <a:gd name="connsiteX427" fmla="*/ 110979 w 547998"/>
                <a:gd name="connsiteY427" fmla="*/ 278092 h 513723"/>
                <a:gd name="connsiteX428" fmla="*/ 114499 w 547998"/>
                <a:gd name="connsiteY428" fmla="*/ 284486 h 513723"/>
                <a:gd name="connsiteX429" fmla="*/ 111668 w 547998"/>
                <a:gd name="connsiteY429" fmla="*/ 283943 h 513723"/>
                <a:gd name="connsiteX430" fmla="*/ 111668 w 547998"/>
                <a:gd name="connsiteY430" fmla="*/ 278281 h 513723"/>
                <a:gd name="connsiteX431" fmla="*/ 114499 w 547998"/>
                <a:gd name="connsiteY431" fmla="*/ 278984 h 513723"/>
                <a:gd name="connsiteX432" fmla="*/ 119892 w 547998"/>
                <a:gd name="connsiteY432" fmla="*/ 285528 h 513723"/>
                <a:gd name="connsiteX433" fmla="*/ 114853 w 547998"/>
                <a:gd name="connsiteY433" fmla="*/ 284552 h 513723"/>
                <a:gd name="connsiteX434" fmla="*/ 114853 w 547998"/>
                <a:gd name="connsiteY434" fmla="*/ 279744 h 513723"/>
                <a:gd name="connsiteX435" fmla="*/ 119892 w 547998"/>
                <a:gd name="connsiteY435" fmla="*/ 280970 h 513723"/>
                <a:gd name="connsiteX436" fmla="*/ 119892 w 547998"/>
                <a:gd name="connsiteY436" fmla="*/ 280772 h 513723"/>
                <a:gd name="connsiteX437" fmla="*/ 114853 w 547998"/>
                <a:gd name="connsiteY437" fmla="*/ 279545 h 513723"/>
                <a:gd name="connsiteX438" fmla="*/ 114853 w 547998"/>
                <a:gd name="connsiteY438" fmla="*/ 279074 h 513723"/>
                <a:gd name="connsiteX439" fmla="*/ 119892 w 547998"/>
                <a:gd name="connsiteY439" fmla="*/ 280333 h 513723"/>
                <a:gd name="connsiteX440" fmla="*/ 122723 w 547998"/>
                <a:gd name="connsiteY440" fmla="*/ 286080 h 513723"/>
                <a:gd name="connsiteX441" fmla="*/ 120595 w 547998"/>
                <a:gd name="connsiteY441" fmla="*/ 285665 h 513723"/>
                <a:gd name="connsiteX442" fmla="*/ 120595 w 547998"/>
                <a:gd name="connsiteY442" fmla="*/ 280456 h 513723"/>
                <a:gd name="connsiteX443" fmla="*/ 122723 w 547998"/>
                <a:gd name="connsiteY443" fmla="*/ 280985 h 513723"/>
                <a:gd name="connsiteX444" fmla="*/ 127876 w 547998"/>
                <a:gd name="connsiteY444" fmla="*/ 287081 h 513723"/>
                <a:gd name="connsiteX445" fmla="*/ 123077 w 547998"/>
                <a:gd name="connsiteY445" fmla="*/ 286137 h 513723"/>
                <a:gd name="connsiteX446" fmla="*/ 123077 w 547998"/>
                <a:gd name="connsiteY446" fmla="*/ 281754 h 513723"/>
                <a:gd name="connsiteX447" fmla="*/ 127876 w 547998"/>
                <a:gd name="connsiteY447" fmla="*/ 282924 h 513723"/>
                <a:gd name="connsiteX448" fmla="*/ 127876 w 547998"/>
                <a:gd name="connsiteY448" fmla="*/ 282726 h 513723"/>
                <a:gd name="connsiteX449" fmla="*/ 123077 w 547998"/>
                <a:gd name="connsiteY449" fmla="*/ 281555 h 513723"/>
                <a:gd name="connsiteX450" fmla="*/ 123077 w 547998"/>
                <a:gd name="connsiteY450" fmla="*/ 281126 h 513723"/>
                <a:gd name="connsiteX451" fmla="*/ 127876 w 547998"/>
                <a:gd name="connsiteY451" fmla="*/ 282329 h 513723"/>
                <a:gd name="connsiteX452" fmla="*/ 129792 w 547998"/>
                <a:gd name="connsiteY452" fmla="*/ 287444 h 513723"/>
                <a:gd name="connsiteX453" fmla="*/ 128584 w 547998"/>
                <a:gd name="connsiteY453" fmla="*/ 287208 h 513723"/>
                <a:gd name="connsiteX454" fmla="*/ 128584 w 547998"/>
                <a:gd name="connsiteY454" fmla="*/ 282490 h 513723"/>
                <a:gd name="connsiteX455" fmla="*/ 129792 w 547998"/>
                <a:gd name="connsiteY455" fmla="*/ 282792 h 513723"/>
                <a:gd name="connsiteX456" fmla="*/ 134067 w 547998"/>
                <a:gd name="connsiteY456" fmla="*/ 288270 h 513723"/>
                <a:gd name="connsiteX457" fmla="*/ 130150 w 547998"/>
                <a:gd name="connsiteY457" fmla="*/ 287510 h 513723"/>
                <a:gd name="connsiteX458" fmla="*/ 130150 w 547998"/>
                <a:gd name="connsiteY458" fmla="*/ 283518 h 513723"/>
                <a:gd name="connsiteX459" fmla="*/ 134067 w 547998"/>
                <a:gd name="connsiteY459" fmla="*/ 284462 h 513723"/>
                <a:gd name="connsiteX460" fmla="*/ 134067 w 547998"/>
                <a:gd name="connsiteY460" fmla="*/ 284226 h 513723"/>
                <a:gd name="connsiteX461" fmla="*/ 130150 w 547998"/>
                <a:gd name="connsiteY461" fmla="*/ 283282 h 513723"/>
                <a:gd name="connsiteX462" fmla="*/ 130150 w 547998"/>
                <a:gd name="connsiteY462" fmla="*/ 282896 h 513723"/>
                <a:gd name="connsiteX463" fmla="*/ 134067 w 547998"/>
                <a:gd name="connsiteY463" fmla="*/ 283877 h 513723"/>
                <a:gd name="connsiteX464" fmla="*/ 98489 w 547998"/>
                <a:gd name="connsiteY464" fmla="*/ 335737 h 513723"/>
                <a:gd name="connsiteX465" fmla="*/ 98782 w 547998"/>
                <a:gd name="connsiteY465" fmla="*/ 305728 h 513723"/>
                <a:gd name="connsiteX466" fmla="*/ 93592 w 547998"/>
                <a:gd name="connsiteY466" fmla="*/ 292309 h 513723"/>
                <a:gd name="connsiteX467" fmla="*/ 88401 w 547998"/>
                <a:gd name="connsiteY467" fmla="*/ 304940 h 513723"/>
                <a:gd name="connsiteX468" fmla="*/ 88623 w 547998"/>
                <a:gd name="connsiteY468" fmla="*/ 340428 h 513723"/>
                <a:gd name="connsiteX469" fmla="*/ 98489 w 547998"/>
                <a:gd name="connsiteY469" fmla="*/ 339309 h 513723"/>
                <a:gd name="connsiteX470" fmla="*/ 97885 w 547998"/>
                <a:gd name="connsiteY470" fmla="*/ 268264 h 513723"/>
                <a:gd name="connsiteX471" fmla="*/ 90152 w 547998"/>
                <a:gd name="connsiteY471" fmla="*/ 268292 h 513723"/>
                <a:gd name="connsiteX472" fmla="*/ 97885 w 547998"/>
                <a:gd name="connsiteY472" fmla="*/ 268264 h 513723"/>
                <a:gd name="connsiteX473" fmla="*/ 127281 w 547998"/>
                <a:gd name="connsiteY473" fmla="*/ 269679 h 513723"/>
                <a:gd name="connsiteX474" fmla="*/ 123761 w 547998"/>
                <a:gd name="connsiteY474" fmla="*/ 269679 h 513723"/>
                <a:gd name="connsiteX475" fmla="*/ 123761 w 547998"/>
                <a:gd name="connsiteY475" fmla="*/ 279116 h 513723"/>
                <a:gd name="connsiteX476" fmla="*/ 127281 w 547998"/>
                <a:gd name="connsiteY476" fmla="*/ 279116 h 513723"/>
                <a:gd name="connsiteX477" fmla="*/ 127310 w 547998"/>
                <a:gd name="connsiteY477" fmla="*/ 268264 h 513723"/>
                <a:gd name="connsiteX478" fmla="*/ 119576 w 547998"/>
                <a:gd name="connsiteY478" fmla="*/ 268292 h 513723"/>
                <a:gd name="connsiteX479" fmla="*/ 127310 w 547998"/>
                <a:gd name="connsiteY479" fmla="*/ 268264 h 513723"/>
                <a:gd name="connsiteX480" fmla="*/ 407213 w 547998"/>
                <a:gd name="connsiteY480" fmla="*/ 251622 h 513723"/>
                <a:gd name="connsiteX481" fmla="*/ 405118 w 547998"/>
                <a:gd name="connsiteY481" fmla="*/ 251622 h 513723"/>
                <a:gd name="connsiteX482" fmla="*/ 403703 w 547998"/>
                <a:gd name="connsiteY482" fmla="*/ 252334 h 513723"/>
                <a:gd name="connsiteX483" fmla="*/ 403811 w 547998"/>
                <a:gd name="connsiteY483" fmla="*/ 252608 h 513723"/>
                <a:gd name="connsiteX484" fmla="*/ 405142 w 547998"/>
                <a:gd name="connsiteY484" fmla="*/ 251924 h 513723"/>
                <a:gd name="connsiteX485" fmla="*/ 407213 w 547998"/>
                <a:gd name="connsiteY485" fmla="*/ 251924 h 513723"/>
                <a:gd name="connsiteX486" fmla="*/ 83301 w 547998"/>
                <a:gd name="connsiteY486" fmla="*/ 341027 h 513723"/>
                <a:gd name="connsiteX487" fmla="*/ 83655 w 547998"/>
                <a:gd name="connsiteY487" fmla="*/ 334473 h 513723"/>
                <a:gd name="connsiteX488" fmla="*/ 83655 w 547998"/>
                <a:gd name="connsiteY488" fmla="*/ 304577 h 513723"/>
                <a:gd name="connsiteX489" fmla="*/ 70915 w 547998"/>
                <a:gd name="connsiteY489" fmla="*/ 303610 h 513723"/>
                <a:gd name="connsiteX490" fmla="*/ 71188 w 547998"/>
                <a:gd name="connsiteY490" fmla="*/ 342405 h 513723"/>
                <a:gd name="connsiteX491" fmla="*/ 83305 w 547998"/>
                <a:gd name="connsiteY491" fmla="*/ 341027 h 513723"/>
                <a:gd name="connsiteX492" fmla="*/ 134487 w 547998"/>
                <a:gd name="connsiteY492" fmla="*/ 335218 h 513723"/>
                <a:gd name="connsiteX493" fmla="*/ 134699 w 547998"/>
                <a:gd name="connsiteY493" fmla="*/ 308455 h 513723"/>
                <a:gd name="connsiteX494" fmla="*/ 127621 w 547998"/>
                <a:gd name="connsiteY494" fmla="*/ 307917 h 513723"/>
                <a:gd name="connsiteX495" fmla="*/ 127621 w 547998"/>
                <a:gd name="connsiteY495" fmla="*/ 331005 h 513723"/>
                <a:gd name="connsiteX496" fmla="*/ 127772 w 547998"/>
                <a:gd name="connsiteY496" fmla="*/ 335978 h 513723"/>
                <a:gd name="connsiteX497" fmla="*/ 134472 w 547998"/>
                <a:gd name="connsiteY497" fmla="*/ 335218 h 513723"/>
                <a:gd name="connsiteX498" fmla="*/ 91992 w 547998"/>
                <a:gd name="connsiteY498" fmla="*/ 403386 h 513723"/>
                <a:gd name="connsiteX499" fmla="*/ 98027 w 547998"/>
                <a:gd name="connsiteY499" fmla="*/ 423312 h 513723"/>
                <a:gd name="connsiteX500" fmla="*/ 98758 w 547998"/>
                <a:gd name="connsiteY500" fmla="*/ 421363 h 513723"/>
                <a:gd name="connsiteX501" fmla="*/ 77969 w 547998"/>
                <a:gd name="connsiteY501" fmla="*/ 378609 h 513723"/>
                <a:gd name="connsiteX502" fmla="*/ 95979 w 547998"/>
                <a:gd name="connsiteY502" fmla="*/ 423463 h 513723"/>
                <a:gd name="connsiteX503" fmla="*/ 97867 w 547998"/>
                <a:gd name="connsiteY503" fmla="*/ 423486 h 513723"/>
                <a:gd name="connsiteX504" fmla="*/ 97668 w 547998"/>
                <a:gd name="connsiteY504" fmla="*/ 423486 h 513723"/>
                <a:gd name="connsiteX505" fmla="*/ 86344 w 547998"/>
                <a:gd name="connsiteY505" fmla="*/ 395431 h 513723"/>
                <a:gd name="connsiteX506" fmla="*/ 81522 w 547998"/>
                <a:gd name="connsiteY506" fmla="*/ 386598 h 513723"/>
                <a:gd name="connsiteX507" fmla="*/ 91997 w 547998"/>
                <a:gd name="connsiteY507" fmla="*/ 403358 h 513723"/>
                <a:gd name="connsiteX508" fmla="*/ 405127 w 547998"/>
                <a:gd name="connsiteY508" fmla="*/ 280409 h 513723"/>
                <a:gd name="connsiteX509" fmla="*/ 407213 w 547998"/>
                <a:gd name="connsiteY509" fmla="*/ 280409 h 513723"/>
                <a:gd name="connsiteX510" fmla="*/ 407213 w 547998"/>
                <a:gd name="connsiteY510" fmla="*/ 280107 h 513723"/>
                <a:gd name="connsiteX511" fmla="*/ 405118 w 547998"/>
                <a:gd name="connsiteY511" fmla="*/ 280107 h 513723"/>
                <a:gd name="connsiteX512" fmla="*/ 403703 w 547998"/>
                <a:gd name="connsiteY512" fmla="*/ 280612 h 513723"/>
                <a:gd name="connsiteX513" fmla="*/ 403783 w 547998"/>
                <a:gd name="connsiteY513" fmla="*/ 280900 h 513723"/>
                <a:gd name="connsiteX514" fmla="*/ 125262 w 547998"/>
                <a:gd name="connsiteY514" fmla="*/ 336266 h 513723"/>
                <a:gd name="connsiteX515" fmla="*/ 125517 w 547998"/>
                <a:gd name="connsiteY515" fmla="*/ 331142 h 513723"/>
                <a:gd name="connsiteX516" fmla="*/ 125517 w 547998"/>
                <a:gd name="connsiteY516" fmla="*/ 307757 h 513723"/>
                <a:gd name="connsiteX517" fmla="*/ 116396 w 547998"/>
                <a:gd name="connsiteY517" fmla="*/ 307063 h 513723"/>
                <a:gd name="connsiteX518" fmla="*/ 116589 w 547998"/>
                <a:gd name="connsiteY518" fmla="*/ 334043 h 513723"/>
                <a:gd name="connsiteX519" fmla="*/ 116589 w 547998"/>
                <a:gd name="connsiteY519" fmla="*/ 337247 h 513723"/>
                <a:gd name="connsiteX520" fmla="*/ 125257 w 547998"/>
                <a:gd name="connsiteY520" fmla="*/ 336266 h 513723"/>
                <a:gd name="connsiteX521" fmla="*/ 119482 w 547998"/>
                <a:gd name="connsiteY521" fmla="*/ 279140 h 513723"/>
                <a:gd name="connsiteX522" fmla="*/ 123002 w 547998"/>
                <a:gd name="connsiteY522" fmla="*/ 279140 h 513723"/>
                <a:gd name="connsiteX523" fmla="*/ 123002 w 547998"/>
                <a:gd name="connsiteY523" fmla="*/ 269703 h 513723"/>
                <a:gd name="connsiteX524" fmla="*/ 119482 w 547998"/>
                <a:gd name="connsiteY524" fmla="*/ 269703 h 513723"/>
                <a:gd name="connsiteX525" fmla="*/ 407213 w 547998"/>
                <a:gd name="connsiteY525" fmla="*/ 249031 h 513723"/>
                <a:gd name="connsiteX526" fmla="*/ 405118 w 547998"/>
                <a:gd name="connsiteY526" fmla="*/ 249031 h 513723"/>
                <a:gd name="connsiteX527" fmla="*/ 403703 w 547998"/>
                <a:gd name="connsiteY527" fmla="*/ 249777 h 513723"/>
                <a:gd name="connsiteX528" fmla="*/ 403811 w 547998"/>
                <a:gd name="connsiteY528" fmla="*/ 250050 h 513723"/>
                <a:gd name="connsiteX529" fmla="*/ 405142 w 547998"/>
                <a:gd name="connsiteY529" fmla="*/ 249333 h 513723"/>
                <a:gd name="connsiteX530" fmla="*/ 407213 w 547998"/>
                <a:gd name="connsiteY530" fmla="*/ 249333 h 513723"/>
                <a:gd name="connsiteX531" fmla="*/ 405137 w 547998"/>
                <a:gd name="connsiteY531" fmla="*/ 283004 h 513723"/>
                <a:gd name="connsiteX532" fmla="*/ 407213 w 547998"/>
                <a:gd name="connsiteY532" fmla="*/ 283004 h 513723"/>
                <a:gd name="connsiteX533" fmla="*/ 407213 w 547998"/>
                <a:gd name="connsiteY533" fmla="*/ 282697 h 513723"/>
                <a:gd name="connsiteX534" fmla="*/ 405118 w 547998"/>
                <a:gd name="connsiteY534" fmla="*/ 282697 h 513723"/>
                <a:gd name="connsiteX535" fmla="*/ 403703 w 547998"/>
                <a:gd name="connsiteY535" fmla="*/ 283169 h 513723"/>
                <a:gd name="connsiteX536" fmla="*/ 403778 w 547998"/>
                <a:gd name="connsiteY536" fmla="*/ 283457 h 513723"/>
                <a:gd name="connsiteX537" fmla="*/ 186389 w 547998"/>
                <a:gd name="connsiteY537" fmla="*/ 296806 h 513723"/>
                <a:gd name="connsiteX538" fmla="*/ 187220 w 547998"/>
                <a:gd name="connsiteY538" fmla="*/ 298032 h 513723"/>
                <a:gd name="connsiteX539" fmla="*/ 189202 w 547998"/>
                <a:gd name="connsiteY539" fmla="*/ 298504 h 513723"/>
                <a:gd name="connsiteX540" fmla="*/ 190037 w 547998"/>
                <a:gd name="connsiteY540" fmla="*/ 297726 h 513723"/>
                <a:gd name="connsiteX541" fmla="*/ 190037 w 547998"/>
                <a:gd name="connsiteY541" fmla="*/ 297329 h 513723"/>
                <a:gd name="connsiteX542" fmla="*/ 186389 w 547998"/>
                <a:gd name="connsiteY542" fmla="*/ 296386 h 513723"/>
                <a:gd name="connsiteX543" fmla="*/ 189121 w 547998"/>
                <a:gd name="connsiteY543" fmla="*/ 279442 h 513723"/>
                <a:gd name="connsiteX544" fmla="*/ 187895 w 547998"/>
                <a:gd name="connsiteY544" fmla="*/ 280385 h 513723"/>
                <a:gd name="connsiteX545" fmla="*/ 188956 w 547998"/>
                <a:gd name="connsiteY545" fmla="*/ 280220 h 513723"/>
                <a:gd name="connsiteX546" fmla="*/ 189461 w 547998"/>
                <a:gd name="connsiteY546" fmla="*/ 281494 h 513723"/>
                <a:gd name="connsiteX547" fmla="*/ 190207 w 547998"/>
                <a:gd name="connsiteY547" fmla="*/ 281857 h 513723"/>
                <a:gd name="connsiteX548" fmla="*/ 189466 w 547998"/>
                <a:gd name="connsiteY548" fmla="*/ 277710 h 513723"/>
                <a:gd name="connsiteX549" fmla="*/ 187937 w 547998"/>
                <a:gd name="connsiteY549" fmla="*/ 277710 h 513723"/>
                <a:gd name="connsiteX550" fmla="*/ 186172 w 547998"/>
                <a:gd name="connsiteY550" fmla="*/ 279857 h 513723"/>
                <a:gd name="connsiteX551" fmla="*/ 187673 w 547998"/>
                <a:gd name="connsiteY551" fmla="*/ 279857 h 513723"/>
                <a:gd name="connsiteX552" fmla="*/ 189249 w 547998"/>
                <a:gd name="connsiteY552" fmla="*/ 278352 h 513723"/>
                <a:gd name="connsiteX553" fmla="*/ 191231 w 547998"/>
                <a:gd name="connsiteY553" fmla="*/ 282282 h 513723"/>
                <a:gd name="connsiteX554" fmla="*/ 187579 w 547998"/>
                <a:gd name="connsiteY554" fmla="*/ 304917 h 513723"/>
                <a:gd name="connsiteX555" fmla="*/ 189032 w 547998"/>
                <a:gd name="connsiteY555" fmla="*/ 303525 h 513723"/>
                <a:gd name="connsiteX556" fmla="*/ 190863 w 547998"/>
                <a:gd name="connsiteY556" fmla="*/ 307153 h 513723"/>
                <a:gd name="connsiteX557" fmla="*/ 189221 w 547998"/>
                <a:gd name="connsiteY557" fmla="*/ 302939 h 513723"/>
                <a:gd name="connsiteX558" fmla="*/ 187805 w 547998"/>
                <a:gd name="connsiteY558" fmla="*/ 302939 h 513723"/>
                <a:gd name="connsiteX559" fmla="*/ 186177 w 547998"/>
                <a:gd name="connsiteY559" fmla="*/ 304921 h 513723"/>
                <a:gd name="connsiteX560" fmla="*/ 403750 w 547998"/>
                <a:gd name="connsiteY560" fmla="*/ 285665 h 513723"/>
                <a:gd name="connsiteX561" fmla="*/ 403811 w 547998"/>
                <a:gd name="connsiteY561" fmla="*/ 285958 h 513723"/>
                <a:gd name="connsiteX562" fmla="*/ 405137 w 547998"/>
                <a:gd name="connsiteY562" fmla="*/ 285576 h 513723"/>
                <a:gd name="connsiteX563" fmla="*/ 407213 w 547998"/>
                <a:gd name="connsiteY563" fmla="*/ 285576 h 513723"/>
                <a:gd name="connsiteX564" fmla="*/ 407213 w 547998"/>
                <a:gd name="connsiteY564" fmla="*/ 285274 h 513723"/>
                <a:gd name="connsiteX565" fmla="*/ 405090 w 547998"/>
                <a:gd name="connsiteY565" fmla="*/ 285274 h 513723"/>
                <a:gd name="connsiteX566" fmla="*/ 187786 w 547998"/>
                <a:gd name="connsiteY566" fmla="*/ 305417 h 513723"/>
                <a:gd name="connsiteX567" fmla="*/ 188749 w 547998"/>
                <a:gd name="connsiteY567" fmla="*/ 305299 h 513723"/>
                <a:gd name="connsiteX568" fmla="*/ 189221 w 547998"/>
                <a:gd name="connsiteY568" fmla="*/ 306474 h 513723"/>
                <a:gd name="connsiteX569" fmla="*/ 189909 w 547998"/>
                <a:gd name="connsiteY569" fmla="*/ 306809 h 513723"/>
                <a:gd name="connsiteX570" fmla="*/ 188904 w 547998"/>
                <a:gd name="connsiteY570" fmla="*/ 304572 h 513723"/>
                <a:gd name="connsiteX571" fmla="*/ 181794 w 547998"/>
                <a:gd name="connsiteY571" fmla="*/ 303883 h 513723"/>
                <a:gd name="connsiteX572" fmla="*/ 183370 w 547998"/>
                <a:gd name="connsiteY572" fmla="*/ 302378 h 513723"/>
                <a:gd name="connsiteX573" fmla="*/ 185351 w 547998"/>
                <a:gd name="connsiteY573" fmla="*/ 306308 h 513723"/>
                <a:gd name="connsiteX574" fmla="*/ 183587 w 547998"/>
                <a:gd name="connsiteY574" fmla="*/ 301736 h 513723"/>
                <a:gd name="connsiteX575" fmla="*/ 182058 w 547998"/>
                <a:gd name="connsiteY575" fmla="*/ 301736 h 513723"/>
                <a:gd name="connsiteX576" fmla="*/ 180293 w 547998"/>
                <a:gd name="connsiteY576" fmla="*/ 303888 h 513723"/>
                <a:gd name="connsiteX577" fmla="*/ 183587 w 547998"/>
                <a:gd name="connsiteY577" fmla="*/ 274893 h 513723"/>
                <a:gd name="connsiteX578" fmla="*/ 182058 w 547998"/>
                <a:gd name="connsiteY578" fmla="*/ 274893 h 513723"/>
                <a:gd name="connsiteX579" fmla="*/ 180293 w 547998"/>
                <a:gd name="connsiteY579" fmla="*/ 277040 h 513723"/>
                <a:gd name="connsiteX580" fmla="*/ 181794 w 547998"/>
                <a:gd name="connsiteY580" fmla="*/ 277040 h 513723"/>
                <a:gd name="connsiteX581" fmla="*/ 183370 w 547998"/>
                <a:gd name="connsiteY581" fmla="*/ 275535 h 513723"/>
                <a:gd name="connsiteX582" fmla="*/ 185351 w 547998"/>
                <a:gd name="connsiteY582" fmla="*/ 279465 h 513723"/>
                <a:gd name="connsiteX583" fmla="*/ 190027 w 547998"/>
                <a:gd name="connsiteY583" fmla="*/ 282443 h 513723"/>
                <a:gd name="connsiteX584" fmla="*/ 186380 w 547998"/>
                <a:gd name="connsiteY584" fmla="*/ 280852 h 513723"/>
                <a:gd name="connsiteX585" fmla="*/ 186380 w 547998"/>
                <a:gd name="connsiteY585" fmla="*/ 295149 h 513723"/>
                <a:gd name="connsiteX586" fmla="*/ 190027 w 547998"/>
                <a:gd name="connsiteY586" fmla="*/ 296150 h 513723"/>
                <a:gd name="connsiteX587" fmla="*/ 198790 w 547998"/>
                <a:gd name="connsiteY587" fmla="*/ 283386 h 513723"/>
                <a:gd name="connsiteX588" fmla="*/ 197459 w 547998"/>
                <a:gd name="connsiteY588" fmla="*/ 285005 h 513723"/>
                <a:gd name="connsiteX589" fmla="*/ 198587 w 547998"/>
                <a:gd name="connsiteY589" fmla="*/ 285005 h 513723"/>
                <a:gd name="connsiteX590" fmla="*/ 199776 w 547998"/>
                <a:gd name="connsiteY590" fmla="*/ 283872 h 513723"/>
                <a:gd name="connsiteX591" fmla="*/ 201267 w 547998"/>
                <a:gd name="connsiteY591" fmla="*/ 286831 h 513723"/>
                <a:gd name="connsiteX592" fmla="*/ 199941 w 547998"/>
                <a:gd name="connsiteY592" fmla="*/ 283391 h 513723"/>
                <a:gd name="connsiteX593" fmla="*/ 182016 w 547998"/>
                <a:gd name="connsiteY593" fmla="*/ 304407 h 513723"/>
                <a:gd name="connsiteX594" fmla="*/ 183077 w 547998"/>
                <a:gd name="connsiteY594" fmla="*/ 304242 h 513723"/>
                <a:gd name="connsiteX595" fmla="*/ 183582 w 547998"/>
                <a:gd name="connsiteY595" fmla="*/ 305516 h 513723"/>
                <a:gd name="connsiteX596" fmla="*/ 184328 w 547998"/>
                <a:gd name="connsiteY596" fmla="*/ 305879 h 513723"/>
                <a:gd name="connsiteX597" fmla="*/ 183238 w 547998"/>
                <a:gd name="connsiteY597" fmla="*/ 303458 h 513723"/>
                <a:gd name="connsiteX598" fmla="*/ 198898 w 547998"/>
                <a:gd name="connsiteY598" fmla="*/ 306964 h 513723"/>
                <a:gd name="connsiteX599" fmla="*/ 199696 w 547998"/>
                <a:gd name="connsiteY599" fmla="*/ 306842 h 513723"/>
                <a:gd name="connsiteX600" fmla="*/ 200078 w 547998"/>
                <a:gd name="connsiteY600" fmla="*/ 307785 h 513723"/>
                <a:gd name="connsiteX601" fmla="*/ 200639 w 547998"/>
                <a:gd name="connsiteY601" fmla="*/ 308059 h 513723"/>
                <a:gd name="connsiteX602" fmla="*/ 199818 w 547998"/>
                <a:gd name="connsiteY602" fmla="*/ 306238 h 513723"/>
                <a:gd name="connsiteX603" fmla="*/ 198068 w 547998"/>
                <a:gd name="connsiteY603" fmla="*/ 298334 h 513723"/>
                <a:gd name="connsiteX604" fmla="*/ 200389 w 547998"/>
                <a:gd name="connsiteY604" fmla="*/ 298967 h 513723"/>
                <a:gd name="connsiteX605" fmla="*/ 200389 w 547998"/>
                <a:gd name="connsiteY605" fmla="*/ 286934 h 513723"/>
                <a:gd name="connsiteX606" fmla="*/ 198068 w 547998"/>
                <a:gd name="connsiteY606" fmla="*/ 285925 h 513723"/>
                <a:gd name="connsiteX607" fmla="*/ 200502 w 547998"/>
                <a:gd name="connsiteY607" fmla="*/ 286510 h 513723"/>
                <a:gd name="connsiteX608" fmla="*/ 199681 w 547998"/>
                <a:gd name="connsiteY608" fmla="*/ 284684 h 513723"/>
                <a:gd name="connsiteX609" fmla="*/ 198738 w 547998"/>
                <a:gd name="connsiteY609" fmla="*/ 285401 h 513723"/>
                <a:gd name="connsiteX610" fmla="*/ 199535 w 547998"/>
                <a:gd name="connsiteY610" fmla="*/ 285278 h 513723"/>
                <a:gd name="connsiteX611" fmla="*/ 199917 w 547998"/>
                <a:gd name="connsiteY611" fmla="*/ 286222 h 513723"/>
                <a:gd name="connsiteX612" fmla="*/ 200078 w 547998"/>
                <a:gd name="connsiteY612" fmla="*/ 304940 h 513723"/>
                <a:gd name="connsiteX613" fmla="*/ 198926 w 547998"/>
                <a:gd name="connsiteY613" fmla="*/ 304940 h 513723"/>
                <a:gd name="connsiteX614" fmla="*/ 197596 w 547998"/>
                <a:gd name="connsiteY614" fmla="*/ 306559 h 513723"/>
                <a:gd name="connsiteX615" fmla="*/ 198724 w 547998"/>
                <a:gd name="connsiteY615" fmla="*/ 306559 h 513723"/>
                <a:gd name="connsiteX616" fmla="*/ 199908 w 547998"/>
                <a:gd name="connsiteY616" fmla="*/ 305426 h 513723"/>
                <a:gd name="connsiteX617" fmla="*/ 201399 w 547998"/>
                <a:gd name="connsiteY617" fmla="*/ 308385 h 513723"/>
                <a:gd name="connsiteX618" fmla="*/ 198063 w 547998"/>
                <a:gd name="connsiteY618" fmla="*/ 299788 h 513723"/>
                <a:gd name="connsiteX619" fmla="*/ 199224 w 547998"/>
                <a:gd name="connsiteY619" fmla="*/ 302336 h 513723"/>
                <a:gd name="connsiteX620" fmla="*/ 200384 w 547998"/>
                <a:gd name="connsiteY620" fmla="*/ 300382 h 513723"/>
                <a:gd name="connsiteX621" fmla="*/ 200384 w 547998"/>
                <a:gd name="connsiteY621" fmla="*/ 300033 h 513723"/>
                <a:gd name="connsiteX622" fmla="*/ 198063 w 547998"/>
                <a:gd name="connsiteY622" fmla="*/ 299429 h 513723"/>
                <a:gd name="connsiteX623" fmla="*/ 195123 w 547998"/>
                <a:gd name="connsiteY623" fmla="*/ 303916 h 513723"/>
                <a:gd name="connsiteX624" fmla="*/ 193783 w 547998"/>
                <a:gd name="connsiteY624" fmla="*/ 303916 h 513723"/>
                <a:gd name="connsiteX625" fmla="*/ 192231 w 547998"/>
                <a:gd name="connsiteY625" fmla="*/ 305804 h 513723"/>
                <a:gd name="connsiteX626" fmla="*/ 193547 w 547998"/>
                <a:gd name="connsiteY626" fmla="*/ 305804 h 513723"/>
                <a:gd name="connsiteX627" fmla="*/ 194930 w 547998"/>
                <a:gd name="connsiteY627" fmla="*/ 304482 h 513723"/>
                <a:gd name="connsiteX628" fmla="*/ 196671 w 547998"/>
                <a:gd name="connsiteY628" fmla="*/ 307936 h 513723"/>
                <a:gd name="connsiteX629" fmla="*/ 193746 w 547998"/>
                <a:gd name="connsiteY629" fmla="*/ 306275 h 513723"/>
                <a:gd name="connsiteX630" fmla="*/ 194689 w 547998"/>
                <a:gd name="connsiteY630" fmla="*/ 306129 h 513723"/>
                <a:gd name="connsiteX631" fmla="*/ 195133 w 547998"/>
                <a:gd name="connsiteY631" fmla="*/ 307247 h 513723"/>
                <a:gd name="connsiteX632" fmla="*/ 195789 w 547998"/>
                <a:gd name="connsiteY632" fmla="*/ 307564 h 513723"/>
                <a:gd name="connsiteX633" fmla="*/ 194845 w 547998"/>
                <a:gd name="connsiteY633" fmla="*/ 305436 h 513723"/>
                <a:gd name="connsiteX634" fmla="*/ 193576 w 547998"/>
                <a:gd name="connsiteY634" fmla="*/ 280668 h 513723"/>
                <a:gd name="connsiteX635" fmla="*/ 192023 w 547998"/>
                <a:gd name="connsiteY635" fmla="*/ 282556 h 513723"/>
                <a:gd name="connsiteX636" fmla="*/ 193344 w 547998"/>
                <a:gd name="connsiteY636" fmla="*/ 282556 h 513723"/>
                <a:gd name="connsiteX637" fmla="*/ 194727 w 547998"/>
                <a:gd name="connsiteY637" fmla="*/ 281235 h 513723"/>
                <a:gd name="connsiteX638" fmla="*/ 196468 w 547998"/>
                <a:gd name="connsiteY638" fmla="*/ 284689 h 513723"/>
                <a:gd name="connsiteX639" fmla="*/ 194920 w 547998"/>
                <a:gd name="connsiteY639" fmla="*/ 280673 h 513723"/>
                <a:gd name="connsiteX640" fmla="*/ 195572 w 547998"/>
                <a:gd name="connsiteY640" fmla="*/ 284320 h 513723"/>
                <a:gd name="connsiteX641" fmla="*/ 194628 w 547998"/>
                <a:gd name="connsiteY641" fmla="*/ 282192 h 513723"/>
                <a:gd name="connsiteX642" fmla="*/ 193552 w 547998"/>
                <a:gd name="connsiteY642" fmla="*/ 283028 h 513723"/>
                <a:gd name="connsiteX643" fmla="*/ 194496 w 547998"/>
                <a:gd name="connsiteY643" fmla="*/ 282881 h 513723"/>
                <a:gd name="connsiteX644" fmla="*/ 194944 w 547998"/>
                <a:gd name="connsiteY644" fmla="*/ 284000 h 513723"/>
                <a:gd name="connsiteX645" fmla="*/ 192217 w 547998"/>
                <a:gd name="connsiteY645" fmla="*/ 298301 h 513723"/>
                <a:gd name="connsiteX646" fmla="*/ 193047 w 547998"/>
                <a:gd name="connsiteY646" fmla="*/ 299462 h 513723"/>
                <a:gd name="connsiteX647" fmla="*/ 195029 w 547998"/>
                <a:gd name="connsiteY647" fmla="*/ 299934 h 513723"/>
                <a:gd name="connsiteX648" fmla="*/ 195859 w 547998"/>
                <a:gd name="connsiteY648" fmla="*/ 299226 h 513723"/>
                <a:gd name="connsiteX649" fmla="*/ 195859 w 547998"/>
                <a:gd name="connsiteY649" fmla="*/ 298853 h 513723"/>
                <a:gd name="connsiteX650" fmla="*/ 192212 w 547998"/>
                <a:gd name="connsiteY650" fmla="*/ 297910 h 513723"/>
                <a:gd name="connsiteX651" fmla="*/ 328075 w 547998"/>
                <a:gd name="connsiteY651" fmla="*/ 284207 h 513723"/>
                <a:gd name="connsiteX652" fmla="*/ 323951 w 547998"/>
                <a:gd name="connsiteY652" fmla="*/ 286340 h 513723"/>
                <a:gd name="connsiteX653" fmla="*/ 326391 w 547998"/>
                <a:gd name="connsiteY653" fmla="*/ 286340 h 513723"/>
                <a:gd name="connsiteX654" fmla="*/ 326391 w 547998"/>
                <a:gd name="connsiteY654" fmla="*/ 286246 h 513723"/>
                <a:gd name="connsiteX655" fmla="*/ 324730 w 547998"/>
                <a:gd name="connsiteY655" fmla="*/ 286246 h 513723"/>
                <a:gd name="connsiteX656" fmla="*/ 328141 w 547998"/>
                <a:gd name="connsiteY656" fmla="*/ 284755 h 513723"/>
                <a:gd name="connsiteX657" fmla="*/ 331548 w 547998"/>
                <a:gd name="connsiteY657" fmla="*/ 286246 h 513723"/>
                <a:gd name="connsiteX658" fmla="*/ 329897 w 547998"/>
                <a:gd name="connsiteY658" fmla="*/ 286246 h 513723"/>
                <a:gd name="connsiteX659" fmla="*/ 329897 w 547998"/>
                <a:gd name="connsiteY659" fmla="*/ 286340 h 513723"/>
                <a:gd name="connsiteX660" fmla="*/ 332345 w 547998"/>
                <a:gd name="connsiteY660" fmla="*/ 286340 h 513723"/>
                <a:gd name="connsiteX661" fmla="*/ 328099 w 547998"/>
                <a:gd name="connsiteY661" fmla="*/ 284207 h 513723"/>
                <a:gd name="connsiteX662" fmla="*/ 238231 w 547998"/>
                <a:gd name="connsiteY662" fmla="*/ 323087 h 513723"/>
                <a:gd name="connsiteX663" fmla="*/ 241728 w 547998"/>
                <a:gd name="connsiteY663" fmla="*/ 325560 h 513723"/>
                <a:gd name="connsiteX664" fmla="*/ 245224 w 547998"/>
                <a:gd name="connsiteY664" fmla="*/ 323087 h 513723"/>
                <a:gd name="connsiteX665" fmla="*/ 245224 w 547998"/>
                <a:gd name="connsiteY665" fmla="*/ 322700 h 513723"/>
                <a:gd name="connsiteX666" fmla="*/ 238208 w 547998"/>
                <a:gd name="connsiteY666" fmla="*/ 322700 h 513723"/>
                <a:gd name="connsiteX667" fmla="*/ 141347 w 547998"/>
                <a:gd name="connsiteY667" fmla="*/ 314070 h 513723"/>
                <a:gd name="connsiteX668" fmla="*/ 143452 w 547998"/>
                <a:gd name="connsiteY668" fmla="*/ 314070 h 513723"/>
                <a:gd name="connsiteX669" fmla="*/ 144806 w 547998"/>
                <a:gd name="connsiteY669" fmla="*/ 314179 h 513723"/>
                <a:gd name="connsiteX670" fmla="*/ 144806 w 547998"/>
                <a:gd name="connsiteY670" fmla="*/ 313877 h 513723"/>
                <a:gd name="connsiteX671" fmla="*/ 143452 w 547998"/>
                <a:gd name="connsiteY671" fmla="*/ 313792 h 513723"/>
                <a:gd name="connsiteX672" fmla="*/ 141357 w 547998"/>
                <a:gd name="connsiteY672" fmla="*/ 313792 h 513723"/>
                <a:gd name="connsiteX673" fmla="*/ 231087 w 547998"/>
                <a:gd name="connsiteY673" fmla="*/ 284193 h 513723"/>
                <a:gd name="connsiteX674" fmla="*/ 226841 w 547998"/>
                <a:gd name="connsiteY674" fmla="*/ 286345 h 513723"/>
                <a:gd name="connsiteX675" fmla="*/ 229290 w 547998"/>
                <a:gd name="connsiteY675" fmla="*/ 286345 h 513723"/>
                <a:gd name="connsiteX676" fmla="*/ 227633 w 547998"/>
                <a:gd name="connsiteY676" fmla="*/ 286250 h 513723"/>
                <a:gd name="connsiteX677" fmla="*/ 231040 w 547998"/>
                <a:gd name="connsiteY677" fmla="*/ 284759 h 513723"/>
                <a:gd name="connsiteX678" fmla="*/ 234447 w 547998"/>
                <a:gd name="connsiteY678" fmla="*/ 286250 h 513723"/>
                <a:gd name="connsiteX679" fmla="*/ 232791 w 547998"/>
                <a:gd name="connsiteY679" fmla="*/ 286250 h 513723"/>
                <a:gd name="connsiteX680" fmla="*/ 235240 w 547998"/>
                <a:gd name="connsiteY680" fmla="*/ 286345 h 513723"/>
                <a:gd name="connsiteX681" fmla="*/ 231083 w 547998"/>
                <a:gd name="connsiteY681" fmla="*/ 284193 h 513723"/>
                <a:gd name="connsiteX682" fmla="*/ 243587 w 547998"/>
                <a:gd name="connsiteY682" fmla="*/ 311909 h 513723"/>
                <a:gd name="connsiteX683" fmla="*/ 239812 w 547998"/>
                <a:gd name="connsiteY683" fmla="*/ 311909 h 513723"/>
                <a:gd name="connsiteX684" fmla="*/ 239812 w 547998"/>
                <a:gd name="connsiteY684" fmla="*/ 321497 h 513723"/>
                <a:gd name="connsiteX685" fmla="*/ 243587 w 547998"/>
                <a:gd name="connsiteY685" fmla="*/ 321497 h 513723"/>
                <a:gd name="connsiteX686" fmla="*/ 243587 w 547998"/>
                <a:gd name="connsiteY686" fmla="*/ 290129 h 513723"/>
                <a:gd name="connsiteX687" fmla="*/ 239812 w 547998"/>
                <a:gd name="connsiteY687" fmla="*/ 290129 h 513723"/>
                <a:gd name="connsiteX688" fmla="*/ 239812 w 547998"/>
                <a:gd name="connsiteY688" fmla="*/ 299717 h 513723"/>
                <a:gd name="connsiteX689" fmla="*/ 243587 w 547998"/>
                <a:gd name="connsiteY689" fmla="*/ 299717 h 513723"/>
                <a:gd name="connsiteX690" fmla="*/ 241732 w 547998"/>
                <a:gd name="connsiteY690" fmla="*/ 305973 h 513723"/>
                <a:gd name="connsiteX691" fmla="*/ 237486 w 547998"/>
                <a:gd name="connsiteY691" fmla="*/ 308125 h 513723"/>
                <a:gd name="connsiteX692" fmla="*/ 239934 w 547998"/>
                <a:gd name="connsiteY692" fmla="*/ 308125 h 513723"/>
                <a:gd name="connsiteX693" fmla="*/ 238274 w 547998"/>
                <a:gd name="connsiteY693" fmla="*/ 308031 h 513723"/>
                <a:gd name="connsiteX694" fmla="*/ 241680 w 547998"/>
                <a:gd name="connsiteY694" fmla="*/ 306544 h 513723"/>
                <a:gd name="connsiteX695" fmla="*/ 245087 w 547998"/>
                <a:gd name="connsiteY695" fmla="*/ 308031 h 513723"/>
                <a:gd name="connsiteX696" fmla="*/ 243426 w 547998"/>
                <a:gd name="connsiteY696" fmla="*/ 308031 h 513723"/>
                <a:gd name="connsiteX697" fmla="*/ 245875 w 547998"/>
                <a:gd name="connsiteY697" fmla="*/ 308125 h 513723"/>
                <a:gd name="connsiteX698" fmla="*/ 241718 w 547998"/>
                <a:gd name="connsiteY698" fmla="*/ 305973 h 513723"/>
                <a:gd name="connsiteX699" fmla="*/ 227530 w 547998"/>
                <a:gd name="connsiteY699" fmla="*/ 301312 h 513723"/>
                <a:gd name="connsiteX700" fmla="*/ 231026 w 547998"/>
                <a:gd name="connsiteY700" fmla="*/ 303784 h 513723"/>
                <a:gd name="connsiteX701" fmla="*/ 234522 w 547998"/>
                <a:gd name="connsiteY701" fmla="*/ 301312 h 513723"/>
                <a:gd name="connsiteX702" fmla="*/ 234522 w 547998"/>
                <a:gd name="connsiteY702" fmla="*/ 300925 h 513723"/>
                <a:gd name="connsiteX703" fmla="*/ 227553 w 547998"/>
                <a:gd name="connsiteY703" fmla="*/ 300925 h 513723"/>
                <a:gd name="connsiteX704" fmla="*/ 244568 w 547998"/>
                <a:gd name="connsiteY704" fmla="*/ 289487 h 513723"/>
                <a:gd name="connsiteX705" fmla="*/ 238811 w 547998"/>
                <a:gd name="connsiteY705" fmla="*/ 289487 h 513723"/>
                <a:gd name="connsiteX706" fmla="*/ 238811 w 547998"/>
                <a:gd name="connsiteY706" fmla="*/ 289874 h 513723"/>
                <a:gd name="connsiteX707" fmla="*/ 244587 w 547998"/>
                <a:gd name="connsiteY707" fmla="*/ 289874 h 513723"/>
                <a:gd name="connsiteX708" fmla="*/ 227530 w 547998"/>
                <a:gd name="connsiteY708" fmla="*/ 323092 h 513723"/>
                <a:gd name="connsiteX709" fmla="*/ 231026 w 547998"/>
                <a:gd name="connsiteY709" fmla="*/ 325564 h 513723"/>
                <a:gd name="connsiteX710" fmla="*/ 234522 w 547998"/>
                <a:gd name="connsiteY710" fmla="*/ 323092 h 513723"/>
                <a:gd name="connsiteX711" fmla="*/ 234522 w 547998"/>
                <a:gd name="connsiteY711" fmla="*/ 322705 h 513723"/>
                <a:gd name="connsiteX712" fmla="*/ 227553 w 547998"/>
                <a:gd name="connsiteY712" fmla="*/ 322705 h 513723"/>
                <a:gd name="connsiteX713" fmla="*/ 309730 w 547998"/>
                <a:gd name="connsiteY713" fmla="*/ 289487 h 513723"/>
                <a:gd name="connsiteX714" fmla="*/ 303954 w 547998"/>
                <a:gd name="connsiteY714" fmla="*/ 289487 h 513723"/>
                <a:gd name="connsiteX715" fmla="*/ 303954 w 547998"/>
                <a:gd name="connsiteY715" fmla="*/ 289874 h 513723"/>
                <a:gd name="connsiteX716" fmla="*/ 309730 w 547998"/>
                <a:gd name="connsiteY716" fmla="*/ 289874 h 513723"/>
                <a:gd name="connsiteX717" fmla="*/ 233937 w 547998"/>
                <a:gd name="connsiteY717" fmla="*/ 311268 h 513723"/>
                <a:gd name="connsiteX718" fmla="*/ 228157 w 547998"/>
                <a:gd name="connsiteY718" fmla="*/ 311268 h 513723"/>
                <a:gd name="connsiteX719" fmla="*/ 228157 w 547998"/>
                <a:gd name="connsiteY719" fmla="*/ 311654 h 513723"/>
                <a:gd name="connsiteX720" fmla="*/ 233933 w 547998"/>
                <a:gd name="connsiteY720" fmla="*/ 311654 h 513723"/>
                <a:gd name="connsiteX721" fmla="*/ 232942 w 547998"/>
                <a:gd name="connsiteY721" fmla="*/ 290129 h 513723"/>
                <a:gd name="connsiteX722" fmla="*/ 229167 w 547998"/>
                <a:gd name="connsiteY722" fmla="*/ 290129 h 513723"/>
                <a:gd name="connsiteX723" fmla="*/ 229167 w 547998"/>
                <a:gd name="connsiteY723" fmla="*/ 299717 h 513723"/>
                <a:gd name="connsiteX724" fmla="*/ 232942 w 547998"/>
                <a:gd name="connsiteY724" fmla="*/ 299717 h 513723"/>
                <a:gd name="connsiteX725" fmla="*/ 232942 w 547998"/>
                <a:gd name="connsiteY725" fmla="*/ 311909 h 513723"/>
                <a:gd name="connsiteX726" fmla="*/ 229167 w 547998"/>
                <a:gd name="connsiteY726" fmla="*/ 311909 h 513723"/>
                <a:gd name="connsiteX727" fmla="*/ 229167 w 547998"/>
                <a:gd name="connsiteY727" fmla="*/ 321497 h 513723"/>
                <a:gd name="connsiteX728" fmla="*/ 232942 w 547998"/>
                <a:gd name="connsiteY728" fmla="*/ 321497 h 513723"/>
                <a:gd name="connsiteX729" fmla="*/ 233937 w 547998"/>
                <a:gd name="connsiteY729" fmla="*/ 289487 h 513723"/>
                <a:gd name="connsiteX730" fmla="*/ 228157 w 547998"/>
                <a:gd name="connsiteY730" fmla="*/ 289487 h 513723"/>
                <a:gd name="connsiteX731" fmla="*/ 228157 w 547998"/>
                <a:gd name="connsiteY731" fmla="*/ 289874 h 513723"/>
                <a:gd name="connsiteX732" fmla="*/ 233933 w 547998"/>
                <a:gd name="connsiteY732" fmla="*/ 289874 h 513723"/>
                <a:gd name="connsiteX733" fmla="*/ 231106 w 547998"/>
                <a:gd name="connsiteY733" fmla="*/ 305973 h 513723"/>
                <a:gd name="connsiteX734" fmla="*/ 226860 w 547998"/>
                <a:gd name="connsiteY734" fmla="*/ 308125 h 513723"/>
                <a:gd name="connsiteX735" fmla="*/ 229309 w 547998"/>
                <a:gd name="connsiteY735" fmla="*/ 308125 h 513723"/>
                <a:gd name="connsiteX736" fmla="*/ 227652 w 547998"/>
                <a:gd name="connsiteY736" fmla="*/ 308031 h 513723"/>
                <a:gd name="connsiteX737" fmla="*/ 231059 w 547998"/>
                <a:gd name="connsiteY737" fmla="*/ 306544 h 513723"/>
                <a:gd name="connsiteX738" fmla="*/ 234466 w 547998"/>
                <a:gd name="connsiteY738" fmla="*/ 308031 h 513723"/>
                <a:gd name="connsiteX739" fmla="*/ 232810 w 547998"/>
                <a:gd name="connsiteY739" fmla="*/ 308031 h 513723"/>
                <a:gd name="connsiteX740" fmla="*/ 235258 w 547998"/>
                <a:gd name="connsiteY740" fmla="*/ 308125 h 513723"/>
                <a:gd name="connsiteX741" fmla="*/ 231102 w 547998"/>
                <a:gd name="connsiteY741" fmla="*/ 305973 h 513723"/>
                <a:gd name="connsiteX742" fmla="*/ 264546 w 547998"/>
                <a:gd name="connsiteY742" fmla="*/ 283891 h 513723"/>
                <a:gd name="connsiteX743" fmla="*/ 259912 w 547998"/>
                <a:gd name="connsiteY743" fmla="*/ 289449 h 513723"/>
                <a:gd name="connsiteX744" fmla="*/ 260106 w 547998"/>
                <a:gd name="connsiteY744" fmla="*/ 298131 h 513723"/>
                <a:gd name="connsiteX745" fmla="*/ 269024 w 547998"/>
                <a:gd name="connsiteY745" fmla="*/ 295697 h 513723"/>
                <a:gd name="connsiteX746" fmla="*/ 269128 w 547998"/>
                <a:gd name="connsiteY746" fmla="*/ 304591 h 513723"/>
                <a:gd name="connsiteX747" fmla="*/ 269179 w 547998"/>
                <a:gd name="connsiteY747" fmla="*/ 289449 h 513723"/>
                <a:gd name="connsiteX748" fmla="*/ 264546 w 547998"/>
                <a:gd name="connsiteY748" fmla="*/ 283891 h 513723"/>
                <a:gd name="connsiteX749" fmla="*/ 274360 w 547998"/>
                <a:gd name="connsiteY749" fmla="*/ 283891 h 513723"/>
                <a:gd name="connsiteX750" fmla="*/ 269727 w 547998"/>
                <a:gd name="connsiteY750" fmla="*/ 289440 h 513723"/>
                <a:gd name="connsiteX751" fmla="*/ 269727 w 547998"/>
                <a:gd name="connsiteY751" fmla="*/ 301109 h 513723"/>
                <a:gd name="connsiteX752" fmla="*/ 270477 w 547998"/>
                <a:gd name="connsiteY752" fmla="*/ 301109 h 513723"/>
                <a:gd name="connsiteX753" fmla="*/ 270477 w 547998"/>
                <a:gd name="connsiteY753" fmla="*/ 304412 h 513723"/>
                <a:gd name="connsiteX754" fmla="*/ 270949 w 547998"/>
                <a:gd name="connsiteY754" fmla="*/ 304412 h 513723"/>
                <a:gd name="connsiteX755" fmla="*/ 270949 w 547998"/>
                <a:gd name="connsiteY755" fmla="*/ 300811 h 513723"/>
                <a:gd name="connsiteX756" fmla="*/ 269906 w 547998"/>
                <a:gd name="connsiteY756" fmla="*/ 300811 h 513723"/>
                <a:gd name="connsiteX757" fmla="*/ 269906 w 547998"/>
                <a:gd name="connsiteY757" fmla="*/ 292389 h 513723"/>
                <a:gd name="connsiteX758" fmla="*/ 270524 w 547998"/>
                <a:gd name="connsiteY758" fmla="*/ 292389 h 513723"/>
                <a:gd name="connsiteX759" fmla="*/ 271671 w 547998"/>
                <a:gd name="connsiteY759" fmla="*/ 295640 h 513723"/>
                <a:gd name="connsiteX760" fmla="*/ 274271 w 547998"/>
                <a:gd name="connsiteY760" fmla="*/ 295640 h 513723"/>
                <a:gd name="connsiteX761" fmla="*/ 276866 w 547998"/>
                <a:gd name="connsiteY761" fmla="*/ 295640 h 513723"/>
                <a:gd name="connsiteX762" fmla="*/ 278012 w 547998"/>
                <a:gd name="connsiteY762" fmla="*/ 292389 h 513723"/>
                <a:gd name="connsiteX763" fmla="*/ 278631 w 547998"/>
                <a:gd name="connsiteY763" fmla="*/ 292389 h 513723"/>
                <a:gd name="connsiteX764" fmla="*/ 278631 w 547998"/>
                <a:gd name="connsiteY764" fmla="*/ 300802 h 513723"/>
                <a:gd name="connsiteX765" fmla="*/ 277588 w 547998"/>
                <a:gd name="connsiteY765" fmla="*/ 300802 h 513723"/>
                <a:gd name="connsiteX766" fmla="*/ 277588 w 547998"/>
                <a:gd name="connsiteY766" fmla="*/ 304402 h 513723"/>
                <a:gd name="connsiteX767" fmla="*/ 278060 w 547998"/>
                <a:gd name="connsiteY767" fmla="*/ 304402 h 513723"/>
                <a:gd name="connsiteX768" fmla="*/ 278060 w 547998"/>
                <a:gd name="connsiteY768" fmla="*/ 301099 h 513723"/>
                <a:gd name="connsiteX769" fmla="*/ 278810 w 547998"/>
                <a:gd name="connsiteY769" fmla="*/ 301099 h 513723"/>
                <a:gd name="connsiteX770" fmla="*/ 278810 w 547998"/>
                <a:gd name="connsiteY770" fmla="*/ 289449 h 513723"/>
                <a:gd name="connsiteX771" fmla="*/ 274332 w 547998"/>
                <a:gd name="connsiteY771" fmla="*/ 283901 h 513723"/>
                <a:gd name="connsiteX772" fmla="*/ 283991 w 547998"/>
                <a:gd name="connsiteY772" fmla="*/ 283901 h 513723"/>
                <a:gd name="connsiteX773" fmla="*/ 279357 w 547998"/>
                <a:gd name="connsiteY773" fmla="*/ 289459 h 513723"/>
                <a:gd name="connsiteX774" fmla="*/ 279409 w 547998"/>
                <a:gd name="connsiteY774" fmla="*/ 304600 h 513723"/>
                <a:gd name="connsiteX775" fmla="*/ 279513 w 547998"/>
                <a:gd name="connsiteY775" fmla="*/ 295706 h 513723"/>
                <a:gd name="connsiteX776" fmla="*/ 288431 w 547998"/>
                <a:gd name="connsiteY776" fmla="*/ 298141 h 513723"/>
                <a:gd name="connsiteX777" fmla="*/ 288624 w 547998"/>
                <a:gd name="connsiteY777" fmla="*/ 289459 h 513723"/>
                <a:gd name="connsiteX778" fmla="*/ 283991 w 547998"/>
                <a:gd name="connsiteY778" fmla="*/ 283901 h 513723"/>
                <a:gd name="connsiteX779" fmla="*/ 238189 w 547998"/>
                <a:gd name="connsiteY779" fmla="*/ 301321 h 513723"/>
                <a:gd name="connsiteX780" fmla="*/ 241685 w 547998"/>
                <a:gd name="connsiteY780" fmla="*/ 303794 h 513723"/>
                <a:gd name="connsiteX781" fmla="*/ 245181 w 547998"/>
                <a:gd name="connsiteY781" fmla="*/ 301321 h 513723"/>
                <a:gd name="connsiteX782" fmla="*/ 245181 w 547998"/>
                <a:gd name="connsiteY782" fmla="*/ 300934 h 513723"/>
                <a:gd name="connsiteX783" fmla="*/ 238208 w 547998"/>
                <a:gd name="connsiteY783" fmla="*/ 300934 h 513723"/>
                <a:gd name="connsiteX784" fmla="*/ 297792 w 547998"/>
                <a:gd name="connsiteY784" fmla="*/ 311994 h 513723"/>
                <a:gd name="connsiteX785" fmla="*/ 294961 w 547998"/>
                <a:gd name="connsiteY785" fmla="*/ 311994 h 513723"/>
                <a:gd name="connsiteX786" fmla="*/ 294961 w 547998"/>
                <a:gd name="connsiteY786" fmla="*/ 285991 h 513723"/>
                <a:gd name="connsiteX787" fmla="*/ 296183 w 547998"/>
                <a:gd name="connsiteY787" fmla="*/ 284103 h 513723"/>
                <a:gd name="connsiteX788" fmla="*/ 297759 w 547998"/>
                <a:gd name="connsiteY788" fmla="*/ 283264 h 513723"/>
                <a:gd name="connsiteX789" fmla="*/ 294489 w 547998"/>
                <a:gd name="connsiteY789" fmla="*/ 283264 h 513723"/>
                <a:gd name="connsiteX790" fmla="*/ 294489 w 547998"/>
                <a:gd name="connsiteY790" fmla="*/ 281900 h 513723"/>
                <a:gd name="connsiteX791" fmla="*/ 293597 w 547998"/>
                <a:gd name="connsiteY791" fmla="*/ 281900 h 513723"/>
                <a:gd name="connsiteX792" fmla="*/ 293597 w 547998"/>
                <a:gd name="connsiteY792" fmla="*/ 283264 h 513723"/>
                <a:gd name="connsiteX793" fmla="*/ 290488 w 547998"/>
                <a:gd name="connsiteY793" fmla="*/ 283264 h 513723"/>
                <a:gd name="connsiteX794" fmla="*/ 291904 w 547998"/>
                <a:gd name="connsiteY794" fmla="*/ 284136 h 513723"/>
                <a:gd name="connsiteX795" fmla="*/ 293319 w 547998"/>
                <a:gd name="connsiteY795" fmla="*/ 285967 h 513723"/>
                <a:gd name="connsiteX796" fmla="*/ 293319 w 547998"/>
                <a:gd name="connsiteY796" fmla="*/ 311810 h 513723"/>
                <a:gd name="connsiteX797" fmla="*/ 291432 w 547998"/>
                <a:gd name="connsiteY797" fmla="*/ 311810 h 513723"/>
                <a:gd name="connsiteX798" fmla="*/ 291432 w 547998"/>
                <a:gd name="connsiteY798" fmla="*/ 312782 h 513723"/>
                <a:gd name="connsiteX799" fmla="*/ 289842 w 547998"/>
                <a:gd name="connsiteY799" fmla="*/ 312782 h 513723"/>
                <a:gd name="connsiteX800" fmla="*/ 289842 w 547998"/>
                <a:gd name="connsiteY800" fmla="*/ 313764 h 513723"/>
                <a:gd name="connsiteX801" fmla="*/ 298759 w 547998"/>
                <a:gd name="connsiteY801" fmla="*/ 313764 h 513723"/>
                <a:gd name="connsiteX802" fmla="*/ 298759 w 547998"/>
                <a:gd name="connsiteY802" fmla="*/ 312928 h 513723"/>
                <a:gd name="connsiteX803" fmla="*/ 297816 w 547998"/>
                <a:gd name="connsiteY803" fmla="*/ 312928 h 513723"/>
                <a:gd name="connsiteX804" fmla="*/ 309711 w 547998"/>
                <a:gd name="connsiteY804" fmla="*/ 311282 h 513723"/>
                <a:gd name="connsiteX805" fmla="*/ 303954 w 547998"/>
                <a:gd name="connsiteY805" fmla="*/ 311282 h 513723"/>
                <a:gd name="connsiteX806" fmla="*/ 303954 w 547998"/>
                <a:gd name="connsiteY806" fmla="*/ 311669 h 513723"/>
                <a:gd name="connsiteX807" fmla="*/ 309730 w 547998"/>
                <a:gd name="connsiteY807" fmla="*/ 311669 h 513723"/>
                <a:gd name="connsiteX808" fmla="*/ 306753 w 547998"/>
                <a:gd name="connsiteY808" fmla="*/ 306002 h 513723"/>
                <a:gd name="connsiteX809" fmla="*/ 302629 w 547998"/>
                <a:gd name="connsiteY809" fmla="*/ 308135 h 513723"/>
                <a:gd name="connsiteX810" fmla="*/ 305068 w 547998"/>
                <a:gd name="connsiteY810" fmla="*/ 308135 h 513723"/>
                <a:gd name="connsiteX811" fmla="*/ 305068 w 547998"/>
                <a:gd name="connsiteY811" fmla="*/ 308040 h 513723"/>
                <a:gd name="connsiteX812" fmla="*/ 303412 w 547998"/>
                <a:gd name="connsiteY812" fmla="*/ 308040 h 513723"/>
                <a:gd name="connsiteX813" fmla="*/ 306819 w 547998"/>
                <a:gd name="connsiteY813" fmla="*/ 306554 h 513723"/>
                <a:gd name="connsiteX814" fmla="*/ 310225 w 547998"/>
                <a:gd name="connsiteY814" fmla="*/ 308040 h 513723"/>
                <a:gd name="connsiteX815" fmla="*/ 308597 w 547998"/>
                <a:gd name="connsiteY815" fmla="*/ 308040 h 513723"/>
                <a:gd name="connsiteX816" fmla="*/ 308597 w 547998"/>
                <a:gd name="connsiteY816" fmla="*/ 308135 h 513723"/>
                <a:gd name="connsiteX817" fmla="*/ 311046 w 547998"/>
                <a:gd name="connsiteY817" fmla="*/ 308135 h 513723"/>
                <a:gd name="connsiteX818" fmla="*/ 306800 w 547998"/>
                <a:gd name="connsiteY818" fmla="*/ 306002 h 513723"/>
                <a:gd name="connsiteX819" fmla="*/ 308763 w 547998"/>
                <a:gd name="connsiteY819" fmla="*/ 311923 h 513723"/>
                <a:gd name="connsiteX820" fmla="*/ 304988 w 547998"/>
                <a:gd name="connsiteY820" fmla="*/ 311923 h 513723"/>
                <a:gd name="connsiteX821" fmla="*/ 304988 w 547998"/>
                <a:gd name="connsiteY821" fmla="*/ 321511 h 513723"/>
                <a:gd name="connsiteX822" fmla="*/ 308763 w 547998"/>
                <a:gd name="connsiteY822" fmla="*/ 321511 h 513723"/>
                <a:gd name="connsiteX823" fmla="*/ 303374 w 547998"/>
                <a:gd name="connsiteY823" fmla="*/ 323101 h 513723"/>
                <a:gd name="connsiteX824" fmla="*/ 306870 w 547998"/>
                <a:gd name="connsiteY824" fmla="*/ 325574 h 513723"/>
                <a:gd name="connsiteX825" fmla="*/ 310367 w 547998"/>
                <a:gd name="connsiteY825" fmla="*/ 323101 h 513723"/>
                <a:gd name="connsiteX826" fmla="*/ 310367 w 547998"/>
                <a:gd name="connsiteY826" fmla="*/ 322714 h 513723"/>
                <a:gd name="connsiteX827" fmla="*/ 303346 w 547998"/>
                <a:gd name="connsiteY827" fmla="*/ 322714 h 513723"/>
                <a:gd name="connsiteX828" fmla="*/ 258450 w 547998"/>
                <a:gd name="connsiteY828" fmla="*/ 282523 h 513723"/>
                <a:gd name="connsiteX829" fmla="*/ 274304 w 547998"/>
                <a:gd name="connsiteY829" fmla="*/ 282523 h 513723"/>
                <a:gd name="connsiteX830" fmla="*/ 274304 w 547998"/>
                <a:gd name="connsiteY830" fmla="*/ 282329 h 513723"/>
                <a:gd name="connsiteX831" fmla="*/ 258483 w 547998"/>
                <a:gd name="connsiteY831" fmla="*/ 282329 h 513723"/>
                <a:gd name="connsiteX832" fmla="*/ 257699 w 547998"/>
                <a:gd name="connsiteY832" fmla="*/ 281768 h 513723"/>
                <a:gd name="connsiteX833" fmla="*/ 255666 w 547998"/>
                <a:gd name="connsiteY833" fmla="*/ 281768 h 513723"/>
                <a:gd name="connsiteX834" fmla="*/ 255666 w 547998"/>
                <a:gd name="connsiteY834" fmla="*/ 281961 h 513723"/>
                <a:gd name="connsiteX835" fmla="*/ 257638 w 547998"/>
                <a:gd name="connsiteY835" fmla="*/ 281961 h 513723"/>
                <a:gd name="connsiteX836" fmla="*/ 290158 w 547998"/>
                <a:gd name="connsiteY836" fmla="*/ 282523 h 513723"/>
                <a:gd name="connsiteX837" fmla="*/ 290922 w 547998"/>
                <a:gd name="connsiteY837" fmla="*/ 281971 h 513723"/>
                <a:gd name="connsiteX838" fmla="*/ 292913 w 547998"/>
                <a:gd name="connsiteY838" fmla="*/ 281971 h 513723"/>
                <a:gd name="connsiteX839" fmla="*/ 292913 w 547998"/>
                <a:gd name="connsiteY839" fmla="*/ 281777 h 513723"/>
                <a:gd name="connsiteX840" fmla="*/ 290880 w 547998"/>
                <a:gd name="connsiteY840" fmla="*/ 281777 h 513723"/>
                <a:gd name="connsiteX841" fmla="*/ 290096 w 547998"/>
                <a:gd name="connsiteY841" fmla="*/ 282339 h 513723"/>
                <a:gd name="connsiteX842" fmla="*/ 274271 w 547998"/>
                <a:gd name="connsiteY842" fmla="*/ 282339 h 513723"/>
                <a:gd name="connsiteX843" fmla="*/ 274271 w 547998"/>
                <a:gd name="connsiteY843" fmla="*/ 282532 h 513723"/>
                <a:gd name="connsiteX844" fmla="*/ 290125 w 547998"/>
                <a:gd name="connsiteY844" fmla="*/ 282532 h 513723"/>
                <a:gd name="connsiteX845" fmla="*/ 241742 w 547998"/>
                <a:gd name="connsiteY845" fmla="*/ 284193 h 513723"/>
                <a:gd name="connsiteX846" fmla="*/ 237495 w 547998"/>
                <a:gd name="connsiteY846" fmla="*/ 286345 h 513723"/>
                <a:gd name="connsiteX847" fmla="*/ 239944 w 547998"/>
                <a:gd name="connsiteY847" fmla="*/ 286345 h 513723"/>
                <a:gd name="connsiteX848" fmla="*/ 238283 w 547998"/>
                <a:gd name="connsiteY848" fmla="*/ 286250 h 513723"/>
                <a:gd name="connsiteX849" fmla="*/ 241690 w 547998"/>
                <a:gd name="connsiteY849" fmla="*/ 284759 h 513723"/>
                <a:gd name="connsiteX850" fmla="*/ 245096 w 547998"/>
                <a:gd name="connsiteY850" fmla="*/ 286250 h 513723"/>
                <a:gd name="connsiteX851" fmla="*/ 243436 w 547998"/>
                <a:gd name="connsiteY851" fmla="*/ 286250 h 513723"/>
                <a:gd name="connsiteX852" fmla="*/ 245884 w 547998"/>
                <a:gd name="connsiteY852" fmla="*/ 286345 h 513723"/>
                <a:gd name="connsiteX853" fmla="*/ 241728 w 547998"/>
                <a:gd name="connsiteY853" fmla="*/ 284193 h 513723"/>
                <a:gd name="connsiteX854" fmla="*/ 271661 w 547998"/>
                <a:gd name="connsiteY854" fmla="*/ 301118 h 513723"/>
                <a:gd name="connsiteX855" fmla="*/ 276852 w 547998"/>
                <a:gd name="connsiteY855" fmla="*/ 301118 h 513723"/>
                <a:gd name="connsiteX856" fmla="*/ 276852 w 547998"/>
                <a:gd name="connsiteY856" fmla="*/ 296126 h 513723"/>
                <a:gd name="connsiteX857" fmla="*/ 271661 w 547998"/>
                <a:gd name="connsiteY857" fmla="*/ 296126 h 513723"/>
                <a:gd name="connsiteX858" fmla="*/ 216885 w 547998"/>
                <a:gd name="connsiteY858" fmla="*/ 301312 h 513723"/>
                <a:gd name="connsiteX859" fmla="*/ 220381 w 547998"/>
                <a:gd name="connsiteY859" fmla="*/ 303784 h 513723"/>
                <a:gd name="connsiteX860" fmla="*/ 223878 w 547998"/>
                <a:gd name="connsiteY860" fmla="*/ 301312 h 513723"/>
                <a:gd name="connsiteX861" fmla="*/ 223878 w 547998"/>
                <a:gd name="connsiteY861" fmla="*/ 300925 h 513723"/>
                <a:gd name="connsiteX862" fmla="*/ 216899 w 547998"/>
                <a:gd name="connsiteY862" fmla="*/ 300925 h 513723"/>
                <a:gd name="connsiteX863" fmla="*/ 257100 w 547998"/>
                <a:gd name="connsiteY863" fmla="*/ 311796 h 513723"/>
                <a:gd name="connsiteX864" fmla="*/ 255213 w 547998"/>
                <a:gd name="connsiteY864" fmla="*/ 311796 h 513723"/>
                <a:gd name="connsiteX865" fmla="*/ 255213 w 547998"/>
                <a:gd name="connsiteY865" fmla="*/ 285953 h 513723"/>
                <a:gd name="connsiteX866" fmla="*/ 256628 w 547998"/>
                <a:gd name="connsiteY866" fmla="*/ 284122 h 513723"/>
                <a:gd name="connsiteX867" fmla="*/ 257594 w 547998"/>
                <a:gd name="connsiteY867" fmla="*/ 284179 h 513723"/>
                <a:gd name="connsiteX868" fmla="*/ 257794 w 547998"/>
                <a:gd name="connsiteY868" fmla="*/ 283868 h 513723"/>
                <a:gd name="connsiteX869" fmla="*/ 258053 w 547998"/>
                <a:gd name="connsiteY869" fmla="*/ 283254 h 513723"/>
                <a:gd name="connsiteX870" fmla="*/ 254949 w 547998"/>
                <a:gd name="connsiteY870" fmla="*/ 283254 h 513723"/>
                <a:gd name="connsiteX871" fmla="*/ 254949 w 547998"/>
                <a:gd name="connsiteY871" fmla="*/ 281890 h 513723"/>
                <a:gd name="connsiteX872" fmla="*/ 254057 w 547998"/>
                <a:gd name="connsiteY872" fmla="*/ 281890 h 513723"/>
                <a:gd name="connsiteX873" fmla="*/ 254057 w 547998"/>
                <a:gd name="connsiteY873" fmla="*/ 283254 h 513723"/>
                <a:gd name="connsiteX874" fmla="*/ 250754 w 547998"/>
                <a:gd name="connsiteY874" fmla="*/ 283254 h 513723"/>
                <a:gd name="connsiteX875" fmla="*/ 251131 w 547998"/>
                <a:gd name="connsiteY875" fmla="*/ 284004 h 513723"/>
                <a:gd name="connsiteX876" fmla="*/ 251993 w 547998"/>
                <a:gd name="connsiteY876" fmla="*/ 284381 h 513723"/>
                <a:gd name="connsiteX877" fmla="*/ 252330 w 547998"/>
                <a:gd name="connsiteY877" fmla="*/ 284089 h 513723"/>
                <a:gd name="connsiteX878" fmla="*/ 253552 w 547998"/>
                <a:gd name="connsiteY878" fmla="*/ 285977 h 513723"/>
                <a:gd name="connsiteX879" fmla="*/ 253552 w 547998"/>
                <a:gd name="connsiteY879" fmla="*/ 311971 h 513723"/>
                <a:gd name="connsiteX880" fmla="*/ 250721 w 547998"/>
                <a:gd name="connsiteY880" fmla="*/ 311971 h 513723"/>
                <a:gd name="connsiteX881" fmla="*/ 250721 w 547998"/>
                <a:gd name="connsiteY881" fmla="*/ 312914 h 513723"/>
                <a:gd name="connsiteX882" fmla="*/ 249777 w 547998"/>
                <a:gd name="connsiteY882" fmla="*/ 312914 h 513723"/>
                <a:gd name="connsiteX883" fmla="*/ 249777 w 547998"/>
                <a:gd name="connsiteY883" fmla="*/ 313749 h 513723"/>
                <a:gd name="connsiteX884" fmla="*/ 258695 w 547998"/>
                <a:gd name="connsiteY884" fmla="*/ 313749 h 513723"/>
                <a:gd name="connsiteX885" fmla="*/ 258695 w 547998"/>
                <a:gd name="connsiteY885" fmla="*/ 312768 h 513723"/>
                <a:gd name="connsiteX886" fmla="*/ 257119 w 547998"/>
                <a:gd name="connsiteY886" fmla="*/ 312768 h 513723"/>
                <a:gd name="connsiteX887" fmla="*/ 220419 w 547998"/>
                <a:gd name="connsiteY887" fmla="*/ 284193 h 513723"/>
                <a:gd name="connsiteX888" fmla="*/ 216172 w 547998"/>
                <a:gd name="connsiteY888" fmla="*/ 286345 h 513723"/>
                <a:gd name="connsiteX889" fmla="*/ 218621 w 547998"/>
                <a:gd name="connsiteY889" fmla="*/ 286345 h 513723"/>
                <a:gd name="connsiteX890" fmla="*/ 216960 w 547998"/>
                <a:gd name="connsiteY890" fmla="*/ 286250 h 513723"/>
                <a:gd name="connsiteX891" fmla="*/ 220367 w 547998"/>
                <a:gd name="connsiteY891" fmla="*/ 284759 h 513723"/>
                <a:gd name="connsiteX892" fmla="*/ 223774 w 547998"/>
                <a:gd name="connsiteY892" fmla="*/ 286250 h 513723"/>
                <a:gd name="connsiteX893" fmla="*/ 222113 w 547998"/>
                <a:gd name="connsiteY893" fmla="*/ 286250 h 513723"/>
                <a:gd name="connsiteX894" fmla="*/ 224562 w 547998"/>
                <a:gd name="connsiteY894" fmla="*/ 286345 h 513723"/>
                <a:gd name="connsiteX895" fmla="*/ 220405 w 547998"/>
                <a:gd name="connsiteY895" fmla="*/ 284193 h 513723"/>
                <a:gd name="connsiteX896" fmla="*/ 490824 w 547998"/>
                <a:gd name="connsiteY896" fmla="*/ 366478 h 513723"/>
                <a:gd name="connsiteX897" fmla="*/ 488828 w 547998"/>
                <a:gd name="connsiteY897" fmla="*/ 362382 h 513723"/>
                <a:gd name="connsiteX898" fmla="*/ 487592 w 547998"/>
                <a:gd name="connsiteY898" fmla="*/ 363100 h 513723"/>
                <a:gd name="connsiteX899" fmla="*/ 487436 w 547998"/>
                <a:gd name="connsiteY899" fmla="*/ 359254 h 513723"/>
                <a:gd name="connsiteX900" fmla="*/ 483473 w 547998"/>
                <a:gd name="connsiteY900" fmla="*/ 351355 h 513723"/>
                <a:gd name="connsiteX901" fmla="*/ 479113 w 547998"/>
                <a:gd name="connsiteY901" fmla="*/ 358645 h 513723"/>
                <a:gd name="connsiteX902" fmla="*/ 477277 w 547998"/>
                <a:gd name="connsiteY902" fmla="*/ 361057 h 513723"/>
                <a:gd name="connsiteX903" fmla="*/ 474380 w 547998"/>
                <a:gd name="connsiteY903" fmla="*/ 362642 h 513723"/>
                <a:gd name="connsiteX904" fmla="*/ 473479 w 547998"/>
                <a:gd name="connsiteY904" fmla="*/ 371711 h 513723"/>
                <a:gd name="connsiteX905" fmla="*/ 472464 w 547998"/>
                <a:gd name="connsiteY905" fmla="*/ 371480 h 513723"/>
                <a:gd name="connsiteX906" fmla="*/ 470624 w 547998"/>
                <a:gd name="connsiteY906" fmla="*/ 371725 h 513723"/>
                <a:gd name="connsiteX907" fmla="*/ 469681 w 547998"/>
                <a:gd name="connsiteY907" fmla="*/ 377090 h 513723"/>
                <a:gd name="connsiteX908" fmla="*/ 470907 w 547998"/>
                <a:gd name="connsiteY908" fmla="*/ 379492 h 513723"/>
                <a:gd name="connsiteX909" fmla="*/ 468185 w 547998"/>
                <a:gd name="connsiteY909" fmla="*/ 379341 h 513723"/>
                <a:gd name="connsiteX910" fmla="*/ 467751 w 547998"/>
                <a:gd name="connsiteY910" fmla="*/ 383639 h 513723"/>
                <a:gd name="connsiteX911" fmla="*/ 469511 w 547998"/>
                <a:gd name="connsiteY911" fmla="*/ 386720 h 513723"/>
                <a:gd name="connsiteX912" fmla="*/ 468482 w 547998"/>
                <a:gd name="connsiteY912" fmla="*/ 387409 h 513723"/>
                <a:gd name="connsiteX913" fmla="*/ 467505 w 547998"/>
                <a:gd name="connsiteY913" fmla="*/ 390594 h 513723"/>
                <a:gd name="connsiteX914" fmla="*/ 466208 w 547998"/>
                <a:gd name="connsiteY914" fmla="*/ 392642 h 513723"/>
                <a:gd name="connsiteX915" fmla="*/ 466859 w 547998"/>
                <a:gd name="connsiteY915" fmla="*/ 395506 h 513723"/>
                <a:gd name="connsiteX916" fmla="*/ 470469 w 547998"/>
                <a:gd name="connsiteY916" fmla="*/ 390684 h 513723"/>
                <a:gd name="connsiteX917" fmla="*/ 480179 w 547998"/>
                <a:gd name="connsiteY917" fmla="*/ 369507 h 513723"/>
                <a:gd name="connsiteX918" fmla="*/ 467977 w 547998"/>
                <a:gd name="connsiteY918" fmla="*/ 396105 h 513723"/>
                <a:gd name="connsiteX919" fmla="*/ 478174 w 547998"/>
                <a:gd name="connsiteY919" fmla="*/ 388084 h 513723"/>
                <a:gd name="connsiteX920" fmla="*/ 477013 w 547998"/>
                <a:gd name="connsiteY920" fmla="*/ 387140 h 513723"/>
                <a:gd name="connsiteX921" fmla="*/ 485134 w 547998"/>
                <a:gd name="connsiteY921" fmla="*/ 382747 h 513723"/>
                <a:gd name="connsiteX922" fmla="*/ 485922 w 547998"/>
                <a:gd name="connsiteY922" fmla="*/ 377557 h 513723"/>
                <a:gd name="connsiteX923" fmla="*/ 484114 w 547998"/>
                <a:gd name="connsiteY923" fmla="*/ 377175 h 513723"/>
                <a:gd name="connsiteX924" fmla="*/ 490815 w 547998"/>
                <a:gd name="connsiteY924" fmla="*/ 366478 h 513723"/>
                <a:gd name="connsiteX925" fmla="*/ 485539 w 547998"/>
                <a:gd name="connsiteY925" fmla="*/ 121010 h 513723"/>
                <a:gd name="connsiteX926" fmla="*/ 485492 w 547998"/>
                <a:gd name="connsiteY926" fmla="*/ 123568 h 513723"/>
                <a:gd name="connsiteX927" fmla="*/ 482883 w 547998"/>
                <a:gd name="connsiteY927" fmla="*/ 123568 h 513723"/>
                <a:gd name="connsiteX928" fmla="*/ 480660 w 547998"/>
                <a:gd name="connsiteY928" fmla="*/ 132434 h 513723"/>
                <a:gd name="connsiteX929" fmla="*/ 481906 w 547998"/>
                <a:gd name="connsiteY929" fmla="*/ 134514 h 513723"/>
                <a:gd name="connsiteX930" fmla="*/ 481491 w 547998"/>
                <a:gd name="connsiteY930" fmla="*/ 137104 h 513723"/>
                <a:gd name="connsiteX931" fmla="*/ 482378 w 547998"/>
                <a:gd name="connsiteY931" fmla="*/ 137765 h 513723"/>
                <a:gd name="connsiteX932" fmla="*/ 488130 w 547998"/>
                <a:gd name="connsiteY932" fmla="*/ 138686 h 513723"/>
                <a:gd name="connsiteX933" fmla="*/ 487436 w 547998"/>
                <a:gd name="connsiteY933" fmla="*/ 140427 h 513723"/>
                <a:gd name="connsiteX934" fmla="*/ 490682 w 547998"/>
                <a:gd name="connsiteY934" fmla="*/ 142229 h 513723"/>
                <a:gd name="connsiteX935" fmla="*/ 492513 w 547998"/>
                <a:gd name="connsiteY935" fmla="*/ 140865 h 513723"/>
                <a:gd name="connsiteX936" fmla="*/ 491787 w 547998"/>
                <a:gd name="connsiteY936" fmla="*/ 144008 h 513723"/>
                <a:gd name="connsiteX937" fmla="*/ 494462 w 547998"/>
                <a:gd name="connsiteY937" fmla="*/ 144480 h 513723"/>
                <a:gd name="connsiteX938" fmla="*/ 496821 w 547998"/>
                <a:gd name="connsiteY938" fmla="*/ 142517 h 513723"/>
                <a:gd name="connsiteX939" fmla="*/ 497038 w 547998"/>
                <a:gd name="connsiteY939" fmla="*/ 143640 h 513723"/>
                <a:gd name="connsiteX940" fmla="*/ 498855 w 547998"/>
                <a:gd name="connsiteY940" fmla="*/ 144650 h 513723"/>
                <a:gd name="connsiteX941" fmla="*/ 499888 w 547998"/>
                <a:gd name="connsiteY941" fmla="*/ 145985 h 513723"/>
                <a:gd name="connsiteX942" fmla="*/ 501776 w 547998"/>
                <a:gd name="connsiteY942" fmla="*/ 144749 h 513723"/>
                <a:gd name="connsiteX943" fmla="*/ 497170 w 547998"/>
                <a:gd name="connsiteY943" fmla="*/ 138143 h 513723"/>
                <a:gd name="connsiteX944" fmla="*/ 487875 w 547998"/>
                <a:gd name="connsiteY944" fmla="*/ 131348 h 513723"/>
                <a:gd name="connsiteX945" fmla="*/ 488370 w 547998"/>
                <a:gd name="connsiteY945" fmla="*/ 131480 h 513723"/>
                <a:gd name="connsiteX946" fmla="*/ 501318 w 547998"/>
                <a:gd name="connsiteY946" fmla="*/ 142385 h 513723"/>
                <a:gd name="connsiteX947" fmla="*/ 502502 w 547998"/>
                <a:gd name="connsiteY947" fmla="*/ 144022 h 513723"/>
                <a:gd name="connsiteX948" fmla="*/ 502162 w 547998"/>
                <a:gd name="connsiteY948" fmla="*/ 140540 h 513723"/>
                <a:gd name="connsiteX949" fmla="*/ 499803 w 547998"/>
                <a:gd name="connsiteY949" fmla="*/ 133462 h 513723"/>
                <a:gd name="connsiteX950" fmla="*/ 498921 w 547998"/>
                <a:gd name="connsiteY950" fmla="*/ 134675 h 513723"/>
                <a:gd name="connsiteX951" fmla="*/ 497892 w 547998"/>
                <a:gd name="connsiteY951" fmla="*/ 126314 h 513723"/>
                <a:gd name="connsiteX952" fmla="*/ 496052 w 547998"/>
                <a:gd name="connsiteY952" fmla="*/ 124360 h 513723"/>
                <a:gd name="connsiteX953" fmla="*/ 493995 w 547998"/>
                <a:gd name="connsiteY953" fmla="*/ 127342 h 513723"/>
                <a:gd name="connsiteX954" fmla="*/ 493018 w 547998"/>
                <a:gd name="connsiteY954" fmla="*/ 125983 h 513723"/>
                <a:gd name="connsiteX955" fmla="*/ 485535 w 547998"/>
                <a:gd name="connsiteY955" fmla="*/ 120987 h 513723"/>
                <a:gd name="connsiteX956" fmla="*/ 477103 w 547998"/>
                <a:gd name="connsiteY956" fmla="*/ 342381 h 513723"/>
                <a:gd name="connsiteX957" fmla="*/ 477376 w 547998"/>
                <a:gd name="connsiteY957" fmla="*/ 303586 h 513723"/>
                <a:gd name="connsiteX958" fmla="*/ 471002 w 547998"/>
                <a:gd name="connsiteY958" fmla="*/ 289879 h 513723"/>
                <a:gd name="connsiteX959" fmla="*/ 464627 w 547998"/>
                <a:gd name="connsiteY959" fmla="*/ 304558 h 513723"/>
                <a:gd name="connsiteX960" fmla="*/ 464627 w 547998"/>
                <a:gd name="connsiteY960" fmla="*/ 334454 h 513723"/>
                <a:gd name="connsiteX961" fmla="*/ 464981 w 547998"/>
                <a:gd name="connsiteY961" fmla="*/ 341008 h 513723"/>
                <a:gd name="connsiteX962" fmla="*/ 477103 w 547998"/>
                <a:gd name="connsiteY962" fmla="*/ 342386 h 513723"/>
                <a:gd name="connsiteX963" fmla="*/ 222287 w 547998"/>
                <a:gd name="connsiteY963" fmla="*/ 290129 h 513723"/>
                <a:gd name="connsiteX964" fmla="*/ 218513 w 547998"/>
                <a:gd name="connsiteY964" fmla="*/ 290129 h 513723"/>
                <a:gd name="connsiteX965" fmla="*/ 218513 w 547998"/>
                <a:gd name="connsiteY965" fmla="*/ 299717 h 513723"/>
                <a:gd name="connsiteX966" fmla="*/ 222287 w 547998"/>
                <a:gd name="connsiteY966" fmla="*/ 299717 h 513723"/>
                <a:gd name="connsiteX967" fmla="*/ 444961 w 547998"/>
                <a:gd name="connsiteY967" fmla="*/ 338753 h 513723"/>
                <a:gd name="connsiteX968" fmla="*/ 445173 w 547998"/>
                <a:gd name="connsiteY968" fmla="*/ 306058 h 513723"/>
                <a:gd name="connsiteX969" fmla="*/ 435344 w 547998"/>
                <a:gd name="connsiteY969" fmla="*/ 306804 h 513723"/>
                <a:gd name="connsiteX970" fmla="*/ 435344 w 547998"/>
                <a:gd name="connsiteY970" fmla="*/ 332142 h 513723"/>
                <a:gd name="connsiteX971" fmla="*/ 435618 w 547998"/>
                <a:gd name="connsiteY971" fmla="*/ 337696 h 513723"/>
                <a:gd name="connsiteX972" fmla="*/ 444961 w 547998"/>
                <a:gd name="connsiteY972" fmla="*/ 338757 h 513723"/>
                <a:gd name="connsiteX973" fmla="*/ 431749 w 547998"/>
                <a:gd name="connsiteY973" fmla="*/ 337247 h 513723"/>
                <a:gd name="connsiteX974" fmla="*/ 431947 w 547998"/>
                <a:gd name="connsiteY974" fmla="*/ 307049 h 513723"/>
                <a:gd name="connsiteX975" fmla="*/ 422826 w 547998"/>
                <a:gd name="connsiteY975" fmla="*/ 307743 h 513723"/>
                <a:gd name="connsiteX976" fmla="*/ 422826 w 547998"/>
                <a:gd name="connsiteY976" fmla="*/ 331128 h 513723"/>
                <a:gd name="connsiteX977" fmla="*/ 423081 w 547998"/>
                <a:gd name="connsiteY977" fmla="*/ 336252 h 513723"/>
                <a:gd name="connsiteX978" fmla="*/ 431749 w 547998"/>
                <a:gd name="connsiteY978" fmla="*/ 337233 h 513723"/>
                <a:gd name="connsiteX979" fmla="*/ 459725 w 547998"/>
                <a:gd name="connsiteY979" fmla="*/ 340409 h 513723"/>
                <a:gd name="connsiteX980" fmla="*/ 459946 w 547998"/>
                <a:gd name="connsiteY980" fmla="*/ 304921 h 513723"/>
                <a:gd name="connsiteX981" fmla="*/ 449566 w 547998"/>
                <a:gd name="connsiteY981" fmla="*/ 305709 h 513723"/>
                <a:gd name="connsiteX982" fmla="*/ 449566 w 547998"/>
                <a:gd name="connsiteY982" fmla="*/ 333256 h 513723"/>
                <a:gd name="connsiteX983" fmla="*/ 449854 w 547998"/>
                <a:gd name="connsiteY983" fmla="*/ 339290 h 513723"/>
                <a:gd name="connsiteX984" fmla="*/ 459720 w 547998"/>
                <a:gd name="connsiteY984" fmla="*/ 340409 h 513723"/>
                <a:gd name="connsiteX985" fmla="*/ 478391 w 547998"/>
                <a:gd name="connsiteY985" fmla="*/ 275813 h 513723"/>
                <a:gd name="connsiteX986" fmla="*/ 470539 w 547998"/>
                <a:gd name="connsiteY986" fmla="*/ 277332 h 513723"/>
                <a:gd name="connsiteX987" fmla="*/ 470539 w 547998"/>
                <a:gd name="connsiteY987" fmla="*/ 270727 h 513723"/>
                <a:gd name="connsiteX988" fmla="*/ 478391 w 547998"/>
                <a:gd name="connsiteY988" fmla="*/ 268811 h 513723"/>
                <a:gd name="connsiteX989" fmla="*/ 478391 w 547998"/>
                <a:gd name="connsiteY989" fmla="*/ 268570 h 513723"/>
                <a:gd name="connsiteX990" fmla="*/ 470539 w 547998"/>
                <a:gd name="connsiteY990" fmla="*/ 270486 h 513723"/>
                <a:gd name="connsiteX991" fmla="*/ 470539 w 547998"/>
                <a:gd name="connsiteY991" fmla="*/ 269783 h 513723"/>
                <a:gd name="connsiteX992" fmla="*/ 478278 w 547998"/>
                <a:gd name="connsiteY992" fmla="*/ 267848 h 513723"/>
                <a:gd name="connsiteX993" fmla="*/ 478278 w 547998"/>
                <a:gd name="connsiteY993" fmla="*/ 267377 h 513723"/>
                <a:gd name="connsiteX994" fmla="*/ 458404 w 547998"/>
                <a:gd name="connsiteY994" fmla="*/ 272336 h 513723"/>
                <a:gd name="connsiteX995" fmla="*/ 458404 w 547998"/>
                <a:gd name="connsiteY995" fmla="*/ 269703 h 513723"/>
                <a:gd name="connsiteX996" fmla="*/ 454869 w 547998"/>
                <a:gd name="connsiteY996" fmla="*/ 269703 h 513723"/>
                <a:gd name="connsiteX997" fmla="*/ 454869 w 547998"/>
                <a:gd name="connsiteY997" fmla="*/ 273213 h 513723"/>
                <a:gd name="connsiteX998" fmla="*/ 454114 w 547998"/>
                <a:gd name="connsiteY998" fmla="*/ 273402 h 513723"/>
                <a:gd name="connsiteX999" fmla="*/ 454114 w 547998"/>
                <a:gd name="connsiteY999" fmla="*/ 269703 h 513723"/>
                <a:gd name="connsiteX1000" fmla="*/ 450595 w 547998"/>
                <a:gd name="connsiteY1000" fmla="*/ 269703 h 513723"/>
                <a:gd name="connsiteX1001" fmla="*/ 450595 w 547998"/>
                <a:gd name="connsiteY1001" fmla="*/ 274280 h 513723"/>
                <a:gd name="connsiteX1002" fmla="*/ 448348 w 547998"/>
                <a:gd name="connsiteY1002" fmla="*/ 274841 h 513723"/>
                <a:gd name="connsiteX1003" fmla="*/ 448348 w 547998"/>
                <a:gd name="connsiteY1003" fmla="*/ 268391 h 513723"/>
                <a:gd name="connsiteX1004" fmla="*/ 449764 w 547998"/>
                <a:gd name="connsiteY1004" fmla="*/ 268391 h 513723"/>
                <a:gd name="connsiteX1005" fmla="*/ 449764 w 547998"/>
                <a:gd name="connsiteY1005" fmla="*/ 268023 h 513723"/>
                <a:gd name="connsiteX1006" fmla="*/ 454294 w 547998"/>
                <a:gd name="connsiteY1006" fmla="*/ 263196 h 513723"/>
                <a:gd name="connsiteX1007" fmla="*/ 459121 w 547998"/>
                <a:gd name="connsiteY1007" fmla="*/ 267726 h 513723"/>
                <a:gd name="connsiteX1008" fmla="*/ 459121 w 547998"/>
                <a:gd name="connsiteY1008" fmla="*/ 268023 h 513723"/>
                <a:gd name="connsiteX1009" fmla="*/ 459121 w 547998"/>
                <a:gd name="connsiteY1009" fmla="*/ 268405 h 513723"/>
                <a:gd name="connsiteX1010" fmla="*/ 460791 w 547998"/>
                <a:gd name="connsiteY1010" fmla="*/ 268405 h 513723"/>
                <a:gd name="connsiteX1011" fmla="*/ 460791 w 547998"/>
                <a:gd name="connsiteY1011" fmla="*/ 267631 h 513723"/>
                <a:gd name="connsiteX1012" fmla="*/ 459781 w 547998"/>
                <a:gd name="connsiteY1012" fmla="*/ 267631 h 513723"/>
                <a:gd name="connsiteX1013" fmla="*/ 458399 w 547998"/>
                <a:gd name="connsiteY1013" fmla="*/ 264187 h 513723"/>
                <a:gd name="connsiteX1014" fmla="*/ 464061 w 547998"/>
                <a:gd name="connsiteY1014" fmla="*/ 264187 h 513723"/>
                <a:gd name="connsiteX1015" fmla="*/ 454426 w 547998"/>
                <a:gd name="connsiteY1015" fmla="*/ 257355 h 513723"/>
                <a:gd name="connsiteX1016" fmla="*/ 444791 w 547998"/>
                <a:gd name="connsiteY1016" fmla="*/ 264187 h 513723"/>
                <a:gd name="connsiteX1017" fmla="*/ 450453 w 547998"/>
                <a:gd name="connsiteY1017" fmla="*/ 264187 h 513723"/>
                <a:gd name="connsiteX1018" fmla="*/ 449070 w 547998"/>
                <a:gd name="connsiteY1018" fmla="*/ 267631 h 513723"/>
                <a:gd name="connsiteX1019" fmla="*/ 448320 w 547998"/>
                <a:gd name="connsiteY1019" fmla="*/ 267631 h 513723"/>
                <a:gd name="connsiteX1020" fmla="*/ 448320 w 547998"/>
                <a:gd name="connsiteY1020" fmla="*/ 265362 h 513723"/>
                <a:gd name="connsiteX1021" fmla="*/ 447796 w 547998"/>
                <a:gd name="connsiteY1021" fmla="*/ 265362 h 513723"/>
                <a:gd name="connsiteX1022" fmla="*/ 447796 w 547998"/>
                <a:gd name="connsiteY1022" fmla="*/ 274983 h 513723"/>
                <a:gd name="connsiteX1023" fmla="*/ 428003 w 547998"/>
                <a:gd name="connsiteY1023" fmla="*/ 279923 h 513723"/>
                <a:gd name="connsiteX1024" fmla="*/ 425417 w 547998"/>
                <a:gd name="connsiteY1024" fmla="*/ 279923 h 513723"/>
                <a:gd name="connsiteX1025" fmla="*/ 425417 w 547998"/>
                <a:gd name="connsiteY1025" fmla="*/ 280569 h 513723"/>
                <a:gd name="connsiteX1026" fmla="*/ 424671 w 547998"/>
                <a:gd name="connsiteY1026" fmla="*/ 280763 h 513723"/>
                <a:gd name="connsiteX1027" fmla="*/ 424671 w 547998"/>
                <a:gd name="connsiteY1027" fmla="*/ 279928 h 513723"/>
                <a:gd name="connsiteX1028" fmla="*/ 421151 w 547998"/>
                <a:gd name="connsiteY1028" fmla="*/ 279928 h 513723"/>
                <a:gd name="connsiteX1029" fmla="*/ 421151 w 547998"/>
                <a:gd name="connsiteY1029" fmla="*/ 281640 h 513723"/>
                <a:gd name="connsiteX1030" fmla="*/ 419863 w 547998"/>
                <a:gd name="connsiteY1030" fmla="*/ 281961 h 513723"/>
                <a:gd name="connsiteX1031" fmla="*/ 419816 w 547998"/>
                <a:gd name="connsiteY1031" fmla="*/ 281961 h 513723"/>
                <a:gd name="connsiteX1032" fmla="*/ 418901 w 547998"/>
                <a:gd name="connsiteY1032" fmla="*/ 282192 h 513723"/>
                <a:gd name="connsiteX1033" fmla="*/ 418901 w 547998"/>
                <a:gd name="connsiteY1033" fmla="*/ 268391 h 513723"/>
                <a:gd name="connsiteX1034" fmla="*/ 420316 w 547998"/>
                <a:gd name="connsiteY1034" fmla="*/ 268391 h 513723"/>
                <a:gd name="connsiteX1035" fmla="*/ 420316 w 547998"/>
                <a:gd name="connsiteY1035" fmla="*/ 268023 h 513723"/>
                <a:gd name="connsiteX1036" fmla="*/ 424846 w 547998"/>
                <a:gd name="connsiteY1036" fmla="*/ 263196 h 513723"/>
                <a:gd name="connsiteX1037" fmla="*/ 429673 w 547998"/>
                <a:gd name="connsiteY1037" fmla="*/ 267726 h 513723"/>
                <a:gd name="connsiteX1038" fmla="*/ 429673 w 547998"/>
                <a:gd name="connsiteY1038" fmla="*/ 268023 h 513723"/>
                <a:gd name="connsiteX1039" fmla="*/ 429673 w 547998"/>
                <a:gd name="connsiteY1039" fmla="*/ 268405 h 513723"/>
                <a:gd name="connsiteX1040" fmla="*/ 431343 w 547998"/>
                <a:gd name="connsiteY1040" fmla="*/ 268405 h 513723"/>
                <a:gd name="connsiteX1041" fmla="*/ 431343 w 547998"/>
                <a:gd name="connsiteY1041" fmla="*/ 267631 h 513723"/>
                <a:gd name="connsiteX1042" fmla="*/ 430333 w 547998"/>
                <a:gd name="connsiteY1042" fmla="*/ 267631 h 513723"/>
                <a:gd name="connsiteX1043" fmla="*/ 428951 w 547998"/>
                <a:gd name="connsiteY1043" fmla="*/ 264187 h 513723"/>
                <a:gd name="connsiteX1044" fmla="*/ 434613 w 547998"/>
                <a:gd name="connsiteY1044" fmla="*/ 264187 h 513723"/>
                <a:gd name="connsiteX1045" fmla="*/ 424978 w 547998"/>
                <a:gd name="connsiteY1045" fmla="*/ 257355 h 513723"/>
                <a:gd name="connsiteX1046" fmla="*/ 415343 w 547998"/>
                <a:gd name="connsiteY1046" fmla="*/ 264187 h 513723"/>
                <a:gd name="connsiteX1047" fmla="*/ 421005 w 547998"/>
                <a:gd name="connsiteY1047" fmla="*/ 264187 h 513723"/>
                <a:gd name="connsiteX1048" fmla="*/ 419623 w 547998"/>
                <a:gd name="connsiteY1048" fmla="*/ 267631 h 513723"/>
                <a:gd name="connsiteX1049" fmla="*/ 418872 w 547998"/>
                <a:gd name="connsiteY1049" fmla="*/ 267631 h 513723"/>
                <a:gd name="connsiteX1050" fmla="*/ 418872 w 547998"/>
                <a:gd name="connsiteY1050" fmla="*/ 265362 h 513723"/>
                <a:gd name="connsiteX1051" fmla="*/ 418349 w 547998"/>
                <a:gd name="connsiteY1051" fmla="*/ 265362 h 513723"/>
                <a:gd name="connsiteX1052" fmla="*/ 418349 w 547998"/>
                <a:gd name="connsiteY1052" fmla="*/ 282325 h 513723"/>
                <a:gd name="connsiteX1053" fmla="*/ 413781 w 547998"/>
                <a:gd name="connsiteY1053" fmla="*/ 283462 h 513723"/>
                <a:gd name="connsiteX1054" fmla="*/ 413781 w 547998"/>
                <a:gd name="connsiteY1054" fmla="*/ 288312 h 513723"/>
                <a:gd name="connsiteX1055" fmla="*/ 409402 w 547998"/>
                <a:gd name="connsiteY1055" fmla="*/ 289162 h 513723"/>
                <a:gd name="connsiteX1056" fmla="*/ 409402 w 547998"/>
                <a:gd name="connsiteY1056" fmla="*/ 334709 h 513723"/>
                <a:gd name="connsiteX1057" fmla="*/ 409662 w 547998"/>
                <a:gd name="connsiteY1057" fmla="*/ 334709 h 513723"/>
                <a:gd name="connsiteX1058" fmla="*/ 409662 w 547998"/>
                <a:gd name="connsiteY1058" fmla="*/ 290082 h 513723"/>
                <a:gd name="connsiteX1059" fmla="*/ 478311 w 547998"/>
                <a:gd name="connsiteY1059" fmla="*/ 276785 h 513723"/>
                <a:gd name="connsiteX1060" fmla="*/ 418273 w 547998"/>
                <a:gd name="connsiteY1060" fmla="*/ 287472 h 513723"/>
                <a:gd name="connsiteX1061" fmla="*/ 414352 w 547998"/>
                <a:gd name="connsiteY1061" fmla="*/ 288232 h 513723"/>
                <a:gd name="connsiteX1062" fmla="*/ 414352 w 547998"/>
                <a:gd name="connsiteY1062" fmla="*/ 284457 h 513723"/>
                <a:gd name="connsiteX1063" fmla="*/ 418273 w 547998"/>
                <a:gd name="connsiteY1063" fmla="*/ 283514 h 513723"/>
                <a:gd name="connsiteX1064" fmla="*/ 418273 w 547998"/>
                <a:gd name="connsiteY1064" fmla="*/ 283226 h 513723"/>
                <a:gd name="connsiteX1065" fmla="*/ 414352 w 547998"/>
                <a:gd name="connsiteY1065" fmla="*/ 284169 h 513723"/>
                <a:gd name="connsiteX1066" fmla="*/ 414352 w 547998"/>
                <a:gd name="connsiteY1066" fmla="*/ 283806 h 513723"/>
                <a:gd name="connsiteX1067" fmla="*/ 418273 w 547998"/>
                <a:gd name="connsiteY1067" fmla="*/ 282825 h 513723"/>
                <a:gd name="connsiteX1068" fmla="*/ 419835 w 547998"/>
                <a:gd name="connsiteY1068" fmla="*/ 287166 h 513723"/>
                <a:gd name="connsiteX1069" fmla="*/ 418627 w 547998"/>
                <a:gd name="connsiteY1069" fmla="*/ 287402 h 513723"/>
                <a:gd name="connsiteX1070" fmla="*/ 418627 w 547998"/>
                <a:gd name="connsiteY1070" fmla="*/ 282749 h 513723"/>
                <a:gd name="connsiteX1071" fmla="*/ 419835 w 547998"/>
                <a:gd name="connsiteY1071" fmla="*/ 282447 h 513723"/>
                <a:gd name="connsiteX1072" fmla="*/ 425341 w 547998"/>
                <a:gd name="connsiteY1072" fmla="*/ 286099 h 513723"/>
                <a:gd name="connsiteX1073" fmla="*/ 420543 w 547998"/>
                <a:gd name="connsiteY1073" fmla="*/ 287043 h 513723"/>
                <a:gd name="connsiteX1074" fmla="*/ 420543 w 547998"/>
                <a:gd name="connsiteY1074" fmla="*/ 282938 h 513723"/>
                <a:gd name="connsiteX1075" fmla="*/ 425341 w 547998"/>
                <a:gd name="connsiteY1075" fmla="*/ 281768 h 513723"/>
                <a:gd name="connsiteX1076" fmla="*/ 425341 w 547998"/>
                <a:gd name="connsiteY1076" fmla="*/ 281499 h 513723"/>
                <a:gd name="connsiteX1077" fmla="*/ 420543 w 547998"/>
                <a:gd name="connsiteY1077" fmla="*/ 282669 h 513723"/>
                <a:gd name="connsiteX1078" fmla="*/ 420543 w 547998"/>
                <a:gd name="connsiteY1078" fmla="*/ 282268 h 513723"/>
                <a:gd name="connsiteX1079" fmla="*/ 425341 w 547998"/>
                <a:gd name="connsiteY1079" fmla="*/ 281065 h 513723"/>
                <a:gd name="connsiteX1080" fmla="*/ 427823 w 547998"/>
                <a:gd name="connsiteY1080" fmla="*/ 285618 h 513723"/>
                <a:gd name="connsiteX1081" fmla="*/ 425695 w 547998"/>
                <a:gd name="connsiteY1081" fmla="*/ 286033 h 513723"/>
                <a:gd name="connsiteX1082" fmla="*/ 425695 w 547998"/>
                <a:gd name="connsiteY1082" fmla="*/ 280985 h 513723"/>
                <a:gd name="connsiteX1083" fmla="*/ 427823 w 547998"/>
                <a:gd name="connsiteY1083" fmla="*/ 280456 h 513723"/>
                <a:gd name="connsiteX1084" fmla="*/ 433570 w 547998"/>
                <a:gd name="connsiteY1084" fmla="*/ 284504 h 513723"/>
                <a:gd name="connsiteX1085" fmla="*/ 428531 w 547998"/>
                <a:gd name="connsiteY1085" fmla="*/ 285481 h 513723"/>
                <a:gd name="connsiteX1086" fmla="*/ 428531 w 547998"/>
                <a:gd name="connsiteY1086" fmla="*/ 280970 h 513723"/>
                <a:gd name="connsiteX1087" fmla="*/ 433570 w 547998"/>
                <a:gd name="connsiteY1087" fmla="*/ 279744 h 513723"/>
                <a:gd name="connsiteX1088" fmla="*/ 433570 w 547998"/>
                <a:gd name="connsiteY1088" fmla="*/ 279493 h 513723"/>
                <a:gd name="connsiteX1089" fmla="*/ 428531 w 547998"/>
                <a:gd name="connsiteY1089" fmla="*/ 280720 h 513723"/>
                <a:gd name="connsiteX1090" fmla="*/ 428531 w 547998"/>
                <a:gd name="connsiteY1090" fmla="*/ 280248 h 513723"/>
                <a:gd name="connsiteX1091" fmla="*/ 433570 w 547998"/>
                <a:gd name="connsiteY1091" fmla="*/ 278989 h 513723"/>
                <a:gd name="connsiteX1092" fmla="*/ 436736 w 547998"/>
                <a:gd name="connsiteY1092" fmla="*/ 283891 h 513723"/>
                <a:gd name="connsiteX1093" fmla="*/ 433905 w 547998"/>
                <a:gd name="connsiteY1093" fmla="*/ 284434 h 513723"/>
                <a:gd name="connsiteX1094" fmla="*/ 433905 w 547998"/>
                <a:gd name="connsiteY1094" fmla="*/ 278927 h 513723"/>
                <a:gd name="connsiteX1095" fmla="*/ 436736 w 547998"/>
                <a:gd name="connsiteY1095" fmla="*/ 278224 h 513723"/>
                <a:gd name="connsiteX1096" fmla="*/ 442899 w 547998"/>
                <a:gd name="connsiteY1096" fmla="*/ 282697 h 513723"/>
                <a:gd name="connsiteX1097" fmla="*/ 437444 w 547998"/>
                <a:gd name="connsiteY1097" fmla="*/ 283754 h 513723"/>
                <a:gd name="connsiteX1098" fmla="*/ 437444 w 547998"/>
                <a:gd name="connsiteY1098" fmla="*/ 278800 h 513723"/>
                <a:gd name="connsiteX1099" fmla="*/ 442899 w 547998"/>
                <a:gd name="connsiteY1099" fmla="*/ 277469 h 513723"/>
                <a:gd name="connsiteX1100" fmla="*/ 442899 w 547998"/>
                <a:gd name="connsiteY1100" fmla="*/ 277219 h 513723"/>
                <a:gd name="connsiteX1101" fmla="*/ 437444 w 547998"/>
                <a:gd name="connsiteY1101" fmla="*/ 278550 h 513723"/>
                <a:gd name="connsiteX1102" fmla="*/ 437444 w 547998"/>
                <a:gd name="connsiteY1102" fmla="*/ 278050 h 513723"/>
                <a:gd name="connsiteX1103" fmla="*/ 442899 w 547998"/>
                <a:gd name="connsiteY1103" fmla="*/ 276686 h 513723"/>
                <a:gd name="connsiteX1104" fmla="*/ 445923 w 547998"/>
                <a:gd name="connsiteY1104" fmla="*/ 282112 h 513723"/>
                <a:gd name="connsiteX1105" fmla="*/ 443215 w 547998"/>
                <a:gd name="connsiteY1105" fmla="*/ 282636 h 513723"/>
                <a:gd name="connsiteX1106" fmla="*/ 443215 w 547998"/>
                <a:gd name="connsiteY1106" fmla="*/ 276606 h 513723"/>
                <a:gd name="connsiteX1107" fmla="*/ 445923 w 547998"/>
                <a:gd name="connsiteY1107" fmla="*/ 275931 h 513723"/>
                <a:gd name="connsiteX1108" fmla="*/ 453544 w 547998"/>
                <a:gd name="connsiteY1108" fmla="*/ 280640 h 513723"/>
                <a:gd name="connsiteX1109" fmla="*/ 447013 w 547998"/>
                <a:gd name="connsiteY1109" fmla="*/ 281905 h 513723"/>
                <a:gd name="connsiteX1110" fmla="*/ 447013 w 547998"/>
                <a:gd name="connsiteY1110" fmla="*/ 276469 h 513723"/>
                <a:gd name="connsiteX1111" fmla="*/ 453544 w 547998"/>
                <a:gd name="connsiteY1111" fmla="*/ 274926 h 513723"/>
                <a:gd name="connsiteX1112" fmla="*/ 453544 w 547998"/>
                <a:gd name="connsiteY1112" fmla="*/ 274685 h 513723"/>
                <a:gd name="connsiteX1113" fmla="*/ 447013 w 547998"/>
                <a:gd name="connsiteY1113" fmla="*/ 276228 h 513723"/>
                <a:gd name="connsiteX1114" fmla="*/ 447013 w 547998"/>
                <a:gd name="connsiteY1114" fmla="*/ 275662 h 513723"/>
                <a:gd name="connsiteX1115" fmla="*/ 453544 w 547998"/>
                <a:gd name="connsiteY1115" fmla="*/ 274030 h 513723"/>
                <a:gd name="connsiteX1116" fmla="*/ 457238 w 547998"/>
                <a:gd name="connsiteY1116" fmla="*/ 279923 h 513723"/>
                <a:gd name="connsiteX1117" fmla="*/ 453968 w 547998"/>
                <a:gd name="connsiteY1117" fmla="*/ 280555 h 513723"/>
                <a:gd name="connsiteX1118" fmla="*/ 453968 w 547998"/>
                <a:gd name="connsiteY1118" fmla="*/ 273916 h 513723"/>
                <a:gd name="connsiteX1119" fmla="*/ 457238 w 547998"/>
                <a:gd name="connsiteY1119" fmla="*/ 273095 h 513723"/>
                <a:gd name="connsiteX1120" fmla="*/ 464962 w 547998"/>
                <a:gd name="connsiteY1120" fmla="*/ 278404 h 513723"/>
                <a:gd name="connsiteX1121" fmla="*/ 458356 w 547998"/>
                <a:gd name="connsiteY1121" fmla="*/ 279682 h 513723"/>
                <a:gd name="connsiteX1122" fmla="*/ 458356 w 547998"/>
                <a:gd name="connsiteY1122" fmla="*/ 273737 h 513723"/>
                <a:gd name="connsiteX1123" fmla="*/ 464962 w 547998"/>
                <a:gd name="connsiteY1123" fmla="*/ 272081 h 513723"/>
                <a:gd name="connsiteX1124" fmla="*/ 464962 w 547998"/>
                <a:gd name="connsiteY1124" fmla="*/ 271798 h 513723"/>
                <a:gd name="connsiteX1125" fmla="*/ 458356 w 547998"/>
                <a:gd name="connsiteY1125" fmla="*/ 273449 h 513723"/>
                <a:gd name="connsiteX1126" fmla="*/ 458356 w 547998"/>
                <a:gd name="connsiteY1126" fmla="*/ 272774 h 513723"/>
                <a:gd name="connsiteX1127" fmla="*/ 464962 w 547998"/>
                <a:gd name="connsiteY1127" fmla="*/ 271128 h 513723"/>
                <a:gd name="connsiteX1128" fmla="*/ 469110 w 547998"/>
                <a:gd name="connsiteY1128" fmla="*/ 277578 h 513723"/>
                <a:gd name="connsiteX1129" fmla="*/ 465387 w 547998"/>
                <a:gd name="connsiteY1129" fmla="*/ 278300 h 513723"/>
                <a:gd name="connsiteX1130" fmla="*/ 465387 w 547998"/>
                <a:gd name="connsiteY1130" fmla="*/ 271062 h 513723"/>
                <a:gd name="connsiteX1131" fmla="*/ 469110 w 547998"/>
                <a:gd name="connsiteY1131" fmla="*/ 270118 h 513723"/>
                <a:gd name="connsiteX1132" fmla="*/ 520866 w 547998"/>
                <a:gd name="connsiteY1132" fmla="*/ 274747 h 513723"/>
                <a:gd name="connsiteX1133" fmla="*/ 523759 w 547998"/>
                <a:gd name="connsiteY1133" fmla="*/ 265098 h 513723"/>
                <a:gd name="connsiteX1134" fmla="*/ 520404 w 547998"/>
                <a:gd name="connsiteY1134" fmla="*/ 265734 h 513723"/>
                <a:gd name="connsiteX1135" fmla="*/ 521475 w 547998"/>
                <a:gd name="connsiteY1135" fmla="*/ 258416 h 513723"/>
                <a:gd name="connsiteX1136" fmla="*/ 518847 w 547998"/>
                <a:gd name="connsiteY1136" fmla="*/ 250980 h 513723"/>
                <a:gd name="connsiteX1137" fmla="*/ 517167 w 547998"/>
                <a:gd name="connsiteY1137" fmla="*/ 253259 h 513723"/>
                <a:gd name="connsiteX1138" fmla="*/ 515369 w 547998"/>
                <a:gd name="connsiteY1138" fmla="*/ 250598 h 513723"/>
                <a:gd name="connsiteX1139" fmla="*/ 508631 w 547998"/>
                <a:gd name="connsiteY1139" fmla="*/ 247767 h 513723"/>
                <a:gd name="connsiteX1140" fmla="*/ 508424 w 547998"/>
                <a:gd name="connsiteY1140" fmla="*/ 258147 h 513723"/>
                <a:gd name="connsiteX1141" fmla="*/ 506117 w 547998"/>
                <a:gd name="connsiteY1141" fmla="*/ 260124 h 513723"/>
                <a:gd name="connsiteX1142" fmla="*/ 507678 w 547998"/>
                <a:gd name="connsiteY1142" fmla="*/ 267589 h 513723"/>
                <a:gd name="connsiteX1143" fmla="*/ 508070 w 547998"/>
                <a:gd name="connsiteY1143" fmla="*/ 270892 h 513723"/>
                <a:gd name="connsiteX1144" fmla="*/ 506621 w 547998"/>
                <a:gd name="connsiteY1144" fmla="*/ 272534 h 513723"/>
                <a:gd name="connsiteX1145" fmla="*/ 508334 w 547998"/>
                <a:gd name="connsiteY1145" fmla="*/ 276865 h 513723"/>
                <a:gd name="connsiteX1146" fmla="*/ 510462 w 547998"/>
                <a:gd name="connsiteY1146" fmla="*/ 277483 h 513723"/>
                <a:gd name="connsiteX1147" fmla="*/ 509476 w 547998"/>
                <a:gd name="connsiteY1147" fmla="*/ 278229 h 513723"/>
                <a:gd name="connsiteX1148" fmla="*/ 509802 w 547998"/>
                <a:gd name="connsiteY1148" fmla="*/ 282674 h 513723"/>
                <a:gd name="connsiteX1149" fmla="*/ 512675 w 547998"/>
                <a:gd name="connsiteY1149" fmla="*/ 283325 h 513723"/>
                <a:gd name="connsiteX1150" fmla="*/ 512161 w 547998"/>
                <a:gd name="connsiteY1150" fmla="*/ 284571 h 513723"/>
                <a:gd name="connsiteX1151" fmla="*/ 512864 w 547998"/>
                <a:gd name="connsiteY1151" fmla="*/ 287402 h 513723"/>
                <a:gd name="connsiteX1152" fmla="*/ 512765 w 547998"/>
                <a:gd name="connsiteY1152" fmla="*/ 289714 h 513723"/>
                <a:gd name="connsiteX1153" fmla="*/ 514652 w 547998"/>
                <a:gd name="connsiteY1153" fmla="*/ 291077 h 513723"/>
                <a:gd name="connsiteX1154" fmla="*/ 515171 w 547998"/>
                <a:gd name="connsiteY1154" fmla="*/ 271307 h 513723"/>
                <a:gd name="connsiteX1155" fmla="*/ 513638 w 547998"/>
                <a:gd name="connsiteY1155" fmla="*/ 263031 h 513723"/>
                <a:gd name="connsiteX1156" fmla="*/ 516105 w 547998"/>
                <a:gd name="connsiteY1156" fmla="*/ 284863 h 513723"/>
                <a:gd name="connsiteX1157" fmla="*/ 515841 w 547998"/>
                <a:gd name="connsiteY1157" fmla="*/ 290629 h 513723"/>
                <a:gd name="connsiteX1158" fmla="*/ 520418 w 547998"/>
                <a:gd name="connsiteY1158" fmla="*/ 277658 h 513723"/>
                <a:gd name="connsiteX1159" fmla="*/ 519031 w 547998"/>
                <a:gd name="connsiteY1159" fmla="*/ 277885 h 513723"/>
                <a:gd name="connsiteX1160" fmla="*/ 520876 w 547998"/>
                <a:gd name="connsiteY1160" fmla="*/ 274751 h 513723"/>
                <a:gd name="connsiteX1161" fmla="*/ 513699 w 547998"/>
                <a:gd name="connsiteY1161" fmla="*/ 153615 h 513723"/>
                <a:gd name="connsiteX1162" fmla="*/ 516304 w 547998"/>
                <a:gd name="connsiteY1162" fmla="*/ 159692 h 513723"/>
                <a:gd name="connsiteX1163" fmla="*/ 515082 w 547998"/>
                <a:gd name="connsiteY1163" fmla="*/ 159437 h 513723"/>
                <a:gd name="connsiteX1164" fmla="*/ 516266 w 547998"/>
                <a:gd name="connsiteY1164" fmla="*/ 172489 h 513723"/>
                <a:gd name="connsiteX1165" fmla="*/ 520338 w 547998"/>
                <a:gd name="connsiteY1165" fmla="*/ 150170 h 513723"/>
                <a:gd name="connsiteX1166" fmla="*/ 519229 w 547998"/>
                <a:gd name="connsiteY1166" fmla="*/ 161405 h 513723"/>
                <a:gd name="connsiteX1167" fmla="*/ 517059 w 547998"/>
                <a:gd name="connsiteY1167" fmla="*/ 172800 h 513723"/>
                <a:gd name="connsiteX1168" fmla="*/ 517809 w 547998"/>
                <a:gd name="connsiteY1168" fmla="*/ 173984 h 513723"/>
                <a:gd name="connsiteX1169" fmla="*/ 519574 w 547998"/>
                <a:gd name="connsiteY1169" fmla="*/ 170507 h 513723"/>
                <a:gd name="connsiteX1170" fmla="*/ 520857 w 547998"/>
                <a:gd name="connsiteY1170" fmla="*/ 167997 h 513723"/>
                <a:gd name="connsiteX1171" fmla="*/ 523311 w 547998"/>
                <a:gd name="connsiteY1171" fmla="*/ 166878 h 513723"/>
                <a:gd name="connsiteX1172" fmla="*/ 525429 w 547998"/>
                <a:gd name="connsiteY1172" fmla="*/ 164165 h 513723"/>
                <a:gd name="connsiteX1173" fmla="*/ 523830 w 547998"/>
                <a:gd name="connsiteY1173" fmla="*/ 161235 h 513723"/>
                <a:gd name="connsiteX1174" fmla="*/ 525792 w 547998"/>
                <a:gd name="connsiteY1174" fmla="*/ 161235 h 513723"/>
                <a:gd name="connsiteX1175" fmla="*/ 527854 w 547998"/>
                <a:gd name="connsiteY1175" fmla="*/ 156045 h 513723"/>
                <a:gd name="connsiteX1176" fmla="*/ 526010 w 547998"/>
                <a:gd name="connsiteY1176" fmla="*/ 152931 h 513723"/>
                <a:gd name="connsiteX1177" fmla="*/ 527269 w 547998"/>
                <a:gd name="connsiteY1177" fmla="*/ 149269 h 513723"/>
                <a:gd name="connsiteX1178" fmla="*/ 529501 w 547998"/>
                <a:gd name="connsiteY1178" fmla="*/ 144551 h 513723"/>
                <a:gd name="connsiteX1179" fmla="*/ 529534 w 547998"/>
                <a:gd name="connsiteY1179" fmla="*/ 143484 h 513723"/>
                <a:gd name="connsiteX1180" fmla="*/ 527911 w 547998"/>
                <a:gd name="connsiteY1180" fmla="*/ 141521 h 513723"/>
                <a:gd name="connsiteX1181" fmla="*/ 526967 w 547998"/>
                <a:gd name="connsiteY1181" fmla="*/ 139308 h 513723"/>
                <a:gd name="connsiteX1182" fmla="*/ 525377 w 547998"/>
                <a:gd name="connsiteY1182" fmla="*/ 125153 h 513723"/>
                <a:gd name="connsiteX1183" fmla="*/ 519800 w 547998"/>
                <a:gd name="connsiteY1183" fmla="*/ 129753 h 513723"/>
                <a:gd name="connsiteX1184" fmla="*/ 518531 w 547998"/>
                <a:gd name="connsiteY1184" fmla="*/ 133184 h 513723"/>
                <a:gd name="connsiteX1185" fmla="*/ 516794 w 547998"/>
                <a:gd name="connsiteY1185" fmla="*/ 130919 h 513723"/>
                <a:gd name="connsiteX1186" fmla="*/ 514907 w 547998"/>
                <a:gd name="connsiteY1186" fmla="*/ 134118 h 513723"/>
                <a:gd name="connsiteX1187" fmla="*/ 516172 w 547998"/>
                <a:gd name="connsiteY1187" fmla="*/ 147740 h 513723"/>
                <a:gd name="connsiteX1188" fmla="*/ 514695 w 547998"/>
                <a:gd name="connsiteY1188" fmla="*/ 146565 h 513723"/>
                <a:gd name="connsiteX1189" fmla="*/ 513204 w 547998"/>
                <a:gd name="connsiteY1189" fmla="*/ 147080 h 513723"/>
                <a:gd name="connsiteX1190" fmla="*/ 513709 w 547998"/>
                <a:gd name="connsiteY1190" fmla="*/ 153615 h 513723"/>
                <a:gd name="connsiteX1191" fmla="*/ 526500 w 547998"/>
                <a:gd name="connsiteY1191" fmla="*/ 192433 h 513723"/>
                <a:gd name="connsiteX1192" fmla="*/ 529029 w 547998"/>
                <a:gd name="connsiteY1192" fmla="*/ 206117 h 513723"/>
                <a:gd name="connsiteX1193" fmla="*/ 527821 w 547998"/>
                <a:gd name="connsiteY1193" fmla="*/ 205546 h 513723"/>
                <a:gd name="connsiteX1194" fmla="*/ 528053 w 547998"/>
                <a:gd name="connsiteY1194" fmla="*/ 215167 h 513723"/>
                <a:gd name="connsiteX1195" fmla="*/ 528605 w 547998"/>
                <a:gd name="connsiteY1195" fmla="*/ 219168 h 513723"/>
                <a:gd name="connsiteX1196" fmla="*/ 535895 w 547998"/>
                <a:gd name="connsiteY1196" fmla="*/ 191693 h 513723"/>
                <a:gd name="connsiteX1197" fmla="*/ 535579 w 547998"/>
                <a:gd name="connsiteY1197" fmla="*/ 192693 h 513723"/>
                <a:gd name="connsiteX1198" fmla="*/ 529445 w 547998"/>
                <a:gd name="connsiteY1198" fmla="*/ 219631 h 513723"/>
                <a:gd name="connsiteX1199" fmla="*/ 530195 w 547998"/>
                <a:gd name="connsiteY1199" fmla="*/ 220985 h 513723"/>
                <a:gd name="connsiteX1200" fmla="*/ 532148 w 547998"/>
                <a:gd name="connsiteY1200" fmla="*/ 217682 h 513723"/>
                <a:gd name="connsiteX1201" fmla="*/ 533592 w 547998"/>
                <a:gd name="connsiteY1201" fmla="*/ 215290 h 513723"/>
                <a:gd name="connsiteX1202" fmla="*/ 536192 w 547998"/>
                <a:gd name="connsiteY1202" fmla="*/ 214553 h 513723"/>
                <a:gd name="connsiteX1203" fmla="*/ 538513 w 547998"/>
                <a:gd name="connsiteY1203" fmla="*/ 212072 h 513723"/>
                <a:gd name="connsiteX1204" fmla="*/ 536857 w 547998"/>
                <a:gd name="connsiteY1204" fmla="*/ 208707 h 513723"/>
                <a:gd name="connsiteX1205" fmla="*/ 538933 w 547998"/>
                <a:gd name="connsiteY1205" fmla="*/ 209023 h 513723"/>
                <a:gd name="connsiteX1206" fmla="*/ 541359 w 547998"/>
                <a:gd name="connsiteY1206" fmla="*/ 204815 h 513723"/>
                <a:gd name="connsiteX1207" fmla="*/ 540297 w 547998"/>
                <a:gd name="connsiteY1207" fmla="*/ 202229 h 513723"/>
                <a:gd name="connsiteX1208" fmla="*/ 541137 w 547998"/>
                <a:gd name="connsiteY1208" fmla="*/ 198454 h 513723"/>
                <a:gd name="connsiteX1209" fmla="*/ 541953 w 547998"/>
                <a:gd name="connsiteY1209" fmla="*/ 188508 h 513723"/>
                <a:gd name="connsiteX1210" fmla="*/ 541151 w 547998"/>
                <a:gd name="connsiteY1210" fmla="*/ 186436 h 513723"/>
                <a:gd name="connsiteX1211" fmla="*/ 540519 w 547998"/>
                <a:gd name="connsiteY1211" fmla="*/ 172606 h 513723"/>
                <a:gd name="connsiteX1212" fmla="*/ 534432 w 547998"/>
                <a:gd name="connsiteY1212" fmla="*/ 176202 h 513723"/>
                <a:gd name="connsiteX1213" fmla="*/ 532889 w 547998"/>
                <a:gd name="connsiteY1213" fmla="*/ 179439 h 513723"/>
                <a:gd name="connsiteX1214" fmla="*/ 531223 w 547998"/>
                <a:gd name="connsiteY1214" fmla="*/ 176801 h 513723"/>
                <a:gd name="connsiteX1215" fmla="*/ 529227 w 547998"/>
                <a:gd name="connsiteY1215" fmla="*/ 188276 h 513723"/>
                <a:gd name="connsiteX1216" fmla="*/ 529548 w 547998"/>
                <a:gd name="connsiteY1216" fmla="*/ 193344 h 513723"/>
                <a:gd name="connsiteX1217" fmla="*/ 526519 w 547998"/>
                <a:gd name="connsiteY1217" fmla="*/ 192400 h 513723"/>
                <a:gd name="connsiteX1218" fmla="*/ 524160 w 547998"/>
                <a:gd name="connsiteY1218" fmla="*/ 234583 h 513723"/>
                <a:gd name="connsiteX1219" fmla="*/ 524037 w 547998"/>
                <a:gd name="connsiteY1219" fmla="*/ 221763 h 513723"/>
                <a:gd name="connsiteX1220" fmla="*/ 522891 w 547998"/>
                <a:gd name="connsiteY1220" fmla="*/ 222707 h 513723"/>
                <a:gd name="connsiteX1221" fmla="*/ 524188 w 547998"/>
                <a:gd name="connsiteY1221" fmla="*/ 212944 h 513723"/>
                <a:gd name="connsiteX1222" fmla="*/ 523018 w 547998"/>
                <a:gd name="connsiteY1222" fmla="*/ 209896 h 513723"/>
                <a:gd name="connsiteX1223" fmla="*/ 520272 w 547998"/>
                <a:gd name="connsiteY1223" fmla="*/ 212213 h 513723"/>
                <a:gd name="connsiteX1224" fmla="*/ 517219 w 547998"/>
                <a:gd name="connsiteY1224" fmla="*/ 201748 h 513723"/>
                <a:gd name="connsiteX1225" fmla="*/ 514261 w 547998"/>
                <a:gd name="connsiteY1225" fmla="*/ 201120 h 513723"/>
                <a:gd name="connsiteX1226" fmla="*/ 513473 w 547998"/>
                <a:gd name="connsiteY1226" fmla="*/ 203857 h 513723"/>
                <a:gd name="connsiteX1227" fmla="*/ 511071 w 547998"/>
                <a:gd name="connsiteY1227" fmla="*/ 202649 h 513723"/>
                <a:gd name="connsiteX1228" fmla="*/ 505135 w 547998"/>
                <a:gd name="connsiteY1228" fmla="*/ 209080 h 513723"/>
                <a:gd name="connsiteX1229" fmla="*/ 507291 w 547998"/>
                <a:gd name="connsiteY1229" fmla="*/ 212624 h 513723"/>
                <a:gd name="connsiteX1230" fmla="*/ 506985 w 547998"/>
                <a:gd name="connsiteY1230" fmla="*/ 214308 h 513723"/>
                <a:gd name="connsiteX1231" fmla="*/ 506513 w 547998"/>
                <a:gd name="connsiteY1231" fmla="*/ 218314 h 513723"/>
                <a:gd name="connsiteX1232" fmla="*/ 511651 w 547998"/>
                <a:gd name="connsiteY1232" fmla="*/ 222193 h 513723"/>
                <a:gd name="connsiteX1233" fmla="*/ 510292 w 547998"/>
                <a:gd name="connsiteY1233" fmla="*/ 225453 h 513723"/>
                <a:gd name="connsiteX1234" fmla="*/ 513189 w 547998"/>
                <a:gd name="connsiteY1234" fmla="*/ 227897 h 513723"/>
                <a:gd name="connsiteX1235" fmla="*/ 515261 w 547998"/>
                <a:gd name="connsiteY1235" fmla="*/ 227194 h 513723"/>
                <a:gd name="connsiteX1236" fmla="*/ 513916 w 547998"/>
                <a:gd name="connsiteY1236" fmla="*/ 230105 h 513723"/>
                <a:gd name="connsiteX1237" fmla="*/ 516365 w 547998"/>
                <a:gd name="connsiteY1237" fmla="*/ 231672 h 513723"/>
                <a:gd name="connsiteX1238" fmla="*/ 519045 w 547998"/>
                <a:gd name="connsiteY1238" fmla="*/ 231847 h 513723"/>
                <a:gd name="connsiteX1239" fmla="*/ 520536 w 547998"/>
                <a:gd name="connsiteY1239" fmla="*/ 233691 h 513723"/>
                <a:gd name="connsiteX1240" fmla="*/ 521197 w 547998"/>
                <a:gd name="connsiteY1240" fmla="*/ 235579 h 513723"/>
                <a:gd name="connsiteX1241" fmla="*/ 523278 w 547998"/>
                <a:gd name="connsiteY1241" fmla="*/ 235602 h 513723"/>
                <a:gd name="connsiteX1242" fmla="*/ 520607 w 547998"/>
                <a:gd name="connsiteY1242" fmla="*/ 226713 h 513723"/>
                <a:gd name="connsiteX1243" fmla="*/ 513845 w 547998"/>
                <a:gd name="connsiteY1243" fmla="*/ 214148 h 513723"/>
                <a:gd name="connsiteX1244" fmla="*/ 513440 w 547998"/>
                <a:gd name="connsiteY1244" fmla="*/ 213718 h 513723"/>
                <a:gd name="connsiteX1245" fmla="*/ 513859 w 547998"/>
                <a:gd name="connsiteY1245" fmla="*/ 214115 h 513723"/>
                <a:gd name="connsiteX1246" fmla="*/ 524169 w 547998"/>
                <a:gd name="connsiteY1246" fmla="*/ 234574 h 513723"/>
                <a:gd name="connsiteX1247" fmla="*/ 511189 w 547998"/>
                <a:gd name="connsiteY1247" fmla="*/ 314103 h 513723"/>
                <a:gd name="connsiteX1248" fmla="*/ 511741 w 547998"/>
                <a:gd name="connsiteY1248" fmla="*/ 303119 h 513723"/>
                <a:gd name="connsiteX1249" fmla="*/ 509570 w 547998"/>
                <a:gd name="connsiteY1249" fmla="*/ 304643 h 513723"/>
                <a:gd name="connsiteX1250" fmla="*/ 508565 w 547998"/>
                <a:gd name="connsiteY1250" fmla="*/ 301264 h 513723"/>
                <a:gd name="connsiteX1251" fmla="*/ 502969 w 547998"/>
                <a:gd name="connsiteY1251" fmla="*/ 295602 h 513723"/>
                <a:gd name="connsiteX1252" fmla="*/ 500322 w 547998"/>
                <a:gd name="connsiteY1252" fmla="*/ 303676 h 513723"/>
                <a:gd name="connsiteX1253" fmla="*/ 498982 w 547998"/>
                <a:gd name="connsiteY1253" fmla="*/ 306639 h 513723"/>
                <a:gd name="connsiteX1254" fmla="*/ 496359 w 547998"/>
                <a:gd name="connsiteY1254" fmla="*/ 309328 h 513723"/>
                <a:gd name="connsiteX1255" fmla="*/ 497501 w 547998"/>
                <a:gd name="connsiteY1255" fmla="*/ 317770 h 513723"/>
                <a:gd name="connsiteX1256" fmla="*/ 494637 w 547998"/>
                <a:gd name="connsiteY1256" fmla="*/ 318944 h 513723"/>
                <a:gd name="connsiteX1257" fmla="*/ 494976 w 547998"/>
                <a:gd name="connsiteY1257" fmla="*/ 324172 h 513723"/>
                <a:gd name="connsiteX1258" fmla="*/ 496769 w 547998"/>
                <a:gd name="connsiteY1258" fmla="*/ 325791 h 513723"/>
                <a:gd name="connsiteX1259" fmla="*/ 494037 w 547998"/>
                <a:gd name="connsiteY1259" fmla="*/ 326735 h 513723"/>
                <a:gd name="connsiteX1260" fmla="*/ 494670 w 547998"/>
                <a:gd name="connsiteY1260" fmla="*/ 330670 h 513723"/>
                <a:gd name="connsiteX1261" fmla="*/ 496302 w 547998"/>
                <a:gd name="connsiteY1261" fmla="*/ 333666 h 513723"/>
                <a:gd name="connsiteX1262" fmla="*/ 496118 w 547998"/>
                <a:gd name="connsiteY1262" fmla="*/ 336804 h 513723"/>
                <a:gd name="connsiteX1263" fmla="*/ 495368 w 547998"/>
                <a:gd name="connsiteY1263" fmla="*/ 339102 h 513723"/>
                <a:gd name="connsiteX1264" fmla="*/ 495703 w 547998"/>
                <a:gd name="connsiteY1264" fmla="*/ 341220 h 513723"/>
                <a:gd name="connsiteX1265" fmla="*/ 497067 w 547998"/>
                <a:gd name="connsiteY1265" fmla="*/ 340890 h 513723"/>
                <a:gd name="connsiteX1266" fmla="*/ 503696 w 547998"/>
                <a:gd name="connsiteY1266" fmla="*/ 312853 h 513723"/>
                <a:gd name="connsiteX1267" fmla="*/ 503635 w 547998"/>
                <a:gd name="connsiteY1267" fmla="*/ 317812 h 513723"/>
                <a:gd name="connsiteX1268" fmla="*/ 497972 w 547998"/>
                <a:gd name="connsiteY1268" fmla="*/ 341319 h 513723"/>
                <a:gd name="connsiteX1269" fmla="*/ 502578 w 547998"/>
                <a:gd name="connsiteY1269" fmla="*/ 336129 h 513723"/>
                <a:gd name="connsiteX1270" fmla="*/ 505234 w 547998"/>
                <a:gd name="connsiteY1270" fmla="*/ 330137 h 513723"/>
                <a:gd name="connsiteX1271" fmla="*/ 504588 w 547998"/>
                <a:gd name="connsiteY1271" fmla="*/ 330085 h 513723"/>
                <a:gd name="connsiteX1272" fmla="*/ 511510 w 547998"/>
                <a:gd name="connsiteY1272" fmla="*/ 323158 h 513723"/>
                <a:gd name="connsiteX1273" fmla="*/ 512581 w 547998"/>
                <a:gd name="connsiteY1273" fmla="*/ 319383 h 513723"/>
                <a:gd name="connsiteX1274" fmla="*/ 509278 w 547998"/>
                <a:gd name="connsiteY1274" fmla="*/ 318567 h 513723"/>
                <a:gd name="connsiteX1275" fmla="*/ 511165 w 547998"/>
                <a:gd name="connsiteY1275" fmla="*/ 314231 h 513723"/>
                <a:gd name="connsiteX1276" fmla="*/ 509004 w 547998"/>
                <a:gd name="connsiteY1276" fmla="*/ 163212 h 513723"/>
                <a:gd name="connsiteX1277" fmla="*/ 503814 w 547998"/>
                <a:gd name="connsiteY1277" fmla="*/ 154412 h 513723"/>
                <a:gd name="connsiteX1278" fmla="*/ 500695 w 547998"/>
                <a:gd name="connsiteY1278" fmla="*/ 154884 h 513723"/>
                <a:gd name="connsiteX1279" fmla="*/ 500492 w 547998"/>
                <a:gd name="connsiteY1279" fmla="*/ 157852 h 513723"/>
                <a:gd name="connsiteX1280" fmla="*/ 497803 w 547998"/>
                <a:gd name="connsiteY1280" fmla="*/ 157597 h 513723"/>
                <a:gd name="connsiteX1281" fmla="*/ 491164 w 547998"/>
                <a:gd name="connsiteY1281" fmla="*/ 161447 h 513723"/>
                <a:gd name="connsiteX1282" fmla="*/ 495962 w 547998"/>
                <a:gd name="connsiteY1282" fmla="*/ 167982 h 513723"/>
                <a:gd name="connsiteX1283" fmla="*/ 496293 w 547998"/>
                <a:gd name="connsiteY1283" fmla="*/ 169035 h 513723"/>
                <a:gd name="connsiteX1284" fmla="*/ 498331 w 547998"/>
                <a:gd name="connsiteY1284" fmla="*/ 173187 h 513723"/>
                <a:gd name="connsiteX1285" fmla="*/ 496467 w 547998"/>
                <a:gd name="connsiteY1285" fmla="*/ 176730 h 513723"/>
                <a:gd name="connsiteX1286" fmla="*/ 497656 w 547998"/>
                <a:gd name="connsiteY1286" fmla="*/ 176980 h 513723"/>
                <a:gd name="connsiteX1287" fmla="*/ 502663 w 547998"/>
                <a:gd name="connsiteY1287" fmla="*/ 176669 h 513723"/>
                <a:gd name="connsiteX1288" fmla="*/ 501752 w 547998"/>
                <a:gd name="connsiteY1288" fmla="*/ 178212 h 513723"/>
                <a:gd name="connsiteX1289" fmla="*/ 503446 w 547998"/>
                <a:gd name="connsiteY1289" fmla="*/ 181307 h 513723"/>
                <a:gd name="connsiteX1290" fmla="*/ 505182 w 547998"/>
                <a:gd name="connsiteY1290" fmla="*/ 181194 h 513723"/>
                <a:gd name="connsiteX1291" fmla="*/ 507145 w 547998"/>
                <a:gd name="connsiteY1291" fmla="*/ 179778 h 513723"/>
                <a:gd name="connsiteX1292" fmla="*/ 506296 w 547998"/>
                <a:gd name="connsiteY1292" fmla="*/ 183270 h 513723"/>
                <a:gd name="connsiteX1293" fmla="*/ 509099 w 547998"/>
                <a:gd name="connsiteY1293" fmla="*/ 184035 h 513723"/>
                <a:gd name="connsiteX1294" fmla="*/ 511628 w 547998"/>
                <a:gd name="connsiteY1294" fmla="*/ 181977 h 513723"/>
                <a:gd name="connsiteX1295" fmla="*/ 511831 w 547998"/>
                <a:gd name="connsiteY1295" fmla="*/ 183289 h 513723"/>
                <a:gd name="connsiteX1296" fmla="*/ 513718 w 547998"/>
                <a:gd name="connsiteY1296" fmla="*/ 184643 h 513723"/>
                <a:gd name="connsiteX1297" fmla="*/ 514747 w 547998"/>
                <a:gd name="connsiteY1297" fmla="*/ 186318 h 513723"/>
                <a:gd name="connsiteX1298" fmla="*/ 516242 w 547998"/>
                <a:gd name="connsiteY1298" fmla="*/ 186700 h 513723"/>
                <a:gd name="connsiteX1299" fmla="*/ 516846 w 547998"/>
                <a:gd name="connsiteY1299" fmla="*/ 185620 h 513723"/>
                <a:gd name="connsiteX1300" fmla="*/ 510189 w 547998"/>
                <a:gd name="connsiteY1300" fmla="*/ 174414 h 513723"/>
                <a:gd name="connsiteX1301" fmla="*/ 503403 w 547998"/>
                <a:gd name="connsiteY1301" fmla="*/ 165779 h 513723"/>
                <a:gd name="connsiteX1302" fmla="*/ 507881 w 547998"/>
                <a:gd name="connsiteY1302" fmla="*/ 171045 h 513723"/>
                <a:gd name="connsiteX1303" fmla="*/ 512331 w 547998"/>
                <a:gd name="connsiteY1303" fmla="*/ 176476 h 513723"/>
                <a:gd name="connsiteX1304" fmla="*/ 517549 w 547998"/>
                <a:gd name="connsiteY1304" fmla="*/ 184275 h 513723"/>
                <a:gd name="connsiteX1305" fmla="*/ 517295 w 547998"/>
                <a:gd name="connsiteY1305" fmla="*/ 180123 h 513723"/>
                <a:gd name="connsiteX1306" fmla="*/ 515492 w 547998"/>
                <a:gd name="connsiteY1306" fmla="*/ 172366 h 513723"/>
                <a:gd name="connsiteX1307" fmla="*/ 514633 w 547998"/>
                <a:gd name="connsiteY1307" fmla="*/ 171578 h 513723"/>
                <a:gd name="connsiteX1308" fmla="*/ 514034 w 547998"/>
                <a:gd name="connsiteY1308" fmla="*/ 172819 h 513723"/>
                <a:gd name="connsiteX1309" fmla="*/ 513675 w 547998"/>
                <a:gd name="connsiteY1309" fmla="*/ 166685 h 513723"/>
                <a:gd name="connsiteX1310" fmla="*/ 512925 w 547998"/>
                <a:gd name="connsiteY1310" fmla="*/ 162070 h 513723"/>
                <a:gd name="connsiteX1311" fmla="*/ 509835 w 547998"/>
                <a:gd name="connsiteY1311" fmla="*/ 161216 h 513723"/>
                <a:gd name="connsiteX1312" fmla="*/ 509014 w 547998"/>
                <a:gd name="connsiteY1312" fmla="*/ 163207 h 513723"/>
                <a:gd name="connsiteX1313" fmla="*/ 495892 w 547998"/>
                <a:gd name="connsiteY1313" fmla="*/ 101632 h 513723"/>
                <a:gd name="connsiteX1314" fmla="*/ 497670 w 547998"/>
                <a:gd name="connsiteY1314" fmla="*/ 105878 h 513723"/>
                <a:gd name="connsiteX1315" fmla="*/ 494934 w 547998"/>
                <a:gd name="connsiteY1315" fmla="*/ 106633 h 513723"/>
                <a:gd name="connsiteX1316" fmla="*/ 500983 w 547998"/>
                <a:gd name="connsiteY1316" fmla="*/ 117349 h 513723"/>
                <a:gd name="connsiteX1317" fmla="*/ 499836 w 547998"/>
                <a:gd name="connsiteY1317" fmla="*/ 117457 h 513723"/>
                <a:gd name="connsiteX1318" fmla="*/ 504017 w 547998"/>
                <a:gd name="connsiteY1318" fmla="*/ 129319 h 513723"/>
                <a:gd name="connsiteX1319" fmla="*/ 502370 w 547998"/>
                <a:gd name="connsiteY1319" fmla="*/ 101051 h 513723"/>
                <a:gd name="connsiteX1320" fmla="*/ 504508 w 547998"/>
                <a:gd name="connsiteY1320" fmla="*/ 124172 h 513723"/>
                <a:gd name="connsiteX1321" fmla="*/ 504979 w 547998"/>
                <a:gd name="connsiteY1321" fmla="*/ 129720 h 513723"/>
                <a:gd name="connsiteX1322" fmla="*/ 505782 w 547998"/>
                <a:gd name="connsiteY1322" fmla="*/ 130018 h 513723"/>
                <a:gd name="connsiteX1323" fmla="*/ 506536 w 547998"/>
                <a:gd name="connsiteY1323" fmla="*/ 126191 h 513723"/>
                <a:gd name="connsiteX1324" fmla="*/ 507117 w 547998"/>
                <a:gd name="connsiteY1324" fmla="*/ 123426 h 513723"/>
                <a:gd name="connsiteX1325" fmla="*/ 506673 w 547998"/>
                <a:gd name="connsiteY1325" fmla="*/ 122228 h 513723"/>
                <a:gd name="connsiteX1326" fmla="*/ 509075 w 547998"/>
                <a:gd name="connsiteY1326" fmla="*/ 121501 h 513723"/>
                <a:gd name="connsiteX1327" fmla="*/ 509198 w 547998"/>
                <a:gd name="connsiteY1327" fmla="*/ 116976 h 513723"/>
                <a:gd name="connsiteX1328" fmla="*/ 510094 w 547998"/>
                <a:gd name="connsiteY1328" fmla="*/ 115560 h 513723"/>
                <a:gd name="connsiteX1329" fmla="*/ 511142 w 547998"/>
                <a:gd name="connsiteY1329" fmla="*/ 113984 h 513723"/>
                <a:gd name="connsiteX1330" fmla="*/ 509127 w 547998"/>
                <a:gd name="connsiteY1330" fmla="*/ 108242 h 513723"/>
                <a:gd name="connsiteX1331" fmla="*/ 508136 w 547998"/>
                <a:gd name="connsiteY1331" fmla="*/ 107586 h 513723"/>
                <a:gd name="connsiteX1332" fmla="*/ 509155 w 547998"/>
                <a:gd name="connsiteY1332" fmla="*/ 98947 h 513723"/>
                <a:gd name="connsiteX1333" fmla="*/ 506324 w 547998"/>
                <a:gd name="connsiteY1333" fmla="*/ 95101 h 513723"/>
                <a:gd name="connsiteX1334" fmla="*/ 505031 w 547998"/>
                <a:gd name="connsiteY1334" fmla="*/ 93686 h 513723"/>
                <a:gd name="connsiteX1335" fmla="*/ 503691 w 547998"/>
                <a:gd name="connsiteY1335" fmla="*/ 87939 h 513723"/>
                <a:gd name="connsiteX1336" fmla="*/ 496538 w 547998"/>
                <a:gd name="connsiteY1336" fmla="*/ 88491 h 513723"/>
                <a:gd name="connsiteX1337" fmla="*/ 496241 w 547998"/>
                <a:gd name="connsiteY1337" fmla="*/ 92053 h 513723"/>
                <a:gd name="connsiteX1338" fmla="*/ 494141 w 547998"/>
                <a:gd name="connsiteY1338" fmla="*/ 90727 h 513723"/>
                <a:gd name="connsiteX1339" fmla="*/ 495906 w 547998"/>
                <a:gd name="connsiteY1339" fmla="*/ 101655 h 513723"/>
                <a:gd name="connsiteX1340" fmla="*/ 223283 w 547998"/>
                <a:gd name="connsiteY1340" fmla="*/ 311268 h 513723"/>
                <a:gd name="connsiteX1341" fmla="*/ 217508 w 547998"/>
                <a:gd name="connsiteY1341" fmla="*/ 311268 h 513723"/>
                <a:gd name="connsiteX1342" fmla="*/ 217508 w 547998"/>
                <a:gd name="connsiteY1342" fmla="*/ 311654 h 513723"/>
                <a:gd name="connsiteX1343" fmla="*/ 223283 w 547998"/>
                <a:gd name="connsiteY1343" fmla="*/ 311654 h 513723"/>
                <a:gd name="connsiteX1344" fmla="*/ 216899 w 547998"/>
                <a:gd name="connsiteY1344" fmla="*/ 323092 h 513723"/>
                <a:gd name="connsiteX1345" fmla="*/ 220395 w 547998"/>
                <a:gd name="connsiteY1345" fmla="*/ 325564 h 513723"/>
                <a:gd name="connsiteX1346" fmla="*/ 223892 w 547998"/>
                <a:gd name="connsiteY1346" fmla="*/ 323092 h 513723"/>
                <a:gd name="connsiteX1347" fmla="*/ 223892 w 547998"/>
                <a:gd name="connsiteY1347" fmla="*/ 322705 h 513723"/>
                <a:gd name="connsiteX1348" fmla="*/ 216899 w 547998"/>
                <a:gd name="connsiteY1348" fmla="*/ 322705 h 513723"/>
                <a:gd name="connsiteX1349" fmla="*/ 209779 w 547998"/>
                <a:gd name="connsiteY1349" fmla="*/ 284193 h 513723"/>
                <a:gd name="connsiteX1350" fmla="*/ 205532 w 547998"/>
                <a:gd name="connsiteY1350" fmla="*/ 286345 h 513723"/>
                <a:gd name="connsiteX1351" fmla="*/ 207981 w 547998"/>
                <a:gd name="connsiteY1351" fmla="*/ 286345 h 513723"/>
                <a:gd name="connsiteX1352" fmla="*/ 206325 w 547998"/>
                <a:gd name="connsiteY1352" fmla="*/ 286250 h 513723"/>
                <a:gd name="connsiteX1353" fmla="*/ 209732 w 547998"/>
                <a:gd name="connsiteY1353" fmla="*/ 284759 h 513723"/>
                <a:gd name="connsiteX1354" fmla="*/ 213138 w 547998"/>
                <a:gd name="connsiteY1354" fmla="*/ 286250 h 513723"/>
                <a:gd name="connsiteX1355" fmla="*/ 211492 w 547998"/>
                <a:gd name="connsiteY1355" fmla="*/ 286250 h 513723"/>
                <a:gd name="connsiteX1356" fmla="*/ 213941 w 547998"/>
                <a:gd name="connsiteY1356" fmla="*/ 286345 h 513723"/>
                <a:gd name="connsiteX1357" fmla="*/ 209784 w 547998"/>
                <a:gd name="connsiteY1357" fmla="*/ 284193 h 513723"/>
                <a:gd name="connsiteX1358" fmla="*/ 223288 w 547998"/>
                <a:gd name="connsiteY1358" fmla="*/ 289487 h 513723"/>
                <a:gd name="connsiteX1359" fmla="*/ 217508 w 547998"/>
                <a:gd name="connsiteY1359" fmla="*/ 289487 h 513723"/>
                <a:gd name="connsiteX1360" fmla="*/ 217508 w 547998"/>
                <a:gd name="connsiteY1360" fmla="*/ 289874 h 513723"/>
                <a:gd name="connsiteX1361" fmla="*/ 223283 w 547998"/>
                <a:gd name="connsiteY1361" fmla="*/ 289874 h 513723"/>
                <a:gd name="connsiteX1362" fmla="*/ 206249 w 547998"/>
                <a:gd name="connsiteY1362" fmla="*/ 301312 h 513723"/>
                <a:gd name="connsiteX1363" fmla="*/ 209741 w 547998"/>
                <a:gd name="connsiteY1363" fmla="*/ 303784 h 513723"/>
                <a:gd name="connsiteX1364" fmla="*/ 213237 w 547998"/>
                <a:gd name="connsiteY1364" fmla="*/ 301312 h 513723"/>
                <a:gd name="connsiteX1365" fmla="*/ 213237 w 547998"/>
                <a:gd name="connsiteY1365" fmla="*/ 300925 h 513723"/>
                <a:gd name="connsiteX1366" fmla="*/ 206249 w 547998"/>
                <a:gd name="connsiteY1366" fmla="*/ 300925 h 513723"/>
                <a:gd name="connsiteX1367" fmla="*/ 220433 w 547998"/>
                <a:gd name="connsiteY1367" fmla="*/ 305973 h 513723"/>
                <a:gd name="connsiteX1368" fmla="*/ 216187 w 547998"/>
                <a:gd name="connsiteY1368" fmla="*/ 308125 h 513723"/>
                <a:gd name="connsiteX1369" fmla="*/ 218635 w 547998"/>
                <a:gd name="connsiteY1369" fmla="*/ 308125 h 513723"/>
                <a:gd name="connsiteX1370" fmla="*/ 216974 w 547998"/>
                <a:gd name="connsiteY1370" fmla="*/ 308031 h 513723"/>
                <a:gd name="connsiteX1371" fmla="*/ 220381 w 547998"/>
                <a:gd name="connsiteY1371" fmla="*/ 306544 h 513723"/>
                <a:gd name="connsiteX1372" fmla="*/ 223788 w 547998"/>
                <a:gd name="connsiteY1372" fmla="*/ 308031 h 513723"/>
                <a:gd name="connsiteX1373" fmla="*/ 222127 w 547998"/>
                <a:gd name="connsiteY1373" fmla="*/ 308031 h 513723"/>
                <a:gd name="connsiteX1374" fmla="*/ 224576 w 547998"/>
                <a:gd name="connsiteY1374" fmla="*/ 308125 h 513723"/>
                <a:gd name="connsiteX1375" fmla="*/ 220419 w 547998"/>
                <a:gd name="connsiteY1375" fmla="*/ 305973 h 513723"/>
                <a:gd name="connsiteX1376" fmla="*/ 222273 w 547998"/>
                <a:gd name="connsiteY1376" fmla="*/ 311914 h 513723"/>
                <a:gd name="connsiteX1377" fmla="*/ 218499 w 547998"/>
                <a:gd name="connsiteY1377" fmla="*/ 311914 h 513723"/>
                <a:gd name="connsiteX1378" fmla="*/ 218499 w 547998"/>
                <a:gd name="connsiteY1378" fmla="*/ 321502 h 513723"/>
                <a:gd name="connsiteX1379" fmla="*/ 222273 w 547998"/>
                <a:gd name="connsiteY1379" fmla="*/ 321502 h 513723"/>
                <a:gd name="connsiteX1380" fmla="*/ 211619 w 547998"/>
                <a:gd name="connsiteY1380" fmla="*/ 311914 h 513723"/>
                <a:gd name="connsiteX1381" fmla="*/ 207844 w 547998"/>
                <a:gd name="connsiteY1381" fmla="*/ 311914 h 513723"/>
                <a:gd name="connsiteX1382" fmla="*/ 207844 w 547998"/>
                <a:gd name="connsiteY1382" fmla="*/ 321502 h 513723"/>
                <a:gd name="connsiteX1383" fmla="*/ 211619 w 547998"/>
                <a:gd name="connsiteY1383" fmla="*/ 321502 h 513723"/>
                <a:gd name="connsiteX1384" fmla="*/ 212615 w 547998"/>
                <a:gd name="connsiteY1384" fmla="*/ 311272 h 513723"/>
                <a:gd name="connsiteX1385" fmla="*/ 206853 w 547998"/>
                <a:gd name="connsiteY1385" fmla="*/ 311272 h 513723"/>
                <a:gd name="connsiteX1386" fmla="*/ 206853 w 547998"/>
                <a:gd name="connsiteY1386" fmla="*/ 311659 h 513723"/>
                <a:gd name="connsiteX1387" fmla="*/ 212629 w 547998"/>
                <a:gd name="connsiteY1387" fmla="*/ 311659 h 513723"/>
                <a:gd name="connsiteX1388" fmla="*/ 206231 w 547998"/>
                <a:gd name="connsiteY1388" fmla="*/ 323097 h 513723"/>
                <a:gd name="connsiteX1389" fmla="*/ 209722 w 547998"/>
                <a:gd name="connsiteY1389" fmla="*/ 325569 h 513723"/>
                <a:gd name="connsiteX1390" fmla="*/ 213219 w 547998"/>
                <a:gd name="connsiteY1390" fmla="*/ 323097 h 513723"/>
                <a:gd name="connsiteX1391" fmla="*/ 213219 w 547998"/>
                <a:gd name="connsiteY1391" fmla="*/ 322710 h 513723"/>
                <a:gd name="connsiteX1392" fmla="*/ 206249 w 547998"/>
                <a:gd name="connsiteY1392" fmla="*/ 322710 h 513723"/>
                <a:gd name="connsiteX1393" fmla="*/ 416329 w 547998"/>
                <a:gd name="connsiteY1393" fmla="*/ 443856 h 513723"/>
                <a:gd name="connsiteX1394" fmla="*/ 418688 w 547998"/>
                <a:gd name="connsiteY1394" fmla="*/ 435901 h 513723"/>
                <a:gd name="connsiteX1395" fmla="*/ 416721 w 547998"/>
                <a:gd name="connsiteY1395" fmla="*/ 435401 h 513723"/>
                <a:gd name="connsiteX1396" fmla="*/ 416853 w 547998"/>
                <a:gd name="connsiteY1396" fmla="*/ 425671 h 513723"/>
                <a:gd name="connsiteX1397" fmla="*/ 410167 w 547998"/>
                <a:gd name="connsiteY1397" fmla="*/ 428059 h 513723"/>
                <a:gd name="connsiteX1398" fmla="*/ 409072 w 547998"/>
                <a:gd name="connsiteY1398" fmla="*/ 427889 h 513723"/>
                <a:gd name="connsiteX1399" fmla="*/ 404207 w 547998"/>
                <a:gd name="connsiteY1399" fmla="*/ 436339 h 513723"/>
                <a:gd name="connsiteX1400" fmla="*/ 402721 w 547998"/>
                <a:gd name="connsiteY1400" fmla="*/ 434853 h 513723"/>
                <a:gd name="connsiteX1401" fmla="*/ 397134 w 547998"/>
                <a:gd name="connsiteY1401" fmla="*/ 436184 h 513723"/>
                <a:gd name="connsiteX1402" fmla="*/ 394950 w 547998"/>
                <a:gd name="connsiteY1402" fmla="*/ 442063 h 513723"/>
                <a:gd name="connsiteX1403" fmla="*/ 395054 w 547998"/>
                <a:gd name="connsiteY1403" fmla="*/ 444375 h 513723"/>
                <a:gd name="connsiteX1404" fmla="*/ 392223 w 547998"/>
                <a:gd name="connsiteY1404" fmla="*/ 449400 h 513723"/>
                <a:gd name="connsiteX1405" fmla="*/ 394808 w 547998"/>
                <a:gd name="connsiteY1405" fmla="*/ 452071 h 513723"/>
                <a:gd name="connsiteX1406" fmla="*/ 393577 w 547998"/>
                <a:gd name="connsiteY1406" fmla="*/ 453014 h 513723"/>
                <a:gd name="connsiteX1407" fmla="*/ 392836 w 547998"/>
                <a:gd name="connsiteY1407" fmla="*/ 456421 h 513723"/>
                <a:gd name="connsiteX1408" fmla="*/ 391670 w 547998"/>
                <a:gd name="connsiteY1408" fmla="*/ 459833 h 513723"/>
                <a:gd name="connsiteX1409" fmla="*/ 394063 w 547998"/>
                <a:gd name="connsiteY1409" fmla="*/ 459889 h 513723"/>
                <a:gd name="connsiteX1410" fmla="*/ 400933 w 547998"/>
                <a:gd name="connsiteY1410" fmla="*/ 449476 h 513723"/>
                <a:gd name="connsiteX1411" fmla="*/ 402726 w 547998"/>
                <a:gd name="connsiteY1411" fmla="*/ 449117 h 513723"/>
                <a:gd name="connsiteX1412" fmla="*/ 410096 w 547998"/>
                <a:gd name="connsiteY1412" fmla="*/ 437415 h 513723"/>
                <a:gd name="connsiteX1413" fmla="*/ 409681 w 547998"/>
                <a:gd name="connsiteY1413" fmla="*/ 438656 h 513723"/>
                <a:gd name="connsiteX1414" fmla="*/ 402731 w 547998"/>
                <a:gd name="connsiteY1414" fmla="*/ 450061 h 513723"/>
                <a:gd name="connsiteX1415" fmla="*/ 401084 w 547998"/>
                <a:gd name="connsiteY1415" fmla="*/ 450391 h 513723"/>
                <a:gd name="connsiteX1416" fmla="*/ 394398 w 547998"/>
                <a:gd name="connsiteY1416" fmla="*/ 461635 h 513723"/>
                <a:gd name="connsiteX1417" fmla="*/ 399763 w 547998"/>
                <a:gd name="connsiteY1417" fmla="*/ 457926 h 513723"/>
                <a:gd name="connsiteX1418" fmla="*/ 402735 w 547998"/>
                <a:gd name="connsiteY1418" fmla="*/ 456322 h 513723"/>
                <a:gd name="connsiteX1419" fmla="*/ 404788 w 547998"/>
                <a:gd name="connsiteY1419" fmla="*/ 454038 h 513723"/>
                <a:gd name="connsiteX1420" fmla="*/ 404363 w 547998"/>
                <a:gd name="connsiteY1420" fmla="*/ 453420 h 513723"/>
                <a:gd name="connsiteX1421" fmla="*/ 408610 w 547998"/>
                <a:gd name="connsiteY1421" fmla="*/ 453850 h 513723"/>
                <a:gd name="connsiteX1422" fmla="*/ 413918 w 547998"/>
                <a:gd name="connsiteY1422" fmla="*/ 450938 h 513723"/>
                <a:gd name="connsiteX1423" fmla="*/ 413300 w 547998"/>
                <a:gd name="connsiteY1423" fmla="*/ 448659 h 513723"/>
                <a:gd name="connsiteX1424" fmla="*/ 411884 w 547998"/>
                <a:gd name="connsiteY1424" fmla="*/ 447343 h 513723"/>
                <a:gd name="connsiteX1425" fmla="*/ 416339 w 547998"/>
                <a:gd name="connsiteY1425" fmla="*/ 443847 h 513723"/>
                <a:gd name="connsiteX1426" fmla="*/ 209784 w 547998"/>
                <a:gd name="connsiteY1426" fmla="*/ 305973 h 513723"/>
                <a:gd name="connsiteX1427" fmla="*/ 205537 w 547998"/>
                <a:gd name="connsiteY1427" fmla="*/ 308125 h 513723"/>
                <a:gd name="connsiteX1428" fmla="*/ 207986 w 547998"/>
                <a:gd name="connsiteY1428" fmla="*/ 308125 h 513723"/>
                <a:gd name="connsiteX1429" fmla="*/ 206330 w 547998"/>
                <a:gd name="connsiteY1429" fmla="*/ 308031 h 513723"/>
                <a:gd name="connsiteX1430" fmla="*/ 209736 w 547998"/>
                <a:gd name="connsiteY1430" fmla="*/ 306544 h 513723"/>
                <a:gd name="connsiteX1431" fmla="*/ 213143 w 547998"/>
                <a:gd name="connsiteY1431" fmla="*/ 308031 h 513723"/>
                <a:gd name="connsiteX1432" fmla="*/ 211492 w 547998"/>
                <a:gd name="connsiteY1432" fmla="*/ 308031 h 513723"/>
                <a:gd name="connsiteX1433" fmla="*/ 213941 w 547998"/>
                <a:gd name="connsiteY1433" fmla="*/ 308125 h 513723"/>
                <a:gd name="connsiteX1434" fmla="*/ 209784 w 547998"/>
                <a:gd name="connsiteY1434" fmla="*/ 305973 h 513723"/>
                <a:gd name="connsiteX1435" fmla="*/ 211638 w 547998"/>
                <a:gd name="connsiteY1435" fmla="*/ 290129 h 513723"/>
                <a:gd name="connsiteX1436" fmla="*/ 207863 w 547998"/>
                <a:gd name="connsiteY1436" fmla="*/ 290129 h 513723"/>
                <a:gd name="connsiteX1437" fmla="*/ 207863 w 547998"/>
                <a:gd name="connsiteY1437" fmla="*/ 299717 h 513723"/>
                <a:gd name="connsiteX1438" fmla="*/ 211638 w 547998"/>
                <a:gd name="connsiteY1438" fmla="*/ 299717 h 513723"/>
                <a:gd name="connsiteX1439" fmla="*/ 212634 w 547998"/>
                <a:gd name="connsiteY1439" fmla="*/ 289487 h 513723"/>
                <a:gd name="connsiteX1440" fmla="*/ 206853 w 547998"/>
                <a:gd name="connsiteY1440" fmla="*/ 289487 h 513723"/>
                <a:gd name="connsiteX1441" fmla="*/ 206853 w 547998"/>
                <a:gd name="connsiteY1441" fmla="*/ 289874 h 513723"/>
                <a:gd name="connsiteX1442" fmla="*/ 212629 w 547998"/>
                <a:gd name="connsiteY1442" fmla="*/ 289874 h 513723"/>
                <a:gd name="connsiteX1443" fmla="*/ 244592 w 547998"/>
                <a:gd name="connsiteY1443" fmla="*/ 311268 h 513723"/>
                <a:gd name="connsiteX1444" fmla="*/ 238811 w 547998"/>
                <a:gd name="connsiteY1444" fmla="*/ 311268 h 513723"/>
                <a:gd name="connsiteX1445" fmla="*/ 238811 w 547998"/>
                <a:gd name="connsiteY1445" fmla="*/ 311654 h 513723"/>
                <a:gd name="connsiteX1446" fmla="*/ 244587 w 547998"/>
                <a:gd name="connsiteY1446" fmla="*/ 311654 h 513723"/>
                <a:gd name="connsiteX1447" fmla="*/ 141347 w 547998"/>
                <a:gd name="connsiteY1447" fmla="*/ 275228 h 513723"/>
                <a:gd name="connsiteX1448" fmla="*/ 143423 w 547998"/>
                <a:gd name="connsiteY1448" fmla="*/ 275228 h 513723"/>
                <a:gd name="connsiteX1449" fmla="*/ 144759 w 547998"/>
                <a:gd name="connsiteY1449" fmla="*/ 275672 h 513723"/>
                <a:gd name="connsiteX1450" fmla="*/ 144829 w 547998"/>
                <a:gd name="connsiteY1450" fmla="*/ 275379 h 513723"/>
                <a:gd name="connsiteX1451" fmla="*/ 143475 w 547998"/>
                <a:gd name="connsiteY1451" fmla="*/ 274907 h 513723"/>
                <a:gd name="connsiteX1452" fmla="*/ 141347 w 547998"/>
                <a:gd name="connsiteY1452" fmla="*/ 274907 h 513723"/>
                <a:gd name="connsiteX1453" fmla="*/ 141347 w 547998"/>
                <a:gd name="connsiteY1453" fmla="*/ 272638 h 513723"/>
                <a:gd name="connsiteX1454" fmla="*/ 143419 w 547998"/>
                <a:gd name="connsiteY1454" fmla="*/ 272638 h 513723"/>
                <a:gd name="connsiteX1455" fmla="*/ 144754 w 547998"/>
                <a:gd name="connsiteY1455" fmla="*/ 273166 h 513723"/>
                <a:gd name="connsiteX1456" fmla="*/ 144839 w 547998"/>
                <a:gd name="connsiteY1456" fmla="*/ 272883 h 513723"/>
                <a:gd name="connsiteX1457" fmla="*/ 143485 w 547998"/>
                <a:gd name="connsiteY1457" fmla="*/ 272345 h 513723"/>
                <a:gd name="connsiteX1458" fmla="*/ 141352 w 547998"/>
                <a:gd name="connsiteY1458" fmla="*/ 272345 h 513723"/>
                <a:gd name="connsiteX1459" fmla="*/ 141347 w 547998"/>
                <a:gd name="connsiteY1459" fmla="*/ 270047 h 513723"/>
                <a:gd name="connsiteX1460" fmla="*/ 143414 w 547998"/>
                <a:gd name="connsiteY1460" fmla="*/ 270047 h 513723"/>
                <a:gd name="connsiteX1461" fmla="*/ 144744 w 547998"/>
                <a:gd name="connsiteY1461" fmla="*/ 270642 h 513723"/>
                <a:gd name="connsiteX1462" fmla="*/ 144839 w 547998"/>
                <a:gd name="connsiteY1462" fmla="*/ 270359 h 513723"/>
                <a:gd name="connsiteX1463" fmla="*/ 143485 w 547998"/>
                <a:gd name="connsiteY1463" fmla="*/ 269755 h 513723"/>
                <a:gd name="connsiteX1464" fmla="*/ 141347 w 547998"/>
                <a:gd name="connsiteY1464" fmla="*/ 269755 h 513723"/>
                <a:gd name="connsiteX1465" fmla="*/ 141347 w 547998"/>
                <a:gd name="connsiteY1465" fmla="*/ 282995 h 513723"/>
                <a:gd name="connsiteX1466" fmla="*/ 143419 w 547998"/>
                <a:gd name="connsiteY1466" fmla="*/ 282995 h 513723"/>
                <a:gd name="connsiteX1467" fmla="*/ 144754 w 547998"/>
                <a:gd name="connsiteY1467" fmla="*/ 283466 h 513723"/>
                <a:gd name="connsiteX1468" fmla="*/ 144829 w 547998"/>
                <a:gd name="connsiteY1468" fmla="*/ 283179 h 513723"/>
                <a:gd name="connsiteX1469" fmla="*/ 143475 w 547998"/>
                <a:gd name="connsiteY1469" fmla="*/ 282707 h 513723"/>
                <a:gd name="connsiteX1470" fmla="*/ 141347 w 547998"/>
                <a:gd name="connsiteY1470" fmla="*/ 282707 h 513723"/>
                <a:gd name="connsiteX1471" fmla="*/ 141347 w 547998"/>
                <a:gd name="connsiteY1471" fmla="*/ 267461 h 513723"/>
                <a:gd name="connsiteX1472" fmla="*/ 143414 w 547998"/>
                <a:gd name="connsiteY1472" fmla="*/ 267461 h 513723"/>
                <a:gd name="connsiteX1473" fmla="*/ 144744 w 547998"/>
                <a:gd name="connsiteY1473" fmla="*/ 268141 h 513723"/>
                <a:gd name="connsiteX1474" fmla="*/ 144848 w 547998"/>
                <a:gd name="connsiteY1474" fmla="*/ 267867 h 513723"/>
                <a:gd name="connsiteX1475" fmla="*/ 143494 w 547998"/>
                <a:gd name="connsiteY1475" fmla="*/ 267174 h 513723"/>
                <a:gd name="connsiteX1476" fmla="*/ 141347 w 547998"/>
                <a:gd name="connsiteY1476" fmla="*/ 267174 h 513723"/>
                <a:gd name="connsiteX1477" fmla="*/ 141347 w 547998"/>
                <a:gd name="connsiteY1477" fmla="*/ 280409 h 513723"/>
                <a:gd name="connsiteX1478" fmla="*/ 143419 w 547998"/>
                <a:gd name="connsiteY1478" fmla="*/ 280409 h 513723"/>
                <a:gd name="connsiteX1479" fmla="*/ 144754 w 547998"/>
                <a:gd name="connsiteY1479" fmla="*/ 280881 h 513723"/>
                <a:gd name="connsiteX1480" fmla="*/ 144834 w 547998"/>
                <a:gd name="connsiteY1480" fmla="*/ 280593 h 513723"/>
                <a:gd name="connsiteX1481" fmla="*/ 143480 w 547998"/>
                <a:gd name="connsiteY1481" fmla="*/ 280093 h 513723"/>
                <a:gd name="connsiteX1482" fmla="*/ 141347 w 547998"/>
                <a:gd name="connsiteY1482" fmla="*/ 280093 h 513723"/>
                <a:gd name="connsiteX1483" fmla="*/ 141347 w 547998"/>
                <a:gd name="connsiteY1483" fmla="*/ 277818 h 513723"/>
                <a:gd name="connsiteX1484" fmla="*/ 143419 w 547998"/>
                <a:gd name="connsiteY1484" fmla="*/ 277818 h 513723"/>
                <a:gd name="connsiteX1485" fmla="*/ 144754 w 547998"/>
                <a:gd name="connsiteY1485" fmla="*/ 278333 h 513723"/>
                <a:gd name="connsiteX1486" fmla="*/ 144839 w 547998"/>
                <a:gd name="connsiteY1486" fmla="*/ 278045 h 513723"/>
                <a:gd name="connsiteX1487" fmla="*/ 143485 w 547998"/>
                <a:gd name="connsiteY1487" fmla="*/ 277521 h 513723"/>
                <a:gd name="connsiteX1488" fmla="*/ 141352 w 547998"/>
                <a:gd name="connsiteY1488" fmla="*/ 277521 h 513723"/>
                <a:gd name="connsiteX1489" fmla="*/ 141347 w 547998"/>
                <a:gd name="connsiteY1489" fmla="*/ 264871 h 513723"/>
                <a:gd name="connsiteX1490" fmla="*/ 143414 w 547998"/>
                <a:gd name="connsiteY1490" fmla="*/ 264871 h 513723"/>
                <a:gd name="connsiteX1491" fmla="*/ 144744 w 547998"/>
                <a:gd name="connsiteY1491" fmla="*/ 265484 h 513723"/>
                <a:gd name="connsiteX1492" fmla="*/ 144844 w 547998"/>
                <a:gd name="connsiteY1492" fmla="*/ 265201 h 513723"/>
                <a:gd name="connsiteX1493" fmla="*/ 143489 w 547998"/>
                <a:gd name="connsiteY1493" fmla="*/ 264574 h 513723"/>
                <a:gd name="connsiteX1494" fmla="*/ 141347 w 547998"/>
                <a:gd name="connsiteY1494" fmla="*/ 264574 h 513723"/>
                <a:gd name="connsiteX1495" fmla="*/ 144848 w 547998"/>
                <a:gd name="connsiteY1495" fmla="*/ 249772 h 513723"/>
                <a:gd name="connsiteX1496" fmla="*/ 143494 w 547998"/>
                <a:gd name="connsiteY1496" fmla="*/ 249045 h 513723"/>
                <a:gd name="connsiteX1497" fmla="*/ 141347 w 547998"/>
                <a:gd name="connsiteY1497" fmla="*/ 249045 h 513723"/>
                <a:gd name="connsiteX1498" fmla="*/ 141347 w 547998"/>
                <a:gd name="connsiteY1498" fmla="*/ 249347 h 513723"/>
                <a:gd name="connsiteX1499" fmla="*/ 143409 w 547998"/>
                <a:gd name="connsiteY1499" fmla="*/ 249347 h 513723"/>
                <a:gd name="connsiteX1500" fmla="*/ 144740 w 547998"/>
                <a:gd name="connsiteY1500" fmla="*/ 250065 h 513723"/>
                <a:gd name="connsiteX1501" fmla="*/ 141347 w 547998"/>
                <a:gd name="connsiteY1501" fmla="*/ 251919 h 513723"/>
                <a:gd name="connsiteX1502" fmla="*/ 143414 w 547998"/>
                <a:gd name="connsiteY1502" fmla="*/ 251919 h 513723"/>
                <a:gd name="connsiteX1503" fmla="*/ 144744 w 547998"/>
                <a:gd name="connsiteY1503" fmla="*/ 252603 h 513723"/>
                <a:gd name="connsiteX1504" fmla="*/ 144848 w 547998"/>
                <a:gd name="connsiteY1504" fmla="*/ 252329 h 513723"/>
                <a:gd name="connsiteX1505" fmla="*/ 143494 w 547998"/>
                <a:gd name="connsiteY1505" fmla="*/ 251631 h 513723"/>
                <a:gd name="connsiteX1506" fmla="*/ 141347 w 547998"/>
                <a:gd name="connsiteY1506" fmla="*/ 251631 h 513723"/>
                <a:gd name="connsiteX1507" fmla="*/ 141347 w 547998"/>
                <a:gd name="connsiteY1507" fmla="*/ 254509 h 513723"/>
                <a:gd name="connsiteX1508" fmla="*/ 143414 w 547998"/>
                <a:gd name="connsiteY1508" fmla="*/ 254509 h 513723"/>
                <a:gd name="connsiteX1509" fmla="*/ 144744 w 547998"/>
                <a:gd name="connsiteY1509" fmla="*/ 255165 h 513723"/>
                <a:gd name="connsiteX1510" fmla="*/ 144848 w 547998"/>
                <a:gd name="connsiteY1510" fmla="*/ 254887 h 513723"/>
                <a:gd name="connsiteX1511" fmla="*/ 143494 w 547998"/>
                <a:gd name="connsiteY1511" fmla="*/ 254217 h 513723"/>
                <a:gd name="connsiteX1512" fmla="*/ 141347 w 547998"/>
                <a:gd name="connsiteY1512" fmla="*/ 254217 h 513723"/>
                <a:gd name="connsiteX1513" fmla="*/ 141347 w 547998"/>
                <a:gd name="connsiteY1513" fmla="*/ 259700 h 513723"/>
                <a:gd name="connsiteX1514" fmla="*/ 143414 w 547998"/>
                <a:gd name="connsiteY1514" fmla="*/ 259700 h 513723"/>
                <a:gd name="connsiteX1515" fmla="*/ 144744 w 547998"/>
                <a:gd name="connsiteY1515" fmla="*/ 260398 h 513723"/>
                <a:gd name="connsiteX1516" fmla="*/ 144853 w 547998"/>
                <a:gd name="connsiteY1516" fmla="*/ 260124 h 513723"/>
                <a:gd name="connsiteX1517" fmla="*/ 143499 w 547998"/>
                <a:gd name="connsiteY1517" fmla="*/ 259412 h 513723"/>
                <a:gd name="connsiteX1518" fmla="*/ 141352 w 547998"/>
                <a:gd name="connsiteY1518" fmla="*/ 259412 h 513723"/>
                <a:gd name="connsiteX1519" fmla="*/ 141347 w 547998"/>
                <a:gd name="connsiteY1519" fmla="*/ 257114 h 513723"/>
                <a:gd name="connsiteX1520" fmla="*/ 143409 w 547998"/>
                <a:gd name="connsiteY1520" fmla="*/ 257114 h 513723"/>
                <a:gd name="connsiteX1521" fmla="*/ 144740 w 547998"/>
                <a:gd name="connsiteY1521" fmla="*/ 257836 h 513723"/>
                <a:gd name="connsiteX1522" fmla="*/ 144853 w 547998"/>
                <a:gd name="connsiteY1522" fmla="*/ 257567 h 513723"/>
                <a:gd name="connsiteX1523" fmla="*/ 143499 w 547998"/>
                <a:gd name="connsiteY1523" fmla="*/ 256826 h 513723"/>
                <a:gd name="connsiteX1524" fmla="*/ 141352 w 547998"/>
                <a:gd name="connsiteY1524" fmla="*/ 256826 h 513723"/>
                <a:gd name="connsiteX1525" fmla="*/ 141347 w 547998"/>
                <a:gd name="connsiteY1525" fmla="*/ 262304 h 513723"/>
                <a:gd name="connsiteX1526" fmla="*/ 143414 w 547998"/>
                <a:gd name="connsiteY1526" fmla="*/ 262304 h 513723"/>
                <a:gd name="connsiteX1527" fmla="*/ 144744 w 547998"/>
                <a:gd name="connsiteY1527" fmla="*/ 262974 h 513723"/>
                <a:gd name="connsiteX1528" fmla="*/ 144848 w 547998"/>
                <a:gd name="connsiteY1528" fmla="*/ 262701 h 513723"/>
                <a:gd name="connsiteX1529" fmla="*/ 143494 w 547998"/>
                <a:gd name="connsiteY1529" fmla="*/ 262016 h 513723"/>
                <a:gd name="connsiteX1530" fmla="*/ 141347 w 547998"/>
                <a:gd name="connsiteY1530" fmla="*/ 262016 h 513723"/>
                <a:gd name="connsiteX1531" fmla="*/ 141347 w 547998"/>
                <a:gd name="connsiteY1531" fmla="*/ 285609 h 513723"/>
                <a:gd name="connsiteX1532" fmla="*/ 143409 w 547998"/>
                <a:gd name="connsiteY1532" fmla="*/ 285609 h 513723"/>
                <a:gd name="connsiteX1533" fmla="*/ 144763 w 547998"/>
                <a:gd name="connsiteY1533" fmla="*/ 285996 h 513723"/>
                <a:gd name="connsiteX1534" fmla="*/ 144825 w 547998"/>
                <a:gd name="connsiteY1534" fmla="*/ 285703 h 513723"/>
                <a:gd name="connsiteX1535" fmla="*/ 143437 w 547998"/>
                <a:gd name="connsiteY1535" fmla="*/ 285311 h 513723"/>
                <a:gd name="connsiteX1536" fmla="*/ 141342 w 547998"/>
                <a:gd name="connsiteY1536" fmla="*/ 285311 h 513723"/>
                <a:gd name="connsiteX1537" fmla="*/ 141347 w 547998"/>
                <a:gd name="connsiteY1537" fmla="*/ 329627 h 513723"/>
                <a:gd name="connsiteX1538" fmla="*/ 144801 w 547998"/>
                <a:gd name="connsiteY1538" fmla="*/ 329523 h 513723"/>
                <a:gd name="connsiteX1539" fmla="*/ 144801 w 547998"/>
                <a:gd name="connsiteY1539" fmla="*/ 329226 h 513723"/>
                <a:gd name="connsiteX1540" fmla="*/ 141361 w 547998"/>
                <a:gd name="connsiteY1540" fmla="*/ 329325 h 513723"/>
                <a:gd name="connsiteX1541" fmla="*/ 141361 w 547998"/>
                <a:gd name="connsiteY1541" fmla="*/ 329627 h 513723"/>
                <a:gd name="connsiteX1542" fmla="*/ 144811 w 547998"/>
                <a:gd name="connsiteY1542" fmla="*/ 324413 h 513723"/>
                <a:gd name="connsiteX1543" fmla="*/ 144811 w 547998"/>
                <a:gd name="connsiteY1543" fmla="*/ 324111 h 513723"/>
                <a:gd name="connsiteX1544" fmla="*/ 141366 w 547998"/>
                <a:gd name="connsiteY1544" fmla="*/ 324149 h 513723"/>
                <a:gd name="connsiteX1545" fmla="*/ 141366 w 547998"/>
                <a:gd name="connsiteY1545" fmla="*/ 324451 h 513723"/>
                <a:gd name="connsiteX1546" fmla="*/ 144815 w 547998"/>
                <a:gd name="connsiteY1546" fmla="*/ 324413 h 513723"/>
                <a:gd name="connsiteX1547" fmla="*/ 141347 w 547998"/>
                <a:gd name="connsiteY1547" fmla="*/ 332194 h 513723"/>
                <a:gd name="connsiteX1548" fmla="*/ 144806 w 547998"/>
                <a:gd name="connsiteY1548" fmla="*/ 332048 h 513723"/>
                <a:gd name="connsiteX1549" fmla="*/ 144782 w 547998"/>
                <a:gd name="connsiteY1549" fmla="*/ 331750 h 513723"/>
                <a:gd name="connsiteX1550" fmla="*/ 141347 w 547998"/>
                <a:gd name="connsiteY1550" fmla="*/ 331892 h 513723"/>
                <a:gd name="connsiteX1551" fmla="*/ 141347 w 547998"/>
                <a:gd name="connsiteY1551" fmla="*/ 332194 h 513723"/>
                <a:gd name="connsiteX1552" fmla="*/ 141347 w 547998"/>
                <a:gd name="connsiteY1552" fmla="*/ 311480 h 513723"/>
                <a:gd name="connsiteX1553" fmla="*/ 143452 w 547998"/>
                <a:gd name="connsiteY1553" fmla="*/ 311480 h 513723"/>
                <a:gd name="connsiteX1554" fmla="*/ 144806 w 547998"/>
                <a:gd name="connsiteY1554" fmla="*/ 311560 h 513723"/>
                <a:gd name="connsiteX1555" fmla="*/ 144806 w 547998"/>
                <a:gd name="connsiteY1555" fmla="*/ 311258 h 513723"/>
                <a:gd name="connsiteX1556" fmla="*/ 143447 w 547998"/>
                <a:gd name="connsiteY1556" fmla="*/ 311178 h 513723"/>
                <a:gd name="connsiteX1557" fmla="*/ 141352 w 547998"/>
                <a:gd name="connsiteY1557" fmla="*/ 311178 h 513723"/>
                <a:gd name="connsiteX1558" fmla="*/ 141347 w 547998"/>
                <a:gd name="connsiteY1558" fmla="*/ 306290 h 513723"/>
                <a:gd name="connsiteX1559" fmla="*/ 143428 w 547998"/>
                <a:gd name="connsiteY1559" fmla="*/ 306290 h 513723"/>
                <a:gd name="connsiteX1560" fmla="*/ 144782 w 547998"/>
                <a:gd name="connsiteY1560" fmla="*/ 306426 h 513723"/>
                <a:gd name="connsiteX1561" fmla="*/ 144782 w 547998"/>
                <a:gd name="connsiteY1561" fmla="*/ 306124 h 513723"/>
                <a:gd name="connsiteX1562" fmla="*/ 141324 w 547998"/>
                <a:gd name="connsiteY1562" fmla="*/ 305988 h 513723"/>
                <a:gd name="connsiteX1563" fmla="*/ 141324 w 547998"/>
                <a:gd name="connsiteY1563" fmla="*/ 306290 h 513723"/>
                <a:gd name="connsiteX1564" fmla="*/ 141324 w 547998"/>
                <a:gd name="connsiteY1564" fmla="*/ 327008 h 513723"/>
                <a:gd name="connsiteX1565" fmla="*/ 144777 w 547998"/>
                <a:gd name="connsiteY1565" fmla="*/ 326938 h 513723"/>
                <a:gd name="connsiteX1566" fmla="*/ 144777 w 547998"/>
                <a:gd name="connsiteY1566" fmla="*/ 326636 h 513723"/>
                <a:gd name="connsiteX1567" fmla="*/ 141338 w 547998"/>
                <a:gd name="connsiteY1567" fmla="*/ 326706 h 513723"/>
                <a:gd name="connsiteX1568" fmla="*/ 141338 w 547998"/>
                <a:gd name="connsiteY1568" fmla="*/ 327004 h 513723"/>
                <a:gd name="connsiteX1569" fmla="*/ 141338 w 547998"/>
                <a:gd name="connsiteY1569" fmla="*/ 308875 h 513723"/>
                <a:gd name="connsiteX1570" fmla="*/ 143452 w 547998"/>
                <a:gd name="connsiteY1570" fmla="*/ 308875 h 513723"/>
                <a:gd name="connsiteX1571" fmla="*/ 144806 w 547998"/>
                <a:gd name="connsiteY1571" fmla="*/ 308984 h 513723"/>
                <a:gd name="connsiteX1572" fmla="*/ 144806 w 547998"/>
                <a:gd name="connsiteY1572" fmla="*/ 308682 h 513723"/>
                <a:gd name="connsiteX1573" fmla="*/ 143452 w 547998"/>
                <a:gd name="connsiteY1573" fmla="*/ 308602 h 513723"/>
                <a:gd name="connsiteX1574" fmla="*/ 141357 w 547998"/>
                <a:gd name="connsiteY1574" fmla="*/ 308602 h 513723"/>
                <a:gd name="connsiteX1575" fmla="*/ 141338 w 547998"/>
                <a:gd name="connsiteY1575" fmla="*/ 290747 h 513723"/>
                <a:gd name="connsiteX1576" fmla="*/ 144759 w 547998"/>
                <a:gd name="connsiteY1576" fmla="*/ 291049 h 513723"/>
                <a:gd name="connsiteX1577" fmla="*/ 144811 w 547998"/>
                <a:gd name="connsiteY1577" fmla="*/ 290752 h 513723"/>
                <a:gd name="connsiteX1578" fmla="*/ 143433 w 547998"/>
                <a:gd name="connsiteY1578" fmla="*/ 290445 h 513723"/>
                <a:gd name="connsiteX1579" fmla="*/ 141338 w 547998"/>
                <a:gd name="connsiteY1579" fmla="*/ 290445 h 513723"/>
                <a:gd name="connsiteX1580" fmla="*/ 141338 w 547998"/>
                <a:gd name="connsiteY1580" fmla="*/ 293337 h 513723"/>
                <a:gd name="connsiteX1581" fmla="*/ 144754 w 547998"/>
                <a:gd name="connsiteY1581" fmla="*/ 293701 h 513723"/>
                <a:gd name="connsiteX1582" fmla="*/ 144815 w 547998"/>
                <a:gd name="connsiteY1582" fmla="*/ 293408 h 513723"/>
                <a:gd name="connsiteX1583" fmla="*/ 143433 w 547998"/>
                <a:gd name="connsiteY1583" fmla="*/ 293035 h 513723"/>
                <a:gd name="connsiteX1584" fmla="*/ 141338 w 547998"/>
                <a:gd name="connsiteY1584" fmla="*/ 293035 h 513723"/>
                <a:gd name="connsiteX1585" fmla="*/ 141338 w 547998"/>
                <a:gd name="connsiteY1585" fmla="*/ 295928 h 513723"/>
                <a:gd name="connsiteX1586" fmla="*/ 144759 w 547998"/>
                <a:gd name="connsiteY1586" fmla="*/ 296249 h 513723"/>
                <a:gd name="connsiteX1587" fmla="*/ 144811 w 547998"/>
                <a:gd name="connsiteY1587" fmla="*/ 295951 h 513723"/>
                <a:gd name="connsiteX1588" fmla="*/ 143428 w 547998"/>
                <a:gd name="connsiteY1588" fmla="*/ 295626 h 513723"/>
                <a:gd name="connsiteX1589" fmla="*/ 141333 w 547998"/>
                <a:gd name="connsiteY1589" fmla="*/ 295626 h 513723"/>
                <a:gd name="connsiteX1590" fmla="*/ 141338 w 547998"/>
                <a:gd name="connsiteY1590" fmla="*/ 288157 h 513723"/>
                <a:gd name="connsiteX1591" fmla="*/ 143414 w 547998"/>
                <a:gd name="connsiteY1591" fmla="*/ 288157 h 513723"/>
                <a:gd name="connsiteX1592" fmla="*/ 144754 w 547998"/>
                <a:gd name="connsiteY1592" fmla="*/ 288577 h 513723"/>
                <a:gd name="connsiteX1593" fmla="*/ 144825 w 547998"/>
                <a:gd name="connsiteY1593" fmla="*/ 288284 h 513723"/>
                <a:gd name="connsiteX1594" fmla="*/ 143470 w 547998"/>
                <a:gd name="connsiteY1594" fmla="*/ 287859 h 513723"/>
                <a:gd name="connsiteX1595" fmla="*/ 141342 w 547998"/>
                <a:gd name="connsiteY1595" fmla="*/ 287859 h 513723"/>
                <a:gd name="connsiteX1596" fmla="*/ 141338 w 547998"/>
                <a:gd name="connsiteY1596" fmla="*/ 303694 h 513723"/>
                <a:gd name="connsiteX1597" fmla="*/ 143419 w 547998"/>
                <a:gd name="connsiteY1597" fmla="*/ 303694 h 513723"/>
                <a:gd name="connsiteX1598" fmla="*/ 144773 w 547998"/>
                <a:gd name="connsiteY1598" fmla="*/ 303855 h 513723"/>
                <a:gd name="connsiteX1599" fmla="*/ 144801 w 547998"/>
                <a:gd name="connsiteY1599" fmla="*/ 303553 h 513723"/>
                <a:gd name="connsiteX1600" fmla="*/ 141342 w 547998"/>
                <a:gd name="connsiteY1600" fmla="*/ 303392 h 513723"/>
                <a:gd name="connsiteX1601" fmla="*/ 141342 w 547998"/>
                <a:gd name="connsiteY1601" fmla="*/ 303694 h 513723"/>
                <a:gd name="connsiteX1602" fmla="*/ 141342 w 547998"/>
                <a:gd name="connsiteY1602" fmla="*/ 298504 h 513723"/>
                <a:gd name="connsiteX1603" fmla="*/ 143419 w 547998"/>
                <a:gd name="connsiteY1603" fmla="*/ 298504 h 513723"/>
                <a:gd name="connsiteX1604" fmla="*/ 144773 w 547998"/>
                <a:gd name="connsiteY1604" fmla="*/ 298721 h 513723"/>
                <a:gd name="connsiteX1605" fmla="*/ 144811 w 547998"/>
                <a:gd name="connsiteY1605" fmla="*/ 298424 h 513723"/>
                <a:gd name="connsiteX1606" fmla="*/ 141347 w 547998"/>
                <a:gd name="connsiteY1606" fmla="*/ 298207 h 513723"/>
                <a:gd name="connsiteX1607" fmla="*/ 141342 w 547998"/>
                <a:gd name="connsiteY1607" fmla="*/ 301095 h 513723"/>
                <a:gd name="connsiteX1608" fmla="*/ 143419 w 547998"/>
                <a:gd name="connsiteY1608" fmla="*/ 301095 h 513723"/>
                <a:gd name="connsiteX1609" fmla="*/ 144773 w 547998"/>
                <a:gd name="connsiteY1609" fmla="*/ 301293 h 513723"/>
                <a:gd name="connsiteX1610" fmla="*/ 144806 w 547998"/>
                <a:gd name="connsiteY1610" fmla="*/ 300995 h 513723"/>
                <a:gd name="connsiteX1611" fmla="*/ 141342 w 547998"/>
                <a:gd name="connsiteY1611" fmla="*/ 300797 h 513723"/>
                <a:gd name="connsiteX1612" fmla="*/ 141342 w 547998"/>
                <a:gd name="connsiteY1612" fmla="*/ 301099 h 513723"/>
                <a:gd name="connsiteX1613" fmla="*/ 313995 w 547998"/>
                <a:gd name="connsiteY1613" fmla="*/ 301283 h 513723"/>
                <a:gd name="connsiteX1614" fmla="*/ 317492 w 547998"/>
                <a:gd name="connsiteY1614" fmla="*/ 303756 h 513723"/>
                <a:gd name="connsiteX1615" fmla="*/ 320988 w 547998"/>
                <a:gd name="connsiteY1615" fmla="*/ 301283 h 513723"/>
                <a:gd name="connsiteX1616" fmla="*/ 320988 w 547998"/>
                <a:gd name="connsiteY1616" fmla="*/ 300896 h 513723"/>
                <a:gd name="connsiteX1617" fmla="*/ 314000 w 547998"/>
                <a:gd name="connsiteY1617" fmla="*/ 300896 h 513723"/>
                <a:gd name="connsiteX1618" fmla="*/ 319384 w 547998"/>
                <a:gd name="connsiteY1618" fmla="*/ 290105 h 513723"/>
                <a:gd name="connsiteX1619" fmla="*/ 315609 w 547998"/>
                <a:gd name="connsiteY1619" fmla="*/ 290105 h 513723"/>
                <a:gd name="connsiteX1620" fmla="*/ 315609 w 547998"/>
                <a:gd name="connsiteY1620" fmla="*/ 299693 h 513723"/>
                <a:gd name="connsiteX1621" fmla="*/ 319384 w 547998"/>
                <a:gd name="connsiteY1621" fmla="*/ 299693 h 513723"/>
                <a:gd name="connsiteX1622" fmla="*/ 317421 w 547998"/>
                <a:gd name="connsiteY1622" fmla="*/ 284207 h 513723"/>
                <a:gd name="connsiteX1623" fmla="*/ 313297 w 547998"/>
                <a:gd name="connsiteY1623" fmla="*/ 286340 h 513723"/>
                <a:gd name="connsiteX1624" fmla="*/ 315741 w 547998"/>
                <a:gd name="connsiteY1624" fmla="*/ 286340 h 513723"/>
                <a:gd name="connsiteX1625" fmla="*/ 315741 w 547998"/>
                <a:gd name="connsiteY1625" fmla="*/ 286246 h 513723"/>
                <a:gd name="connsiteX1626" fmla="*/ 314080 w 547998"/>
                <a:gd name="connsiteY1626" fmla="*/ 286246 h 513723"/>
                <a:gd name="connsiteX1627" fmla="*/ 317487 w 547998"/>
                <a:gd name="connsiteY1627" fmla="*/ 284755 h 513723"/>
                <a:gd name="connsiteX1628" fmla="*/ 320894 w 547998"/>
                <a:gd name="connsiteY1628" fmla="*/ 286246 h 513723"/>
                <a:gd name="connsiteX1629" fmla="*/ 319242 w 547998"/>
                <a:gd name="connsiteY1629" fmla="*/ 286246 h 513723"/>
                <a:gd name="connsiteX1630" fmla="*/ 319242 w 547998"/>
                <a:gd name="connsiteY1630" fmla="*/ 286340 h 513723"/>
                <a:gd name="connsiteX1631" fmla="*/ 321691 w 547998"/>
                <a:gd name="connsiteY1631" fmla="*/ 286340 h 513723"/>
                <a:gd name="connsiteX1632" fmla="*/ 317445 w 547998"/>
                <a:gd name="connsiteY1632" fmla="*/ 284207 h 513723"/>
                <a:gd name="connsiteX1633" fmla="*/ 320403 w 547998"/>
                <a:gd name="connsiteY1633" fmla="*/ 289487 h 513723"/>
                <a:gd name="connsiteX1634" fmla="*/ 314609 w 547998"/>
                <a:gd name="connsiteY1634" fmla="*/ 289487 h 513723"/>
                <a:gd name="connsiteX1635" fmla="*/ 314609 w 547998"/>
                <a:gd name="connsiteY1635" fmla="*/ 289874 h 513723"/>
                <a:gd name="connsiteX1636" fmla="*/ 320394 w 547998"/>
                <a:gd name="connsiteY1636" fmla="*/ 289874 h 513723"/>
                <a:gd name="connsiteX1637" fmla="*/ 328094 w 547998"/>
                <a:gd name="connsiteY1637" fmla="*/ 306002 h 513723"/>
                <a:gd name="connsiteX1638" fmla="*/ 323970 w 547998"/>
                <a:gd name="connsiteY1638" fmla="*/ 308135 h 513723"/>
                <a:gd name="connsiteX1639" fmla="*/ 326410 w 547998"/>
                <a:gd name="connsiteY1639" fmla="*/ 308135 h 513723"/>
                <a:gd name="connsiteX1640" fmla="*/ 326410 w 547998"/>
                <a:gd name="connsiteY1640" fmla="*/ 308040 h 513723"/>
                <a:gd name="connsiteX1641" fmla="*/ 324749 w 547998"/>
                <a:gd name="connsiteY1641" fmla="*/ 308040 h 513723"/>
                <a:gd name="connsiteX1642" fmla="*/ 328160 w 547998"/>
                <a:gd name="connsiteY1642" fmla="*/ 306554 h 513723"/>
                <a:gd name="connsiteX1643" fmla="*/ 331567 w 547998"/>
                <a:gd name="connsiteY1643" fmla="*/ 308040 h 513723"/>
                <a:gd name="connsiteX1644" fmla="*/ 329915 w 547998"/>
                <a:gd name="connsiteY1644" fmla="*/ 308040 h 513723"/>
                <a:gd name="connsiteX1645" fmla="*/ 329915 w 547998"/>
                <a:gd name="connsiteY1645" fmla="*/ 308135 h 513723"/>
                <a:gd name="connsiteX1646" fmla="*/ 332364 w 547998"/>
                <a:gd name="connsiteY1646" fmla="*/ 308135 h 513723"/>
                <a:gd name="connsiteX1647" fmla="*/ 328118 w 547998"/>
                <a:gd name="connsiteY1647" fmla="*/ 306002 h 513723"/>
                <a:gd name="connsiteX1648" fmla="*/ 331076 w 547998"/>
                <a:gd name="connsiteY1648" fmla="*/ 311282 h 513723"/>
                <a:gd name="connsiteX1649" fmla="*/ 325258 w 547998"/>
                <a:gd name="connsiteY1649" fmla="*/ 311282 h 513723"/>
                <a:gd name="connsiteX1650" fmla="*/ 325258 w 547998"/>
                <a:gd name="connsiteY1650" fmla="*/ 311669 h 513723"/>
                <a:gd name="connsiteX1651" fmla="*/ 331034 w 547998"/>
                <a:gd name="connsiteY1651" fmla="*/ 311669 h 513723"/>
                <a:gd name="connsiteX1652" fmla="*/ 330081 w 547998"/>
                <a:gd name="connsiteY1652" fmla="*/ 311923 h 513723"/>
                <a:gd name="connsiteX1653" fmla="*/ 326306 w 547998"/>
                <a:gd name="connsiteY1653" fmla="*/ 311923 h 513723"/>
                <a:gd name="connsiteX1654" fmla="*/ 326306 w 547998"/>
                <a:gd name="connsiteY1654" fmla="*/ 321511 h 513723"/>
                <a:gd name="connsiteX1655" fmla="*/ 330081 w 547998"/>
                <a:gd name="connsiteY1655" fmla="*/ 321511 h 513723"/>
                <a:gd name="connsiteX1656" fmla="*/ 306771 w 547998"/>
                <a:gd name="connsiteY1656" fmla="*/ 284207 h 513723"/>
                <a:gd name="connsiteX1657" fmla="*/ 302647 w 547998"/>
                <a:gd name="connsiteY1657" fmla="*/ 286340 h 513723"/>
                <a:gd name="connsiteX1658" fmla="*/ 305087 w 547998"/>
                <a:gd name="connsiteY1658" fmla="*/ 286340 h 513723"/>
                <a:gd name="connsiteX1659" fmla="*/ 305087 w 547998"/>
                <a:gd name="connsiteY1659" fmla="*/ 286246 h 513723"/>
                <a:gd name="connsiteX1660" fmla="*/ 303431 w 547998"/>
                <a:gd name="connsiteY1660" fmla="*/ 286246 h 513723"/>
                <a:gd name="connsiteX1661" fmla="*/ 306837 w 547998"/>
                <a:gd name="connsiteY1661" fmla="*/ 284755 h 513723"/>
                <a:gd name="connsiteX1662" fmla="*/ 310244 w 547998"/>
                <a:gd name="connsiteY1662" fmla="*/ 286246 h 513723"/>
                <a:gd name="connsiteX1663" fmla="*/ 308597 w 547998"/>
                <a:gd name="connsiteY1663" fmla="*/ 286246 h 513723"/>
                <a:gd name="connsiteX1664" fmla="*/ 311037 w 547998"/>
                <a:gd name="connsiteY1664" fmla="*/ 286340 h 513723"/>
                <a:gd name="connsiteX1665" fmla="*/ 306790 w 547998"/>
                <a:gd name="connsiteY1665" fmla="*/ 284207 h 513723"/>
                <a:gd name="connsiteX1666" fmla="*/ 303365 w 547998"/>
                <a:gd name="connsiteY1666" fmla="*/ 301307 h 513723"/>
                <a:gd name="connsiteX1667" fmla="*/ 306861 w 547998"/>
                <a:gd name="connsiteY1667" fmla="*/ 303779 h 513723"/>
                <a:gd name="connsiteX1668" fmla="*/ 310357 w 547998"/>
                <a:gd name="connsiteY1668" fmla="*/ 301307 h 513723"/>
                <a:gd name="connsiteX1669" fmla="*/ 310357 w 547998"/>
                <a:gd name="connsiteY1669" fmla="*/ 300920 h 513723"/>
                <a:gd name="connsiteX1670" fmla="*/ 303346 w 547998"/>
                <a:gd name="connsiteY1670" fmla="*/ 300920 h 513723"/>
                <a:gd name="connsiteX1671" fmla="*/ 314019 w 547998"/>
                <a:gd name="connsiteY1671" fmla="*/ 323087 h 513723"/>
                <a:gd name="connsiteX1672" fmla="*/ 317515 w 547998"/>
                <a:gd name="connsiteY1672" fmla="*/ 325560 h 513723"/>
                <a:gd name="connsiteX1673" fmla="*/ 321012 w 547998"/>
                <a:gd name="connsiteY1673" fmla="*/ 323087 h 513723"/>
                <a:gd name="connsiteX1674" fmla="*/ 321012 w 547998"/>
                <a:gd name="connsiteY1674" fmla="*/ 322700 h 513723"/>
                <a:gd name="connsiteX1675" fmla="*/ 314000 w 547998"/>
                <a:gd name="connsiteY1675" fmla="*/ 322700 h 513723"/>
                <a:gd name="connsiteX1676" fmla="*/ 317445 w 547998"/>
                <a:gd name="connsiteY1676" fmla="*/ 305988 h 513723"/>
                <a:gd name="connsiteX1677" fmla="*/ 313316 w 547998"/>
                <a:gd name="connsiteY1677" fmla="*/ 308130 h 513723"/>
                <a:gd name="connsiteX1678" fmla="*/ 315760 w 547998"/>
                <a:gd name="connsiteY1678" fmla="*/ 308130 h 513723"/>
                <a:gd name="connsiteX1679" fmla="*/ 315760 w 547998"/>
                <a:gd name="connsiteY1679" fmla="*/ 308035 h 513723"/>
                <a:gd name="connsiteX1680" fmla="*/ 314099 w 547998"/>
                <a:gd name="connsiteY1680" fmla="*/ 308035 h 513723"/>
                <a:gd name="connsiteX1681" fmla="*/ 317506 w 547998"/>
                <a:gd name="connsiteY1681" fmla="*/ 306549 h 513723"/>
                <a:gd name="connsiteX1682" fmla="*/ 320913 w 547998"/>
                <a:gd name="connsiteY1682" fmla="*/ 308035 h 513723"/>
                <a:gd name="connsiteX1683" fmla="*/ 319261 w 547998"/>
                <a:gd name="connsiteY1683" fmla="*/ 308035 h 513723"/>
                <a:gd name="connsiteX1684" fmla="*/ 321701 w 547998"/>
                <a:gd name="connsiteY1684" fmla="*/ 308130 h 513723"/>
                <a:gd name="connsiteX1685" fmla="*/ 317454 w 547998"/>
                <a:gd name="connsiteY1685" fmla="*/ 305997 h 513723"/>
                <a:gd name="connsiteX1686" fmla="*/ 320412 w 547998"/>
                <a:gd name="connsiteY1686" fmla="*/ 311277 h 513723"/>
                <a:gd name="connsiteX1687" fmla="*/ 314609 w 547998"/>
                <a:gd name="connsiteY1687" fmla="*/ 311277 h 513723"/>
                <a:gd name="connsiteX1688" fmla="*/ 314609 w 547998"/>
                <a:gd name="connsiteY1688" fmla="*/ 311664 h 513723"/>
                <a:gd name="connsiteX1689" fmla="*/ 320394 w 547998"/>
                <a:gd name="connsiteY1689" fmla="*/ 311664 h 513723"/>
                <a:gd name="connsiteX1690" fmla="*/ 319417 w 547998"/>
                <a:gd name="connsiteY1690" fmla="*/ 311919 h 513723"/>
                <a:gd name="connsiteX1691" fmla="*/ 315642 w 547998"/>
                <a:gd name="connsiteY1691" fmla="*/ 311919 h 513723"/>
                <a:gd name="connsiteX1692" fmla="*/ 315642 w 547998"/>
                <a:gd name="connsiteY1692" fmla="*/ 321507 h 513723"/>
                <a:gd name="connsiteX1693" fmla="*/ 319417 w 547998"/>
                <a:gd name="connsiteY1693" fmla="*/ 321507 h 513723"/>
                <a:gd name="connsiteX1694" fmla="*/ 324640 w 547998"/>
                <a:gd name="connsiteY1694" fmla="*/ 323092 h 513723"/>
                <a:gd name="connsiteX1695" fmla="*/ 328137 w 547998"/>
                <a:gd name="connsiteY1695" fmla="*/ 325564 h 513723"/>
                <a:gd name="connsiteX1696" fmla="*/ 331633 w 547998"/>
                <a:gd name="connsiteY1696" fmla="*/ 323092 h 513723"/>
                <a:gd name="connsiteX1697" fmla="*/ 331633 w 547998"/>
                <a:gd name="connsiteY1697" fmla="*/ 322705 h 513723"/>
                <a:gd name="connsiteX1698" fmla="*/ 324640 w 547998"/>
                <a:gd name="connsiteY1698" fmla="*/ 322705 h 513723"/>
                <a:gd name="connsiteX1699" fmla="*/ 331024 w 547998"/>
                <a:gd name="connsiteY1699" fmla="*/ 289487 h 513723"/>
                <a:gd name="connsiteX1700" fmla="*/ 325258 w 547998"/>
                <a:gd name="connsiteY1700" fmla="*/ 289487 h 513723"/>
                <a:gd name="connsiteX1701" fmla="*/ 325258 w 547998"/>
                <a:gd name="connsiteY1701" fmla="*/ 289874 h 513723"/>
                <a:gd name="connsiteX1702" fmla="*/ 331034 w 547998"/>
                <a:gd name="connsiteY1702" fmla="*/ 289874 h 513723"/>
                <a:gd name="connsiteX1703" fmla="*/ 340683 w 547998"/>
                <a:gd name="connsiteY1703" fmla="*/ 290129 h 513723"/>
                <a:gd name="connsiteX1704" fmla="*/ 336908 w 547998"/>
                <a:gd name="connsiteY1704" fmla="*/ 290129 h 513723"/>
                <a:gd name="connsiteX1705" fmla="*/ 336908 w 547998"/>
                <a:gd name="connsiteY1705" fmla="*/ 299717 h 513723"/>
                <a:gd name="connsiteX1706" fmla="*/ 340683 w 547998"/>
                <a:gd name="connsiteY1706" fmla="*/ 299717 h 513723"/>
                <a:gd name="connsiteX1707" fmla="*/ 338720 w 547998"/>
                <a:gd name="connsiteY1707" fmla="*/ 305988 h 513723"/>
                <a:gd name="connsiteX1708" fmla="*/ 334596 w 547998"/>
                <a:gd name="connsiteY1708" fmla="*/ 308120 h 513723"/>
                <a:gd name="connsiteX1709" fmla="*/ 337040 w 547998"/>
                <a:gd name="connsiteY1709" fmla="*/ 308120 h 513723"/>
                <a:gd name="connsiteX1710" fmla="*/ 337040 w 547998"/>
                <a:gd name="connsiteY1710" fmla="*/ 308026 h 513723"/>
                <a:gd name="connsiteX1711" fmla="*/ 335379 w 547998"/>
                <a:gd name="connsiteY1711" fmla="*/ 308026 h 513723"/>
                <a:gd name="connsiteX1712" fmla="*/ 338786 w 547998"/>
                <a:gd name="connsiteY1712" fmla="*/ 306540 h 513723"/>
                <a:gd name="connsiteX1713" fmla="*/ 342193 w 547998"/>
                <a:gd name="connsiteY1713" fmla="*/ 308026 h 513723"/>
                <a:gd name="connsiteX1714" fmla="*/ 340541 w 547998"/>
                <a:gd name="connsiteY1714" fmla="*/ 308026 h 513723"/>
                <a:gd name="connsiteX1715" fmla="*/ 340541 w 547998"/>
                <a:gd name="connsiteY1715" fmla="*/ 308120 h 513723"/>
                <a:gd name="connsiteX1716" fmla="*/ 342990 w 547998"/>
                <a:gd name="connsiteY1716" fmla="*/ 308120 h 513723"/>
                <a:gd name="connsiteX1717" fmla="*/ 338744 w 547998"/>
                <a:gd name="connsiteY1717" fmla="*/ 305988 h 513723"/>
                <a:gd name="connsiteX1718" fmla="*/ 341702 w 547998"/>
                <a:gd name="connsiteY1718" fmla="*/ 289473 h 513723"/>
                <a:gd name="connsiteX1719" fmla="*/ 335913 w 547998"/>
                <a:gd name="connsiteY1719" fmla="*/ 289473 h 513723"/>
                <a:gd name="connsiteX1720" fmla="*/ 335913 w 547998"/>
                <a:gd name="connsiteY1720" fmla="*/ 289860 h 513723"/>
                <a:gd name="connsiteX1721" fmla="*/ 341688 w 547998"/>
                <a:gd name="connsiteY1721" fmla="*/ 289860 h 513723"/>
                <a:gd name="connsiteX1722" fmla="*/ 338744 w 547998"/>
                <a:gd name="connsiteY1722" fmla="*/ 284193 h 513723"/>
                <a:gd name="connsiteX1723" fmla="*/ 334620 w 547998"/>
                <a:gd name="connsiteY1723" fmla="*/ 286326 h 513723"/>
                <a:gd name="connsiteX1724" fmla="*/ 337064 w 547998"/>
                <a:gd name="connsiteY1724" fmla="*/ 286326 h 513723"/>
                <a:gd name="connsiteX1725" fmla="*/ 337064 w 547998"/>
                <a:gd name="connsiteY1725" fmla="*/ 286231 h 513723"/>
                <a:gd name="connsiteX1726" fmla="*/ 335403 w 547998"/>
                <a:gd name="connsiteY1726" fmla="*/ 286231 h 513723"/>
                <a:gd name="connsiteX1727" fmla="*/ 338810 w 547998"/>
                <a:gd name="connsiteY1727" fmla="*/ 284740 h 513723"/>
                <a:gd name="connsiteX1728" fmla="*/ 342216 w 547998"/>
                <a:gd name="connsiteY1728" fmla="*/ 286231 h 513723"/>
                <a:gd name="connsiteX1729" fmla="*/ 340565 w 547998"/>
                <a:gd name="connsiteY1729" fmla="*/ 286231 h 513723"/>
                <a:gd name="connsiteX1730" fmla="*/ 340565 w 547998"/>
                <a:gd name="connsiteY1730" fmla="*/ 286326 h 513723"/>
                <a:gd name="connsiteX1731" fmla="*/ 343014 w 547998"/>
                <a:gd name="connsiteY1731" fmla="*/ 286326 h 513723"/>
                <a:gd name="connsiteX1732" fmla="*/ 338767 w 547998"/>
                <a:gd name="connsiteY1732" fmla="*/ 284193 h 513723"/>
                <a:gd name="connsiteX1733" fmla="*/ 308772 w 547998"/>
                <a:gd name="connsiteY1733" fmla="*/ 290115 h 513723"/>
                <a:gd name="connsiteX1734" fmla="*/ 304997 w 547998"/>
                <a:gd name="connsiteY1734" fmla="*/ 290115 h 513723"/>
                <a:gd name="connsiteX1735" fmla="*/ 304997 w 547998"/>
                <a:gd name="connsiteY1735" fmla="*/ 299703 h 513723"/>
                <a:gd name="connsiteX1736" fmla="*/ 308772 w 547998"/>
                <a:gd name="connsiteY1736" fmla="*/ 299703 h 513723"/>
                <a:gd name="connsiteX1737" fmla="*/ 397200 w 547998"/>
                <a:gd name="connsiteY1737" fmla="*/ 333850 h 513723"/>
                <a:gd name="connsiteX1738" fmla="*/ 407237 w 547998"/>
                <a:gd name="connsiteY1738" fmla="*/ 334794 h 513723"/>
                <a:gd name="connsiteX1739" fmla="*/ 407237 w 547998"/>
                <a:gd name="connsiteY1739" fmla="*/ 334492 h 513723"/>
                <a:gd name="connsiteX1740" fmla="*/ 405142 w 547998"/>
                <a:gd name="connsiteY1740" fmla="*/ 334492 h 513723"/>
                <a:gd name="connsiteX1741" fmla="*/ 401839 w 547998"/>
                <a:gd name="connsiteY1741" fmla="*/ 334100 h 513723"/>
                <a:gd name="connsiteX1742" fmla="*/ 401839 w 547998"/>
                <a:gd name="connsiteY1742" fmla="*/ 303034 h 513723"/>
                <a:gd name="connsiteX1743" fmla="*/ 397196 w 547998"/>
                <a:gd name="connsiteY1743" fmla="*/ 303624 h 513723"/>
                <a:gd name="connsiteX1744" fmla="*/ 397196 w 547998"/>
                <a:gd name="connsiteY1744" fmla="*/ 333562 h 513723"/>
                <a:gd name="connsiteX1745" fmla="*/ 395025 w 547998"/>
                <a:gd name="connsiteY1745" fmla="*/ 333307 h 513723"/>
                <a:gd name="connsiteX1746" fmla="*/ 395025 w 547998"/>
                <a:gd name="connsiteY1746" fmla="*/ 303883 h 513723"/>
                <a:gd name="connsiteX1747" fmla="*/ 390996 w 547998"/>
                <a:gd name="connsiteY1747" fmla="*/ 304397 h 513723"/>
                <a:gd name="connsiteX1748" fmla="*/ 390996 w 547998"/>
                <a:gd name="connsiteY1748" fmla="*/ 332807 h 513723"/>
                <a:gd name="connsiteX1749" fmla="*/ 388825 w 547998"/>
                <a:gd name="connsiteY1749" fmla="*/ 332552 h 513723"/>
                <a:gd name="connsiteX1750" fmla="*/ 388825 w 547998"/>
                <a:gd name="connsiteY1750" fmla="*/ 304690 h 513723"/>
                <a:gd name="connsiteX1751" fmla="*/ 384579 w 547998"/>
                <a:gd name="connsiteY1751" fmla="*/ 305233 h 513723"/>
                <a:gd name="connsiteX1752" fmla="*/ 384579 w 547998"/>
                <a:gd name="connsiteY1752" fmla="*/ 332066 h 513723"/>
                <a:gd name="connsiteX1753" fmla="*/ 380804 w 547998"/>
                <a:gd name="connsiteY1753" fmla="*/ 331623 h 513723"/>
                <a:gd name="connsiteX1754" fmla="*/ 380804 w 547998"/>
                <a:gd name="connsiteY1754" fmla="*/ 305709 h 513723"/>
                <a:gd name="connsiteX1755" fmla="*/ 376307 w 547998"/>
                <a:gd name="connsiteY1755" fmla="*/ 306280 h 513723"/>
                <a:gd name="connsiteX1756" fmla="*/ 376307 w 547998"/>
                <a:gd name="connsiteY1756" fmla="*/ 331085 h 513723"/>
                <a:gd name="connsiteX1757" fmla="*/ 374118 w 547998"/>
                <a:gd name="connsiteY1757" fmla="*/ 330826 h 513723"/>
                <a:gd name="connsiteX1758" fmla="*/ 374118 w 547998"/>
                <a:gd name="connsiteY1758" fmla="*/ 306563 h 513723"/>
                <a:gd name="connsiteX1759" fmla="*/ 370154 w 547998"/>
                <a:gd name="connsiteY1759" fmla="*/ 307068 h 513723"/>
                <a:gd name="connsiteX1760" fmla="*/ 370154 w 547998"/>
                <a:gd name="connsiteY1760" fmla="*/ 330358 h 513723"/>
                <a:gd name="connsiteX1761" fmla="*/ 367960 w 547998"/>
                <a:gd name="connsiteY1761" fmla="*/ 330099 h 513723"/>
                <a:gd name="connsiteX1762" fmla="*/ 367960 w 547998"/>
                <a:gd name="connsiteY1762" fmla="*/ 307347 h 513723"/>
                <a:gd name="connsiteX1763" fmla="*/ 364436 w 547998"/>
                <a:gd name="connsiteY1763" fmla="*/ 307795 h 513723"/>
                <a:gd name="connsiteX1764" fmla="*/ 364436 w 547998"/>
                <a:gd name="connsiteY1764" fmla="*/ 329684 h 513723"/>
                <a:gd name="connsiteX1765" fmla="*/ 362241 w 547998"/>
                <a:gd name="connsiteY1765" fmla="*/ 329424 h 513723"/>
                <a:gd name="connsiteX1766" fmla="*/ 362241 w 547998"/>
                <a:gd name="connsiteY1766" fmla="*/ 308073 h 513723"/>
                <a:gd name="connsiteX1767" fmla="*/ 358802 w 547998"/>
                <a:gd name="connsiteY1767" fmla="*/ 308512 h 513723"/>
                <a:gd name="connsiteX1768" fmla="*/ 358802 w 547998"/>
                <a:gd name="connsiteY1768" fmla="*/ 329014 h 513723"/>
                <a:gd name="connsiteX1769" fmla="*/ 356608 w 547998"/>
                <a:gd name="connsiteY1769" fmla="*/ 328754 h 513723"/>
                <a:gd name="connsiteX1770" fmla="*/ 356608 w 547998"/>
                <a:gd name="connsiteY1770" fmla="*/ 308790 h 513723"/>
                <a:gd name="connsiteX1771" fmla="*/ 352762 w 547998"/>
                <a:gd name="connsiteY1771" fmla="*/ 309262 h 513723"/>
                <a:gd name="connsiteX1772" fmla="*/ 352762 w 547998"/>
                <a:gd name="connsiteY1772" fmla="*/ 328282 h 513723"/>
                <a:gd name="connsiteX1773" fmla="*/ 350568 w 547998"/>
                <a:gd name="connsiteY1773" fmla="*/ 328023 h 513723"/>
                <a:gd name="connsiteX1774" fmla="*/ 350568 w 547998"/>
                <a:gd name="connsiteY1774" fmla="*/ 309545 h 513723"/>
                <a:gd name="connsiteX1775" fmla="*/ 348247 w 547998"/>
                <a:gd name="connsiteY1775" fmla="*/ 309838 h 513723"/>
                <a:gd name="connsiteX1776" fmla="*/ 348247 w 547998"/>
                <a:gd name="connsiteY1776" fmla="*/ 327768 h 513723"/>
                <a:gd name="connsiteX1777" fmla="*/ 345614 w 547998"/>
                <a:gd name="connsiteY1777" fmla="*/ 327457 h 513723"/>
                <a:gd name="connsiteX1778" fmla="*/ 345378 w 547998"/>
                <a:gd name="connsiteY1778" fmla="*/ 281244 h 513723"/>
                <a:gd name="connsiteX1779" fmla="*/ 346128 w 547998"/>
                <a:gd name="connsiteY1779" fmla="*/ 279753 h 513723"/>
                <a:gd name="connsiteX1780" fmla="*/ 405109 w 547998"/>
                <a:gd name="connsiteY1780" fmla="*/ 247460 h 513723"/>
                <a:gd name="connsiteX1781" fmla="*/ 474291 w 547998"/>
                <a:gd name="connsiteY1781" fmla="*/ 247460 h 513723"/>
                <a:gd name="connsiteX1782" fmla="*/ 478934 w 547998"/>
                <a:gd name="connsiteY1782" fmla="*/ 241798 h 513723"/>
                <a:gd name="connsiteX1783" fmla="*/ 405184 w 547998"/>
                <a:gd name="connsiteY1783" fmla="*/ 241774 h 513723"/>
                <a:gd name="connsiteX1784" fmla="*/ 379889 w 547998"/>
                <a:gd name="connsiteY1784" fmla="*/ 256991 h 513723"/>
                <a:gd name="connsiteX1785" fmla="*/ 344750 w 547998"/>
                <a:gd name="connsiteY1785" fmla="*/ 278130 h 513723"/>
                <a:gd name="connsiteX1786" fmla="*/ 203796 w 547998"/>
                <a:gd name="connsiteY1786" fmla="*/ 278130 h 513723"/>
                <a:gd name="connsiteX1787" fmla="*/ 143362 w 547998"/>
                <a:gd name="connsiteY1787" fmla="*/ 241793 h 513723"/>
                <a:gd name="connsiteX1788" fmla="*/ 69613 w 547998"/>
                <a:gd name="connsiteY1788" fmla="*/ 241817 h 513723"/>
                <a:gd name="connsiteX1789" fmla="*/ 74255 w 547998"/>
                <a:gd name="connsiteY1789" fmla="*/ 247479 h 513723"/>
                <a:gd name="connsiteX1790" fmla="*/ 143452 w 547998"/>
                <a:gd name="connsiteY1790" fmla="*/ 247479 h 513723"/>
                <a:gd name="connsiteX1791" fmla="*/ 202432 w 547998"/>
                <a:gd name="connsiteY1791" fmla="*/ 279772 h 513723"/>
                <a:gd name="connsiteX1792" fmla="*/ 203182 w 547998"/>
                <a:gd name="connsiteY1792" fmla="*/ 281263 h 513723"/>
                <a:gd name="connsiteX1793" fmla="*/ 202951 w 547998"/>
                <a:gd name="connsiteY1793" fmla="*/ 327475 h 513723"/>
                <a:gd name="connsiteX1794" fmla="*/ 200318 w 547998"/>
                <a:gd name="connsiteY1794" fmla="*/ 327787 h 513723"/>
                <a:gd name="connsiteX1795" fmla="*/ 200318 w 547998"/>
                <a:gd name="connsiteY1795" fmla="*/ 309857 h 513723"/>
                <a:gd name="connsiteX1796" fmla="*/ 197997 w 547998"/>
                <a:gd name="connsiteY1796" fmla="*/ 309564 h 513723"/>
                <a:gd name="connsiteX1797" fmla="*/ 197997 w 547998"/>
                <a:gd name="connsiteY1797" fmla="*/ 328042 h 513723"/>
                <a:gd name="connsiteX1798" fmla="*/ 195803 w 547998"/>
                <a:gd name="connsiteY1798" fmla="*/ 328301 h 513723"/>
                <a:gd name="connsiteX1799" fmla="*/ 195803 w 547998"/>
                <a:gd name="connsiteY1799" fmla="*/ 309281 h 513723"/>
                <a:gd name="connsiteX1800" fmla="*/ 191962 w 547998"/>
                <a:gd name="connsiteY1800" fmla="*/ 308809 h 513723"/>
                <a:gd name="connsiteX1801" fmla="*/ 191962 w 547998"/>
                <a:gd name="connsiteY1801" fmla="*/ 328778 h 513723"/>
                <a:gd name="connsiteX1802" fmla="*/ 189768 w 547998"/>
                <a:gd name="connsiteY1802" fmla="*/ 329037 h 513723"/>
                <a:gd name="connsiteX1803" fmla="*/ 189768 w 547998"/>
                <a:gd name="connsiteY1803" fmla="*/ 308512 h 513723"/>
                <a:gd name="connsiteX1804" fmla="*/ 186333 w 547998"/>
                <a:gd name="connsiteY1804" fmla="*/ 308073 h 513723"/>
                <a:gd name="connsiteX1805" fmla="*/ 186333 w 547998"/>
                <a:gd name="connsiteY1805" fmla="*/ 329424 h 513723"/>
                <a:gd name="connsiteX1806" fmla="*/ 184139 w 547998"/>
                <a:gd name="connsiteY1806" fmla="*/ 329684 h 513723"/>
                <a:gd name="connsiteX1807" fmla="*/ 184139 w 547998"/>
                <a:gd name="connsiteY1807" fmla="*/ 307795 h 513723"/>
                <a:gd name="connsiteX1808" fmla="*/ 180614 w 547998"/>
                <a:gd name="connsiteY1808" fmla="*/ 307347 h 513723"/>
                <a:gd name="connsiteX1809" fmla="*/ 180614 w 547998"/>
                <a:gd name="connsiteY1809" fmla="*/ 330099 h 513723"/>
                <a:gd name="connsiteX1810" fmla="*/ 178420 w 547998"/>
                <a:gd name="connsiteY1810" fmla="*/ 330358 h 513723"/>
                <a:gd name="connsiteX1811" fmla="*/ 178420 w 547998"/>
                <a:gd name="connsiteY1811" fmla="*/ 307068 h 513723"/>
                <a:gd name="connsiteX1812" fmla="*/ 174457 w 547998"/>
                <a:gd name="connsiteY1812" fmla="*/ 306563 h 513723"/>
                <a:gd name="connsiteX1813" fmla="*/ 174457 w 547998"/>
                <a:gd name="connsiteY1813" fmla="*/ 330830 h 513723"/>
                <a:gd name="connsiteX1814" fmla="*/ 172262 w 547998"/>
                <a:gd name="connsiteY1814" fmla="*/ 331090 h 513723"/>
                <a:gd name="connsiteX1815" fmla="*/ 172262 w 547998"/>
                <a:gd name="connsiteY1815" fmla="*/ 306285 h 513723"/>
                <a:gd name="connsiteX1816" fmla="*/ 167766 w 547998"/>
                <a:gd name="connsiteY1816" fmla="*/ 305714 h 513723"/>
                <a:gd name="connsiteX1817" fmla="*/ 167766 w 547998"/>
                <a:gd name="connsiteY1817" fmla="*/ 331623 h 513723"/>
                <a:gd name="connsiteX1818" fmla="*/ 163991 w 547998"/>
                <a:gd name="connsiteY1818" fmla="*/ 332066 h 513723"/>
                <a:gd name="connsiteX1819" fmla="*/ 163991 w 547998"/>
                <a:gd name="connsiteY1819" fmla="*/ 305233 h 513723"/>
                <a:gd name="connsiteX1820" fmla="*/ 159744 w 547998"/>
                <a:gd name="connsiteY1820" fmla="*/ 304690 h 513723"/>
                <a:gd name="connsiteX1821" fmla="*/ 159744 w 547998"/>
                <a:gd name="connsiteY1821" fmla="*/ 332571 h 513723"/>
                <a:gd name="connsiteX1822" fmla="*/ 157574 w 547998"/>
                <a:gd name="connsiteY1822" fmla="*/ 332826 h 513723"/>
                <a:gd name="connsiteX1823" fmla="*/ 157574 w 547998"/>
                <a:gd name="connsiteY1823" fmla="*/ 304416 h 513723"/>
                <a:gd name="connsiteX1824" fmla="*/ 153544 w 547998"/>
                <a:gd name="connsiteY1824" fmla="*/ 303902 h 513723"/>
                <a:gd name="connsiteX1825" fmla="*/ 153544 w 547998"/>
                <a:gd name="connsiteY1825" fmla="*/ 333307 h 513723"/>
                <a:gd name="connsiteX1826" fmla="*/ 151374 w 547998"/>
                <a:gd name="connsiteY1826" fmla="*/ 333562 h 513723"/>
                <a:gd name="connsiteX1827" fmla="*/ 151374 w 547998"/>
                <a:gd name="connsiteY1827" fmla="*/ 303624 h 513723"/>
                <a:gd name="connsiteX1828" fmla="*/ 146755 w 547998"/>
                <a:gd name="connsiteY1828" fmla="*/ 303034 h 513723"/>
                <a:gd name="connsiteX1829" fmla="*/ 146755 w 547998"/>
                <a:gd name="connsiteY1829" fmla="*/ 334110 h 513723"/>
                <a:gd name="connsiteX1830" fmla="*/ 143452 w 547998"/>
                <a:gd name="connsiteY1830" fmla="*/ 334482 h 513723"/>
                <a:gd name="connsiteX1831" fmla="*/ 141357 w 547998"/>
                <a:gd name="connsiteY1831" fmla="*/ 334482 h 513723"/>
                <a:gd name="connsiteX1832" fmla="*/ 141357 w 547998"/>
                <a:gd name="connsiteY1832" fmla="*/ 334784 h 513723"/>
                <a:gd name="connsiteX1833" fmla="*/ 143452 w 547998"/>
                <a:gd name="connsiteY1833" fmla="*/ 334784 h 513723"/>
                <a:gd name="connsiteX1834" fmla="*/ 202965 w 547998"/>
                <a:gd name="connsiteY1834" fmla="*/ 327707 h 513723"/>
                <a:gd name="connsiteX1835" fmla="*/ 345585 w 547998"/>
                <a:gd name="connsiteY1835" fmla="*/ 327707 h 513723"/>
                <a:gd name="connsiteX1836" fmla="*/ 248843 w 547998"/>
                <a:gd name="connsiteY1836" fmla="*/ 322648 h 513723"/>
                <a:gd name="connsiteX1837" fmla="*/ 247427 w 547998"/>
                <a:gd name="connsiteY1837" fmla="*/ 322648 h 513723"/>
                <a:gd name="connsiteX1838" fmla="*/ 247427 w 547998"/>
                <a:gd name="connsiteY1838" fmla="*/ 327367 h 513723"/>
                <a:gd name="connsiteX1839" fmla="*/ 203598 w 547998"/>
                <a:gd name="connsiteY1839" fmla="*/ 327367 h 513723"/>
                <a:gd name="connsiteX1840" fmla="*/ 203815 w 547998"/>
                <a:gd name="connsiteY1840" fmla="*/ 282938 h 513723"/>
                <a:gd name="connsiteX1841" fmla="*/ 205136 w 547998"/>
                <a:gd name="connsiteY1841" fmla="*/ 281419 h 513723"/>
                <a:gd name="connsiteX1842" fmla="*/ 248437 w 547998"/>
                <a:gd name="connsiteY1842" fmla="*/ 281419 h 513723"/>
                <a:gd name="connsiteX1843" fmla="*/ 248848 w 547998"/>
                <a:gd name="connsiteY1843" fmla="*/ 284542 h 513723"/>
                <a:gd name="connsiteX1844" fmla="*/ 299378 w 547998"/>
                <a:gd name="connsiteY1844" fmla="*/ 322648 h 513723"/>
                <a:gd name="connsiteX1845" fmla="*/ 298476 w 547998"/>
                <a:gd name="connsiteY1845" fmla="*/ 322648 h 513723"/>
                <a:gd name="connsiteX1846" fmla="*/ 298476 w 547998"/>
                <a:gd name="connsiteY1846" fmla="*/ 327367 h 513723"/>
                <a:gd name="connsiteX1847" fmla="*/ 288256 w 547998"/>
                <a:gd name="connsiteY1847" fmla="*/ 327367 h 513723"/>
                <a:gd name="connsiteX1848" fmla="*/ 288256 w 547998"/>
                <a:gd name="connsiteY1848" fmla="*/ 311409 h 513723"/>
                <a:gd name="connsiteX1849" fmla="*/ 284677 w 547998"/>
                <a:gd name="connsiteY1849" fmla="*/ 308085 h 513723"/>
                <a:gd name="connsiteX1850" fmla="*/ 281353 w 547998"/>
                <a:gd name="connsiteY1850" fmla="*/ 311409 h 513723"/>
                <a:gd name="connsiteX1851" fmla="*/ 281353 w 547998"/>
                <a:gd name="connsiteY1851" fmla="*/ 324795 h 513723"/>
                <a:gd name="connsiteX1852" fmla="*/ 282117 w 547998"/>
                <a:gd name="connsiteY1852" fmla="*/ 325531 h 513723"/>
                <a:gd name="connsiteX1853" fmla="*/ 282117 w 547998"/>
                <a:gd name="connsiteY1853" fmla="*/ 327386 h 513723"/>
                <a:gd name="connsiteX1854" fmla="*/ 276927 w 547998"/>
                <a:gd name="connsiteY1854" fmla="*/ 327386 h 513723"/>
                <a:gd name="connsiteX1855" fmla="*/ 276927 w 547998"/>
                <a:gd name="connsiteY1855" fmla="*/ 325531 h 513723"/>
                <a:gd name="connsiteX1856" fmla="*/ 277611 w 547998"/>
                <a:gd name="connsiteY1856" fmla="*/ 324786 h 513723"/>
                <a:gd name="connsiteX1857" fmla="*/ 277611 w 547998"/>
                <a:gd name="connsiteY1857" fmla="*/ 311409 h 513723"/>
                <a:gd name="connsiteX1858" fmla="*/ 274032 w 547998"/>
                <a:gd name="connsiteY1858" fmla="*/ 308085 h 513723"/>
                <a:gd name="connsiteX1859" fmla="*/ 270708 w 547998"/>
                <a:gd name="connsiteY1859" fmla="*/ 311409 h 513723"/>
                <a:gd name="connsiteX1860" fmla="*/ 270708 w 547998"/>
                <a:gd name="connsiteY1860" fmla="*/ 324805 h 513723"/>
                <a:gd name="connsiteX1861" fmla="*/ 271463 w 547998"/>
                <a:gd name="connsiteY1861" fmla="*/ 325531 h 513723"/>
                <a:gd name="connsiteX1862" fmla="*/ 271463 w 547998"/>
                <a:gd name="connsiteY1862" fmla="*/ 327386 h 513723"/>
                <a:gd name="connsiteX1863" fmla="*/ 266273 w 547998"/>
                <a:gd name="connsiteY1863" fmla="*/ 327386 h 513723"/>
                <a:gd name="connsiteX1864" fmla="*/ 266273 w 547998"/>
                <a:gd name="connsiteY1864" fmla="*/ 325531 h 513723"/>
                <a:gd name="connsiteX1865" fmla="*/ 266962 w 547998"/>
                <a:gd name="connsiteY1865" fmla="*/ 324781 h 513723"/>
                <a:gd name="connsiteX1866" fmla="*/ 266962 w 547998"/>
                <a:gd name="connsiteY1866" fmla="*/ 311409 h 513723"/>
                <a:gd name="connsiteX1867" fmla="*/ 263382 w 547998"/>
                <a:gd name="connsiteY1867" fmla="*/ 308085 h 513723"/>
                <a:gd name="connsiteX1868" fmla="*/ 260059 w 547998"/>
                <a:gd name="connsiteY1868" fmla="*/ 311409 h 513723"/>
                <a:gd name="connsiteX1869" fmla="*/ 260059 w 547998"/>
                <a:gd name="connsiteY1869" fmla="*/ 327386 h 513723"/>
                <a:gd name="connsiteX1870" fmla="*/ 250089 w 547998"/>
                <a:gd name="connsiteY1870" fmla="*/ 327386 h 513723"/>
                <a:gd name="connsiteX1871" fmla="*/ 250089 w 547998"/>
                <a:gd name="connsiteY1871" fmla="*/ 322667 h 513723"/>
                <a:gd name="connsiteX1872" fmla="*/ 249145 w 547998"/>
                <a:gd name="connsiteY1872" fmla="*/ 322667 h 513723"/>
                <a:gd name="connsiteX1873" fmla="*/ 249145 w 547998"/>
                <a:gd name="connsiteY1873" fmla="*/ 284538 h 513723"/>
                <a:gd name="connsiteX1874" fmla="*/ 248739 w 547998"/>
                <a:gd name="connsiteY1874" fmla="*/ 281442 h 513723"/>
                <a:gd name="connsiteX1875" fmla="*/ 299783 w 547998"/>
                <a:gd name="connsiteY1875" fmla="*/ 281442 h 513723"/>
                <a:gd name="connsiteX1876" fmla="*/ 299378 w 547998"/>
                <a:gd name="connsiteY1876" fmla="*/ 284538 h 513723"/>
                <a:gd name="connsiteX1877" fmla="*/ 301100 w 547998"/>
                <a:gd name="connsiteY1877" fmla="*/ 327367 h 513723"/>
                <a:gd name="connsiteX1878" fmla="*/ 301100 w 547998"/>
                <a:gd name="connsiteY1878" fmla="*/ 322648 h 513723"/>
                <a:gd name="connsiteX1879" fmla="*/ 299684 w 547998"/>
                <a:gd name="connsiteY1879" fmla="*/ 322648 h 513723"/>
                <a:gd name="connsiteX1880" fmla="*/ 299684 w 547998"/>
                <a:gd name="connsiteY1880" fmla="*/ 284561 h 513723"/>
                <a:gd name="connsiteX1881" fmla="*/ 300095 w 547998"/>
                <a:gd name="connsiteY1881" fmla="*/ 281438 h 513723"/>
                <a:gd name="connsiteX1882" fmla="*/ 343396 w 547998"/>
                <a:gd name="connsiteY1882" fmla="*/ 281438 h 513723"/>
                <a:gd name="connsiteX1883" fmla="*/ 344717 w 547998"/>
                <a:gd name="connsiteY1883" fmla="*/ 282957 h 513723"/>
                <a:gd name="connsiteX1884" fmla="*/ 344934 w 547998"/>
                <a:gd name="connsiteY1884" fmla="*/ 327386 h 513723"/>
                <a:gd name="connsiteX1885" fmla="*/ 335304 w 547998"/>
                <a:gd name="connsiteY1885" fmla="*/ 301293 h 513723"/>
                <a:gd name="connsiteX1886" fmla="*/ 338800 w 547998"/>
                <a:gd name="connsiteY1886" fmla="*/ 303765 h 513723"/>
                <a:gd name="connsiteX1887" fmla="*/ 342292 w 547998"/>
                <a:gd name="connsiteY1887" fmla="*/ 301293 h 513723"/>
                <a:gd name="connsiteX1888" fmla="*/ 342292 w 547998"/>
                <a:gd name="connsiteY1888" fmla="*/ 300906 h 513723"/>
                <a:gd name="connsiteX1889" fmla="*/ 335304 w 547998"/>
                <a:gd name="connsiteY1889" fmla="*/ 300906 h 513723"/>
                <a:gd name="connsiteX1890" fmla="*/ 324650 w 547998"/>
                <a:gd name="connsiteY1890" fmla="*/ 301293 h 513723"/>
                <a:gd name="connsiteX1891" fmla="*/ 328146 w 547998"/>
                <a:gd name="connsiteY1891" fmla="*/ 303765 h 513723"/>
                <a:gd name="connsiteX1892" fmla="*/ 331642 w 547998"/>
                <a:gd name="connsiteY1892" fmla="*/ 301293 h 513723"/>
                <a:gd name="connsiteX1893" fmla="*/ 331642 w 547998"/>
                <a:gd name="connsiteY1893" fmla="*/ 300906 h 513723"/>
                <a:gd name="connsiteX1894" fmla="*/ 324640 w 547998"/>
                <a:gd name="connsiteY1894" fmla="*/ 300906 h 513723"/>
                <a:gd name="connsiteX1895" fmla="*/ 330038 w 547998"/>
                <a:gd name="connsiteY1895" fmla="*/ 290115 h 513723"/>
                <a:gd name="connsiteX1896" fmla="*/ 326263 w 547998"/>
                <a:gd name="connsiteY1896" fmla="*/ 290115 h 513723"/>
                <a:gd name="connsiteX1897" fmla="*/ 326263 w 547998"/>
                <a:gd name="connsiteY1897" fmla="*/ 299703 h 513723"/>
                <a:gd name="connsiteX1898" fmla="*/ 330038 w 547998"/>
                <a:gd name="connsiteY1898" fmla="*/ 299703 h 513723"/>
                <a:gd name="connsiteX1899" fmla="*/ 407213 w 547998"/>
                <a:gd name="connsiteY1899" fmla="*/ 313792 h 513723"/>
                <a:gd name="connsiteX1900" fmla="*/ 403754 w 547998"/>
                <a:gd name="connsiteY1900" fmla="*/ 313900 h 513723"/>
                <a:gd name="connsiteX1901" fmla="*/ 403754 w 547998"/>
                <a:gd name="connsiteY1901" fmla="*/ 314202 h 513723"/>
                <a:gd name="connsiteX1902" fmla="*/ 407194 w 547998"/>
                <a:gd name="connsiteY1902" fmla="*/ 314094 h 513723"/>
                <a:gd name="connsiteX1903" fmla="*/ 407194 w 547998"/>
                <a:gd name="connsiteY1903" fmla="*/ 313792 h 513723"/>
                <a:gd name="connsiteX1904" fmla="*/ 341683 w 547998"/>
                <a:gd name="connsiteY1904" fmla="*/ 311291 h 513723"/>
                <a:gd name="connsiteX1905" fmla="*/ 335913 w 547998"/>
                <a:gd name="connsiteY1905" fmla="*/ 311291 h 513723"/>
                <a:gd name="connsiteX1906" fmla="*/ 335913 w 547998"/>
                <a:gd name="connsiteY1906" fmla="*/ 311678 h 513723"/>
                <a:gd name="connsiteX1907" fmla="*/ 341688 w 547998"/>
                <a:gd name="connsiteY1907" fmla="*/ 311678 h 513723"/>
                <a:gd name="connsiteX1908" fmla="*/ 335304 w 547998"/>
                <a:gd name="connsiteY1908" fmla="*/ 323092 h 513723"/>
                <a:gd name="connsiteX1909" fmla="*/ 338800 w 547998"/>
                <a:gd name="connsiteY1909" fmla="*/ 325564 h 513723"/>
                <a:gd name="connsiteX1910" fmla="*/ 342292 w 547998"/>
                <a:gd name="connsiteY1910" fmla="*/ 323092 h 513723"/>
                <a:gd name="connsiteX1911" fmla="*/ 342292 w 547998"/>
                <a:gd name="connsiteY1911" fmla="*/ 322705 h 513723"/>
                <a:gd name="connsiteX1912" fmla="*/ 335304 w 547998"/>
                <a:gd name="connsiteY1912" fmla="*/ 322705 h 513723"/>
                <a:gd name="connsiteX1913" fmla="*/ 340683 w 547998"/>
                <a:gd name="connsiteY1913" fmla="*/ 311905 h 513723"/>
                <a:gd name="connsiteX1914" fmla="*/ 336908 w 547998"/>
                <a:gd name="connsiteY1914" fmla="*/ 311905 h 513723"/>
                <a:gd name="connsiteX1915" fmla="*/ 336908 w 547998"/>
                <a:gd name="connsiteY1915" fmla="*/ 321492 h 513723"/>
                <a:gd name="connsiteX1916" fmla="*/ 340683 w 547998"/>
                <a:gd name="connsiteY1916" fmla="*/ 321492 h 513723"/>
                <a:gd name="connsiteX1917" fmla="*/ 192222 w 547998"/>
                <a:gd name="connsiteY1917" fmla="*/ 296744 h 513723"/>
                <a:gd name="connsiteX1918" fmla="*/ 195869 w 547998"/>
                <a:gd name="connsiteY1918" fmla="*/ 297744 h 513723"/>
                <a:gd name="connsiteX1919" fmla="*/ 195869 w 547998"/>
                <a:gd name="connsiteY1919" fmla="*/ 285005 h 513723"/>
                <a:gd name="connsiteX1920" fmla="*/ 192222 w 547998"/>
                <a:gd name="connsiteY1920" fmla="*/ 283415 h 513723"/>
                <a:gd name="connsiteX1921" fmla="*/ 179482 w 547998"/>
                <a:gd name="connsiteY1921" fmla="*/ 237320 h 513723"/>
                <a:gd name="connsiteX1922" fmla="*/ 179916 w 547998"/>
                <a:gd name="connsiteY1922" fmla="*/ 236924 h 513723"/>
                <a:gd name="connsiteX1923" fmla="*/ 175669 w 547998"/>
                <a:gd name="connsiteY1923" fmla="*/ 236924 h 513723"/>
                <a:gd name="connsiteX1924" fmla="*/ 175669 w 547998"/>
                <a:gd name="connsiteY1924" fmla="*/ 237320 h 513723"/>
                <a:gd name="connsiteX1925" fmla="*/ 176108 w 547998"/>
                <a:gd name="connsiteY1925" fmla="*/ 237320 h 513723"/>
                <a:gd name="connsiteX1926" fmla="*/ 176108 w 547998"/>
                <a:gd name="connsiteY1926" fmla="*/ 239476 h 513723"/>
                <a:gd name="connsiteX1927" fmla="*/ 177495 w 547998"/>
                <a:gd name="connsiteY1927" fmla="*/ 239476 h 513723"/>
                <a:gd name="connsiteX1928" fmla="*/ 177495 w 547998"/>
                <a:gd name="connsiteY1928" fmla="*/ 237320 h 513723"/>
                <a:gd name="connsiteX1929" fmla="*/ 178076 w 547998"/>
                <a:gd name="connsiteY1929" fmla="*/ 237320 h 513723"/>
                <a:gd name="connsiteX1930" fmla="*/ 178076 w 547998"/>
                <a:gd name="connsiteY1930" fmla="*/ 239476 h 513723"/>
                <a:gd name="connsiteX1931" fmla="*/ 179463 w 547998"/>
                <a:gd name="connsiteY1931" fmla="*/ 239476 h 513723"/>
                <a:gd name="connsiteX1932" fmla="*/ 178090 w 547998"/>
                <a:gd name="connsiteY1932" fmla="*/ 242071 h 513723"/>
                <a:gd name="connsiteX1933" fmla="*/ 179477 w 547998"/>
                <a:gd name="connsiteY1933" fmla="*/ 242071 h 513723"/>
                <a:gd name="connsiteX1934" fmla="*/ 179477 w 547998"/>
                <a:gd name="connsiteY1934" fmla="*/ 239915 h 513723"/>
                <a:gd name="connsiteX1935" fmla="*/ 178090 w 547998"/>
                <a:gd name="connsiteY1935" fmla="*/ 239915 h 513723"/>
                <a:gd name="connsiteX1936" fmla="*/ 191679 w 547998"/>
                <a:gd name="connsiteY1936" fmla="*/ 242071 h 513723"/>
                <a:gd name="connsiteX1937" fmla="*/ 193066 w 547998"/>
                <a:gd name="connsiteY1937" fmla="*/ 242071 h 513723"/>
                <a:gd name="connsiteX1938" fmla="*/ 193066 w 547998"/>
                <a:gd name="connsiteY1938" fmla="*/ 239915 h 513723"/>
                <a:gd name="connsiteX1939" fmla="*/ 191679 w 547998"/>
                <a:gd name="connsiteY1939" fmla="*/ 239915 h 513723"/>
                <a:gd name="connsiteX1940" fmla="*/ 176108 w 547998"/>
                <a:gd name="connsiteY1940" fmla="*/ 242071 h 513723"/>
                <a:gd name="connsiteX1941" fmla="*/ 177495 w 547998"/>
                <a:gd name="connsiteY1941" fmla="*/ 242071 h 513723"/>
                <a:gd name="connsiteX1942" fmla="*/ 177495 w 547998"/>
                <a:gd name="connsiteY1942" fmla="*/ 239915 h 513723"/>
                <a:gd name="connsiteX1943" fmla="*/ 176108 w 547998"/>
                <a:gd name="connsiteY1943" fmla="*/ 239915 h 513723"/>
                <a:gd name="connsiteX1944" fmla="*/ 189697 w 547998"/>
                <a:gd name="connsiteY1944" fmla="*/ 242071 h 513723"/>
                <a:gd name="connsiteX1945" fmla="*/ 191108 w 547998"/>
                <a:gd name="connsiteY1945" fmla="*/ 242071 h 513723"/>
                <a:gd name="connsiteX1946" fmla="*/ 191108 w 547998"/>
                <a:gd name="connsiteY1946" fmla="*/ 239915 h 513723"/>
                <a:gd name="connsiteX1947" fmla="*/ 189692 w 547998"/>
                <a:gd name="connsiteY1947" fmla="*/ 239915 h 513723"/>
                <a:gd name="connsiteX1948" fmla="*/ 358816 w 547998"/>
                <a:gd name="connsiteY1948" fmla="*/ 237301 h 513723"/>
                <a:gd name="connsiteX1949" fmla="*/ 359255 w 547998"/>
                <a:gd name="connsiteY1949" fmla="*/ 236905 h 513723"/>
                <a:gd name="connsiteX1950" fmla="*/ 355008 w 547998"/>
                <a:gd name="connsiteY1950" fmla="*/ 236905 h 513723"/>
                <a:gd name="connsiteX1951" fmla="*/ 355008 w 547998"/>
                <a:gd name="connsiteY1951" fmla="*/ 237301 h 513723"/>
                <a:gd name="connsiteX1952" fmla="*/ 355447 w 547998"/>
                <a:gd name="connsiteY1952" fmla="*/ 237301 h 513723"/>
                <a:gd name="connsiteX1953" fmla="*/ 355447 w 547998"/>
                <a:gd name="connsiteY1953" fmla="*/ 239457 h 513723"/>
                <a:gd name="connsiteX1954" fmla="*/ 356834 w 547998"/>
                <a:gd name="connsiteY1954" fmla="*/ 239457 h 513723"/>
                <a:gd name="connsiteX1955" fmla="*/ 356834 w 547998"/>
                <a:gd name="connsiteY1955" fmla="*/ 237301 h 513723"/>
                <a:gd name="connsiteX1956" fmla="*/ 357415 w 547998"/>
                <a:gd name="connsiteY1956" fmla="*/ 237301 h 513723"/>
                <a:gd name="connsiteX1957" fmla="*/ 357415 w 547998"/>
                <a:gd name="connsiteY1957" fmla="*/ 239457 h 513723"/>
                <a:gd name="connsiteX1958" fmla="*/ 358802 w 547998"/>
                <a:gd name="connsiteY1958" fmla="*/ 239457 h 513723"/>
                <a:gd name="connsiteX1959" fmla="*/ 357443 w 547998"/>
                <a:gd name="connsiteY1959" fmla="*/ 242071 h 513723"/>
                <a:gd name="connsiteX1960" fmla="*/ 358830 w 547998"/>
                <a:gd name="connsiteY1960" fmla="*/ 242071 h 513723"/>
                <a:gd name="connsiteX1961" fmla="*/ 358830 w 547998"/>
                <a:gd name="connsiteY1961" fmla="*/ 239915 h 513723"/>
                <a:gd name="connsiteX1962" fmla="*/ 357443 w 547998"/>
                <a:gd name="connsiteY1962" fmla="*/ 239915 h 513723"/>
                <a:gd name="connsiteX1963" fmla="*/ 98287 w 547998"/>
                <a:gd name="connsiteY1963" fmla="*/ 216229 h 513723"/>
                <a:gd name="connsiteX1964" fmla="*/ 94767 w 547998"/>
                <a:gd name="connsiteY1964" fmla="*/ 216229 h 513723"/>
                <a:gd name="connsiteX1965" fmla="*/ 94767 w 547998"/>
                <a:gd name="connsiteY1965" fmla="*/ 225665 h 513723"/>
                <a:gd name="connsiteX1966" fmla="*/ 98287 w 547998"/>
                <a:gd name="connsiteY1966" fmla="*/ 225665 h 513723"/>
                <a:gd name="connsiteX1967" fmla="*/ 346005 w 547998"/>
                <a:gd name="connsiteY1967" fmla="*/ 248347 h 513723"/>
                <a:gd name="connsiteX1968" fmla="*/ 346208 w 547998"/>
                <a:gd name="connsiteY1968" fmla="*/ 240769 h 513723"/>
                <a:gd name="connsiteX1969" fmla="*/ 345264 w 547998"/>
                <a:gd name="connsiteY1969" fmla="*/ 240868 h 513723"/>
                <a:gd name="connsiteX1970" fmla="*/ 346019 w 547998"/>
                <a:gd name="connsiteY1970" fmla="*/ 248342 h 513723"/>
                <a:gd name="connsiteX1971" fmla="*/ 193911 w 547998"/>
                <a:gd name="connsiteY1971" fmla="*/ 218314 h 513723"/>
                <a:gd name="connsiteX1972" fmla="*/ 191391 w 547998"/>
                <a:gd name="connsiteY1972" fmla="*/ 218314 h 513723"/>
                <a:gd name="connsiteX1973" fmla="*/ 191391 w 547998"/>
                <a:gd name="connsiteY1973" fmla="*/ 221853 h 513723"/>
                <a:gd name="connsiteX1974" fmla="*/ 193911 w 547998"/>
                <a:gd name="connsiteY1974" fmla="*/ 221853 h 513723"/>
                <a:gd name="connsiteX1975" fmla="*/ 193066 w 547998"/>
                <a:gd name="connsiteY1975" fmla="*/ 237320 h 513723"/>
                <a:gd name="connsiteX1976" fmla="*/ 193505 w 547998"/>
                <a:gd name="connsiteY1976" fmla="*/ 236924 h 513723"/>
                <a:gd name="connsiteX1977" fmla="*/ 189258 w 547998"/>
                <a:gd name="connsiteY1977" fmla="*/ 236924 h 513723"/>
                <a:gd name="connsiteX1978" fmla="*/ 189258 w 547998"/>
                <a:gd name="connsiteY1978" fmla="*/ 237320 h 513723"/>
                <a:gd name="connsiteX1979" fmla="*/ 189692 w 547998"/>
                <a:gd name="connsiteY1979" fmla="*/ 237320 h 513723"/>
                <a:gd name="connsiteX1980" fmla="*/ 189692 w 547998"/>
                <a:gd name="connsiteY1980" fmla="*/ 239476 h 513723"/>
                <a:gd name="connsiteX1981" fmla="*/ 191108 w 547998"/>
                <a:gd name="connsiteY1981" fmla="*/ 239476 h 513723"/>
                <a:gd name="connsiteX1982" fmla="*/ 191108 w 547998"/>
                <a:gd name="connsiteY1982" fmla="*/ 237320 h 513723"/>
                <a:gd name="connsiteX1983" fmla="*/ 191688 w 547998"/>
                <a:gd name="connsiteY1983" fmla="*/ 237320 h 513723"/>
                <a:gd name="connsiteX1984" fmla="*/ 191688 w 547998"/>
                <a:gd name="connsiteY1984" fmla="*/ 239476 h 513723"/>
                <a:gd name="connsiteX1985" fmla="*/ 193076 w 547998"/>
                <a:gd name="connsiteY1985" fmla="*/ 239476 h 513723"/>
                <a:gd name="connsiteX1986" fmla="*/ 360571 w 547998"/>
                <a:gd name="connsiteY1986" fmla="*/ 257907 h 513723"/>
                <a:gd name="connsiteX1987" fmla="*/ 361194 w 547998"/>
                <a:gd name="connsiteY1987" fmla="*/ 256189 h 513723"/>
                <a:gd name="connsiteX1988" fmla="*/ 355688 w 547998"/>
                <a:gd name="connsiteY1988" fmla="*/ 256189 h 513723"/>
                <a:gd name="connsiteX1989" fmla="*/ 356310 w 547998"/>
                <a:gd name="connsiteY1989" fmla="*/ 257907 h 513723"/>
                <a:gd name="connsiteX1990" fmla="*/ 178085 w 547998"/>
                <a:gd name="connsiteY1990" fmla="*/ 221858 h 513723"/>
                <a:gd name="connsiteX1991" fmla="*/ 180605 w 547998"/>
                <a:gd name="connsiteY1991" fmla="*/ 221858 h 513723"/>
                <a:gd name="connsiteX1992" fmla="*/ 180605 w 547998"/>
                <a:gd name="connsiteY1992" fmla="*/ 218319 h 513723"/>
                <a:gd name="connsiteX1993" fmla="*/ 178085 w 547998"/>
                <a:gd name="connsiteY1993" fmla="*/ 218319 h 513723"/>
                <a:gd name="connsiteX1994" fmla="*/ 358943 w 547998"/>
                <a:gd name="connsiteY1994" fmla="*/ 253316 h 513723"/>
                <a:gd name="connsiteX1995" fmla="*/ 355688 w 547998"/>
                <a:gd name="connsiteY1995" fmla="*/ 255448 h 513723"/>
                <a:gd name="connsiteX1996" fmla="*/ 356532 w 547998"/>
                <a:gd name="connsiteY1996" fmla="*/ 255448 h 513723"/>
                <a:gd name="connsiteX1997" fmla="*/ 358943 w 547998"/>
                <a:gd name="connsiteY1997" fmla="*/ 253316 h 513723"/>
                <a:gd name="connsiteX1998" fmla="*/ 179312 w 547998"/>
                <a:gd name="connsiteY1998" fmla="*/ 213869 h 513723"/>
                <a:gd name="connsiteX1999" fmla="*/ 175598 w 547998"/>
                <a:gd name="connsiteY1999" fmla="*/ 217215 h 513723"/>
                <a:gd name="connsiteX2000" fmla="*/ 179312 w 547998"/>
                <a:gd name="connsiteY2000" fmla="*/ 214511 h 513723"/>
                <a:gd name="connsiteX2001" fmla="*/ 181949 w 547998"/>
                <a:gd name="connsiteY2001" fmla="*/ 216436 h 513723"/>
                <a:gd name="connsiteX2002" fmla="*/ 176740 w 547998"/>
                <a:gd name="connsiteY2002" fmla="*/ 216436 h 513723"/>
                <a:gd name="connsiteX2003" fmla="*/ 170649 w 547998"/>
                <a:gd name="connsiteY2003" fmla="*/ 224203 h 513723"/>
                <a:gd name="connsiteX2004" fmla="*/ 167761 w 547998"/>
                <a:gd name="connsiteY2004" fmla="*/ 225868 h 513723"/>
                <a:gd name="connsiteX2005" fmla="*/ 167761 w 547998"/>
                <a:gd name="connsiteY2005" fmla="*/ 228591 h 513723"/>
                <a:gd name="connsiteX2006" fmla="*/ 199950 w 547998"/>
                <a:gd name="connsiteY2006" fmla="*/ 228647 h 513723"/>
                <a:gd name="connsiteX2007" fmla="*/ 212950 w 547998"/>
                <a:gd name="connsiteY2007" fmla="*/ 243180 h 513723"/>
                <a:gd name="connsiteX2008" fmla="*/ 199738 w 547998"/>
                <a:gd name="connsiteY2008" fmla="*/ 229591 h 513723"/>
                <a:gd name="connsiteX2009" fmla="*/ 167761 w 547998"/>
                <a:gd name="connsiteY2009" fmla="*/ 228987 h 513723"/>
                <a:gd name="connsiteX2010" fmla="*/ 167761 w 547998"/>
                <a:gd name="connsiteY2010" fmla="*/ 253835 h 513723"/>
                <a:gd name="connsiteX2011" fmla="*/ 143159 w 547998"/>
                <a:gd name="connsiteY2011" fmla="*/ 239476 h 513723"/>
                <a:gd name="connsiteX2012" fmla="*/ 129702 w 547998"/>
                <a:gd name="connsiteY2012" fmla="*/ 239476 h 513723"/>
                <a:gd name="connsiteX2013" fmla="*/ 129735 w 547998"/>
                <a:gd name="connsiteY2013" fmla="*/ 216917 h 513723"/>
                <a:gd name="connsiteX2014" fmla="*/ 130886 w 547998"/>
                <a:gd name="connsiteY2014" fmla="*/ 215540 h 513723"/>
                <a:gd name="connsiteX2015" fmla="*/ 130886 w 547998"/>
                <a:gd name="connsiteY2015" fmla="*/ 214318 h 513723"/>
                <a:gd name="connsiteX2016" fmla="*/ 131575 w 547998"/>
                <a:gd name="connsiteY2016" fmla="*/ 212463 h 513723"/>
                <a:gd name="connsiteX2017" fmla="*/ 115297 w 547998"/>
                <a:gd name="connsiteY2017" fmla="*/ 212463 h 513723"/>
                <a:gd name="connsiteX2018" fmla="*/ 115952 w 547998"/>
                <a:gd name="connsiteY2018" fmla="*/ 214384 h 513723"/>
                <a:gd name="connsiteX2019" fmla="*/ 129093 w 547998"/>
                <a:gd name="connsiteY2019" fmla="*/ 214384 h 513723"/>
                <a:gd name="connsiteX2020" fmla="*/ 129093 w 547998"/>
                <a:gd name="connsiteY2020" fmla="*/ 239476 h 513723"/>
                <a:gd name="connsiteX2021" fmla="*/ 100717 w 547998"/>
                <a:gd name="connsiteY2021" fmla="*/ 239476 h 513723"/>
                <a:gd name="connsiteX2022" fmla="*/ 100750 w 547998"/>
                <a:gd name="connsiteY2022" fmla="*/ 216917 h 513723"/>
                <a:gd name="connsiteX2023" fmla="*/ 101901 w 547998"/>
                <a:gd name="connsiteY2023" fmla="*/ 215540 h 513723"/>
                <a:gd name="connsiteX2024" fmla="*/ 101901 w 547998"/>
                <a:gd name="connsiteY2024" fmla="*/ 214318 h 513723"/>
                <a:gd name="connsiteX2025" fmla="*/ 102585 w 547998"/>
                <a:gd name="connsiteY2025" fmla="*/ 212463 h 513723"/>
                <a:gd name="connsiteX2026" fmla="*/ 86316 w 547998"/>
                <a:gd name="connsiteY2026" fmla="*/ 212463 h 513723"/>
                <a:gd name="connsiteX2027" fmla="*/ 86967 w 547998"/>
                <a:gd name="connsiteY2027" fmla="*/ 214384 h 513723"/>
                <a:gd name="connsiteX2028" fmla="*/ 100108 w 547998"/>
                <a:gd name="connsiteY2028" fmla="*/ 214384 h 513723"/>
                <a:gd name="connsiteX2029" fmla="*/ 100108 w 547998"/>
                <a:gd name="connsiteY2029" fmla="*/ 239476 h 513723"/>
                <a:gd name="connsiteX2030" fmla="*/ 70976 w 547998"/>
                <a:gd name="connsiteY2030" fmla="*/ 239476 h 513723"/>
                <a:gd name="connsiteX2031" fmla="*/ 69631 w 547998"/>
                <a:gd name="connsiteY2031" fmla="*/ 241029 h 513723"/>
                <a:gd name="connsiteX2032" fmla="*/ 143442 w 547998"/>
                <a:gd name="connsiteY2032" fmla="*/ 241052 h 513723"/>
                <a:gd name="connsiteX2033" fmla="*/ 203890 w 547998"/>
                <a:gd name="connsiteY2033" fmla="*/ 277856 h 513723"/>
                <a:gd name="connsiteX2034" fmla="*/ 344656 w 547998"/>
                <a:gd name="connsiteY2034" fmla="*/ 277856 h 513723"/>
                <a:gd name="connsiteX2035" fmla="*/ 404958 w 547998"/>
                <a:gd name="connsiteY2035" fmla="*/ 241085 h 513723"/>
                <a:gd name="connsiteX2036" fmla="*/ 478919 w 547998"/>
                <a:gd name="connsiteY2036" fmla="*/ 241015 h 513723"/>
                <a:gd name="connsiteX2037" fmla="*/ 477570 w 547998"/>
                <a:gd name="connsiteY2037" fmla="*/ 239462 h 513723"/>
                <a:gd name="connsiteX2038" fmla="*/ 448438 w 547998"/>
                <a:gd name="connsiteY2038" fmla="*/ 239462 h 513723"/>
                <a:gd name="connsiteX2039" fmla="*/ 448438 w 547998"/>
                <a:gd name="connsiteY2039" fmla="*/ 214388 h 513723"/>
                <a:gd name="connsiteX2040" fmla="*/ 461579 w 547998"/>
                <a:gd name="connsiteY2040" fmla="*/ 214388 h 513723"/>
                <a:gd name="connsiteX2041" fmla="*/ 462235 w 547998"/>
                <a:gd name="connsiteY2041" fmla="*/ 212468 h 513723"/>
                <a:gd name="connsiteX2042" fmla="*/ 445952 w 547998"/>
                <a:gd name="connsiteY2042" fmla="*/ 212468 h 513723"/>
                <a:gd name="connsiteX2043" fmla="*/ 446640 w 547998"/>
                <a:gd name="connsiteY2043" fmla="*/ 214322 h 513723"/>
                <a:gd name="connsiteX2044" fmla="*/ 446640 w 547998"/>
                <a:gd name="connsiteY2044" fmla="*/ 215544 h 513723"/>
                <a:gd name="connsiteX2045" fmla="*/ 447792 w 547998"/>
                <a:gd name="connsiteY2045" fmla="*/ 216922 h 513723"/>
                <a:gd name="connsiteX2046" fmla="*/ 447825 w 547998"/>
                <a:gd name="connsiteY2046" fmla="*/ 239481 h 513723"/>
                <a:gd name="connsiteX2047" fmla="*/ 419448 w 547998"/>
                <a:gd name="connsiteY2047" fmla="*/ 239481 h 513723"/>
                <a:gd name="connsiteX2048" fmla="*/ 419448 w 547998"/>
                <a:gd name="connsiteY2048" fmla="*/ 214388 h 513723"/>
                <a:gd name="connsiteX2049" fmla="*/ 432589 w 547998"/>
                <a:gd name="connsiteY2049" fmla="*/ 214388 h 513723"/>
                <a:gd name="connsiteX2050" fmla="*/ 433245 w 547998"/>
                <a:gd name="connsiteY2050" fmla="*/ 212468 h 513723"/>
                <a:gd name="connsiteX2051" fmla="*/ 416966 w 547998"/>
                <a:gd name="connsiteY2051" fmla="*/ 212468 h 513723"/>
                <a:gd name="connsiteX2052" fmla="*/ 417650 w 547998"/>
                <a:gd name="connsiteY2052" fmla="*/ 214322 h 513723"/>
                <a:gd name="connsiteX2053" fmla="*/ 417650 w 547998"/>
                <a:gd name="connsiteY2053" fmla="*/ 215544 h 513723"/>
                <a:gd name="connsiteX2054" fmla="*/ 418802 w 547998"/>
                <a:gd name="connsiteY2054" fmla="*/ 216922 h 513723"/>
                <a:gd name="connsiteX2055" fmla="*/ 418835 w 547998"/>
                <a:gd name="connsiteY2055" fmla="*/ 239481 h 513723"/>
                <a:gd name="connsiteX2056" fmla="*/ 405382 w 547998"/>
                <a:gd name="connsiteY2056" fmla="*/ 239481 h 513723"/>
                <a:gd name="connsiteX2057" fmla="*/ 380790 w 547998"/>
                <a:gd name="connsiteY2057" fmla="*/ 253839 h 513723"/>
                <a:gd name="connsiteX2058" fmla="*/ 380790 w 547998"/>
                <a:gd name="connsiteY2058" fmla="*/ 228992 h 513723"/>
                <a:gd name="connsiteX2059" fmla="*/ 348813 w 547998"/>
                <a:gd name="connsiteY2059" fmla="*/ 229596 h 513723"/>
                <a:gd name="connsiteX2060" fmla="*/ 335601 w 547998"/>
                <a:gd name="connsiteY2060" fmla="*/ 243185 h 513723"/>
                <a:gd name="connsiteX2061" fmla="*/ 348600 w 547998"/>
                <a:gd name="connsiteY2061" fmla="*/ 228652 h 513723"/>
                <a:gd name="connsiteX2062" fmla="*/ 380790 w 547998"/>
                <a:gd name="connsiteY2062" fmla="*/ 228596 h 513723"/>
                <a:gd name="connsiteX2063" fmla="*/ 380790 w 547998"/>
                <a:gd name="connsiteY2063" fmla="*/ 225873 h 513723"/>
                <a:gd name="connsiteX2064" fmla="*/ 377902 w 547998"/>
                <a:gd name="connsiteY2064" fmla="*/ 224207 h 513723"/>
                <a:gd name="connsiteX2065" fmla="*/ 371825 w 547998"/>
                <a:gd name="connsiteY2065" fmla="*/ 216436 h 513723"/>
                <a:gd name="connsiteX2066" fmla="*/ 366568 w 547998"/>
                <a:gd name="connsiteY2066" fmla="*/ 216436 h 513723"/>
                <a:gd name="connsiteX2067" fmla="*/ 369206 w 547998"/>
                <a:gd name="connsiteY2067" fmla="*/ 214511 h 513723"/>
                <a:gd name="connsiteX2068" fmla="*/ 372919 w 547998"/>
                <a:gd name="connsiteY2068" fmla="*/ 217215 h 513723"/>
                <a:gd name="connsiteX2069" fmla="*/ 369206 w 547998"/>
                <a:gd name="connsiteY2069" fmla="*/ 213869 h 513723"/>
                <a:gd name="connsiteX2070" fmla="*/ 366375 w 547998"/>
                <a:gd name="connsiteY2070" fmla="*/ 216431 h 513723"/>
                <a:gd name="connsiteX2071" fmla="*/ 365398 w 547998"/>
                <a:gd name="connsiteY2071" fmla="*/ 216431 h 513723"/>
                <a:gd name="connsiteX2072" fmla="*/ 369772 w 547998"/>
                <a:gd name="connsiteY2072" fmla="*/ 212586 h 513723"/>
                <a:gd name="connsiteX2073" fmla="*/ 360628 w 547998"/>
                <a:gd name="connsiteY2073" fmla="*/ 195722 h 513723"/>
                <a:gd name="connsiteX2074" fmla="*/ 348615 w 547998"/>
                <a:gd name="connsiteY2074" fmla="*/ 223830 h 513723"/>
                <a:gd name="connsiteX2075" fmla="*/ 338786 w 547998"/>
                <a:gd name="connsiteY2075" fmla="*/ 237985 h 513723"/>
                <a:gd name="connsiteX2076" fmla="*/ 332897 w 547998"/>
                <a:gd name="connsiteY2076" fmla="*/ 239165 h 513723"/>
                <a:gd name="connsiteX2077" fmla="*/ 296263 w 547998"/>
                <a:gd name="connsiteY2077" fmla="*/ 239245 h 513723"/>
                <a:gd name="connsiteX2078" fmla="*/ 293904 w 547998"/>
                <a:gd name="connsiteY2078" fmla="*/ 242675 h 513723"/>
                <a:gd name="connsiteX2079" fmla="*/ 290351 w 547998"/>
                <a:gd name="connsiteY2079" fmla="*/ 242119 h 513723"/>
                <a:gd name="connsiteX2080" fmla="*/ 286133 w 547998"/>
                <a:gd name="connsiteY2080" fmla="*/ 242119 h 513723"/>
                <a:gd name="connsiteX2081" fmla="*/ 287251 w 547998"/>
                <a:gd name="connsiteY2081" fmla="*/ 246710 h 513723"/>
                <a:gd name="connsiteX2082" fmla="*/ 290138 w 547998"/>
                <a:gd name="connsiteY2082" fmla="*/ 248611 h 513723"/>
                <a:gd name="connsiteX2083" fmla="*/ 290200 w 547998"/>
                <a:gd name="connsiteY2083" fmla="*/ 248597 h 513723"/>
                <a:gd name="connsiteX2084" fmla="*/ 292055 w 547998"/>
                <a:gd name="connsiteY2084" fmla="*/ 245653 h 513723"/>
                <a:gd name="connsiteX2085" fmla="*/ 294367 w 547998"/>
                <a:gd name="connsiteY2085" fmla="*/ 245653 h 513723"/>
                <a:gd name="connsiteX2086" fmla="*/ 294315 w 547998"/>
                <a:gd name="connsiteY2086" fmla="*/ 249899 h 513723"/>
                <a:gd name="connsiteX2087" fmla="*/ 338989 w 547998"/>
                <a:gd name="connsiteY2087" fmla="*/ 250008 h 513723"/>
                <a:gd name="connsiteX2088" fmla="*/ 337493 w 547998"/>
                <a:gd name="connsiteY2088" fmla="*/ 244756 h 513723"/>
                <a:gd name="connsiteX2089" fmla="*/ 349011 w 547998"/>
                <a:gd name="connsiteY2089" fmla="*/ 231601 h 513723"/>
                <a:gd name="connsiteX2090" fmla="*/ 379719 w 547998"/>
                <a:gd name="connsiteY2090" fmla="*/ 231601 h 513723"/>
                <a:gd name="connsiteX2091" fmla="*/ 380535 w 547998"/>
                <a:gd name="connsiteY2091" fmla="*/ 230988 h 513723"/>
                <a:gd name="connsiteX2092" fmla="*/ 380559 w 547998"/>
                <a:gd name="connsiteY2092" fmla="*/ 245143 h 513723"/>
                <a:gd name="connsiteX2093" fmla="*/ 373990 w 547998"/>
                <a:gd name="connsiteY2093" fmla="*/ 249715 h 513723"/>
                <a:gd name="connsiteX2094" fmla="*/ 347963 w 547998"/>
                <a:gd name="connsiteY2094" fmla="*/ 249715 h 513723"/>
                <a:gd name="connsiteX2095" fmla="*/ 343188 w 547998"/>
                <a:gd name="connsiteY2095" fmla="*/ 254259 h 513723"/>
                <a:gd name="connsiteX2096" fmla="*/ 278682 w 547998"/>
                <a:gd name="connsiteY2096" fmla="*/ 254259 h 513723"/>
                <a:gd name="connsiteX2097" fmla="*/ 279093 w 547998"/>
                <a:gd name="connsiteY2097" fmla="*/ 253018 h 513723"/>
                <a:gd name="connsiteX2098" fmla="*/ 277828 w 547998"/>
                <a:gd name="connsiteY2098" fmla="*/ 253075 h 513723"/>
                <a:gd name="connsiteX2099" fmla="*/ 270718 w 547998"/>
                <a:gd name="connsiteY2099" fmla="*/ 253075 h 513723"/>
                <a:gd name="connsiteX2100" fmla="*/ 269453 w 547998"/>
                <a:gd name="connsiteY2100" fmla="*/ 253018 h 513723"/>
                <a:gd name="connsiteX2101" fmla="*/ 269864 w 547998"/>
                <a:gd name="connsiteY2101" fmla="*/ 254259 h 513723"/>
                <a:gd name="connsiteX2102" fmla="*/ 205353 w 547998"/>
                <a:gd name="connsiteY2102" fmla="*/ 254259 h 513723"/>
                <a:gd name="connsiteX2103" fmla="*/ 200578 w 547998"/>
                <a:gd name="connsiteY2103" fmla="*/ 249715 h 513723"/>
                <a:gd name="connsiteX2104" fmla="*/ 174560 w 547998"/>
                <a:gd name="connsiteY2104" fmla="*/ 249715 h 513723"/>
                <a:gd name="connsiteX2105" fmla="*/ 167988 w 547998"/>
                <a:gd name="connsiteY2105" fmla="*/ 245115 h 513723"/>
                <a:gd name="connsiteX2106" fmla="*/ 168011 w 547998"/>
                <a:gd name="connsiteY2106" fmla="*/ 230960 h 513723"/>
                <a:gd name="connsiteX2107" fmla="*/ 168827 w 547998"/>
                <a:gd name="connsiteY2107" fmla="*/ 231573 h 513723"/>
                <a:gd name="connsiteX2108" fmla="*/ 199535 w 547998"/>
                <a:gd name="connsiteY2108" fmla="*/ 231573 h 513723"/>
                <a:gd name="connsiteX2109" fmla="*/ 211053 w 547998"/>
                <a:gd name="connsiteY2109" fmla="*/ 244728 h 513723"/>
                <a:gd name="connsiteX2110" fmla="*/ 209557 w 547998"/>
                <a:gd name="connsiteY2110" fmla="*/ 249980 h 513723"/>
                <a:gd name="connsiteX2111" fmla="*/ 254231 w 547998"/>
                <a:gd name="connsiteY2111" fmla="*/ 249871 h 513723"/>
                <a:gd name="connsiteX2112" fmla="*/ 254184 w 547998"/>
                <a:gd name="connsiteY2112" fmla="*/ 245624 h 513723"/>
                <a:gd name="connsiteX2113" fmla="*/ 257846 w 547998"/>
                <a:gd name="connsiteY2113" fmla="*/ 246785 h 513723"/>
                <a:gd name="connsiteX2114" fmla="*/ 258351 w 547998"/>
                <a:gd name="connsiteY2114" fmla="*/ 248564 h 513723"/>
                <a:gd name="connsiteX2115" fmla="*/ 261286 w 547998"/>
                <a:gd name="connsiteY2115" fmla="*/ 246739 h 513723"/>
                <a:gd name="connsiteX2116" fmla="*/ 261300 w 547998"/>
                <a:gd name="connsiteY2116" fmla="*/ 246677 h 513723"/>
                <a:gd name="connsiteX2117" fmla="*/ 262418 w 547998"/>
                <a:gd name="connsiteY2117" fmla="*/ 242086 h 513723"/>
                <a:gd name="connsiteX2118" fmla="*/ 258204 w 547998"/>
                <a:gd name="connsiteY2118" fmla="*/ 242086 h 513723"/>
                <a:gd name="connsiteX2119" fmla="*/ 256959 w 547998"/>
                <a:gd name="connsiteY2119" fmla="*/ 242642 h 513723"/>
                <a:gd name="connsiteX2120" fmla="*/ 254651 w 547998"/>
                <a:gd name="connsiteY2120" fmla="*/ 242642 h 513723"/>
                <a:gd name="connsiteX2121" fmla="*/ 252292 w 547998"/>
                <a:gd name="connsiteY2121" fmla="*/ 239212 h 513723"/>
                <a:gd name="connsiteX2122" fmla="*/ 215644 w 547998"/>
                <a:gd name="connsiteY2122" fmla="*/ 239151 h 513723"/>
                <a:gd name="connsiteX2123" fmla="*/ 209755 w 547998"/>
                <a:gd name="connsiteY2123" fmla="*/ 237971 h 513723"/>
                <a:gd name="connsiteX2124" fmla="*/ 199927 w 547998"/>
                <a:gd name="connsiteY2124" fmla="*/ 223816 h 513723"/>
                <a:gd name="connsiteX2125" fmla="*/ 187914 w 547998"/>
                <a:gd name="connsiteY2125" fmla="*/ 195708 h 513723"/>
                <a:gd name="connsiteX2126" fmla="*/ 178769 w 547998"/>
                <a:gd name="connsiteY2126" fmla="*/ 212572 h 513723"/>
                <a:gd name="connsiteX2127" fmla="*/ 183143 w 547998"/>
                <a:gd name="connsiteY2127" fmla="*/ 216417 h 513723"/>
                <a:gd name="connsiteX2128" fmla="*/ 182166 w 547998"/>
                <a:gd name="connsiteY2128" fmla="*/ 216417 h 513723"/>
                <a:gd name="connsiteX2129" fmla="*/ 366903 w 547998"/>
                <a:gd name="connsiteY2129" fmla="*/ 219687 h 513723"/>
                <a:gd name="connsiteX2130" fmla="*/ 366903 w 547998"/>
                <a:gd name="connsiteY2130" fmla="*/ 218309 h 513723"/>
                <a:gd name="connsiteX2131" fmla="*/ 370527 w 547998"/>
                <a:gd name="connsiteY2131" fmla="*/ 217215 h 513723"/>
                <a:gd name="connsiteX2132" fmla="*/ 371442 w 547998"/>
                <a:gd name="connsiteY2132" fmla="*/ 219687 h 513723"/>
                <a:gd name="connsiteX2133" fmla="*/ 372905 w 547998"/>
                <a:gd name="connsiteY2133" fmla="*/ 223122 h 513723"/>
                <a:gd name="connsiteX2134" fmla="*/ 371773 w 547998"/>
                <a:gd name="connsiteY2134" fmla="*/ 224005 h 513723"/>
                <a:gd name="connsiteX2135" fmla="*/ 369027 w 547998"/>
                <a:gd name="connsiteY2135" fmla="*/ 224915 h 513723"/>
                <a:gd name="connsiteX2136" fmla="*/ 365912 w 547998"/>
                <a:gd name="connsiteY2136" fmla="*/ 224005 h 513723"/>
                <a:gd name="connsiteX2137" fmla="*/ 365409 w 547998"/>
                <a:gd name="connsiteY2137" fmla="*/ 223315 h 513723"/>
                <a:gd name="connsiteX2138" fmla="*/ 365474 w 547998"/>
                <a:gd name="connsiteY2138" fmla="*/ 223122 h 513723"/>
                <a:gd name="connsiteX2139" fmla="*/ 359165 w 547998"/>
                <a:gd name="connsiteY2139" fmla="*/ 224005 h 513723"/>
                <a:gd name="connsiteX2140" fmla="*/ 357617 w 547998"/>
                <a:gd name="connsiteY2140" fmla="*/ 224316 h 513723"/>
                <a:gd name="connsiteX2141" fmla="*/ 353843 w 547998"/>
                <a:gd name="connsiteY2141" fmla="*/ 224316 h 513723"/>
                <a:gd name="connsiteX2142" fmla="*/ 352182 w 547998"/>
                <a:gd name="connsiteY2142" fmla="*/ 223122 h 513723"/>
                <a:gd name="connsiteX2143" fmla="*/ 353597 w 547998"/>
                <a:gd name="connsiteY2143" fmla="*/ 219687 h 513723"/>
                <a:gd name="connsiteX2144" fmla="*/ 353597 w 547998"/>
                <a:gd name="connsiteY2144" fmla="*/ 218309 h 513723"/>
                <a:gd name="connsiteX2145" fmla="*/ 357221 w 547998"/>
                <a:gd name="connsiteY2145" fmla="*/ 217215 h 513723"/>
                <a:gd name="connsiteX2146" fmla="*/ 358136 w 547998"/>
                <a:gd name="connsiteY2146" fmla="*/ 218309 h 513723"/>
                <a:gd name="connsiteX2147" fmla="*/ 358136 w 547998"/>
                <a:gd name="connsiteY2147" fmla="*/ 219687 h 513723"/>
                <a:gd name="connsiteX2148" fmla="*/ 359599 w 547998"/>
                <a:gd name="connsiteY2148" fmla="*/ 223122 h 513723"/>
                <a:gd name="connsiteX2149" fmla="*/ 359359 w 547998"/>
                <a:gd name="connsiteY2149" fmla="*/ 223942 h 513723"/>
                <a:gd name="connsiteX2150" fmla="*/ 359160 w 547998"/>
                <a:gd name="connsiteY2150" fmla="*/ 224009 h 513723"/>
                <a:gd name="connsiteX2151" fmla="*/ 353225 w 547998"/>
                <a:gd name="connsiteY2151" fmla="*/ 216460 h 513723"/>
                <a:gd name="connsiteX2152" fmla="*/ 355867 w 547998"/>
                <a:gd name="connsiteY2152" fmla="*/ 214535 h 513723"/>
                <a:gd name="connsiteX2153" fmla="*/ 358509 w 547998"/>
                <a:gd name="connsiteY2153" fmla="*/ 216460 h 513723"/>
                <a:gd name="connsiteX2154" fmla="*/ 355721 w 547998"/>
                <a:gd name="connsiteY2154" fmla="*/ 212614 h 513723"/>
                <a:gd name="connsiteX2155" fmla="*/ 359528 w 547998"/>
                <a:gd name="connsiteY2155" fmla="*/ 216460 h 513723"/>
                <a:gd name="connsiteX2156" fmla="*/ 358712 w 547998"/>
                <a:gd name="connsiteY2156" fmla="*/ 216460 h 513723"/>
                <a:gd name="connsiteX2157" fmla="*/ 355881 w 547998"/>
                <a:gd name="connsiteY2157" fmla="*/ 213898 h 513723"/>
                <a:gd name="connsiteX2158" fmla="*/ 353050 w 547998"/>
                <a:gd name="connsiteY2158" fmla="*/ 216460 h 513723"/>
                <a:gd name="connsiteX2159" fmla="*/ 351941 w 547998"/>
                <a:gd name="connsiteY2159" fmla="*/ 216460 h 513723"/>
                <a:gd name="connsiteX2160" fmla="*/ 291139 w 547998"/>
                <a:gd name="connsiteY2160" fmla="*/ 244931 h 513723"/>
                <a:gd name="connsiteX2161" fmla="*/ 294367 w 547998"/>
                <a:gd name="connsiteY2161" fmla="*/ 244931 h 513723"/>
                <a:gd name="connsiteX2162" fmla="*/ 291139 w 547998"/>
                <a:gd name="connsiteY2162" fmla="*/ 244931 h 513723"/>
                <a:gd name="connsiteX2163" fmla="*/ 360500 w 547998"/>
                <a:gd name="connsiteY2163" fmla="*/ 259454 h 513723"/>
                <a:gd name="connsiteX2164" fmla="*/ 360500 w 547998"/>
                <a:gd name="connsiteY2164" fmla="*/ 258935 h 513723"/>
                <a:gd name="connsiteX2165" fmla="*/ 356013 w 547998"/>
                <a:gd name="connsiteY2165" fmla="*/ 258935 h 513723"/>
                <a:gd name="connsiteX2166" fmla="*/ 356013 w 547998"/>
                <a:gd name="connsiteY2166" fmla="*/ 262668 h 513723"/>
                <a:gd name="connsiteX2167" fmla="*/ 351026 w 547998"/>
                <a:gd name="connsiteY2167" fmla="*/ 266239 h 513723"/>
                <a:gd name="connsiteX2168" fmla="*/ 351026 w 547998"/>
                <a:gd name="connsiteY2168" fmla="*/ 257605 h 513723"/>
                <a:gd name="connsiteX2169" fmla="*/ 349657 w 547998"/>
                <a:gd name="connsiteY2169" fmla="*/ 258728 h 513723"/>
                <a:gd name="connsiteX2170" fmla="*/ 349870 w 547998"/>
                <a:gd name="connsiteY2170" fmla="*/ 268858 h 513723"/>
                <a:gd name="connsiteX2171" fmla="*/ 354239 w 547998"/>
                <a:gd name="connsiteY2171" fmla="*/ 265593 h 513723"/>
                <a:gd name="connsiteX2172" fmla="*/ 354239 w 547998"/>
                <a:gd name="connsiteY2172" fmla="*/ 268386 h 513723"/>
                <a:gd name="connsiteX2173" fmla="*/ 344802 w 547998"/>
                <a:gd name="connsiteY2173" fmla="*/ 274841 h 513723"/>
                <a:gd name="connsiteX2174" fmla="*/ 334053 w 547998"/>
                <a:gd name="connsiteY2174" fmla="*/ 274841 h 513723"/>
                <a:gd name="connsiteX2175" fmla="*/ 334204 w 547998"/>
                <a:gd name="connsiteY2175" fmla="*/ 262460 h 513723"/>
                <a:gd name="connsiteX2176" fmla="*/ 340423 w 547998"/>
                <a:gd name="connsiteY2176" fmla="*/ 262460 h 513723"/>
                <a:gd name="connsiteX2177" fmla="*/ 340711 w 547998"/>
                <a:gd name="connsiteY2177" fmla="*/ 261625 h 513723"/>
                <a:gd name="connsiteX2178" fmla="*/ 333577 w 547998"/>
                <a:gd name="connsiteY2178" fmla="*/ 261625 h 513723"/>
                <a:gd name="connsiteX2179" fmla="*/ 333874 w 547998"/>
                <a:gd name="connsiteY2179" fmla="*/ 262432 h 513723"/>
                <a:gd name="connsiteX2180" fmla="*/ 333874 w 547998"/>
                <a:gd name="connsiteY2180" fmla="*/ 274841 h 513723"/>
                <a:gd name="connsiteX2181" fmla="*/ 323560 w 547998"/>
                <a:gd name="connsiteY2181" fmla="*/ 274841 h 513723"/>
                <a:gd name="connsiteX2182" fmla="*/ 323711 w 547998"/>
                <a:gd name="connsiteY2182" fmla="*/ 262460 h 513723"/>
                <a:gd name="connsiteX2183" fmla="*/ 329930 w 547998"/>
                <a:gd name="connsiteY2183" fmla="*/ 262460 h 513723"/>
                <a:gd name="connsiteX2184" fmla="*/ 330217 w 547998"/>
                <a:gd name="connsiteY2184" fmla="*/ 261625 h 513723"/>
                <a:gd name="connsiteX2185" fmla="*/ 323107 w 547998"/>
                <a:gd name="connsiteY2185" fmla="*/ 261625 h 513723"/>
                <a:gd name="connsiteX2186" fmla="*/ 323404 w 547998"/>
                <a:gd name="connsiteY2186" fmla="*/ 262432 h 513723"/>
                <a:gd name="connsiteX2187" fmla="*/ 323404 w 547998"/>
                <a:gd name="connsiteY2187" fmla="*/ 274841 h 513723"/>
                <a:gd name="connsiteX2188" fmla="*/ 313089 w 547998"/>
                <a:gd name="connsiteY2188" fmla="*/ 274841 h 513723"/>
                <a:gd name="connsiteX2189" fmla="*/ 313240 w 547998"/>
                <a:gd name="connsiteY2189" fmla="*/ 262460 h 513723"/>
                <a:gd name="connsiteX2190" fmla="*/ 319450 w 547998"/>
                <a:gd name="connsiteY2190" fmla="*/ 262460 h 513723"/>
                <a:gd name="connsiteX2191" fmla="*/ 319738 w 547998"/>
                <a:gd name="connsiteY2191" fmla="*/ 261625 h 513723"/>
                <a:gd name="connsiteX2192" fmla="*/ 312632 w 547998"/>
                <a:gd name="connsiteY2192" fmla="*/ 261625 h 513723"/>
                <a:gd name="connsiteX2193" fmla="*/ 312934 w 547998"/>
                <a:gd name="connsiteY2193" fmla="*/ 262432 h 513723"/>
                <a:gd name="connsiteX2194" fmla="*/ 312934 w 547998"/>
                <a:gd name="connsiteY2194" fmla="*/ 274841 h 513723"/>
                <a:gd name="connsiteX2195" fmla="*/ 302614 w 547998"/>
                <a:gd name="connsiteY2195" fmla="*/ 274841 h 513723"/>
                <a:gd name="connsiteX2196" fmla="*/ 302765 w 547998"/>
                <a:gd name="connsiteY2196" fmla="*/ 262460 h 513723"/>
                <a:gd name="connsiteX2197" fmla="*/ 308984 w 547998"/>
                <a:gd name="connsiteY2197" fmla="*/ 262460 h 513723"/>
                <a:gd name="connsiteX2198" fmla="*/ 309272 w 547998"/>
                <a:gd name="connsiteY2198" fmla="*/ 261625 h 513723"/>
                <a:gd name="connsiteX2199" fmla="*/ 302157 w 547998"/>
                <a:gd name="connsiteY2199" fmla="*/ 261625 h 513723"/>
                <a:gd name="connsiteX2200" fmla="*/ 302454 w 547998"/>
                <a:gd name="connsiteY2200" fmla="*/ 262432 h 513723"/>
                <a:gd name="connsiteX2201" fmla="*/ 302454 w 547998"/>
                <a:gd name="connsiteY2201" fmla="*/ 274841 h 513723"/>
                <a:gd name="connsiteX2202" fmla="*/ 296358 w 547998"/>
                <a:gd name="connsiteY2202" fmla="*/ 274841 h 513723"/>
                <a:gd name="connsiteX2203" fmla="*/ 296358 w 547998"/>
                <a:gd name="connsiteY2203" fmla="*/ 274157 h 513723"/>
                <a:gd name="connsiteX2204" fmla="*/ 290696 w 547998"/>
                <a:gd name="connsiteY2204" fmla="*/ 274157 h 513723"/>
                <a:gd name="connsiteX2205" fmla="*/ 290696 w 547998"/>
                <a:gd name="connsiteY2205" fmla="*/ 274874 h 513723"/>
                <a:gd name="connsiteX2206" fmla="*/ 281966 w 547998"/>
                <a:gd name="connsiteY2206" fmla="*/ 274874 h 513723"/>
                <a:gd name="connsiteX2207" fmla="*/ 282117 w 547998"/>
                <a:gd name="connsiteY2207" fmla="*/ 262493 h 513723"/>
                <a:gd name="connsiteX2208" fmla="*/ 288336 w 547998"/>
                <a:gd name="connsiteY2208" fmla="*/ 262493 h 513723"/>
                <a:gd name="connsiteX2209" fmla="*/ 288624 w 547998"/>
                <a:gd name="connsiteY2209" fmla="*/ 261658 h 513723"/>
                <a:gd name="connsiteX2210" fmla="*/ 281509 w 547998"/>
                <a:gd name="connsiteY2210" fmla="*/ 261658 h 513723"/>
                <a:gd name="connsiteX2211" fmla="*/ 281811 w 547998"/>
                <a:gd name="connsiteY2211" fmla="*/ 262465 h 513723"/>
                <a:gd name="connsiteX2212" fmla="*/ 281811 w 547998"/>
                <a:gd name="connsiteY2212" fmla="*/ 274874 h 513723"/>
                <a:gd name="connsiteX2213" fmla="*/ 266735 w 547998"/>
                <a:gd name="connsiteY2213" fmla="*/ 274874 h 513723"/>
                <a:gd name="connsiteX2214" fmla="*/ 266735 w 547998"/>
                <a:gd name="connsiteY2214" fmla="*/ 262465 h 513723"/>
                <a:gd name="connsiteX2215" fmla="*/ 267033 w 547998"/>
                <a:gd name="connsiteY2215" fmla="*/ 261658 h 513723"/>
                <a:gd name="connsiteX2216" fmla="*/ 259922 w 547998"/>
                <a:gd name="connsiteY2216" fmla="*/ 261658 h 513723"/>
                <a:gd name="connsiteX2217" fmla="*/ 260210 w 547998"/>
                <a:gd name="connsiteY2217" fmla="*/ 262493 h 513723"/>
                <a:gd name="connsiteX2218" fmla="*/ 266429 w 547998"/>
                <a:gd name="connsiteY2218" fmla="*/ 262493 h 513723"/>
                <a:gd name="connsiteX2219" fmla="*/ 266580 w 547998"/>
                <a:gd name="connsiteY2219" fmla="*/ 274874 h 513723"/>
                <a:gd name="connsiteX2220" fmla="*/ 257832 w 547998"/>
                <a:gd name="connsiteY2220" fmla="*/ 274874 h 513723"/>
                <a:gd name="connsiteX2221" fmla="*/ 257832 w 547998"/>
                <a:gd name="connsiteY2221" fmla="*/ 274157 h 513723"/>
                <a:gd name="connsiteX2222" fmla="*/ 252169 w 547998"/>
                <a:gd name="connsiteY2222" fmla="*/ 274157 h 513723"/>
                <a:gd name="connsiteX2223" fmla="*/ 252169 w 547998"/>
                <a:gd name="connsiteY2223" fmla="*/ 274874 h 513723"/>
                <a:gd name="connsiteX2224" fmla="*/ 246087 w 547998"/>
                <a:gd name="connsiteY2224" fmla="*/ 274874 h 513723"/>
                <a:gd name="connsiteX2225" fmla="*/ 246087 w 547998"/>
                <a:gd name="connsiteY2225" fmla="*/ 262465 h 513723"/>
                <a:gd name="connsiteX2226" fmla="*/ 246385 w 547998"/>
                <a:gd name="connsiteY2226" fmla="*/ 261658 h 513723"/>
                <a:gd name="connsiteX2227" fmla="*/ 239269 w 547998"/>
                <a:gd name="connsiteY2227" fmla="*/ 261658 h 513723"/>
                <a:gd name="connsiteX2228" fmla="*/ 239557 w 547998"/>
                <a:gd name="connsiteY2228" fmla="*/ 262493 h 513723"/>
                <a:gd name="connsiteX2229" fmla="*/ 245776 w 547998"/>
                <a:gd name="connsiteY2229" fmla="*/ 262493 h 513723"/>
                <a:gd name="connsiteX2230" fmla="*/ 245927 w 547998"/>
                <a:gd name="connsiteY2230" fmla="*/ 274874 h 513723"/>
                <a:gd name="connsiteX2231" fmla="*/ 235612 w 547998"/>
                <a:gd name="connsiteY2231" fmla="*/ 274874 h 513723"/>
                <a:gd name="connsiteX2232" fmla="*/ 235612 w 547998"/>
                <a:gd name="connsiteY2232" fmla="*/ 262465 h 513723"/>
                <a:gd name="connsiteX2233" fmla="*/ 235933 w 547998"/>
                <a:gd name="connsiteY2233" fmla="*/ 261639 h 513723"/>
                <a:gd name="connsiteX2234" fmla="*/ 228799 w 547998"/>
                <a:gd name="connsiteY2234" fmla="*/ 261639 h 513723"/>
                <a:gd name="connsiteX2235" fmla="*/ 229087 w 547998"/>
                <a:gd name="connsiteY2235" fmla="*/ 262474 h 513723"/>
                <a:gd name="connsiteX2236" fmla="*/ 235306 w 547998"/>
                <a:gd name="connsiteY2236" fmla="*/ 262474 h 513723"/>
                <a:gd name="connsiteX2237" fmla="*/ 235457 w 547998"/>
                <a:gd name="connsiteY2237" fmla="*/ 274855 h 513723"/>
                <a:gd name="connsiteX2238" fmla="*/ 225137 w 547998"/>
                <a:gd name="connsiteY2238" fmla="*/ 274855 h 513723"/>
                <a:gd name="connsiteX2239" fmla="*/ 225137 w 547998"/>
                <a:gd name="connsiteY2239" fmla="*/ 262446 h 513723"/>
                <a:gd name="connsiteX2240" fmla="*/ 225439 w 547998"/>
                <a:gd name="connsiteY2240" fmla="*/ 261639 h 513723"/>
                <a:gd name="connsiteX2241" fmla="*/ 218324 w 547998"/>
                <a:gd name="connsiteY2241" fmla="*/ 261639 h 513723"/>
                <a:gd name="connsiteX2242" fmla="*/ 218612 w 547998"/>
                <a:gd name="connsiteY2242" fmla="*/ 262474 h 513723"/>
                <a:gd name="connsiteX2243" fmla="*/ 224831 w 547998"/>
                <a:gd name="connsiteY2243" fmla="*/ 262474 h 513723"/>
                <a:gd name="connsiteX2244" fmla="*/ 224982 w 547998"/>
                <a:gd name="connsiteY2244" fmla="*/ 274855 h 513723"/>
                <a:gd name="connsiteX2245" fmla="*/ 214667 w 547998"/>
                <a:gd name="connsiteY2245" fmla="*/ 274855 h 513723"/>
                <a:gd name="connsiteX2246" fmla="*/ 214667 w 547998"/>
                <a:gd name="connsiteY2246" fmla="*/ 262446 h 513723"/>
                <a:gd name="connsiteX2247" fmla="*/ 214969 w 547998"/>
                <a:gd name="connsiteY2247" fmla="*/ 261639 h 513723"/>
                <a:gd name="connsiteX2248" fmla="*/ 207854 w 547998"/>
                <a:gd name="connsiteY2248" fmla="*/ 261639 h 513723"/>
                <a:gd name="connsiteX2249" fmla="*/ 208142 w 547998"/>
                <a:gd name="connsiteY2249" fmla="*/ 262474 h 513723"/>
                <a:gd name="connsiteX2250" fmla="*/ 214360 w 547998"/>
                <a:gd name="connsiteY2250" fmla="*/ 262474 h 513723"/>
                <a:gd name="connsiteX2251" fmla="*/ 214511 w 547998"/>
                <a:gd name="connsiteY2251" fmla="*/ 274855 h 513723"/>
                <a:gd name="connsiteX2252" fmla="*/ 203758 w 547998"/>
                <a:gd name="connsiteY2252" fmla="*/ 274855 h 513723"/>
                <a:gd name="connsiteX2253" fmla="*/ 194321 w 547998"/>
                <a:gd name="connsiteY2253" fmla="*/ 268400 h 513723"/>
                <a:gd name="connsiteX2254" fmla="*/ 194321 w 547998"/>
                <a:gd name="connsiteY2254" fmla="*/ 265607 h 513723"/>
                <a:gd name="connsiteX2255" fmla="*/ 198690 w 547998"/>
                <a:gd name="connsiteY2255" fmla="*/ 268872 h 513723"/>
                <a:gd name="connsiteX2256" fmla="*/ 198903 w 547998"/>
                <a:gd name="connsiteY2256" fmla="*/ 258742 h 513723"/>
                <a:gd name="connsiteX2257" fmla="*/ 197534 w 547998"/>
                <a:gd name="connsiteY2257" fmla="*/ 257619 h 513723"/>
                <a:gd name="connsiteX2258" fmla="*/ 197534 w 547998"/>
                <a:gd name="connsiteY2258" fmla="*/ 266254 h 513723"/>
                <a:gd name="connsiteX2259" fmla="*/ 192547 w 547998"/>
                <a:gd name="connsiteY2259" fmla="*/ 262682 h 513723"/>
                <a:gd name="connsiteX2260" fmla="*/ 192547 w 547998"/>
                <a:gd name="connsiteY2260" fmla="*/ 258949 h 513723"/>
                <a:gd name="connsiteX2261" fmla="*/ 188060 w 547998"/>
                <a:gd name="connsiteY2261" fmla="*/ 258949 h 513723"/>
                <a:gd name="connsiteX2262" fmla="*/ 188060 w 547998"/>
                <a:gd name="connsiteY2262" fmla="*/ 259468 h 513723"/>
                <a:gd name="connsiteX2263" fmla="*/ 178429 w 547998"/>
                <a:gd name="connsiteY2263" fmla="*/ 252575 h 513723"/>
                <a:gd name="connsiteX2264" fmla="*/ 200361 w 547998"/>
                <a:gd name="connsiteY2264" fmla="*/ 252575 h 513723"/>
                <a:gd name="connsiteX2265" fmla="*/ 204758 w 547998"/>
                <a:gd name="connsiteY2265" fmla="*/ 256472 h 513723"/>
                <a:gd name="connsiteX2266" fmla="*/ 251301 w 547998"/>
                <a:gd name="connsiteY2266" fmla="*/ 256472 h 513723"/>
                <a:gd name="connsiteX2267" fmla="*/ 251773 w 547998"/>
                <a:gd name="connsiteY2267" fmla="*/ 257156 h 513723"/>
                <a:gd name="connsiteX2268" fmla="*/ 251962 w 547998"/>
                <a:gd name="connsiteY2268" fmla="*/ 257156 h 513723"/>
                <a:gd name="connsiteX2269" fmla="*/ 251754 w 547998"/>
                <a:gd name="connsiteY2269" fmla="*/ 256472 h 513723"/>
                <a:gd name="connsiteX2270" fmla="*/ 258483 w 547998"/>
                <a:gd name="connsiteY2270" fmla="*/ 256472 h 513723"/>
                <a:gd name="connsiteX2271" fmla="*/ 258275 w 547998"/>
                <a:gd name="connsiteY2271" fmla="*/ 257156 h 513723"/>
                <a:gd name="connsiteX2272" fmla="*/ 258464 w 547998"/>
                <a:gd name="connsiteY2272" fmla="*/ 257156 h 513723"/>
                <a:gd name="connsiteX2273" fmla="*/ 258936 w 547998"/>
                <a:gd name="connsiteY2273" fmla="*/ 256472 h 513723"/>
                <a:gd name="connsiteX2274" fmla="*/ 289667 w 547998"/>
                <a:gd name="connsiteY2274" fmla="*/ 256472 h 513723"/>
                <a:gd name="connsiteX2275" fmla="*/ 290139 w 547998"/>
                <a:gd name="connsiteY2275" fmla="*/ 257156 h 513723"/>
                <a:gd name="connsiteX2276" fmla="*/ 290328 w 547998"/>
                <a:gd name="connsiteY2276" fmla="*/ 257156 h 513723"/>
                <a:gd name="connsiteX2277" fmla="*/ 290125 w 547998"/>
                <a:gd name="connsiteY2277" fmla="*/ 256472 h 513723"/>
                <a:gd name="connsiteX2278" fmla="*/ 296801 w 547998"/>
                <a:gd name="connsiteY2278" fmla="*/ 256472 h 513723"/>
                <a:gd name="connsiteX2279" fmla="*/ 296594 w 547998"/>
                <a:gd name="connsiteY2279" fmla="*/ 257156 h 513723"/>
                <a:gd name="connsiteX2280" fmla="*/ 296782 w 547998"/>
                <a:gd name="connsiteY2280" fmla="*/ 257156 h 513723"/>
                <a:gd name="connsiteX2281" fmla="*/ 297254 w 547998"/>
                <a:gd name="connsiteY2281" fmla="*/ 256472 h 513723"/>
                <a:gd name="connsiteX2282" fmla="*/ 343816 w 547998"/>
                <a:gd name="connsiteY2282" fmla="*/ 256472 h 513723"/>
                <a:gd name="connsiteX2283" fmla="*/ 348195 w 547998"/>
                <a:gd name="connsiteY2283" fmla="*/ 252594 h 513723"/>
                <a:gd name="connsiteX2284" fmla="*/ 370126 w 547998"/>
                <a:gd name="connsiteY2284" fmla="*/ 252594 h 513723"/>
                <a:gd name="connsiteX2285" fmla="*/ 251537 w 547998"/>
                <a:gd name="connsiteY2285" fmla="*/ 255755 h 513723"/>
                <a:gd name="connsiteX2286" fmla="*/ 258681 w 547998"/>
                <a:gd name="connsiteY2286" fmla="*/ 255755 h 513723"/>
                <a:gd name="connsiteX2287" fmla="*/ 258582 w 547998"/>
                <a:gd name="connsiteY2287" fmla="*/ 256085 h 513723"/>
                <a:gd name="connsiteX2288" fmla="*/ 251613 w 547998"/>
                <a:gd name="connsiteY2288" fmla="*/ 256010 h 513723"/>
                <a:gd name="connsiteX2289" fmla="*/ 289860 w 547998"/>
                <a:gd name="connsiteY2289" fmla="*/ 255755 h 513723"/>
                <a:gd name="connsiteX2290" fmla="*/ 297004 w 547998"/>
                <a:gd name="connsiteY2290" fmla="*/ 255755 h 513723"/>
                <a:gd name="connsiteX2291" fmla="*/ 296929 w 547998"/>
                <a:gd name="connsiteY2291" fmla="*/ 256010 h 513723"/>
                <a:gd name="connsiteX2292" fmla="*/ 289964 w 547998"/>
                <a:gd name="connsiteY2292" fmla="*/ 256085 h 513723"/>
                <a:gd name="connsiteX2293" fmla="*/ 275526 w 547998"/>
                <a:gd name="connsiteY2293" fmla="*/ 254170 h 513723"/>
                <a:gd name="connsiteX2294" fmla="*/ 273016 w 547998"/>
                <a:gd name="connsiteY2294" fmla="*/ 254170 h 513723"/>
                <a:gd name="connsiteX2295" fmla="*/ 275526 w 547998"/>
                <a:gd name="connsiteY2295" fmla="*/ 254170 h 513723"/>
                <a:gd name="connsiteX2296" fmla="*/ 200356 w 547998"/>
                <a:gd name="connsiteY2296" fmla="*/ 250466 h 513723"/>
                <a:gd name="connsiteX2297" fmla="*/ 205131 w 547998"/>
                <a:gd name="connsiteY2297" fmla="*/ 255009 h 513723"/>
                <a:gd name="connsiteX2298" fmla="*/ 343415 w 547998"/>
                <a:gd name="connsiteY2298" fmla="*/ 255009 h 513723"/>
                <a:gd name="connsiteX2299" fmla="*/ 348190 w 547998"/>
                <a:gd name="connsiteY2299" fmla="*/ 250466 h 513723"/>
                <a:gd name="connsiteX2300" fmla="*/ 373033 w 547998"/>
                <a:gd name="connsiteY2300" fmla="*/ 250466 h 513723"/>
                <a:gd name="connsiteX2301" fmla="*/ 371730 w 547998"/>
                <a:gd name="connsiteY2301" fmla="*/ 251409 h 513723"/>
                <a:gd name="connsiteX2302" fmla="*/ 348096 w 547998"/>
                <a:gd name="connsiteY2302" fmla="*/ 251409 h 513723"/>
                <a:gd name="connsiteX2303" fmla="*/ 343410 w 547998"/>
                <a:gd name="connsiteY2303" fmla="*/ 255524 h 513723"/>
                <a:gd name="connsiteX2304" fmla="*/ 297523 w 547998"/>
                <a:gd name="connsiteY2304" fmla="*/ 256024 h 513723"/>
                <a:gd name="connsiteX2305" fmla="*/ 297995 w 547998"/>
                <a:gd name="connsiteY2305" fmla="*/ 255311 h 513723"/>
                <a:gd name="connsiteX2306" fmla="*/ 288874 w 547998"/>
                <a:gd name="connsiteY2306" fmla="*/ 255311 h 513723"/>
                <a:gd name="connsiteX2307" fmla="*/ 289398 w 547998"/>
                <a:gd name="connsiteY2307" fmla="*/ 256114 h 513723"/>
                <a:gd name="connsiteX2308" fmla="*/ 274271 w 547998"/>
                <a:gd name="connsiteY2308" fmla="*/ 256279 h 513723"/>
                <a:gd name="connsiteX2309" fmla="*/ 259143 w 547998"/>
                <a:gd name="connsiteY2309" fmla="*/ 256114 h 513723"/>
                <a:gd name="connsiteX2310" fmla="*/ 259667 w 547998"/>
                <a:gd name="connsiteY2310" fmla="*/ 255311 h 513723"/>
                <a:gd name="connsiteX2311" fmla="*/ 250560 w 547998"/>
                <a:gd name="connsiteY2311" fmla="*/ 255311 h 513723"/>
                <a:gd name="connsiteX2312" fmla="*/ 251032 w 547998"/>
                <a:gd name="connsiteY2312" fmla="*/ 256024 h 513723"/>
                <a:gd name="connsiteX2313" fmla="*/ 205145 w 547998"/>
                <a:gd name="connsiteY2313" fmla="*/ 255524 h 513723"/>
                <a:gd name="connsiteX2314" fmla="*/ 200460 w 547998"/>
                <a:gd name="connsiteY2314" fmla="*/ 251409 h 513723"/>
                <a:gd name="connsiteX2315" fmla="*/ 176816 w 547998"/>
                <a:gd name="connsiteY2315" fmla="*/ 251409 h 513723"/>
                <a:gd name="connsiteX2316" fmla="*/ 175513 w 547998"/>
                <a:gd name="connsiteY2316" fmla="*/ 250466 h 513723"/>
                <a:gd name="connsiteX2317" fmla="*/ 255807 w 547998"/>
                <a:gd name="connsiteY2317" fmla="*/ 243553 h 513723"/>
                <a:gd name="connsiteX2318" fmla="*/ 257421 w 547998"/>
                <a:gd name="connsiteY2318" fmla="*/ 244931 h 513723"/>
                <a:gd name="connsiteX2319" fmla="*/ 254194 w 547998"/>
                <a:gd name="connsiteY2319" fmla="*/ 244931 h 513723"/>
                <a:gd name="connsiteX2320" fmla="*/ 255807 w 547998"/>
                <a:gd name="connsiteY2320" fmla="*/ 243553 h 513723"/>
                <a:gd name="connsiteX2321" fmla="*/ 192797 w 547998"/>
                <a:gd name="connsiteY2321" fmla="*/ 212591 h 513723"/>
                <a:gd name="connsiteX2322" fmla="*/ 196605 w 547998"/>
                <a:gd name="connsiteY2322" fmla="*/ 216436 h 513723"/>
                <a:gd name="connsiteX2323" fmla="*/ 195491 w 547998"/>
                <a:gd name="connsiteY2323" fmla="*/ 216436 h 513723"/>
                <a:gd name="connsiteX2324" fmla="*/ 192660 w 547998"/>
                <a:gd name="connsiteY2324" fmla="*/ 213874 h 513723"/>
                <a:gd name="connsiteX2325" fmla="*/ 189829 w 547998"/>
                <a:gd name="connsiteY2325" fmla="*/ 216436 h 513723"/>
                <a:gd name="connsiteX2326" fmla="*/ 189013 w 547998"/>
                <a:gd name="connsiteY2326" fmla="*/ 216436 h 513723"/>
                <a:gd name="connsiteX2327" fmla="*/ 195289 w 547998"/>
                <a:gd name="connsiteY2327" fmla="*/ 216436 h 513723"/>
                <a:gd name="connsiteX2328" fmla="*/ 190009 w 547998"/>
                <a:gd name="connsiteY2328" fmla="*/ 216436 h 513723"/>
                <a:gd name="connsiteX2329" fmla="*/ 192651 w 547998"/>
                <a:gd name="connsiteY2329" fmla="*/ 214511 h 513723"/>
                <a:gd name="connsiteX2330" fmla="*/ 190377 w 547998"/>
                <a:gd name="connsiteY2330" fmla="*/ 219687 h 513723"/>
                <a:gd name="connsiteX2331" fmla="*/ 190377 w 547998"/>
                <a:gd name="connsiteY2331" fmla="*/ 218309 h 513723"/>
                <a:gd name="connsiteX2332" fmla="*/ 194000 w 547998"/>
                <a:gd name="connsiteY2332" fmla="*/ 217215 h 513723"/>
                <a:gd name="connsiteX2333" fmla="*/ 194916 w 547998"/>
                <a:gd name="connsiteY2333" fmla="*/ 219687 h 513723"/>
                <a:gd name="connsiteX2334" fmla="*/ 196331 w 547998"/>
                <a:gd name="connsiteY2334" fmla="*/ 223122 h 513723"/>
                <a:gd name="connsiteX2335" fmla="*/ 195524 w 547998"/>
                <a:gd name="connsiteY2335" fmla="*/ 224005 h 513723"/>
                <a:gd name="connsiteX2336" fmla="*/ 192778 w 547998"/>
                <a:gd name="connsiteY2336" fmla="*/ 224915 h 513723"/>
                <a:gd name="connsiteX2337" fmla="*/ 190032 w 547998"/>
                <a:gd name="connsiteY2337" fmla="*/ 224005 h 513723"/>
                <a:gd name="connsiteX2338" fmla="*/ 188900 w 547998"/>
                <a:gd name="connsiteY2338" fmla="*/ 223122 h 513723"/>
                <a:gd name="connsiteX2339" fmla="*/ 190362 w 547998"/>
                <a:gd name="connsiteY2339" fmla="*/ 219687 h 513723"/>
                <a:gd name="connsiteX2340" fmla="*/ 182596 w 547998"/>
                <a:gd name="connsiteY2340" fmla="*/ 224005 h 513723"/>
                <a:gd name="connsiteX2341" fmla="*/ 179482 w 547998"/>
                <a:gd name="connsiteY2341" fmla="*/ 224910 h 513723"/>
                <a:gd name="connsiteX2342" fmla="*/ 176736 w 547998"/>
                <a:gd name="connsiteY2342" fmla="*/ 224000 h 513723"/>
                <a:gd name="connsiteX2343" fmla="*/ 175603 w 547998"/>
                <a:gd name="connsiteY2343" fmla="*/ 223117 h 513723"/>
                <a:gd name="connsiteX2344" fmla="*/ 177066 w 547998"/>
                <a:gd name="connsiteY2344" fmla="*/ 219682 h 513723"/>
                <a:gd name="connsiteX2345" fmla="*/ 177066 w 547998"/>
                <a:gd name="connsiteY2345" fmla="*/ 218305 h 513723"/>
                <a:gd name="connsiteX2346" fmla="*/ 180690 w 547998"/>
                <a:gd name="connsiteY2346" fmla="*/ 217210 h 513723"/>
                <a:gd name="connsiteX2347" fmla="*/ 181605 w 547998"/>
                <a:gd name="connsiteY2347" fmla="*/ 218305 h 513723"/>
                <a:gd name="connsiteX2348" fmla="*/ 181605 w 547998"/>
                <a:gd name="connsiteY2348" fmla="*/ 219682 h 513723"/>
                <a:gd name="connsiteX2349" fmla="*/ 183021 w 547998"/>
                <a:gd name="connsiteY2349" fmla="*/ 223117 h 513723"/>
                <a:gd name="connsiteX2350" fmla="*/ 182781 w 547998"/>
                <a:gd name="connsiteY2350" fmla="*/ 223937 h 513723"/>
                <a:gd name="connsiteX2351" fmla="*/ 182582 w 547998"/>
                <a:gd name="connsiteY2351" fmla="*/ 224005 h 513723"/>
                <a:gd name="connsiteX2352" fmla="*/ 205461 w 547998"/>
                <a:gd name="connsiteY2352" fmla="*/ 243147 h 513723"/>
                <a:gd name="connsiteX2353" fmla="*/ 205664 w 547998"/>
                <a:gd name="connsiteY2353" fmla="*/ 250720 h 513723"/>
                <a:gd name="connsiteX2354" fmla="*/ 206419 w 547998"/>
                <a:gd name="connsiteY2354" fmla="*/ 243246 h 513723"/>
                <a:gd name="connsiteX2355" fmla="*/ 205476 w 547998"/>
                <a:gd name="connsiteY2355" fmla="*/ 243147 h 513723"/>
                <a:gd name="connsiteX2356" fmla="*/ 202295 w 547998"/>
                <a:gd name="connsiteY2356" fmla="*/ 240788 h 513723"/>
                <a:gd name="connsiteX2357" fmla="*/ 202498 w 547998"/>
                <a:gd name="connsiteY2357" fmla="*/ 248366 h 513723"/>
                <a:gd name="connsiteX2358" fmla="*/ 203253 w 547998"/>
                <a:gd name="connsiteY2358" fmla="*/ 240892 h 513723"/>
                <a:gd name="connsiteX2359" fmla="*/ 202310 w 547998"/>
                <a:gd name="connsiteY2359" fmla="*/ 240793 h 513723"/>
                <a:gd name="connsiteX2360" fmla="*/ 458050 w 547998"/>
                <a:gd name="connsiteY2360" fmla="*/ 216257 h 513723"/>
                <a:gd name="connsiteX2361" fmla="*/ 454530 w 547998"/>
                <a:gd name="connsiteY2361" fmla="*/ 216257 h 513723"/>
                <a:gd name="connsiteX2362" fmla="*/ 454530 w 547998"/>
                <a:gd name="connsiteY2362" fmla="*/ 225694 h 513723"/>
                <a:gd name="connsiteX2363" fmla="*/ 458050 w 547998"/>
                <a:gd name="connsiteY2363" fmla="*/ 225694 h 513723"/>
                <a:gd name="connsiteX2364" fmla="*/ 355475 w 547998"/>
                <a:gd name="connsiteY2364" fmla="*/ 242071 h 513723"/>
                <a:gd name="connsiteX2365" fmla="*/ 356862 w 547998"/>
                <a:gd name="connsiteY2365" fmla="*/ 242071 h 513723"/>
                <a:gd name="connsiteX2366" fmla="*/ 356862 w 547998"/>
                <a:gd name="connsiteY2366" fmla="*/ 239915 h 513723"/>
                <a:gd name="connsiteX2367" fmla="*/ 355475 w 547998"/>
                <a:gd name="connsiteY2367" fmla="*/ 239915 h 513723"/>
                <a:gd name="connsiteX2368" fmla="*/ 454530 w 547998"/>
                <a:gd name="connsiteY2368" fmla="*/ 235853 h 513723"/>
                <a:gd name="connsiteX2369" fmla="*/ 458050 w 547998"/>
                <a:gd name="connsiteY2369" fmla="*/ 235853 h 513723"/>
                <a:gd name="connsiteX2370" fmla="*/ 458050 w 547998"/>
                <a:gd name="connsiteY2370" fmla="*/ 226416 h 513723"/>
                <a:gd name="connsiteX2371" fmla="*/ 454530 w 547998"/>
                <a:gd name="connsiteY2371" fmla="*/ 226416 h 513723"/>
                <a:gd name="connsiteX2372" fmla="*/ 453775 w 547998"/>
                <a:gd name="connsiteY2372" fmla="*/ 216210 h 513723"/>
                <a:gd name="connsiteX2373" fmla="*/ 450255 w 547998"/>
                <a:gd name="connsiteY2373" fmla="*/ 216210 h 513723"/>
                <a:gd name="connsiteX2374" fmla="*/ 450255 w 547998"/>
                <a:gd name="connsiteY2374" fmla="*/ 225647 h 513723"/>
                <a:gd name="connsiteX2375" fmla="*/ 453775 w 547998"/>
                <a:gd name="connsiteY2375" fmla="*/ 225647 h 513723"/>
                <a:gd name="connsiteX2376" fmla="*/ 94771 w 547998"/>
                <a:gd name="connsiteY2376" fmla="*/ 235871 h 513723"/>
                <a:gd name="connsiteX2377" fmla="*/ 98291 w 547998"/>
                <a:gd name="connsiteY2377" fmla="*/ 235871 h 513723"/>
                <a:gd name="connsiteX2378" fmla="*/ 98291 w 547998"/>
                <a:gd name="connsiteY2378" fmla="*/ 226435 h 513723"/>
                <a:gd name="connsiteX2379" fmla="*/ 94771 w 547998"/>
                <a:gd name="connsiteY2379" fmla="*/ 226435 h 513723"/>
                <a:gd name="connsiteX2380" fmla="*/ 90496 w 547998"/>
                <a:gd name="connsiteY2380" fmla="*/ 235871 h 513723"/>
                <a:gd name="connsiteX2381" fmla="*/ 94016 w 547998"/>
                <a:gd name="connsiteY2381" fmla="*/ 235871 h 513723"/>
                <a:gd name="connsiteX2382" fmla="*/ 94016 w 547998"/>
                <a:gd name="connsiteY2382" fmla="*/ 226435 h 513723"/>
                <a:gd name="connsiteX2383" fmla="*/ 90496 w 547998"/>
                <a:gd name="connsiteY2383" fmla="*/ 226435 h 513723"/>
                <a:gd name="connsiteX2384" fmla="*/ 94016 w 547998"/>
                <a:gd name="connsiteY2384" fmla="*/ 216229 h 513723"/>
                <a:gd name="connsiteX2385" fmla="*/ 90496 w 547998"/>
                <a:gd name="connsiteY2385" fmla="*/ 216229 h 513723"/>
                <a:gd name="connsiteX2386" fmla="*/ 90496 w 547998"/>
                <a:gd name="connsiteY2386" fmla="*/ 225665 h 513723"/>
                <a:gd name="connsiteX2387" fmla="*/ 94016 w 547998"/>
                <a:gd name="connsiteY2387" fmla="*/ 225665 h 513723"/>
                <a:gd name="connsiteX2388" fmla="*/ 450259 w 547998"/>
                <a:gd name="connsiteY2388" fmla="*/ 235871 h 513723"/>
                <a:gd name="connsiteX2389" fmla="*/ 453779 w 547998"/>
                <a:gd name="connsiteY2389" fmla="*/ 235871 h 513723"/>
                <a:gd name="connsiteX2390" fmla="*/ 453779 w 547998"/>
                <a:gd name="connsiteY2390" fmla="*/ 226435 h 513723"/>
                <a:gd name="connsiteX2391" fmla="*/ 450259 w 547998"/>
                <a:gd name="connsiteY2391" fmla="*/ 226435 h 513723"/>
                <a:gd name="connsiteX2392" fmla="*/ 371037 w 547998"/>
                <a:gd name="connsiteY2392" fmla="*/ 242071 h 513723"/>
                <a:gd name="connsiteX2393" fmla="*/ 372424 w 547998"/>
                <a:gd name="connsiteY2393" fmla="*/ 242071 h 513723"/>
                <a:gd name="connsiteX2394" fmla="*/ 372424 w 547998"/>
                <a:gd name="connsiteY2394" fmla="*/ 239915 h 513723"/>
                <a:gd name="connsiteX2395" fmla="*/ 371037 w 547998"/>
                <a:gd name="connsiteY2395" fmla="*/ 239915 h 513723"/>
                <a:gd name="connsiteX2396" fmla="*/ 369069 w 547998"/>
                <a:gd name="connsiteY2396" fmla="*/ 242071 h 513723"/>
                <a:gd name="connsiteX2397" fmla="*/ 370456 w 547998"/>
                <a:gd name="connsiteY2397" fmla="*/ 242071 h 513723"/>
                <a:gd name="connsiteX2398" fmla="*/ 370456 w 547998"/>
                <a:gd name="connsiteY2398" fmla="*/ 239915 h 513723"/>
                <a:gd name="connsiteX2399" fmla="*/ 369069 w 547998"/>
                <a:gd name="connsiteY2399" fmla="*/ 239915 h 513723"/>
                <a:gd name="connsiteX2400" fmla="*/ 421269 w 547998"/>
                <a:gd name="connsiteY2400" fmla="*/ 235853 h 513723"/>
                <a:gd name="connsiteX2401" fmla="*/ 424789 w 547998"/>
                <a:gd name="connsiteY2401" fmla="*/ 235853 h 513723"/>
                <a:gd name="connsiteX2402" fmla="*/ 424789 w 547998"/>
                <a:gd name="connsiteY2402" fmla="*/ 226416 h 513723"/>
                <a:gd name="connsiteX2403" fmla="*/ 421269 w 547998"/>
                <a:gd name="connsiteY2403" fmla="*/ 226416 h 513723"/>
                <a:gd name="connsiteX2404" fmla="*/ 372424 w 547998"/>
                <a:gd name="connsiteY2404" fmla="*/ 237301 h 513723"/>
                <a:gd name="connsiteX2405" fmla="*/ 372863 w 547998"/>
                <a:gd name="connsiteY2405" fmla="*/ 236905 h 513723"/>
                <a:gd name="connsiteX2406" fmla="*/ 368616 w 547998"/>
                <a:gd name="connsiteY2406" fmla="*/ 236905 h 513723"/>
                <a:gd name="connsiteX2407" fmla="*/ 368616 w 547998"/>
                <a:gd name="connsiteY2407" fmla="*/ 237301 h 513723"/>
                <a:gd name="connsiteX2408" fmla="*/ 369055 w 547998"/>
                <a:gd name="connsiteY2408" fmla="*/ 237301 h 513723"/>
                <a:gd name="connsiteX2409" fmla="*/ 369055 w 547998"/>
                <a:gd name="connsiteY2409" fmla="*/ 239457 h 513723"/>
                <a:gd name="connsiteX2410" fmla="*/ 370442 w 547998"/>
                <a:gd name="connsiteY2410" fmla="*/ 239457 h 513723"/>
                <a:gd name="connsiteX2411" fmla="*/ 370442 w 547998"/>
                <a:gd name="connsiteY2411" fmla="*/ 237301 h 513723"/>
                <a:gd name="connsiteX2412" fmla="*/ 371023 w 547998"/>
                <a:gd name="connsiteY2412" fmla="*/ 237301 h 513723"/>
                <a:gd name="connsiteX2413" fmla="*/ 371023 w 547998"/>
                <a:gd name="connsiteY2413" fmla="*/ 239457 h 513723"/>
                <a:gd name="connsiteX2414" fmla="*/ 372410 w 547998"/>
                <a:gd name="connsiteY2414" fmla="*/ 239457 h 513723"/>
                <a:gd name="connsiteX2415" fmla="*/ 424799 w 547998"/>
                <a:gd name="connsiteY2415" fmla="*/ 216210 h 513723"/>
                <a:gd name="connsiteX2416" fmla="*/ 421279 w 547998"/>
                <a:gd name="connsiteY2416" fmla="*/ 216210 h 513723"/>
                <a:gd name="connsiteX2417" fmla="*/ 421279 w 547998"/>
                <a:gd name="connsiteY2417" fmla="*/ 225647 h 513723"/>
                <a:gd name="connsiteX2418" fmla="*/ 424799 w 547998"/>
                <a:gd name="connsiteY2418" fmla="*/ 225647 h 513723"/>
                <a:gd name="connsiteX2419" fmla="*/ 429074 w 547998"/>
                <a:gd name="connsiteY2419" fmla="*/ 216210 h 513723"/>
                <a:gd name="connsiteX2420" fmla="*/ 425554 w 547998"/>
                <a:gd name="connsiteY2420" fmla="*/ 216210 h 513723"/>
                <a:gd name="connsiteX2421" fmla="*/ 425554 w 547998"/>
                <a:gd name="connsiteY2421" fmla="*/ 225647 h 513723"/>
                <a:gd name="connsiteX2422" fmla="*/ 429074 w 547998"/>
                <a:gd name="connsiteY2422" fmla="*/ 225647 h 513723"/>
                <a:gd name="connsiteX2423" fmla="*/ 425554 w 547998"/>
                <a:gd name="connsiteY2423" fmla="*/ 235853 h 513723"/>
                <a:gd name="connsiteX2424" fmla="*/ 429074 w 547998"/>
                <a:gd name="connsiteY2424" fmla="*/ 235853 h 513723"/>
                <a:gd name="connsiteX2425" fmla="*/ 429074 w 547998"/>
                <a:gd name="connsiteY2425" fmla="*/ 226416 h 513723"/>
                <a:gd name="connsiteX2426" fmla="*/ 425554 w 547998"/>
                <a:gd name="connsiteY2426" fmla="*/ 226416 h 513723"/>
                <a:gd name="connsiteX2427" fmla="*/ 342849 w 547998"/>
                <a:gd name="connsiteY2427" fmla="*/ 250725 h 513723"/>
                <a:gd name="connsiteX2428" fmla="*/ 343052 w 547998"/>
                <a:gd name="connsiteY2428" fmla="*/ 243152 h 513723"/>
                <a:gd name="connsiteX2429" fmla="*/ 342108 w 547998"/>
                <a:gd name="connsiteY2429" fmla="*/ 243251 h 513723"/>
                <a:gd name="connsiteX2430" fmla="*/ 342863 w 547998"/>
                <a:gd name="connsiteY2430" fmla="*/ 250725 h 513723"/>
                <a:gd name="connsiteX2431" fmla="*/ 243884 w 547998"/>
                <a:gd name="connsiteY2431" fmla="*/ 258860 h 513723"/>
                <a:gd name="connsiteX2432" fmla="*/ 241874 w 547998"/>
                <a:gd name="connsiteY2432" fmla="*/ 258831 h 513723"/>
                <a:gd name="connsiteX2433" fmla="*/ 239269 w 547998"/>
                <a:gd name="connsiteY2433" fmla="*/ 261021 h 513723"/>
                <a:gd name="connsiteX2434" fmla="*/ 246385 w 547998"/>
                <a:gd name="connsiteY2434" fmla="*/ 261021 h 513723"/>
                <a:gd name="connsiteX2435" fmla="*/ 243884 w 547998"/>
                <a:gd name="connsiteY2435" fmla="*/ 258860 h 513723"/>
                <a:gd name="connsiteX2436" fmla="*/ 233409 w 547998"/>
                <a:gd name="connsiteY2436" fmla="*/ 258860 h 513723"/>
                <a:gd name="connsiteX2437" fmla="*/ 231399 w 547998"/>
                <a:gd name="connsiteY2437" fmla="*/ 258831 h 513723"/>
                <a:gd name="connsiteX2438" fmla="*/ 228794 w 547998"/>
                <a:gd name="connsiteY2438" fmla="*/ 261021 h 513723"/>
                <a:gd name="connsiteX2439" fmla="*/ 235933 w 547998"/>
                <a:gd name="connsiteY2439" fmla="*/ 261021 h 513723"/>
                <a:gd name="connsiteX2440" fmla="*/ 233432 w 547998"/>
                <a:gd name="connsiteY2440" fmla="*/ 258860 h 513723"/>
                <a:gd name="connsiteX2441" fmla="*/ 258289 w 547998"/>
                <a:gd name="connsiteY2441" fmla="*/ 257345 h 513723"/>
                <a:gd name="connsiteX2442" fmla="*/ 251924 w 547998"/>
                <a:gd name="connsiteY2442" fmla="*/ 257345 h 513723"/>
                <a:gd name="connsiteX2443" fmla="*/ 251924 w 547998"/>
                <a:gd name="connsiteY2443" fmla="*/ 257699 h 513723"/>
                <a:gd name="connsiteX2444" fmla="*/ 258270 w 547998"/>
                <a:gd name="connsiteY2444" fmla="*/ 257699 h 513723"/>
                <a:gd name="connsiteX2445" fmla="*/ 253316 w 547998"/>
                <a:gd name="connsiteY2445" fmla="*/ 260799 h 513723"/>
                <a:gd name="connsiteX2446" fmla="*/ 255227 w 547998"/>
                <a:gd name="connsiteY2446" fmla="*/ 258558 h 513723"/>
                <a:gd name="connsiteX2447" fmla="*/ 257138 w 547998"/>
                <a:gd name="connsiteY2447" fmla="*/ 260799 h 513723"/>
                <a:gd name="connsiteX2448" fmla="*/ 258327 w 547998"/>
                <a:gd name="connsiteY2448" fmla="*/ 258006 h 513723"/>
                <a:gd name="connsiteX2449" fmla="*/ 251863 w 547998"/>
                <a:gd name="connsiteY2449" fmla="*/ 258006 h 513723"/>
                <a:gd name="connsiteX2450" fmla="*/ 253316 w 547998"/>
                <a:gd name="connsiteY2450" fmla="*/ 260799 h 513723"/>
                <a:gd name="connsiteX2451" fmla="*/ 253123 w 547998"/>
                <a:gd name="connsiteY2451" fmla="*/ 272543 h 513723"/>
                <a:gd name="connsiteX2452" fmla="*/ 256794 w 547998"/>
                <a:gd name="connsiteY2452" fmla="*/ 272543 h 513723"/>
                <a:gd name="connsiteX2453" fmla="*/ 256794 w 547998"/>
                <a:gd name="connsiteY2453" fmla="*/ 272317 h 513723"/>
                <a:gd name="connsiteX2454" fmla="*/ 253123 w 547998"/>
                <a:gd name="connsiteY2454" fmla="*/ 272317 h 513723"/>
                <a:gd name="connsiteX2455" fmla="*/ 265457 w 547998"/>
                <a:gd name="connsiteY2455" fmla="*/ 264361 h 513723"/>
                <a:gd name="connsiteX2456" fmla="*/ 261682 w 547998"/>
                <a:gd name="connsiteY2456" fmla="*/ 264361 h 513723"/>
                <a:gd name="connsiteX2457" fmla="*/ 261682 w 547998"/>
                <a:gd name="connsiteY2457" fmla="*/ 272491 h 513723"/>
                <a:gd name="connsiteX2458" fmla="*/ 265457 w 547998"/>
                <a:gd name="connsiteY2458" fmla="*/ 272491 h 513723"/>
                <a:gd name="connsiteX2459" fmla="*/ 244809 w 547998"/>
                <a:gd name="connsiteY2459" fmla="*/ 264361 h 513723"/>
                <a:gd name="connsiteX2460" fmla="*/ 241034 w 547998"/>
                <a:gd name="connsiteY2460" fmla="*/ 264361 h 513723"/>
                <a:gd name="connsiteX2461" fmla="*/ 241034 w 547998"/>
                <a:gd name="connsiteY2461" fmla="*/ 272491 h 513723"/>
                <a:gd name="connsiteX2462" fmla="*/ 244809 w 547998"/>
                <a:gd name="connsiteY2462" fmla="*/ 272491 h 513723"/>
                <a:gd name="connsiteX2463" fmla="*/ 223863 w 547998"/>
                <a:gd name="connsiteY2463" fmla="*/ 264361 h 513723"/>
                <a:gd name="connsiteX2464" fmla="*/ 220089 w 547998"/>
                <a:gd name="connsiteY2464" fmla="*/ 264361 h 513723"/>
                <a:gd name="connsiteX2465" fmla="*/ 220089 w 547998"/>
                <a:gd name="connsiteY2465" fmla="*/ 272491 h 513723"/>
                <a:gd name="connsiteX2466" fmla="*/ 223863 w 547998"/>
                <a:gd name="connsiteY2466" fmla="*/ 272491 h 513723"/>
                <a:gd name="connsiteX2467" fmla="*/ 201191 w 547998"/>
                <a:gd name="connsiteY2467" fmla="*/ 258053 h 513723"/>
                <a:gd name="connsiteX2468" fmla="*/ 202508 w 547998"/>
                <a:gd name="connsiteY2468" fmla="*/ 258053 h 513723"/>
                <a:gd name="connsiteX2469" fmla="*/ 203584 w 547998"/>
                <a:gd name="connsiteY2469" fmla="*/ 256667 h 513723"/>
                <a:gd name="connsiteX2470" fmla="*/ 203881 w 547998"/>
                <a:gd name="connsiteY2470" fmla="*/ 256666 h 513723"/>
                <a:gd name="connsiteX2471" fmla="*/ 201191 w 547998"/>
                <a:gd name="connsiteY2471" fmla="*/ 258053 h 513723"/>
                <a:gd name="connsiteX2472" fmla="*/ 190136 w 547998"/>
                <a:gd name="connsiteY2472" fmla="*/ 253278 h 513723"/>
                <a:gd name="connsiteX2473" fmla="*/ 189626 w 547998"/>
                <a:gd name="connsiteY2473" fmla="*/ 253320 h 513723"/>
                <a:gd name="connsiteX2474" fmla="*/ 192037 w 547998"/>
                <a:gd name="connsiteY2474" fmla="*/ 255453 h 513723"/>
                <a:gd name="connsiteX2475" fmla="*/ 192882 w 547998"/>
                <a:gd name="connsiteY2475" fmla="*/ 255453 h 513723"/>
                <a:gd name="connsiteX2476" fmla="*/ 190141 w 547998"/>
                <a:gd name="connsiteY2476" fmla="*/ 253278 h 513723"/>
                <a:gd name="connsiteX2477" fmla="*/ 213398 w 547998"/>
                <a:gd name="connsiteY2477" fmla="*/ 264361 h 513723"/>
                <a:gd name="connsiteX2478" fmla="*/ 209623 w 547998"/>
                <a:gd name="connsiteY2478" fmla="*/ 264361 h 513723"/>
                <a:gd name="connsiteX2479" fmla="*/ 209623 w 547998"/>
                <a:gd name="connsiteY2479" fmla="*/ 272491 h 513723"/>
                <a:gd name="connsiteX2480" fmla="*/ 213398 w 547998"/>
                <a:gd name="connsiteY2480" fmla="*/ 272491 h 513723"/>
                <a:gd name="connsiteX2481" fmla="*/ 264565 w 547998"/>
                <a:gd name="connsiteY2481" fmla="*/ 258864 h 513723"/>
                <a:gd name="connsiteX2482" fmla="*/ 262555 w 547998"/>
                <a:gd name="connsiteY2482" fmla="*/ 258836 h 513723"/>
                <a:gd name="connsiteX2483" fmla="*/ 259950 w 547998"/>
                <a:gd name="connsiteY2483" fmla="*/ 261025 h 513723"/>
                <a:gd name="connsiteX2484" fmla="*/ 267066 w 547998"/>
                <a:gd name="connsiteY2484" fmla="*/ 261025 h 513723"/>
                <a:gd name="connsiteX2485" fmla="*/ 264565 w 547998"/>
                <a:gd name="connsiteY2485" fmla="*/ 258864 h 513723"/>
                <a:gd name="connsiteX2486" fmla="*/ 222972 w 547998"/>
                <a:gd name="connsiteY2486" fmla="*/ 258864 h 513723"/>
                <a:gd name="connsiteX2487" fmla="*/ 220962 w 547998"/>
                <a:gd name="connsiteY2487" fmla="*/ 258836 h 513723"/>
                <a:gd name="connsiteX2488" fmla="*/ 218357 w 547998"/>
                <a:gd name="connsiteY2488" fmla="*/ 261025 h 513723"/>
                <a:gd name="connsiteX2489" fmla="*/ 225472 w 547998"/>
                <a:gd name="connsiteY2489" fmla="*/ 261025 h 513723"/>
                <a:gd name="connsiteX2490" fmla="*/ 222972 w 547998"/>
                <a:gd name="connsiteY2490" fmla="*/ 258864 h 513723"/>
                <a:gd name="connsiteX2491" fmla="*/ 234348 w 547998"/>
                <a:gd name="connsiteY2491" fmla="*/ 264361 h 513723"/>
                <a:gd name="connsiteX2492" fmla="*/ 230573 w 547998"/>
                <a:gd name="connsiteY2492" fmla="*/ 264361 h 513723"/>
                <a:gd name="connsiteX2493" fmla="*/ 230573 w 547998"/>
                <a:gd name="connsiteY2493" fmla="*/ 272491 h 513723"/>
                <a:gd name="connsiteX2494" fmla="*/ 234348 w 547998"/>
                <a:gd name="connsiteY2494" fmla="*/ 272491 h 513723"/>
                <a:gd name="connsiteX2495" fmla="*/ 212497 w 547998"/>
                <a:gd name="connsiteY2495" fmla="*/ 258864 h 513723"/>
                <a:gd name="connsiteX2496" fmla="*/ 210491 w 547998"/>
                <a:gd name="connsiteY2496" fmla="*/ 258836 h 513723"/>
                <a:gd name="connsiteX2497" fmla="*/ 207887 w 547998"/>
                <a:gd name="connsiteY2497" fmla="*/ 261025 h 513723"/>
                <a:gd name="connsiteX2498" fmla="*/ 215002 w 547998"/>
                <a:gd name="connsiteY2498" fmla="*/ 261025 h 513723"/>
                <a:gd name="connsiteX2499" fmla="*/ 212501 w 547998"/>
                <a:gd name="connsiteY2499" fmla="*/ 258864 h 513723"/>
                <a:gd name="connsiteX2500" fmla="*/ 338125 w 547998"/>
                <a:gd name="connsiteY2500" fmla="*/ 258836 h 513723"/>
                <a:gd name="connsiteX2501" fmla="*/ 336115 w 547998"/>
                <a:gd name="connsiteY2501" fmla="*/ 258864 h 513723"/>
                <a:gd name="connsiteX2502" fmla="*/ 333615 w 547998"/>
                <a:gd name="connsiteY2502" fmla="*/ 261025 h 513723"/>
                <a:gd name="connsiteX2503" fmla="*/ 340683 w 547998"/>
                <a:gd name="connsiteY2503" fmla="*/ 261025 h 513723"/>
                <a:gd name="connsiteX2504" fmla="*/ 338078 w 547998"/>
                <a:gd name="connsiteY2504" fmla="*/ 258836 h 513723"/>
                <a:gd name="connsiteX2505" fmla="*/ 324697 w 547998"/>
                <a:gd name="connsiteY2505" fmla="*/ 272491 h 513723"/>
                <a:gd name="connsiteX2506" fmla="*/ 328472 w 547998"/>
                <a:gd name="connsiteY2506" fmla="*/ 272491 h 513723"/>
                <a:gd name="connsiteX2507" fmla="*/ 328472 w 547998"/>
                <a:gd name="connsiteY2507" fmla="*/ 264361 h 513723"/>
                <a:gd name="connsiteX2508" fmla="*/ 324697 w 547998"/>
                <a:gd name="connsiteY2508" fmla="*/ 264361 h 513723"/>
                <a:gd name="connsiteX2509" fmla="*/ 317147 w 547998"/>
                <a:gd name="connsiteY2509" fmla="*/ 258836 h 513723"/>
                <a:gd name="connsiteX2510" fmla="*/ 315142 w 547998"/>
                <a:gd name="connsiteY2510" fmla="*/ 258864 h 513723"/>
                <a:gd name="connsiteX2511" fmla="*/ 312641 w 547998"/>
                <a:gd name="connsiteY2511" fmla="*/ 261025 h 513723"/>
                <a:gd name="connsiteX2512" fmla="*/ 319757 w 547998"/>
                <a:gd name="connsiteY2512" fmla="*/ 261025 h 513723"/>
                <a:gd name="connsiteX2513" fmla="*/ 317152 w 547998"/>
                <a:gd name="connsiteY2513" fmla="*/ 258836 h 513723"/>
                <a:gd name="connsiteX2514" fmla="*/ 327627 w 547998"/>
                <a:gd name="connsiteY2514" fmla="*/ 258836 h 513723"/>
                <a:gd name="connsiteX2515" fmla="*/ 325617 w 547998"/>
                <a:gd name="connsiteY2515" fmla="*/ 258864 h 513723"/>
                <a:gd name="connsiteX2516" fmla="*/ 323116 w 547998"/>
                <a:gd name="connsiteY2516" fmla="*/ 261025 h 513723"/>
                <a:gd name="connsiteX2517" fmla="*/ 330232 w 547998"/>
                <a:gd name="connsiteY2517" fmla="*/ 261025 h 513723"/>
                <a:gd name="connsiteX2518" fmla="*/ 327627 w 547998"/>
                <a:gd name="connsiteY2518" fmla="*/ 258836 h 513723"/>
                <a:gd name="connsiteX2519" fmla="*/ 335176 w 547998"/>
                <a:gd name="connsiteY2519" fmla="*/ 272491 h 513723"/>
                <a:gd name="connsiteX2520" fmla="*/ 338951 w 547998"/>
                <a:gd name="connsiteY2520" fmla="*/ 272491 h 513723"/>
                <a:gd name="connsiteX2521" fmla="*/ 338951 w 547998"/>
                <a:gd name="connsiteY2521" fmla="*/ 264361 h 513723"/>
                <a:gd name="connsiteX2522" fmla="*/ 335176 w 547998"/>
                <a:gd name="connsiteY2522" fmla="*/ 264361 h 513723"/>
                <a:gd name="connsiteX2523" fmla="*/ 345784 w 547998"/>
                <a:gd name="connsiteY2523" fmla="*/ 261719 h 513723"/>
                <a:gd name="connsiteX2524" fmla="*/ 346911 w 547998"/>
                <a:gd name="connsiteY2524" fmla="*/ 269193 h 513723"/>
                <a:gd name="connsiteX2525" fmla="*/ 347213 w 547998"/>
                <a:gd name="connsiteY2525" fmla="*/ 269193 h 513723"/>
                <a:gd name="connsiteX2526" fmla="*/ 347213 w 547998"/>
                <a:gd name="connsiteY2526" fmla="*/ 261615 h 513723"/>
                <a:gd name="connsiteX2527" fmla="*/ 345798 w 547998"/>
                <a:gd name="connsiteY2527" fmla="*/ 261719 h 513723"/>
                <a:gd name="connsiteX2528" fmla="*/ 274285 w 547998"/>
                <a:gd name="connsiteY2528" fmla="*/ 260686 h 513723"/>
                <a:gd name="connsiteX2529" fmla="*/ 280537 w 547998"/>
                <a:gd name="connsiteY2529" fmla="*/ 260266 h 513723"/>
                <a:gd name="connsiteX2530" fmla="*/ 268019 w 547998"/>
                <a:gd name="connsiteY2530" fmla="*/ 260266 h 513723"/>
                <a:gd name="connsiteX2531" fmla="*/ 314241 w 547998"/>
                <a:gd name="connsiteY2531" fmla="*/ 272482 h 513723"/>
                <a:gd name="connsiteX2532" fmla="*/ 318015 w 547998"/>
                <a:gd name="connsiteY2532" fmla="*/ 272482 h 513723"/>
                <a:gd name="connsiteX2533" fmla="*/ 318015 w 547998"/>
                <a:gd name="connsiteY2533" fmla="*/ 264361 h 513723"/>
                <a:gd name="connsiteX2534" fmla="*/ 314241 w 547998"/>
                <a:gd name="connsiteY2534" fmla="*/ 264361 h 513723"/>
                <a:gd name="connsiteX2535" fmla="*/ 344698 w 547998"/>
                <a:gd name="connsiteY2535" fmla="*/ 256656 h 513723"/>
                <a:gd name="connsiteX2536" fmla="*/ 346073 w 547998"/>
                <a:gd name="connsiteY2536" fmla="*/ 257747 h 513723"/>
                <a:gd name="connsiteX2537" fmla="*/ 346071 w 547998"/>
                <a:gd name="connsiteY2537" fmla="*/ 258043 h 513723"/>
                <a:gd name="connsiteX2538" fmla="*/ 347393 w 547998"/>
                <a:gd name="connsiteY2538" fmla="*/ 258043 h 513723"/>
                <a:gd name="connsiteX2539" fmla="*/ 344703 w 547998"/>
                <a:gd name="connsiteY2539" fmla="*/ 256656 h 513723"/>
                <a:gd name="connsiteX2540" fmla="*/ 296636 w 547998"/>
                <a:gd name="connsiteY2540" fmla="*/ 257340 h 513723"/>
                <a:gd name="connsiteX2541" fmla="*/ 290276 w 547998"/>
                <a:gd name="connsiteY2541" fmla="*/ 257340 h 513723"/>
                <a:gd name="connsiteX2542" fmla="*/ 290276 w 547998"/>
                <a:gd name="connsiteY2542" fmla="*/ 257694 h 513723"/>
                <a:gd name="connsiteX2543" fmla="*/ 296622 w 547998"/>
                <a:gd name="connsiteY2543" fmla="*/ 257694 h 513723"/>
                <a:gd name="connsiteX2544" fmla="*/ 286034 w 547998"/>
                <a:gd name="connsiteY2544" fmla="*/ 258827 h 513723"/>
                <a:gd name="connsiteX2545" fmla="*/ 284024 w 547998"/>
                <a:gd name="connsiteY2545" fmla="*/ 258855 h 513723"/>
                <a:gd name="connsiteX2546" fmla="*/ 281523 w 547998"/>
                <a:gd name="connsiteY2546" fmla="*/ 261016 h 513723"/>
                <a:gd name="connsiteX2547" fmla="*/ 288638 w 547998"/>
                <a:gd name="connsiteY2547" fmla="*/ 261016 h 513723"/>
                <a:gd name="connsiteX2548" fmla="*/ 286034 w 547998"/>
                <a:gd name="connsiteY2548" fmla="*/ 258827 h 513723"/>
                <a:gd name="connsiteX2549" fmla="*/ 283118 w 547998"/>
                <a:gd name="connsiteY2549" fmla="*/ 272487 h 513723"/>
                <a:gd name="connsiteX2550" fmla="*/ 286893 w 547998"/>
                <a:gd name="connsiteY2550" fmla="*/ 272487 h 513723"/>
                <a:gd name="connsiteX2551" fmla="*/ 286893 w 547998"/>
                <a:gd name="connsiteY2551" fmla="*/ 264361 h 513723"/>
                <a:gd name="connsiteX2552" fmla="*/ 283118 w 547998"/>
                <a:gd name="connsiteY2552" fmla="*/ 264361 h 513723"/>
                <a:gd name="connsiteX2553" fmla="*/ 291436 w 547998"/>
                <a:gd name="connsiteY2553" fmla="*/ 260794 h 513723"/>
                <a:gd name="connsiteX2554" fmla="*/ 293324 w 547998"/>
                <a:gd name="connsiteY2554" fmla="*/ 258553 h 513723"/>
                <a:gd name="connsiteX2555" fmla="*/ 295235 w 547998"/>
                <a:gd name="connsiteY2555" fmla="*/ 260794 h 513723"/>
                <a:gd name="connsiteX2556" fmla="*/ 296688 w 547998"/>
                <a:gd name="connsiteY2556" fmla="*/ 258001 h 513723"/>
                <a:gd name="connsiteX2557" fmla="*/ 290224 w 547998"/>
                <a:gd name="connsiteY2557" fmla="*/ 258001 h 513723"/>
                <a:gd name="connsiteX2558" fmla="*/ 291413 w 547998"/>
                <a:gd name="connsiteY2558" fmla="*/ 260794 h 513723"/>
                <a:gd name="connsiteX2559" fmla="*/ 303742 w 547998"/>
                <a:gd name="connsiteY2559" fmla="*/ 272487 h 513723"/>
                <a:gd name="connsiteX2560" fmla="*/ 307517 w 547998"/>
                <a:gd name="connsiteY2560" fmla="*/ 272487 h 513723"/>
                <a:gd name="connsiteX2561" fmla="*/ 307517 w 547998"/>
                <a:gd name="connsiteY2561" fmla="*/ 264361 h 513723"/>
                <a:gd name="connsiteX2562" fmla="*/ 303742 w 547998"/>
                <a:gd name="connsiteY2562" fmla="*/ 264361 h 513723"/>
                <a:gd name="connsiteX2563" fmla="*/ 291757 w 547998"/>
                <a:gd name="connsiteY2563" fmla="*/ 272539 h 513723"/>
                <a:gd name="connsiteX2564" fmla="*/ 295428 w 547998"/>
                <a:gd name="connsiteY2564" fmla="*/ 272539 h 513723"/>
                <a:gd name="connsiteX2565" fmla="*/ 295428 w 547998"/>
                <a:gd name="connsiteY2565" fmla="*/ 272317 h 513723"/>
                <a:gd name="connsiteX2566" fmla="*/ 291757 w 547998"/>
                <a:gd name="connsiteY2566" fmla="*/ 272317 h 513723"/>
                <a:gd name="connsiteX2567" fmla="*/ 306649 w 547998"/>
                <a:gd name="connsiteY2567" fmla="*/ 258831 h 513723"/>
                <a:gd name="connsiteX2568" fmla="*/ 304639 w 547998"/>
                <a:gd name="connsiteY2568" fmla="*/ 258860 h 513723"/>
                <a:gd name="connsiteX2569" fmla="*/ 302138 w 547998"/>
                <a:gd name="connsiteY2569" fmla="*/ 261021 h 513723"/>
                <a:gd name="connsiteX2570" fmla="*/ 309253 w 547998"/>
                <a:gd name="connsiteY2570" fmla="*/ 261021 h 513723"/>
                <a:gd name="connsiteX2571" fmla="*/ 306649 w 547998"/>
                <a:gd name="connsiteY2571" fmla="*/ 258831 h 513723"/>
                <a:gd name="connsiteX2572" fmla="*/ 201309 w 547998"/>
                <a:gd name="connsiteY2572" fmla="*/ 261615 h 513723"/>
                <a:gd name="connsiteX2573" fmla="*/ 201309 w 547998"/>
                <a:gd name="connsiteY2573" fmla="*/ 269188 h 513723"/>
                <a:gd name="connsiteX2574" fmla="*/ 201611 w 547998"/>
                <a:gd name="connsiteY2574" fmla="*/ 269188 h 513723"/>
                <a:gd name="connsiteX2575" fmla="*/ 202734 w 547998"/>
                <a:gd name="connsiteY2575" fmla="*/ 261714 h 513723"/>
                <a:gd name="connsiteX2576" fmla="*/ 201319 w 547998"/>
                <a:gd name="connsiteY2576" fmla="*/ 261611 h 513723"/>
                <a:gd name="connsiteX2577" fmla="*/ 16370 w 547998"/>
                <a:gd name="connsiteY2577" fmla="*/ 208613 h 513723"/>
                <a:gd name="connsiteX2578" fmla="*/ 18040 w 547998"/>
                <a:gd name="connsiteY2578" fmla="*/ 209528 h 513723"/>
                <a:gd name="connsiteX2579" fmla="*/ 14633 w 547998"/>
                <a:gd name="connsiteY2579" fmla="*/ 199336 h 513723"/>
                <a:gd name="connsiteX2580" fmla="*/ 14718 w 547998"/>
                <a:gd name="connsiteY2580" fmla="*/ 164774 h 513723"/>
                <a:gd name="connsiteX2581" fmla="*/ 18493 w 547998"/>
                <a:gd name="connsiteY2581" fmla="*/ 209340 h 513723"/>
                <a:gd name="connsiteX2582" fmla="*/ 18304 w 547998"/>
                <a:gd name="connsiteY2582" fmla="*/ 209509 h 513723"/>
                <a:gd name="connsiteX2583" fmla="*/ 20022 w 547998"/>
                <a:gd name="connsiteY2583" fmla="*/ 207792 h 513723"/>
                <a:gd name="connsiteX2584" fmla="*/ 13940 w 547998"/>
                <a:gd name="connsiteY2584" fmla="*/ 155059 h 513723"/>
                <a:gd name="connsiteX2585" fmla="*/ 16370 w 547998"/>
                <a:gd name="connsiteY2585" fmla="*/ 208613 h 513723"/>
                <a:gd name="connsiteX2586" fmla="*/ 28685 w 547998"/>
                <a:gd name="connsiteY2586" fmla="*/ 227959 h 513723"/>
                <a:gd name="connsiteX2587" fmla="*/ 18705 w 547998"/>
                <a:gd name="connsiteY2587" fmla="*/ 244610 h 513723"/>
                <a:gd name="connsiteX2588" fmla="*/ 20446 w 547998"/>
                <a:gd name="connsiteY2588" fmla="*/ 244610 h 513723"/>
                <a:gd name="connsiteX2589" fmla="*/ 34630 w 547998"/>
                <a:gd name="connsiteY2589" fmla="*/ 228265 h 513723"/>
                <a:gd name="connsiteX2590" fmla="*/ 37305 w 547998"/>
                <a:gd name="connsiteY2590" fmla="*/ 199303 h 513723"/>
                <a:gd name="connsiteX2591" fmla="*/ 17412 w 547998"/>
                <a:gd name="connsiteY2591" fmla="*/ 242199 h 513723"/>
                <a:gd name="connsiteX2592" fmla="*/ 18474 w 547998"/>
                <a:gd name="connsiteY2592" fmla="*/ 244487 h 513723"/>
                <a:gd name="connsiteX2593" fmla="*/ 27911 w 547998"/>
                <a:gd name="connsiteY2593" fmla="*/ 227501 h 513723"/>
                <a:gd name="connsiteX2594" fmla="*/ 33922 w 547998"/>
                <a:gd name="connsiteY2594" fmla="*/ 207367 h 513723"/>
                <a:gd name="connsiteX2595" fmla="*/ 28656 w 547998"/>
                <a:gd name="connsiteY2595" fmla="*/ 227973 h 513723"/>
                <a:gd name="connsiteX2596" fmla="*/ 90973 w 547998"/>
                <a:gd name="connsiteY2596" fmla="*/ 62119 h 513723"/>
                <a:gd name="connsiteX2597" fmla="*/ 123346 w 547998"/>
                <a:gd name="connsiteY2597" fmla="*/ 38527 h 513723"/>
                <a:gd name="connsiteX2598" fmla="*/ 99754 w 547998"/>
                <a:gd name="connsiteY2598" fmla="*/ 59534 h 513723"/>
                <a:gd name="connsiteX2599" fmla="*/ 92530 w 547998"/>
                <a:gd name="connsiteY2599" fmla="*/ 63591 h 513723"/>
                <a:gd name="connsiteX2600" fmla="*/ 130367 w 547998"/>
                <a:gd name="connsiteY2600" fmla="*/ 33341 h 513723"/>
                <a:gd name="connsiteX2601" fmla="*/ 106983 w 547998"/>
                <a:gd name="connsiteY2601" fmla="*/ 39598 h 513723"/>
                <a:gd name="connsiteX2602" fmla="*/ 91237 w 547998"/>
                <a:gd name="connsiteY2602" fmla="*/ 59831 h 513723"/>
                <a:gd name="connsiteX2603" fmla="*/ 90954 w 547998"/>
                <a:gd name="connsiteY2603" fmla="*/ 62138 h 513723"/>
                <a:gd name="connsiteX2604" fmla="*/ 15747 w 547998"/>
                <a:gd name="connsiteY2604" fmla="*/ 287741 h 513723"/>
                <a:gd name="connsiteX2605" fmla="*/ 17719 w 547998"/>
                <a:gd name="connsiteY2605" fmla="*/ 287954 h 513723"/>
                <a:gd name="connsiteX2606" fmla="*/ 12057 w 547998"/>
                <a:gd name="connsiteY2606" fmla="*/ 279097 h 513723"/>
                <a:gd name="connsiteX2607" fmla="*/ 5300 w 547998"/>
                <a:gd name="connsiteY2607" fmla="*/ 244124 h 513723"/>
                <a:gd name="connsiteX2608" fmla="*/ 18181 w 547998"/>
                <a:gd name="connsiteY2608" fmla="*/ 287576 h 513723"/>
                <a:gd name="connsiteX2609" fmla="*/ 17993 w 547998"/>
                <a:gd name="connsiteY2609" fmla="*/ 287840 h 513723"/>
                <a:gd name="connsiteX2610" fmla="*/ 19498 w 547998"/>
                <a:gd name="connsiteY2610" fmla="*/ 285373 h 513723"/>
                <a:gd name="connsiteX2611" fmla="*/ 2511 w 547998"/>
                <a:gd name="connsiteY2611" fmla="*/ 234640 h 513723"/>
                <a:gd name="connsiteX2612" fmla="*/ 15723 w 547998"/>
                <a:gd name="connsiteY2612" fmla="*/ 287751 h 513723"/>
                <a:gd name="connsiteX2613" fmla="*/ 143121 w 547998"/>
                <a:gd name="connsiteY2613" fmla="*/ 459413 h 513723"/>
                <a:gd name="connsiteX2614" fmla="*/ 144985 w 547998"/>
                <a:gd name="connsiteY2614" fmla="*/ 458795 h 513723"/>
                <a:gd name="connsiteX2615" fmla="*/ 144792 w 547998"/>
                <a:gd name="connsiteY2615" fmla="*/ 458880 h 513723"/>
                <a:gd name="connsiteX2616" fmla="*/ 122912 w 547998"/>
                <a:gd name="connsiteY2616" fmla="*/ 427072 h 513723"/>
                <a:gd name="connsiteX2617" fmla="*/ 145136 w 547998"/>
                <a:gd name="connsiteY2617" fmla="*/ 458554 h 513723"/>
                <a:gd name="connsiteX2618" fmla="*/ 145561 w 547998"/>
                <a:gd name="connsiteY2618" fmla="*/ 456322 h 513723"/>
                <a:gd name="connsiteX2619" fmla="*/ 118118 w 547998"/>
                <a:gd name="connsiteY2619" fmla="*/ 420179 h 513723"/>
                <a:gd name="connsiteX2620" fmla="*/ 143126 w 547998"/>
                <a:gd name="connsiteY2620" fmla="*/ 459413 h 513723"/>
                <a:gd name="connsiteX2621" fmla="*/ 107171 w 547998"/>
                <a:gd name="connsiteY2621" fmla="*/ 434287 h 513723"/>
                <a:gd name="connsiteX2622" fmla="*/ 79932 w 547998"/>
                <a:gd name="connsiteY2622" fmla="*/ 431329 h 513723"/>
                <a:gd name="connsiteX2623" fmla="*/ 98716 w 547998"/>
                <a:gd name="connsiteY2623" fmla="*/ 452090 h 513723"/>
                <a:gd name="connsiteX2624" fmla="*/ 122492 w 547998"/>
                <a:gd name="connsiteY2624" fmla="*/ 455647 h 513723"/>
                <a:gd name="connsiteX2625" fmla="*/ 114235 w 547998"/>
                <a:gd name="connsiteY2625" fmla="*/ 452670 h 513723"/>
                <a:gd name="connsiteX2626" fmla="*/ 87878 w 547998"/>
                <a:gd name="connsiteY2626" fmla="*/ 435429 h 513723"/>
                <a:gd name="connsiteX2627" fmla="*/ 105246 w 547998"/>
                <a:gd name="connsiteY2627" fmla="*/ 447187 h 513723"/>
                <a:gd name="connsiteX2628" fmla="*/ 124469 w 547998"/>
                <a:gd name="connsiteY2628" fmla="*/ 454265 h 513723"/>
                <a:gd name="connsiteX2629" fmla="*/ 124309 w 547998"/>
                <a:gd name="connsiteY2629" fmla="*/ 451807 h 513723"/>
                <a:gd name="connsiteX2630" fmla="*/ 107167 w 547998"/>
                <a:gd name="connsiteY2630" fmla="*/ 434273 h 513723"/>
                <a:gd name="connsiteX2631" fmla="*/ 76355 w 547998"/>
                <a:gd name="connsiteY2631" fmla="*/ 409322 h 513723"/>
                <a:gd name="connsiteX2632" fmla="*/ 46185 w 547998"/>
                <a:gd name="connsiteY2632" fmla="*/ 382832 h 513723"/>
                <a:gd name="connsiteX2633" fmla="*/ 76582 w 547998"/>
                <a:gd name="connsiteY2633" fmla="*/ 408784 h 513723"/>
                <a:gd name="connsiteX2634" fmla="*/ 76539 w 547998"/>
                <a:gd name="connsiteY2634" fmla="*/ 409076 h 513723"/>
                <a:gd name="connsiteX2635" fmla="*/ 76770 w 547998"/>
                <a:gd name="connsiteY2635" fmla="*/ 406302 h 513723"/>
                <a:gd name="connsiteX2636" fmla="*/ 63898 w 547998"/>
                <a:gd name="connsiteY2636" fmla="*/ 384286 h 513723"/>
                <a:gd name="connsiteX2637" fmla="*/ 39617 w 547998"/>
                <a:gd name="connsiteY2637" fmla="*/ 377142 h 513723"/>
                <a:gd name="connsiteX2638" fmla="*/ 53518 w 547998"/>
                <a:gd name="connsiteY2638" fmla="*/ 402971 h 513723"/>
                <a:gd name="connsiteX2639" fmla="*/ 74562 w 547998"/>
                <a:gd name="connsiteY2639" fmla="*/ 410313 h 513723"/>
                <a:gd name="connsiteX2640" fmla="*/ 76379 w 547998"/>
                <a:gd name="connsiteY2640" fmla="*/ 409326 h 513723"/>
                <a:gd name="connsiteX2641" fmla="*/ 41698 w 547998"/>
                <a:gd name="connsiteY2641" fmla="*/ 356050 h 513723"/>
                <a:gd name="connsiteX2642" fmla="*/ 14864 w 547998"/>
                <a:gd name="connsiteY2642" fmla="*/ 320898 h 513723"/>
                <a:gd name="connsiteX2643" fmla="*/ 42005 w 547998"/>
                <a:gd name="connsiteY2643" fmla="*/ 355461 h 513723"/>
                <a:gd name="connsiteX2644" fmla="*/ 41915 w 547998"/>
                <a:gd name="connsiteY2644" fmla="*/ 355786 h 513723"/>
                <a:gd name="connsiteX2645" fmla="*/ 42604 w 547998"/>
                <a:gd name="connsiteY2645" fmla="*/ 352662 h 513723"/>
                <a:gd name="connsiteX2646" fmla="*/ 32884 w 547998"/>
                <a:gd name="connsiteY2646" fmla="*/ 325456 h 513723"/>
                <a:gd name="connsiteX2647" fmla="*/ 8976 w 547998"/>
                <a:gd name="connsiteY2647" fmla="*/ 313320 h 513723"/>
                <a:gd name="connsiteX2648" fmla="*/ 19102 w 547998"/>
                <a:gd name="connsiteY2648" fmla="*/ 345066 h 513723"/>
                <a:gd name="connsiteX2649" fmla="*/ 39646 w 547998"/>
                <a:gd name="connsiteY2649" fmla="*/ 356871 h 513723"/>
                <a:gd name="connsiteX2650" fmla="*/ 41684 w 547998"/>
                <a:gd name="connsiteY2650" fmla="*/ 356046 h 513723"/>
                <a:gd name="connsiteX2651" fmla="*/ 27736 w 547998"/>
                <a:gd name="connsiteY2651" fmla="*/ 176796 h 513723"/>
                <a:gd name="connsiteX2652" fmla="*/ 48285 w 547998"/>
                <a:gd name="connsiteY2652" fmla="*/ 145277 h 513723"/>
                <a:gd name="connsiteX2653" fmla="*/ 27996 w 547998"/>
                <a:gd name="connsiteY2653" fmla="*/ 177198 h 513723"/>
                <a:gd name="connsiteX2654" fmla="*/ 29609 w 547998"/>
                <a:gd name="connsiteY2654" fmla="*/ 177476 h 513723"/>
                <a:gd name="connsiteX2655" fmla="*/ 45440 w 547998"/>
                <a:gd name="connsiteY2655" fmla="*/ 164736 h 513723"/>
                <a:gd name="connsiteX2656" fmla="*/ 52725 w 547998"/>
                <a:gd name="connsiteY2656" fmla="*/ 138398 h 513723"/>
                <a:gd name="connsiteX2657" fmla="*/ 34267 w 547998"/>
                <a:gd name="connsiteY2657" fmla="*/ 151982 h 513723"/>
                <a:gd name="connsiteX2658" fmla="*/ 27189 w 547998"/>
                <a:gd name="connsiteY2658" fmla="*/ 174739 h 513723"/>
                <a:gd name="connsiteX2659" fmla="*/ 27793 w 547998"/>
                <a:gd name="connsiteY2659" fmla="*/ 177032 h 513723"/>
                <a:gd name="connsiteX2660" fmla="*/ 103670 w 547998"/>
                <a:gd name="connsiteY2660" fmla="*/ 167279 h 513723"/>
                <a:gd name="connsiteX2661" fmla="*/ 94517 w 547998"/>
                <a:gd name="connsiteY2661" fmla="*/ 167279 h 513723"/>
                <a:gd name="connsiteX2662" fmla="*/ 83858 w 547998"/>
                <a:gd name="connsiteY2662" fmla="*/ 180864 h 513723"/>
                <a:gd name="connsiteX2663" fmla="*/ 68499 w 547998"/>
                <a:gd name="connsiteY2663" fmla="*/ 192476 h 513723"/>
                <a:gd name="connsiteX2664" fmla="*/ 75756 w 547998"/>
                <a:gd name="connsiteY2664" fmla="*/ 192476 h 513723"/>
                <a:gd name="connsiteX2665" fmla="*/ 143452 w 547998"/>
                <a:gd name="connsiteY2665" fmla="*/ 192716 h 513723"/>
                <a:gd name="connsiteX2666" fmla="*/ 170521 w 547998"/>
                <a:gd name="connsiteY2666" fmla="*/ 219201 h 513723"/>
                <a:gd name="connsiteX2667" fmla="*/ 168403 w 547998"/>
                <a:gd name="connsiteY2667" fmla="*/ 219201 h 513723"/>
                <a:gd name="connsiteX2668" fmla="*/ 168403 w 547998"/>
                <a:gd name="connsiteY2668" fmla="*/ 218861 h 513723"/>
                <a:gd name="connsiteX2669" fmla="*/ 169648 w 547998"/>
                <a:gd name="connsiteY2669" fmla="*/ 218861 h 513723"/>
                <a:gd name="connsiteX2670" fmla="*/ 143452 w 547998"/>
                <a:gd name="connsiteY2670" fmla="*/ 194349 h 513723"/>
                <a:gd name="connsiteX2671" fmla="*/ 76110 w 547998"/>
                <a:gd name="connsiteY2671" fmla="*/ 194264 h 513723"/>
                <a:gd name="connsiteX2672" fmla="*/ 70023 w 547998"/>
                <a:gd name="connsiteY2672" fmla="*/ 193236 h 513723"/>
                <a:gd name="connsiteX2673" fmla="*/ 75765 w 547998"/>
                <a:gd name="connsiteY2673" fmla="*/ 197076 h 513723"/>
                <a:gd name="connsiteX2674" fmla="*/ 143452 w 547998"/>
                <a:gd name="connsiteY2674" fmla="*/ 197138 h 513723"/>
                <a:gd name="connsiteX2675" fmla="*/ 167775 w 547998"/>
                <a:gd name="connsiteY2675" fmla="*/ 218843 h 513723"/>
                <a:gd name="connsiteX2676" fmla="*/ 167775 w 547998"/>
                <a:gd name="connsiteY2676" fmla="*/ 220560 h 513723"/>
                <a:gd name="connsiteX2677" fmla="*/ 171022 w 547998"/>
                <a:gd name="connsiteY2677" fmla="*/ 220088 h 513723"/>
                <a:gd name="connsiteX2678" fmla="*/ 173579 w 547998"/>
                <a:gd name="connsiteY2678" fmla="*/ 219692 h 513723"/>
                <a:gd name="connsiteX2679" fmla="*/ 146684 w 547998"/>
                <a:gd name="connsiteY2679" fmla="*/ 193127 h 513723"/>
                <a:gd name="connsiteX2680" fmla="*/ 140078 w 547998"/>
                <a:gd name="connsiteY2680" fmla="*/ 184771 h 513723"/>
                <a:gd name="connsiteX2681" fmla="*/ 121676 w 547998"/>
                <a:gd name="connsiteY2681" fmla="*/ 130037 h 513723"/>
                <a:gd name="connsiteX2682" fmla="*/ 99476 w 547998"/>
                <a:gd name="connsiteY2682" fmla="*/ 160957 h 513723"/>
                <a:gd name="connsiteX2683" fmla="*/ 105737 w 547998"/>
                <a:gd name="connsiteY2683" fmla="*/ 167279 h 513723"/>
                <a:gd name="connsiteX2684" fmla="*/ 104029 w 547998"/>
                <a:gd name="connsiteY2684" fmla="*/ 167279 h 513723"/>
                <a:gd name="connsiteX2685" fmla="*/ 99051 w 547998"/>
                <a:gd name="connsiteY2685" fmla="*/ 162802 h 513723"/>
                <a:gd name="connsiteX2686" fmla="*/ 92558 w 547998"/>
                <a:gd name="connsiteY2686" fmla="*/ 168652 h 513723"/>
                <a:gd name="connsiteX2687" fmla="*/ 99051 w 547998"/>
                <a:gd name="connsiteY2687" fmla="*/ 163934 h 513723"/>
                <a:gd name="connsiteX2688" fmla="*/ 122605 w 547998"/>
                <a:gd name="connsiteY2688" fmla="*/ 160556 h 513723"/>
                <a:gd name="connsiteX2689" fmla="*/ 129268 w 547998"/>
                <a:gd name="connsiteY2689" fmla="*/ 167279 h 513723"/>
                <a:gd name="connsiteX2690" fmla="*/ 127329 w 547998"/>
                <a:gd name="connsiteY2690" fmla="*/ 167279 h 513723"/>
                <a:gd name="connsiteX2691" fmla="*/ 122346 w 547998"/>
                <a:gd name="connsiteY2691" fmla="*/ 162802 h 513723"/>
                <a:gd name="connsiteX2692" fmla="*/ 117368 w 547998"/>
                <a:gd name="connsiteY2692" fmla="*/ 167289 h 513723"/>
                <a:gd name="connsiteX2693" fmla="*/ 115952 w 547998"/>
                <a:gd name="connsiteY2693" fmla="*/ 167289 h 513723"/>
                <a:gd name="connsiteX2694" fmla="*/ 126965 w 547998"/>
                <a:gd name="connsiteY2694" fmla="*/ 167279 h 513723"/>
                <a:gd name="connsiteX2695" fmla="*/ 117727 w 547998"/>
                <a:gd name="connsiteY2695" fmla="*/ 167279 h 513723"/>
                <a:gd name="connsiteX2696" fmla="*/ 122346 w 547998"/>
                <a:gd name="connsiteY2696" fmla="*/ 163915 h 513723"/>
                <a:gd name="connsiteX2697" fmla="*/ 115816 w 547998"/>
                <a:gd name="connsiteY2697" fmla="*/ 178976 h 513723"/>
                <a:gd name="connsiteX2698" fmla="*/ 118373 w 547998"/>
                <a:gd name="connsiteY2698" fmla="*/ 172970 h 513723"/>
                <a:gd name="connsiteX2699" fmla="*/ 119973 w 547998"/>
                <a:gd name="connsiteY2699" fmla="*/ 168643 h 513723"/>
                <a:gd name="connsiteX2700" fmla="*/ 124691 w 547998"/>
                <a:gd name="connsiteY2700" fmla="*/ 168643 h 513723"/>
                <a:gd name="connsiteX2701" fmla="*/ 126291 w 547998"/>
                <a:gd name="connsiteY2701" fmla="*/ 172970 h 513723"/>
                <a:gd name="connsiteX2702" fmla="*/ 128796 w 547998"/>
                <a:gd name="connsiteY2702" fmla="*/ 178976 h 513723"/>
                <a:gd name="connsiteX2703" fmla="*/ 128370 w 547998"/>
                <a:gd name="connsiteY2703" fmla="*/ 180409 h 513723"/>
                <a:gd name="connsiteX2704" fmla="*/ 128027 w 547998"/>
                <a:gd name="connsiteY2704" fmla="*/ 180524 h 513723"/>
                <a:gd name="connsiteX2705" fmla="*/ 122577 w 547998"/>
                <a:gd name="connsiteY2705" fmla="*/ 182119 h 513723"/>
                <a:gd name="connsiteX2706" fmla="*/ 117774 w 547998"/>
                <a:gd name="connsiteY2706" fmla="*/ 180524 h 513723"/>
                <a:gd name="connsiteX2707" fmla="*/ 115792 w 547998"/>
                <a:gd name="connsiteY2707" fmla="*/ 178976 h 513723"/>
                <a:gd name="connsiteX2708" fmla="*/ 105529 w 547998"/>
                <a:gd name="connsiteY2708" fmla="*/ 178976 h 513723"/>
                <a:gd name="connsiteX2709" fmla="*/ 104114 w 547998"/>
                <a:gd name="connsiteY2709" fmla="*/ 180524 h 513723"/>
                <a:gd name="connsiteX2710" fmla="*/ 99310 w 547998"/>
                <a:gd name="connsiteY2710" fmla="*/ 182119 h 513723"/>
                <a:gd name="connsiteX2711" fmla="*/ 94502 w 547998"/>
                <a:gd name="connsiteY2711" fmla="*/ 180524 h 513723"/>
                <a:gd name="connsiteX2712" fmla="*/ 92521 w 547998"/>
                <a:gd name="connsiteY2712" fmla="*/ 178976 h 513723"/>
                <a:gd name="connsiteX2713" fmla="*/ 95078 w 547998"/>
                <a:gd name="connsiteY2713" fmla="*/ 172970 h 513723"/>
                <a:gd name="connsiteX2714" fmla="*/ 96678 w 547998"/>
                <a:gd name="connsiteY2714" fmla="*/ 168643 h 513723"/>
                <a:gd name="connsiteX2715" fmla="*/ 101396 w 547998"/>
                <a:gd name="connsiteY2715" fmla="*/ 168643 h 513723"/>
                <a:gd name="connsiteX2716" fmla="*/ 102996 w 547998"/>
                <a:gd name="connsiteY2716" fmla="*/ 172970 h 513723"/>
                <a:gd name="connsiteX2717" fmla="*/ 105501 w 547998"/>
                <a:gd name="connsiteY2717" fmla="*/ 178976 h 513723"/>
                <a:gd name="connsiteX2718" fmla="*/ 96819 w 547998"/>
                <a:gd name="connsiteY2718" fmla="*/ 176763 h 513723"/>
                <a:gd name="connsiteX2719" fmla="*/ 101226 w 547998"/>
                <a:gd name="connsiteY2719" fmla="*/ 176763 h 513723"/>
                <a:gd name="connsiteX2720" fmla="*/ 101226 w 547998"/>
                <a:gd name="connsiteY2720" fmla="*/ 170568 h 513723"/>
                <a:gd name="connsiteX2721" fmla="*/ 96819 w 547998"/>
                <a:gd name="connsiteY2721" fmla="*/ 170568 h 513723"/>
                <a:gd name="connsiteX2722" fmla="*/ 124498 w 547998"/>
                <a:gd name="connsiteY2722" fmla="*/ 170573 h 513723"/>
                <a:gd name="connsiteX2723" fmla="*/ 120142 w 547998"/>
                <a:gd name="connsiteY2723" fmla="*/ 170573 h 513723"/>
                <a:gd name="connsiteX2724" fmla="*/ 120142 w 547998"/>
                <a:gd name="connsiteY2724" fmla="*/ 176763 h 513723"/>
                <a:gd name="connsiteX2725" fmla="*/ 124549 w 547998"/>
                <a:gd name="connsiteY2725" fmla="*/ 176763 h 513723"/>
                <a:gd name="connsiteX2726" fmla="*/ 35649 w 547998"/>
                <a:gd name="connsiteY2726" fmla="*/ 144933 h 513723"/>
                <a:gd name="connsiteX2727" fmla="*/ 40368 w 547998"/>
                <a:gd name="connsiteY2727" fmla="*/ 103590 h 513723"/>
                <a:gd name="connsiteX2728" fmla="*/ 36163 w 547998"/>
                <a:gd name="connsiteY2728" fmla="*/ 144768 h 513723"/>
                <a:gd name="connsiteX2729" fmla="*/ 35932 w 547998"/>
                <a:gd name="connsiteY2729" fmla="*/ 144919 h 513723"/>
                <a:gd name="connsiteX2730" fmla="*/ 38060 w 547998"/>
                <a:gd name="connsiteY2730" fmla="*/ 143357 h 513723"/>
                <a:gd name="connsiteX2731" fmla="*/ 41330 w 547998"/>
                <a:gd name="connsiteY2731" fmla="*/ 94606 h 513723"/>
                <a:gd name="connsiteX2732" fmla="*/ 29241 w 547998"/>
                <a:gd name="connsiteY2732" fmla="*/ 122246 h 513723"/>
                <a:gd name="connsiteX2733" fmla="*/ 34064 w 547998"/>
                <a:gd name="connsiteY2733" fmla="*/ 144060 h 513723"/>
                <a:gd name="connsiteX2734" fmla="*/ 35659 w 547998"/>
                <a:gd name="connsiteY2734" fmla="*/ 144928 h 513723"/>
                <a:gd name="connsiteX2735" fmla="*/ 58807 w 547998"/>
                <a:gd name="connsiteY2735" fmla="*/ 354956 h 513723"/>
                <a:gd name="connsiteX2736" fmla="*/ 59279 w 547998"/>
                <a:gd name="connsiteY2736" fmla="*/ 376774 h 513723"/>
                <a:gd name="connsiteX2737" fmla="*/ 60577 w 547998"/>
                <a:gd name="connsiteY2737" fmla="*/ 375122 h 513723"/>
                <a:gd name="connsiteX2738" fmla="*/ 63408 w 547998"/>
                <a:gd name="connsiteY2738" fmla="*/ 349562 h 513723"/>
                <a:gd name="connsiteX2739" fmla="*/ 51569 w 547998"/>
                <a:gd name="connsiteY2739" fmla="*/ 325461 h 513723"/>
                <a:gd name="connsiteX2740" fmla="*/ 57175 w 547998"/>
                <a:gd name="connsiteY2740" fmla="*/ 376184 h 513723"/>
                <a:gd name="connsiteX2741" fmla="*/ 59062 w 547998"/>
                <a:gd name="connsiteY2741" fmla="*/ 376892 h 513723"/>
                <a:gd name="connsiteX2742" fmla="*/ 58854 w 547998"/>
                <a:gd name="connsiteY2742" fmla="*/ 376835 h 513723"/>
                <a:gd name="connsiteX2743" fmla="*/ 58029 w 547998"/>
                <a:gd name="connsiteY2743" fmla="*/ 355310 h 513723"/>
                <a:gd name="connsiteX2744" fmla="*/ 52904 w 547998"/>
                <a:gd name="connsiteY2744" fmla="*/ 334643 h 513723"/>
                <a:gd name="connsiteX2745" fmla="*/ 58812 w 547998"/>
                <a:gd name="connsiteY2745" fmla="*/ 354960 h 513723"/>
                <a:gd name="connsiteX2746" fmla="*/ 96843 w 547998"/>
                <a:gd name="connsiteY2746" fmla="*/ 206329 h 513723"/>
                <a:gd name="connsiteX2747" fmla="*/ 92214 w 547998"/>
                <a:gd name="connsiteY2747" fmla="*/ 206258 h 513723"/>
                <a:gd name="connsiteX2748" fmla="*/ 86207 w 547998"/>
                <a:gd name="connsiteY2748" fmla="*/ 211312 h 513723"/>
                <a:gd name="connsiteX2749" fmla="*/ 102590 w 547998"/>
                <a:gd name="connsiteY2749" fmla="*/ 211312 h 513723"/>
                <a:gd name="connsiteX2750" fmla="*/ 96829 w 547998"/>
                <a:gd name="connsiteY2750" fmla="*/ 206329 h 513723"/>
                <a:gd name="connsiteX2751" fmla="*/ 63092 w 547998"/>
                <a:gd name="connsiteY2751" fmla="*/ 87778 h 513723"/>
                <a:gd name="connsiteX2752" fmla="*/ 79847 w 547998"/>
                <a:gd name="connsiteY2752" fmla="*/ 52008 h 513723"/>
                <a:gd name="connsiteX2753" fmla="*/ 65630 w 547998"/>
                <a:gd name="connsiteY2753" fmla="*/ 78568 h 513723"/>
                <a:gd name="connsiteX2754" fmla="*/ 63299 w 547998"/>
                <a:gd name="connsiteY2754" fmla="*/ 87882 h 513723"/>
                <a:gd name="connsiteX2755" fmla="*/ 65356 w 547998"/>
                <a:gd name="connsiteY2755" fmla="*/ 87302 h 513723"/>
                <a:gd name="connsiteX2756" fmla="*/ 83442 w 547998"/>
                <a:gd name="connsiteY2756" fmla="*/ 44213 h 513723"/>
                <a:gd name="connsiteX2757" fmla="*/ 65696 w 547998"/>
                <a:gd name="connsiteY2757" fmla="*/ 64578 h 513723"/>
                <a:gd name="connsiteX2758" fmla="*/ 62205 w 547998"/>
                <a:gd name="connsiteY2758" fmla="*/ 86358 h 513723"/>
                <a:gd name="connsiteX2759" fmla="*/ 63092 w 547998"/>
                <a:gd name="connsiteY2759" fmla="*/ 87773 h 513723"/>
                <a:gd name="connsiteX2760" fmla="*/ 31077 w 547998"/>
                <a:gd name="connsiteY2760" fmla="*/ 316698 h 513723"/>
                <a:gd name="connsiteX2761" fmla="*/ 32676 w 547998"/>
                <a:gd name="connsiteY2761" fmla="*/ 315665 h 513723"/>
                <a:gd name="connsiteX2762" fmla="*/ 39943 w 547998"/>
                <a:gd name="connsiteY2762" fmla="*/ 291695 h 513723"/>
                <a:gd name="connsiteX2763" fmla="*/ 32096 w 547998"/>
                <a:gd name="connsiteY2763" fmla="*/ 262361 h 513723"/>
                <a:gd name="connsiteX2764" fmla="*/ 22928 w 547998"/>
                <a:gd name="connsiteY2764" fmla="*/ 289176 h 513723"/>
                <a:gd name="connsiteX2765" fmla="*/ 29029 w 547998"/>
                <a:gd name="connsiteY2765" fmla="*/ 315127 h 513723"/>
                <a:gd name="connsiteX2766" fmla="*/ 30827 w 547998"/>
                <a:gd name="connsiteY2766" fmla="*/ 316698 h 513723"/>
                <a:gd name="connsiteX2767" fmla="*/ 33082 w 547998"/>
                <a:gd name="connsiteY2767" fmla="*/ 306054 h 513723"/>
                <a:gd name="connsiteX2768" fmla="*/ 31865 w 547998"/>
                <a:gd name="connsiteY2768" fmla="*/ 272081 h 513723"/>
                <a:gd name="connsiteX2769" fmla="*/ 31082 w 547998"/>
                <a:gd name="connsiteY2769" fmla="*/ 316703 h 513723"/>
                <a:gd name="connsiteX2770" fmla="*/ 452038 w 547998"/>
                <a:gd name="connsiteY2770" fmla="*/ 414611 h 513723"/>
                <a:gd name="connsiteX2771" fmla="*/ 453751 w 547998"/>
                <a:gd name="connsiteY2771" fmla="*/ 405344 h 513723"/>
                <a:gd name="connsiteX2772" fmla="*/ 451392 w 547998"/>
                <a:gd name="connsiteY2772" fmla="*/ 405688 h 513723"/>
                <a:gd name="connsiteX2773" fmla="*/ 451359 w 547998"/>
                <a:gd name="connsiteY2773" fmla="*/ 401574 h 513723"/>
                <a:gd name="connsiteX2774" fmla="*/ 442483 w 547998"/>
                <a:gd name="connsiteY2774" fmla="*/ 401314 h 513723"/>
                <a:gd name="connsiteX2775" fmla="*/ 441205 w 547998"/>
                <a:gd name="connsiteY2775" fmla="*/ 401678 h 513723"/>
                <a:gd name="connsiteX2776" fmla="*/ 438138 w 547998"/>
                <a:gd name="connsiteY2776" fmla="*/ 408284 h 513723"/>
                <a:gd name="connsiteX2777" fmla="*/ 436840 w 547998"/>
                <a:gd name="connsiteY2777" fmla="*/ 411450 h 513723"/>
                <a:gd name="connsiteX2778" fmla="*/ 433976 w 547998"/>
                <a:gd name="connsiteY2778" fmla="*/ 414031 h 513723"/>
                <a:gd name="connsiteX2779" fmla="*/ 434037 w 547998"/>
                <a:gd name="connsiteY2779" fmla="*/ 416753 h 513723"/>
                <a:gd name="connsiteX2780" fmla="*/ 435038 w 547998"/>
                <a:gd name="connsiteY2780" fmla="*/ 419650 h 513723"/>
                <a:gd name="connsiteX2781" fmla="*/ 432542 w 547998"/>
                <a:gd name="connsiteY2781" fmla="*/ 418773 h 513723"/>
                <a:gd name="connsiteX2782" fmla="*/ 431872 w 547998"/>
                <a:gd name="connsiteY2782" fmla="*/ 423284 h 513723"/>
                <a:gd name="connsiteX2783" fmla="*/ 433287 w 547998"/>
                <a:gd name="connsiteY2783" fmla="*/ 427058 h 513723"/>
                <a:gd name="connsiteX2784" fmla="*/ 432277 w 547998"/>
                <a:gd name="connsiteY2784" fmla="*/ 427530 h 513723"/>
                <a:gd name="connsiteX2785" fmla="*/ 431136 w 547998"/>
                <a:gd name="connsiteY2785" fmla="*/ 430701 h 513723"/>
                <a:gd name="connsiteX2786" fmla="*/ 429347 w 547998"/>
                <a:gd name="connsiteY2786" fmla="*/ 434990 h 513723"/>
                <a:gd name="connsiteX2787" fmla="*/ 430154 w 547998"/>
                <a:gd name="connsiteY2787" fmla="*/ 435816 h 513723"/>
                <a:gd name="connsiteX2788" fmla="*/ 443890 w 547998"/>
                <a:gd name="connsiteY2788" fmla="*/ 410907 h 513723"/>
                <a:gd name="connsiteX2789" fmla="*/ 443630 w 547998"/>
                <a:gd name="connsiteY2789" fmla="*/ 412365 h 513723"/>
                <a:gd name="connsiteX2790" fmla="*/ 431277 w 547998"/>
                <a:gd name="connsiteY2790" fmla="*/ 436670 h 513723"/>
                <a:gd name="connsiteX2791" fmla="*/ 432400 w 547998"/>
                <a:gd name="connsiteY2791" fmla="*/ 436670 h 513723"/>
                <a:gd name="connsiteX2792" fmla="*/ 441502 w 547998"/>
                <a:gd name="connsiteY2792" fmla="*/ 430583 h 513723"/>
                <a:gd name="connsiteX2793" fmla="*/ 440436 w 547998"/>
                <a:gd name="connsiteY2793" fmla="*/ 429300 h 513723"/>
                <a:gd name="connsiteX2794" fmla="*/ 445088 w 547998"/>
                <a:gd name="connsiteY2794" fmla="*/ 428087 h 513723"/>
                <a:gd name="connsiteX2795" fmla="*/ 450359 w 547998"/>
                <a:gd name="connsiteY2795" fmla="*/ 422897 h 513723"/>
                <a:gd name="connsiteX2796" fmla="*/ 449311 w 547998"/>
                <a:gd name="connsiteY2796" fmla="*/ 420839 h 513723"/>
                <a:gd name="connsiteX2797" fmla="*/ 447537 w 547998"/>
                <a:gd name="connsiteY2797" fmla="*/ 420108 h 513723"/>
                <a:gd name="connsiteX2798" fmla="*/ 452081 w 547998"/>
                <a:gd name="connsiteY2798" fmla="*/ 414564 h 513723"/>
                <a:gd name="connsiteX2799" fmla="*/ 407213 w 547998"/>
                <a:gd name="connsiteY2799" fmla="*/ 311178 h 513723"/>
                <a:gd name="connsiteX2800" fmla="*/ 403759 w 547998"/>
                <a:gd name="connsiteY2800" fmla="*/ 311258 h 513723"/>
                <a:gd name="connsiteX2801" fmla="*/ 403759 w 547998"/>
                <a:gd name="connsiteY2801" fmla="*/ 311560 h 513723"/>
                <a:gd name="connsiteX2802" fmla="*/ 407199 w 547998"/>
                <a:gd name="connsiteY2802" fmla="*/ 311480 h 513723"/>
                <a:gd name="connsiteX2803" fmla="*/ 407199 w 547998"/>
                <a:gd name="connsiteY2803" fmla="*/ 311178 h 513723"/>
                <a:gd name="connsiteX2804" fmla="*/ 155720 w 547998"/>
                <a:gd name="connsiteY2804" fmla="*/ 467434 h 513723"/>
                <a:gd name="connsiteX2805" fmla="*/ 127659 w 547998"/>
                <a:gd name="connsiteY2805" fmla="*/ 469237 h 513723"/>
                <a:gd name="connsiteX2806" fmla="*/ 151652 w 547998"/>
                <a:gd name="connsiteY2806" fmla="*/ 484973 h 513723"/>
                <a:gd name="connsiteX2807" fmla="*/ 176386 w 547998"/>
                <a:gd name="connsiteY2807" fmla="*/ 484279 h 513723"/>
                <a:gd name="connsiteX2808" fmla="*/ 167365 w 547998"/>
                <a:gd name="connsiteY2808" fmla="*/ 482934 h 513723"/>
                <a:gd name="connsiteX2809" fmla="*/ 136648 w 547998"/>
                <a:gd name="connsiteY2809" fmla="*/ 471638 h 513723"/>
                <a:gd name="connsiteX2810" fmla="*/ 156989 w 547998"/>
                <a:gd name="connsiteY2810" fmla="*/ 479447 h 513723"/>
                <a:gd name="connsiteX2811" fmla="*/ 178033 w 547998"/>
                <a:gd name="connsiteY2811" fmla="*/ 482717 h 513723"/>
                <a:gd name="connsiteX2812" fmla="*/ 177259 w 547998"/>
                <a:gd name="connsiteY2812" fmla="*/ 480514 h 513723"/>
                <a:gd name="connsiteX2813" fmla="*/ 155720 w 547998"/>
                <a:gd name="connsiteY2813" fmla="*/ 467434 h 513723"/>
                <a:gd name="connsiteX2814" fmla="*/ 489262 w 547998"/>
                <a:gd name="connsiteY2814" fmla="*/ 401414 h 513723"/>
                <a:gd name="connsiteX2815" fmla="*/ 484280 w 547998"/>
                <a:gd name="connsiteY2815" fmla="*/ 401362 h 513723"/>
                <a:gd name="connsiteX2816" fmla="*/ 480977 w 547998"/>
                <a:gd name="connsiteY2816" fmla="*/ 401975 h 513723"/>
                <a:gd name="connsiteX2817" fmla="*/ 480929 w 547998"/>
                <a:gd name="connsiteY2817" fmla="*/ 398233 h 513723"/>
                <a:gd name="connsiteX2818" fmla="*/ 471299 w 547998"/>
                <a:gd name="connsiteY2818" fmla="*/ 406212 h 513723"/>
                <a:gd name="connsiteX2819" fmla="*/ 469884 w 547998"/>
                <a:gd name="connsiteY2819" fmla="*/ 408024 h 513723"/>
                <a:gd name="connsiteX2820" fmla="*/ 467671 w 547998"/>
                <a:gd name="connsiteY2820" fmla="*/ 403994 h 513723"/>
                <a:gd name="connsiteX2821" fmla="*/ 461678 w 547998"/>
                <a:gd name="connsiteY2821" fmla="*/ 416343 h 513723"/>
                <a:gd name="connsiteX2822" fmla="*/ 461008 w 547998"/>
                <a:gd name="connsiteY2822" fmla="*/ 414536 h 513723"/>
                <a:gd name="connsiteX2823" fmla="*/ 460164 w 547998"/>
                <a:gd name="connsiteY2823" fmla="*/ 415139 h 513723"/>
                <a:gd name="connsiteX2824" fmla="*/ 452977 w 547998"/>
                <a:gd name="connsiteY2824" fmla="*/ 423996 h 513723"/>
                <a:gd name="connsiteX2825" fmla="*/ 469232 w 547998"/>
                <a:gd name="connsiteY2825" fmla="*/ 417499 h 513723"/>
                <a:gd name="connsiteX2826" fmla="*/ 476980 w 547998"/>
                <a:gd name="connsiteY2826" fmla="*/ 413979 h 513723"/>
                <a:gd name="connsiteX2827" fmla="*/ 455275 w 547998"/>
                <a:gd name="connsiteY2827" fmla="*/ 424539 h 513723"/>
                <a:gd name="connsiteX2828" fmla="*/ 453039 w 547998"/>
                <a:gd name="connsiteY2828" fmla="*/ 425633 h 513723"/>
                <a:gd name="connsiteX2829" fmla="*/ 453114 w 547998"/>
                <a:gd name="connsiteY2829" fmla="*/ 427002 h 513723"/>
                <a:gd name="connsiteX2830" fmla="*/ 454846 w 547998"/>
                <a:gd name="connsiteY2830" fmla="*/ 427945 h 513723"/>
                <a:gd name="connsiteX2831" fmla="*/ 456804 w 547998"/>
                <a:gd name="connsiteY2831" fmla="*/ 427403 h 513723"/>
                <a:gd name="connsiteX2832" fmla="*/ 459489 w 547998"/>
                <a:gd name="connsiteY2832" fmla="*/ 427667 h 513723"/>
                <a:gd name="connsiteX2833" fmla="*/ 462037 w 547998"/>
                <a:gd name="connsiteY2833" fmla="*/ 430418 h 513723"/>
                <a:gd name="connsiteX2834" fmla="*/ 466198 w 547998"/>
                <a:gd name="connsiteY2834" fmla="*/ 429238 h 513723"/>
                <a:gd name="connsiteX2835" fmla="*/ 467902 w 547998"/>
                <a:gd name="connsiteY2835" fmla="*/ 430267 h 513723"/>
                <a:gd name="connsiteX2836" fmla="*/ 473517 w 547998"/>
                <a:gd name="connsiteY2836" fmla="*/ 427365 h 513723"/>
                <a:gd name="connsiteX2837" fmla="*/ 473644 w 547998"/>
                <a:gd name="connsiteY2837" fmla="*/ 425581 h 513723"/>
                <a:gd name="connsiteX2838" fmla="*/ 476711 w 547998"/>
                <a:gd name="connsiteY2838" fmla="*/ 425685 h 513723"/>
                <a:gd name="connsiteX2839" fmla="*/ 482902 w 547998"/>
                <a:gd name="connsiteY2839" fmla="*/ 424213 h 513723"/>
                <a:gd name="connsiteX2840" fmla="*/ 484426 w 547998"/>
                <a:gd name="connsiteY2840" fmla="*/ 419641 h 513723"/>
                <a:gd name="connsiteX2841" fmla="*/ 484520 w 547998"/>
                <a:gd name="connsiteY2841" fmla="*/ 416267 h 513723"/>
                <a:gd name="connsiteX2842" fmla="*/ 488767 w 547998"/>
                <a:gd name="connsiteY2842" fmla="*/ 412568 h 513723"/>
                <a:gd name="connsiteX2843" fmla="*/ 489276 w 547998"/>
                <a:gd name="connsiteY2843" fmla="*/ 401423 h 513723"/>
                <a:gd name="connsiteX2844" fmla="*/ 515700 w 547998"/>
                <a:gd name="connsiteY2844" fmla="*/ 352177 h 513723"/>
                <a:gd name="connsiteX2845" fmla="*/ 512647 w 547998"/>
                <a:gd name="connsiteY2845" fmla="*/ 353295 h 513723"/>
                <a:gd name="connsiteX2846" fmla="*/ 511901 w 547998"/>
                <a:gd name="connsiteY2846" fmla="*/ 349345 h 513723"/>
                <a:gd name="connsiteX2847" fmla="*/ 508471 w 547998"/>
                <a:gd name="connsiteY2847" fmla="*/ 349315 h 513723"/>
                <a:gd name="connsiteX2848" fmla="*/ 508278 w 547998"/>
                <a:gd name="connsiteY2848" fmla="*/ 349529 h 513723"/>
                <a:gd name="connsiteX2849" fmla="*/ 502988 w 547998"/>
                <a:gd name="connsiteY2849" fmla="*/ 361326 h 513723"/>
                <a:gd name="connsiteX2850" fmla="*/ 498888 w 547998"/>
                <a:gd name="connsiteY2850" fmla="*/ 358381 h 513723"/>
                <a:gd name="connsiteX2851" fmla="*/ 496675 w 547998"/>
                <a:gd name="connsiteY2851" fmla="*/ 371093 h 513723"/>
                <a:gd name="connsiteX2852" fmla="*/ 495670 w 547998"/>
                <a:gd name="connsiteY2852" fmla="*/ 369314 h 513723"/>
                <a:gd name="connsiteX2853" fmla="*/ 492683 w 547998"/>
                <a:gd name="connsiteY2853" fmla="*/ 374452 h 513723"/>
                <a:gd name="connsiteX2854" fmla="*/ 490041 w 547998"/>
                <a:gd name="connsiteY2854" fmla="*/ 380681 h 513723"/>
                <a:gd name="connsiteX2855" fmla="*/ 506126 w 547998"/>
                <a:gd name="connsiteY2855" fmla="*/ 369706 h 513723"/>
                <a:gd name="connsiteX2856" fmla="*/ 510901 w 547998"/>
                <a:gd name="connsiteY2856" fmla="*/ 366681 h 513723"/>
                <a:gd name="connsiteX2857" fmla="*/ 502205 w 547998"/>
                <a:gd name="connsiteY2857" fmla="*/ 373358 h 513723"/>
                <a:gd name="connsiteX2858" fmla="*/ 490763 w 547998"/>
                <a:gd name="connsiteY2858" fmla="*/ 381926 h 513723"/>
                <a:gd name="connsiteX2859" fmla="*/ 490881 w 547998"/>
                <a:gd name="connsiteY2859" fmla="*/ 383785 h 513723"/>
                <a:gd name="connsiteX2860" fmla="*/ 494471 w 547998"/>
                <a:gd name="connsiteY2860" fmla="*/ 383493 h 513723"/>
                <a:gd name="connsiteX2861" fmla="*/ 497081 w 547998"/>
                <a:gd name="connsiteY2861" fmla="*/ 383266 h 513723"/>
                <a:gd name="connsiteX2862" fmla="*/ 497680 w 547998"/>
                <a:gd name="connsiteY2862" fmla="*/ 382011 h 513723"/>
                <a:gd name="connsiteX2863" fmla="*/ 500133 w 547998"/>
                <a:gd name="connsiteY2863" fmla="*/ 385644 h 513723"/>
                <a:gd name="connsiteX2864" fmla="*/ 503720 w 547998"/>
                <a:gd name="connsiteY2864" fmla="*/ 386352 h 513723"/>
                <a:gd name="connsiteX2865" fmla="*/ 503639 w 547998"/>
                <a:gd name="connsiteY2865" fmla="*/ 381893 h 513723"/>
                <a:gd name="connsiteX2866" fmla="*/ 505649 w 547998"/>
                <a:gd name="connsiteY2866" fmla="*/ 384488 h 513723"/>
                <a:gd name="connsiteX2867" fmla="*/ 510207 w 547998"/>
                <a:gd name="connsiteY2867" fmla="*/ 383960 h 513723"/>
                <a:gd name="connsiteX2868" fmla="*/ 510080 w 547998"/>
                <a:gd name="connsiteY2868" fmla="*/ 378798 h 513723"/>
                <a:gd name="connsiteX2869" fmla="*/ 517743 w 547998"/>
                <a:gd name="connsiteY2869" fmla="*/ 377038 h 513723"/>
                <a:gd name="connsiteX2870" fmla="*/ 518554 w 547998"/>
                <a:gd name="connsiteY2870" fmla="*/ 370791 h 513723"/>
                <a:gd name="connsiteX2871" fmla="*/ 518554 w 547998"/>
                <a:gd name="connsiteY2871" fmla="*/ 370791 h 513723"/>
                <a:gd name="connsiteX2872" fmla="*/ 519224 w 547998"/>
                <a:gd name="connsiteY2872" fmla="*/ 367422 h 513723"/>
                <a:gd name="connsiteX2873" fmla="*/ 522112 w 547998"/>
                <a:gd name="connsiteY2873" fmla="*/ 363477 h 513723"/>
                <a:gd name="connsiteX2874" fmla="*/ 515709 w 547998"/>
                <a:gd name="connsiteY2874" fmla="*/ 352181 h 513723"/>
                <a:gd name="connsiteX2875" fmla="*/ 546379 w 547998"/>
                <a:gd name="connsiteY2875" fmla="*/ 249093 h 513723"/>
                <a:gd name="connsiteX2876" fmla="*/ 540217 w 547998"/>
                <a:gd name="connsiteY2876" fmla="*/ 237617 h 513723"/>
                <a:gd name="connsiteX2877" fmla="*/ 537961 w 547998"/>
                <a:gd name="connsiteY2877" fmla="*/ 240047 h 513723"/>
                <a:gd name="connsiteX2878" fmla="*/ 536640 w 547998"/>
                <a:gd name="connsiteY2878" fmla="*/ 236622 h 513723"/>
                <a:gd name="connsiteX2879" fmla="*/ 533734 w 547998"/>
                <a:gd name="connsiteY2879" fmla="*/ 238424 h 513723"/>
                <a:gd name="connsiteX2880" fmla="*/ 531676 w 547998"/>
                <a:gd name="connsiteY2880" fmla="*/ 252145 h 513723"/>
                <a:gd name="connsiteX2881" fmla="*/ 528600 w 547998"/>
                <a:gd name="connsiteY2881" fmla="*/ 249682 h 513723"/>
                <a:gd name="connsiteX2882" fmla="*/ 527501 w 547998"/>
                <a:gd name="connsiteY2882" fmla="*/ 253316 h 513723"/>
                <a:gd name="connsiteX2883" fmla="*/ 528657 w 547998"/>
                <a:gd name="connsiteY2883" fmla="*/ 264456 h 513723"/>
                <a:gd name="connsiteX2884" fmla="*/ 527468 w 547998"/>
                <a:gd name="connsiteY2884" fmla="*/ 263262 h 513723"/>
                <a:gd name="connsiteX2885" fmla="*/ 526010 w 547998"/>
                <a:gd name="connsiteY2885" fmla="*/ 271283 h 513723"/>
                <a:gd name="connsiteX2886" fmla="*/ 525599 w 547998"/>
                <a:gd name="connsiteY2886" fmla="*/ 276997 h 513723"/>
                <a:gd name="connsiteX2887" fmla="*/ 539084 w 547998"/>
                <a:gd name="connsiteY2887" fmla="*/ 253485 h 513723"/>
                <a:gd name="connsiteX2888" fmla="*/ 531459 w 547998"/>
                <a:gd name="connsiteY2888" fmla="*/ 268037 h 513723"/>
                <a:gd name="connsiteX2889" fmla="*/ 526382 w 547998"/>
                <a:gd name="connsiteY2889" fmla="*/ 277880 h 513723"/>
                <a:gd name="connsiteX2890" fmla="*/ 526901 w 547998"/>
                <a:gd name="connsiteY2890" fmla="*/ 279602 h 513723"/>
                <a:gd name="connsiteX2891" fmla="*/ 529671 w 547998"/>
                <a:gd name="connsiteY2891" fmla="*/ 277417 h 513723"/>
                <a:gd name="connsiteX2892" fmla="*/ 531667 w 547998"/>
                <a:gd name="connsiteY2892" fmla="*/ 275827 h 513723"/>
                <a:gd name="connsiteX2893" fmla="*/ 534607 w 547998"/>
                <a:gd name="connsiteY2893" fmla="*/ 276483 h 513723"/>
                <a:gd name="connsiteX2894" fmla="*/ 537584 w 547998"/>
                <a:gd name="connsiteY2894" fmla="*/ 275280 h 513723"/>
                <a:gd name="connsiteX2895" fmla="*/ 536527 w 547998"/>
                <a:gd name="connsiteY2895" fmla="*/ 271142 h 513723"/>
                <a:gd name="connsiteX2896" fmla="*/ 538697 w 547998"/>
                <a:gd name="connsiteY2896" fmla="*/ 272557 h 513723"/>
                <a:gd name="connsiteX2897" fmla="*/ 541552 w 547998"/>
                <a:gd name="connsiteY2897" fmla="*/ 266622 h 513723"/>
                <a:gd name="connsiteX2898" fmla="*/ 540929 w 547998"/>
                <a:gd name="connsiteY2898" fmla="*/ 265046 h 513723"/>
                <a:gd name="connsiteX2899" fmla="*/ 546643 w 547998"/>
                <a:gd name="connsiteY2899" fmla="*/ 259742 h 513723"/>
                <a:gd name="connsiteX2900" fmla="*/ 546030 w 547998"/>
                <a:gd name="connsiteY2900" fmla="*/ 253745 h 513723"/>
                <a:gd name="connsiteX2901" fmla="*/ 546379 w 547998"/>
                <a:gd name="connsiteY2901" fmla="*/ 249130 h 513723"/>
                <a:gd name="connsiteX2902" fmla="*/ 537055 w 547998"/>
                <a:gd name="connsiteY2902" fmla="*/ 299523 h 513723"/>
                <a:gd name="connsiteX2903" fmla="*/ 534168 w 547998"/>
                <a:gd name="connsiteY2903" fmla="*/ 300977 h 513723"/>
                <a:gd name="connsiteX2904" fmla="*/ 533653 w 547998"/>
                <a:gd name="connsiteY2904" fmla="*/ 297065 h 513723"/>
                <a:gd name="connsiteX2905" fmla="*/ 530492 w 547998"/>
                <a:gd name="connsiteY2905" fmla="*/ 297299 h 513723"/>
                <a:gd name="connsiteX2906" fmla="*/ 530261 w 547998"/>
                <a:gd name="connsiteY2906" fmla="*/ 297622 h 513723"/>
                <a:gd name="connsiteX2907" fmla="*/ 524830 w 547998"/>
                <a:gd name="connsiteY2907" fmla="*/ 310041 h 513723"/>
                <a:gd name="connsiteX2908" fmla="*/ 522310 w 547998"/>
                <a:gd name="connsiteY2908" fmla="*/ 306346 h 513723"/>
                <a:gd name="connsiteX2909" fmla="*/ 518677 w 547998"/>
                <a:gd name="connsiteY2909" fmla="*/ 320502 h 513723"/>
                <a:gd name="connsiteX2910" fmla="*/ 517781 w 547998"/>
                <a:gd name="connsiteY2910" fmla="*/ 318836 h 513723"/>
                <a:gd name="connsiteX2911" fmla="*/ 513605 w 547998"/>
                <a:gd name="connsiteY2911" fmla="*/ 327084 h 513723"/>
                <a:gd name="connsiteX2912" fmla="*/ 512354 w 547998"/>
                <a:gd name="connsiteY2912" fmla="*/ 330991 h 513723"/>
                <a:gd name="connsiteX2913" fmla="*/ 531742 w 547998"/>
                <a:gd name="connsiteY2913" fmla="*/ 314693 h 513723"/>
                <a:gd name="connsiteX2914" fmla="*/ 512869 w 547998"/>
                <a:gd name="connsiteY2914" fmla="*/ 332184 h 513723"/>
                <a:gd name="connsiteX2915" fmla="*/ 513005 w 547998"/>
                <a:gd name="connsiteY2915" fmla="*/ 334072 h 513723"/>
                <a:gd name="connsiteX2916" fmla="*/ 516332 w 547998"/>
                <a:gd name="connsiteY2916" fmla="*/ 333246 h 513723"/>
                <a:gd name="connsiteX2917" fmla="*/ 518776 w 547998"/>
                <a:gd name="connsiteY2917" fmla="*/ 332661 h 513723"/>
                <a:gd name="connsiteX2918" fmla="*/ 519338 w 547998"/>
                <a:gd name="connsiteY2918" fmla="*/ 331312 h 513723"/>
                <a:gd name="connsiteX2919" fmla="*/ 521569 w 547998"/>
                <a:gd name="connsiteY2919" fmla="*/ 334614 h 513723"/>
                <a:gd name="connsiteX2920" fmla="*/ 524872 w 547998"/>
                <a:gd name="connsiteY2920" fmla="*/ 334817 h 513723"/>
                <a:gd name="connsiteX2921" fmla="*/ 524872 w 547998"/>
                <a:gd name="connsiteY2921" fmla="*/ 330391 h 513723"/>
                <a:gd name="connsiteX2922" fmla="*/ 526680 w 547998"/>
                <a:gd name="connsiteY2922" fmla="*/ 332699 h 513723"/>
                <a:gd name="connsiteX2923" fmla="*/ 528595 w 547998"/>
                <a:gd name="connsiteY2923" fmla="*/ 333369 h 513723"/>
                <a:gd name="connsiteX2924" fmla="*/ 530903 w 547998"/>
                <a:gd name="connsiteY2924" fmla="*/ 331585 h 513723"/>
                <a:gd name="connsiteX2925" fmla="*/ 530903 w 547998"/>
                <a:gd name="connsiteY2925" fmla="*/ 326518 h 513723"/>
                <a:gd name="connsiteX2926" fmla="*/ 538037 w 547998"/>
                <a:gd name="connsiteY2926" fmla="*/ 323922 h 513723"/>
                <a:gd name="connsiteX2927" fmla="*/ 538948 w 547998"/>
                <a:gd name="connsiteY2927" fmla="*/ 317788 h 513723"/>
                <a:gd name="connsiteX2928" fmla="*/ 539108 w 547998"/>
                <a:gd name="connsiteY2928" fmla="*/ 315146 h 513723"/>
                <a:gd name="connsiteX2929" fmla="*/ 542505 w 547998"/>
                <a:gd name="connsiteY2929" fmla="*/ 310253 h 513723"/>
                <a:gd name="connsiteX2930" fmla="*/ 537027 w 547998"/>
                <a:gd name="connsiteY2930" fmla="*/ 299519 h 513723"/>
                <a:gd name="connsiteX2931" fmla="*/ 408756 w 547998"/>
                <a:gd name="connsiteY2931" fmla="*/ 474399 h 513723"/>
                <a:gd name="connsiteX2932" fmla="*/ 403419 w 547998"/>
                <a:gd name="connsiteY2932" fmla="*/ 472601 h 513723"/>
                <a:gd name="connsiteX2933" fmla="*/ 399645 w 547998"/>
                <a:gd name="connsiteY2933" fmla="*/ 471978 h 513723"/>
                <a:gd name="connsiteX2934" fmla="*/ 401060 w 547998"/>
                <a:gd name="connsiteY2934" fmla="*/ 468736 h 513723"/>
                <a:gd name="connsiteX2935" fmla="*/ 397224 w 547998"/>
                <a:gd name="connsiteY2935" fmla="*/ 467170 h 513723"/>
                <a:gd name="connsiteX2936" fmla="*/ 385362 w 547998"/>
                <a:gd name="connsiteY2936" fmla="*/ 472907 h 513723"/>
                <a:gd name="connsiteX2937" fmla="*/ 384635 w 547998"/>
                <a:gd name="connsiteY2937" fmla="*/ 468708 h 513723"/>
                <a:gd name="connsiteX2938" fmla="*/ 373783 w 547998"/>
                <a:gd name="connsiteY2938" fmla="*/ 476371 h 513723"/>
                <a:gd name="connsiteX2939" fmla="*/ 373901 w 547998"/>
                <a:gd name="connsiteY2939" fmla="*/ 475592 h 513723"/>
                <a:gd name="connsiteX2940" fmla="*/ 373740 w 547998"/>
                <a:gd name="connsiteY2940" fmla="*/ 474649 h 513723"/>
                <a:gd name="connsiteX2941" fmla="*/ 370352 w 547998"/>
                <a:gd name="connsiteY2941" fmla="*/ 475682 h 513723"/>
                <a:gd name="connsiteX2942" fmla="*/ 371018 w 547998"/>
                <a:gd name="connsiteY2942" fmla="*/ 475139 h 513723"/>
                <a:gd name="connsiteX2943" fmla="*/ 365450 w 547998"/>
                <a:gd name="connsiteY2943" fmla="*/ 480679 h 513723"/>
                <a:gd name="connsiteX2944" fmla="*/ 387108 w 547998"/>
                <a:gd name="connsiteY2944" fmla="*/ 479221 h 513723"/>
                <a:gd name="connsiteX2945" fmla="*/ 390132 w 547998"/>
                <a:gd name="connsiteY2945" fmla="*/ 479504 h 513723"/>
                <a:gd name="connsiteX2946" fmla="*/ 377779 w 547998"/>
                <a:gd name="connsiteY2946" fmla="*/ 479627 h 513723"/>
                <a:gd name="connsiteX2947" fmla="*/ 367918 w 547998"/>
                <a:gd name="connsiteY2947" fmla="*/ 480910 h 513723"/>
                <a:gd name="connsiteX2948" fmla="*/ 365875 w 547998"/>
                <a:gd name="connsiteY2948" fmla="*/ 481995 h 513723"/>
                <a:gd name="connsiteX2949" fmla="*/ 368276 w 547998"/>
                <a:gd name="connsiteY2949" fmla="*/ 483529 h 513723"/>
                <a:gd name="connsiteX2950" fmla="*/ 370036 w 547998"/>
                <a:gd name="connsiteY2950" fmla="*/ 483010 h 513723"/>
                <a:gd name="connsiteX2951" fmla="*/ 372707 w 547998"/>
                <a:gd name="connsiteY2951" fmla="*/ 483298 h 513723"/>
                <a:gd name="connsiteX2952" fmla="*/ 373311 w 547998"/>
                <a:gd name="connsiteY2952" fmla="*/ 482670 h 513723"/>
                <a:gd name="connsiteX2953" fmla="*/ 374335 w 547998"/>
                <a:gd name="connsiteY2953" fmla="*/ 483807 h 513723"/>
                <a:gd name="connsiteX2954" fmla="*/ 379218 w 547998"/>
                <a:gd name="connsiteY2954" fmla="*/ 486751 h 513723"/>
                <a:gd name="connsiteX2955" fmla="*/ 379044 w 547998"/>
                <a:gd name="connsiteY2955" fmla="*/ 484628 h 513723"/>
                <a:gd name="connsiteX2956" fmla="*/ 383975 w 547998"/>
                <a:gd name="connsiteY2956" fmla="*/ 488530 h 513723"/>
                <a:gd name="connsiteX2957" fmla="*/ 391562 w 547998"/>
                <a:gd name="connsiteY2957" fmla="*/ 491243 h 513723"/>
                <a:gd name="connsiteX2958" fmla="*/ 395809 w 547998"/>
                <a:gd name="connsiteY2958" fmla="*/ 487374 h 513723"/>
                <a:gd name="connsiteX2959" fmla="*/ 397403 w 547998"/>
                <a:gd name="connsiteY2959" fmla="*/ 485548 h 513723"/>
                <a:gd name="connsiteX2960" fmla="*/ 410058 w 547998"/>
                <a:gd name="connsiteY2960" fmla="*/ 478999 h 513723"/>
                <a:gd name="connsiteX2961" fmla="*/ 408761 w 547998"/>
                <a:gd name="connsiteY2961" fmla="*/ 474427 h 513723"/>
                <a:gd name="connsiteX2962" fmla="*/ 213757 w 547998"/>
                <a:gd name="connsiteY2962" fmla="*/ 500581 h 513723"/>
                <a:gd name="connsiteX2963" fmla="*/ 248366 w 547998"/>
                <a:gd name="connsiteY2963" fmla="*/ 501053 h 513723"/>
                <a:gd name="connsiteX2964" fmla="*/ 247040 w 547998"/>
                <a:gd name="connsiteY2964" fmla="*/ 498755 h 513723"/>
                <a:gd name="connsiteX2965" fmla="*/ 221235 w 547998"/>
                <a:gd name="connsiteY2965" fmla="*/ 489398 h 513723"/>
                <a:gd name="connsiteX2966" fmla="*/ 191981 w 547998"/>
                <a:gd name="connsiteY2966" fmla="*/ 498472 h 513723"/>
                <a:gd name="connsiteX2967" fmla="*/ 220995 w 547998"/>
                <a:gd name="connsiteY2967" fmla="*/ 510207 h 513723"/>
                <a:gd name="connsiteX2968" fmla="*/ 247007 w 547998"/>
                <a:gd name="connsiteY2968" fmla="*/ 503224 h 513723"/>
                <a:gd name="connsiteX2969" fmla="*/ 248343 w 547998"/>
                <a:gd name="connsiteY2969" fmla="*/ 501336 h 513723"/>
                <a:gd name="connsiteX2970" fmla="*/ 237151 w 547998"/>
                <a:gd name="connsiteY2970" fmla="*/ 503950 h 513723"/>
                <a:gd name="connsiteX2971" fmla="*/ 202045 w 547998"/>
                <a:gd name="connsiteY2971" fmla="*/ 498906 h 513723"/>
                <a:gd name="connsiteX2972" fmla="*/ 213780 w 547998"/>
                <a:gd name="connsiteY2972" fmla="*/ 500543 h 513723"/>
                <a:gd name="connsiteX2973" fmla="*/ 204909 w 547998"/>
                <a:gd name="connsiteY2973" fmla="*/ 484218 h 513723"/>
                <a:gd name="connsiteX2974" fmla="*/ 191226 w 547998"/>
                <a:gd name="connsiteY2974" fmla="*/ 469685 h 513723"/>
                <a:gd name="connsiteX2975" fmla="*/ 175452 w 547998"/>
                <a:gd name="connsiteY2975" fmla="*/ 459215 h 513723"/>
                <a:gd name="connsiteX2976" fmla="*/ 199002 w 547998"/>
                <a:gd name="connsiteY2976" fmla="*/ 475404 h 513723"/>
                <a:gd name="connsiteX2977" fmla="*/ 204839 w 547998"/>
                <a:gd name="connsiteY2977" fmla="*/ 481679 h 513723"/>
                <a:gd name="connsiteX2978" fmla="*/ 169049 w 547998"/>
                <a:gd name="connsiteY2978" fmla="*/ 453784 h 513723"/>
                <a:gd name="connsiteX2979" fmla="*/ 183950 w 547998"/>
                <a:gd name="connsiteY2979" fmla="*/ 477918 h 513723"/>
                <a:gd name="connsiteX2980" fmla="*/ 203296 w 547998"/>
                <a:gd name="connsiteY2980" fmla="*/ 485289 h 513723"/>
                <a:gd name="connsiteX2981" fmla="*/ 204938 w 547998"/>
                <a:gd name="connsiteY2981" fmla="*/ 484213 h 513723"/>
                <a:gd name="connsiteX2982" fmla="*/ 254132 w 547998"/>
                <a:gd name="connsiteY2982" fmla="*/ 477253 h 513723"/>
                <a:gd name="connsiteX2983" fmla="*/ 233333 w 547998"/>
                <a:gd name="connsiteY2983" fmla="*/ 474196 h 513723"/>
                <a:gd name="connsiteX2984" fmla="*/ 247677 w 547998"/>
                <a:gd name="connsiteY2984" fmla="*/ 492126 h 513723"/>
                <a:gd name="connsiteX2985" fmla="*/ 265834 w 547998"/>
                <a:gd name="connsiteY2985" fmla="*/ 495613 h 513723"/>
                <a:gd name="connsiteX2986" fmla="*/ 267344 w 547998"/>
                <a:gd name="connsiteY2986" fmla="*/ 494504 h 513723"/>
                <a:gd name="connsiteX2987" fmla="*/ 267188 w 547998"/>
                <a:gd name="connsiteY2987" fmla="*/ 494636 h 513723"/>
                <a:gd name="connsiteX2988" fmla="*/ 239401 w 547998"/>
                <a:gd name="connsiteY2988" fmla="*/ 477810 h 513723"/>
                <a:gd name="connsiteX2989" fmla="*/ 267410 w 547998"/>
                <a:gd name="connsiteY2989" fmla="*/ 494263 h 513723"/>
                <a:gd name="connsiteX2990" fmla="*/ 267217 w 547998"/>
                <a:gd name="connsiteY2990" fmla="*/ 492414 h 513723"/>
                <a:gd name="connsiteX2991" fmla="*/ 254128 w 547998"/>
                <a:gd name="connsiteY2991" fmla="*/ 477234 h 513723"/>
                <a:gd name="connsiteX2992" fmla="*/ 365856 w 547998"/>
                <a:gd name="connsiteY2992" fmla="*/ 478527 h 513723"/>
                <a:gd name="connsiteX2993" fmla="*/ 364398 w 547998"/>
                <a:gd name="connsiteY2993" fmla="*/ 474403 h 513723"/>
                <a:gd name="connsiteX2994" fmla="*/ 370386 w 547998"/>
                <a:gd name="connsiteY2994" fmla="*/ 472044 h 513723"/>
                <a:gd name="connsiteX2995" fmla="*/ 375052 w 547998"/>
                <a:gd name="connsiteY2995" fmla="*/ 464655 h 513723"/>
                <a:gd name="connsiteX2996" fmla="*/ 374108 w 547998"/>
                <a:gd name="connsiteY2996" fmla="*/ 463876 h 513723"/>
                <a:gd name="connsiteX2997" fmla="*/ 374217 w 547998"/>
                <a:gd name="connsiteY2997" fmla="*/ 459918 h 513723"/>
                <a:gd name="connsiteX2998" fmla="*/ 367139 w 547998"/>
                <a:gd name="connsiteY2998" fmla="*/ 454619 h 513723"/>
                <a:gd name="connsiteX2999" fmla="*/ 365917 w 547998"/>
                <a:gd name="connsiteY2999" fmla="*/ 454147 h 513723"/>
                <a:gd name="connsiteX3000" fmla="*/ 362940 w 547998"/>
                <a:gd name="connsiteY3000" fmla="*/ 453491 h 513723"/>
                <a:gd name="connsiteX3001" fmla="*/ 358250 w 547998"/>
                <a:gd name="connsiteY3001" fmla="*/ 461390 h 513723"/>
                <a:gd name="connsiteX3002" fmla="*/ 356895 w 547998"/>
                <a:gd name="connsiteY3002" fmla="*/ 459502 h 513723"/>
                <a:gd name="connsiteX3003" fmla="*/ 350129 w 547998"/>
                <a:gd name="connsiteY3003" fmla="*/ 459422 h 513723"/>
                <a:gd name="connsiteX3004" fmla="*/ 346175 w 547998"/>
                <a:gd name="connsiteY3004" fmla="*/ 464773 h 513723"/>
                <a:gd name="connsiteX3005" fmla="*/ 347067 w 547998"/>
                <a:gd name="connsiteY3005" fmla="*/ 466283 h 513723"/>
                <a:gd name="connsiteX3006" fmla="*/ 345732 w 547998"/>
                <a:gd name="connsiteY3006" fmla="*/ 467123 h 513723"/>
                <a:gd name="connsiteX3007" fmla="*/ 342773 w 547998"/>
                <a:gd name="connsiteY3007" fmla="*/ 466934 h 513723"/>
                <a:gd name="connsiteX3008" fmla="*/ 341244 w 547998"/>
                <a:gd name="connsiteY3008" fmla="*/ 471454 h 513723"/>
                <a:gd name="connsiteX3009" fmla="*/ 343575 w 547998"/>
                <a:gd name="connsiteY3009" fmla="*/ 474795 h 513723"/>
                <a:gd name="connsiteX3010" fmla="*/ 341929 w 547998"/>
                <a:gd name="connsiteY3010" fmla="*/ 475418 h 513723"/>
                <a:gd name="connsiteX3011" fmla="*/ 340249 w 547998"/>
                <a:gd name="connsiteY3011" fmla="*/ 478645 h 513723"/>
                <a:gd name="connsiteX3012" fmla="*/ 338423 w 547998"/>
                <a:gd name="connsiteY3012" fmla="*/ 480768 h 513723"/>
                <a:gd name="connsiteX3013" fmla="*/ 338932 w 547998"/>
                <a:gd name="connsiteY3013" fmla="*/ 483675 h 513723"/>
                <a:gd name="connsiteX3014" fmla="*/ 339933 w 547998"/>
                <a:gd name="connsiteY3014" fmla="*/ 483354 h 513723"/>
                <a:gd name="connsiteX3015" fmla="*/ 350313 w 547998"/>
                <a:gd name="connsiteY3015" fmla="*/ 474389 h 513723"/>
                <a:gd name="connsiteX3016" fmla="*/ 353409 w 547998"/>
                <a:gd name="connsiteY3016" fmla="*/ 473828 h 513723"/>
                <a:gd name="connsiteX3017" fmla="*/ 364733 w 547998"/>
                <a:gd name="connsiteY3017" fmla="*/ 463971 h 513723"/>
                <a:gd name="connsiteX3018" fmla="*/ 353163 w 547998"/>
                <a:gd name="connsiteY3018" fmla="*/ 474823 h 513723"/>
                <a:gd name="connsiteX3019" fmla="*/ 351181 w 547998"/>
                <a:gd name="connsiteY3019" fmla="*/ 474734 h 513723"/>
                <a:gd name="connsiteX3020" fmla="*/ 340801 w 547998"/>
                <a:gd name="connsiteY3020" fmla="*/ 484241 h 513723"/>
                <a:gd name="connsiteX3021" fmla="*/ 341343 w 547998"/>
                <a:gd name="connsiteY3021" fmla="*/ 484288 h 513723"/>
                <a:gd name="connsiteX3022" fmla="*/ 350780 w 547998"/>
                <a:gd name="connsiteY3022" fmla="*/ 481070 h 513723"/>
                <a:gd name="connsiteX3023" fmla="*/ 354744 w 547998"/>
                <a:gd name="connsiteY3023" fmla="*/ 480377 h 513723"/>
                <a:gd name="connsiteX3024" fmla="*/ 354230 w 547998"/>
                <a:gd name="connsiteY3024" fmla="*/ 478612 h 513723"/>
                <a:gd name="connsiteX3025" fmla="*/ 357249 w 547998"/>
                <a:gd name="connsiteY3025" fmla="*/ 479556 h 513723"/>
                <a:gd name="connsiteX3026" fmla="*/ 365827 w 547998"/>
                <a:gd name="connsiteY3026" fmla="*/ 478551 h 513723"/>
                <a:gd name="connsiteX3027" fmla="*/ 347124 w 547998"/>
                <a:gd name="connsiteY3027" fmla="*/ 496783 h 513723"/>
                <a:gd name="connsiteX3028" fmla="*/ 341117 w 547998"/>
                <a:gd name="connsiteY3028" fmla="*/ 494282 h 513723"/>
                <a:gd name="connsiteX3029" fmla="*/ 336823 w 547998"/>
                <a:gd name="connsiteY3029" fmla="*/ 493225 h 513723"/>
                <a:gd name="connsiteX3030" fmla="*/ 338159 w 547998"/>
                <a:gd name="connsiteY3030" fmla="*/ 491531 h 513723"/>
                <a:gd name="connsiteX3031" fmla="*/ 334355 w 547998"/>
                <a:gd name="connsiteY3031" fmla="*/ 487686 h 513723"/>
                <a:gd name="connsiteX3032" fmla="*/ 320398 w 547998"/>
                <a:gd name="connsiteY3032" fmla="*/ 492876 h 513723"/>
                <a:gd name="connsiteX3033" fmla="*/ 319823 w 547998"/>
                <a:gd name="connsiteY3033" fmla="*/ 488158 h 513723"/>
                <a:gd name="connsiteX3034" fmla="*/ 306880 w 547998"/>
                <a:gd name="connsiteY3034" fmla="*/ 495570 h 513723"/>
                <a:gd name="connsiteX3035" fmla="*/ 307064 w 547998"/>
                <a:gd name="connsiteY3035" fmla="*/ 494721 h 513723"/>
                <a:gd name="connsiteX3036" fmla="*/ 302992 w 547998"/>
                <a:gd name="connsiteY3036" fmla="*/ 494461 h 513723"/>
                <a:gd name="connsiteX3037" fmla="*/ 301548 w 547998"/>
                <a:gd name="connsiteY3037" fmla="*/ 495174 h 513723"/>
                <a:gd name="connsiteX3038" fmla="*/ 297155 w 547998"/>
                <a:gd name="connsiteY3038" fmla="*/ 499477 h 513723"/>
                <a:gd name="connsiteX3039" fmla="*/ 321984 w 547998"/>
                <a:gd name="connsiteY3039" fmla="*/ 499982 h 513723"/>
                <a:gd name="connsiteX3040" fmla="*/ 325433 w 547998"/>
                <a:gd name="connsiteY3040" fmla="*/ 500586 h 513723"/>
                <a:gd name="connsiteX3041" fmla="*/ 311277 w 547998"/>
                <a:gd name="connsiteY3041" fmla="*/ 499529 h 513723"/>
                <a:gd name="connsiteX3042" fmla="*/ 297787 w 547998"/>
                <a:gd name="connsiteY3042" fmla="*/ 500624 h 513723"/>
                <a:gd name="connsiteX3043" fmla="*/ 297887 w 547998"/>
                <a:gd name="connsiteY3043" fmla="*/ 502185 h 513723"/>
                <a:gd name="connsiteX3044" fmla="*/ 302199 w 547998"/>
                <a:gd name="connsiteY3044" fmla="*/ 502516 h 513723"/>
                <a:gd name="connsiteX3045" fmla="*/ 305243 w 547998"/>
                <a:gd name="connsiteY3045" fmla="*/ 503091 h 513723"/>
                <a:gd name="connsiteX3046" fmla="*/ 305974 w 547998"/>
                <a:gd name="connsiteY3046" fmla="*/ 502454 h 513723"/>
                <a:gd name="connsiteX3047" fmla="*/ 308630 w 547998"/>
                <a:gd name="connsiteY3047" fmla="*/ 505649 h 513723"/>
                <a:gd name="connsiteX3048" fmla="*/ 312547 w 547998"/>
                <a:gd name="connsiteY3048" fmla="*/ 506220 h 513723"/>
                <a:gd name="connsiteX3049" fmla="*/ 312424 w 547998"/>
                <a:gd name="connsiteY3049" fmla="*/ 505167 h 513723"/>
                <a:gd name="connsiteX3050" fmla="*/ 317831 w 547998"/>
                <a:gd name="connsiteY3050" fmla="*/ 509952 h 513723"/>
                <a:gd name="connsiteX3051" fmla="*/ 330873 w 547998"/>
                <a:gd name="connsiteY3051" fmla="*/ 512170 h 513723"/>
                <a:gd name="connsiteX3052" fmla="*/ 333421 w 547998"/>
                <a:gd name="connsiteY3052" fmla="*/ 507956 h 513723"/>
                <a:gd name="connsiteX3053" fmla="*/ 348336 w 547998"/>
                <a:gd name="connsiteY3053" fmla="*/ 501950 h 513723"/>
                <a:gd name="connsiteX3054" fmla="*/ 347204 w 547998"/>
                <a:gd name="connsiteY3054" fmla="*/ 496802 h 513723"/>
                <a:gd name="connsiteX3055" fmla="*/ 347138 w 547998"/>
                <a:gd name="connsiteY3055" fmla="*/ 496759 h 513723"/>
                <a:gd name="connsiteX3056" fmla="*/ 301949 w 547998"/>
                <a:gd name="connsiteY3056" fmla="*/ 492796 h 513723"/>
                <a:gd name="connsiteX3057" fmla="*/ 300925 w 547998"/>
                <a:gd name="connsiteY3057" fmla="*/ 489021 h 513723"/>
                <a:gd name="connsiteX3058" fmla="*/ 306196 w 547998"/>
                <a:gd name="connsiteY3058" fmla="*/ 487723 h 513723"/>
                <a:gd name="connsiteX3059" fmla="*/ 309555 w 547998"/>
                <a:gd name="connsiteY3059" fmla="*/ 485723 h 513723"/>
                <a:gd name="connsiteX3060" fmla="*/ 309853 w 547998"/>
                <a:gd name="connsiteY3060" fmla="*/ 481118 h 513723"/>
                <a:gd name="connsiteX3061" fmla="*/ 310164 w 547998"/>
                <a:gd name="connsiteY3061" fmla="*/ 477697 h 513723"/>
                <a:gd name="connsiteX3062" fmla="*/ 304365 w 547998"/>
                <a:gd name="connsiteY3062" fmla="*/ 472190 h 513723"/>
                <a:gd name="connsiteX3063" fmla="*/ 303341 w 547998"/>
                <a:gd name="connsiteY3063" fmla="*/ 471643 h 513723"/>
                <a:gd name="connsiteX3064" fmla="*/ 298047 w 547998"/>
                <a:gd name="connsiteY3064" fmla="*/ 474474 h 513723"/>
                <a:gd name="connsiteX3065" fmla="*/ 296367 w 547998"/>
                <a:gd name="connsiteY3065" fmla="*/ 476942 h 513723"/>
                <a:gd name="connsiteX3066" fmla="*/ 295306 w 547998"/>
                <a:gd name="connsiteY3066" fmla="*/ 475144 h 513723"/>
                <a:gd name="connsiteX3067" fmla="*/ 291281 w 547998"/>
                <a:gd name="connsiteY3067" fmla="*/ 474361 h 513723"/>
                <a:gd name="connsiteX3068" fmla="*/ 286072 w 547998"/>
                <a:gd name="connsiteY3068" fmla="*/ 476739 h 513723"/>
                <a:gd name="connsiteX3069" fmla="*/ 285821 w 547998"/>
                <a:gd name="connsiteY3069" fmla="*/ 478343 h 513723"/>
                <a:gd name="connsiteX3070" fmla="*/ 286888 w 547998"/>
                <a:gd name="connsiteY3070" fmla="*/ 480948 h 513723"/>
                <a:gd name="connsiteX3071" fmla="*/ 282783 w 547998"/>
                <a:gd name="connsiteY3071" fmla="*/ 479782 h 513723"/>
                <a:gd name="connsiteX3072" fmla="*/ 281226 w 547998"/>
                <a:gd name="connsiteY3072" fmla="*/ 483505 h 513723"/>
                <a:gd name="connsiteX3073" fmla="*/ 283042 w 547998"/>
                <a:gd name="connsiteY3073" fmla="*/ 486699 h 513723"/>
                <a:gd name="connsiteX3074" fmla="*/ 281598 w 547998"/>
                <a:gd name="connsiteY3074" fmla="*/ 487030 h 513723"/>
                <a:gd name="connsiteX3075" fmla="*/ 279980 w 547998"/>
                <a:gd name="connsiteY3075" fmla="*/ 489615 h 513723"/>
                <a:gd name="connsiteX3076" fmla="*/ 277970 w 547998"/>
                <a:gd name="connsiteY3076" fmla="*/ 493230 h 513723"/>
                <a:gd name="connsiteX3077" fmla="*/ 281155 w 547998"/>
                <a:gd name="connsiteY3077" fmla="*/ 492225 h 513723"/>
                <a:gd name="connsiteX3078" fmla="*/ 289709 w 547998"/>
                <a:gd name="connsiteY3078" fmla="*/ 486761 h 513723"/>
                <a:gd name="connsiteX3079" fmla="*/ 291550 w 547998"/>
                <a:gd name="connsiteY3079" fmla="*/ 487119 h 513723"/>
                <a:gd name="connsiteX3080" fmla="*/ 301053 w 547998"/>
                <a:gd name="connsiteY3080" fmla="*/ 480872 h 513723"/>
                <a:gd name="connsiteX3081" fmla="*/ 301817 w 547998"/>
                <a:gd name="connsiteY3081" fmla="*/ 480023 h 513723"/>
                <a:gd name="connsiteX3082" fmla="*/ 294461 w 547998"/>
                <a:gd name="connsiteY3082" fmla="*/ 486190 h 513723"/>
                <a:gd name="connsiteX3083" fmla="*/ 291295 w 547998"/>
                <a:gd name="connsiteY3083" fmla="*/ 487936 h 513723"/>
                <a:gd name="connsiteX3084" fmla="*/ 289601 w 547998"/>
                <a:gd name="connsiteY3084" fmla="*/ 487605 h 513723"/>
                <a:gd name="connsiteX3085" fmla="*/ 280112 w 547998"/>
                <a:gd name="connsiteY3085" fmla="*/ 494593 h 513723"/>
                <a:gd name="connsiteX3086" fmla="*/ 288912 w 547998"/>
                <a:gd name="connsiteY3086" fmla="*/ 493055 h 513723"/>
                <a:gd name="connsiteX3087" fmla="*/ 292253 w 547998"/>
                <a:gd name="connsiteY3087" fmla="*/ 492036 h 513723"/>
                <a:gd name="connsiteX3088" fmla="*/ 292003 w 547998"/>
                <a:gd name="connsiteY3088" fmla="*/ 491361 h 513723"/>
                <a:gd name="connsiteX3089" fmla="*/ 301954 w 547998"/>
                <a:gd name="connsiteY3089" fmla="*/ 492777 h 513723"/>
                <a:gd name="connsiteX3090" fmla="*/ 53084 w 547998"/>
                <a:gd name="connsiteY3090" fmla="*/ 114201 h 513723"/>
                <a:gd name="connsiteX3091" fmla="*/ 80923 w 547998"/>
                <a:gd name="connsiteY3091" fmla="*/ 88882 h 513723"/>
                <a:gd name="connsiteX3092" fmla="*/ 61082 w 547998"/>
                <a:gd name="connsiteY3092" fmla="*/ 110776 h 513723"/>
                <a:gd name="connsiteX3093" fmla="*/ 54740 w 547998"/>
                <a:gd name="connsiteY3093" fmla="*/ 115334 h 513723"/>
                <a:gd name="connsiteX3094" fmla="*/ 86967 w 547998"/>
                <a:gd name="connsiteY3094" fmla="*/ 83329 h 513723"/>
                <a:gd name="connsiteX3095" fmla="*/ 65673 w 547998"/>
                <a:gd name="connsiteY3095" fmla="*/ 91822 h 513723"/>
                <a:gd name="connsiteX3096" fmla="*/ 53107 w 547998"/>
                <a:gd name="connsiteY3096" fmla="*/ 112064 h 513723"/>
                <a:gd name="connsiteX3097" fmla="*/ 53107 w 547998"/>
                <a:gd name="connsiteY3097" fmla="*/ 114423 h 513723"/>
                <a:gd name="connsiteX3098" fmla="*/ 141347 w 547998"/>
                <a:gd name="connsiteY3098" fmla="*/ 209703 h 513723"/>
                <a:gd name="connsiteX3099" fmla="*/ 143395 w 547998"/>
                <a:gd name="connsiteY3099" fmla="*/ 209703 h 513723"/>
                <a:gd name="connsiteX3100" fmla="*/ 144617 w 547998"/>
                <a:gd name="connsiteY3100" fmla="*/ 210802 h 513723"/>
                <a:gd name="connsiteX3101" fmla="*/ 144777 w 547998"/>
                <a:gd name="connsiteY3101" fmla="*/ 210566 h 513723"/>
                <a:gd name="connsiteX3102" fmla="*/ 143485 w 547998"/>
                <a:gd name="connsiteY3102" fmla="*/ 209401 h 513723"/>
                <a:gd name="connsiteX3103" fmla="*/ 141347 w 547998"/>
                <a:gd name="connsiteY3103" fmla="*/ 209401 h 513723"/>
                <a:gd name="connsiteX3104" fmla="*/ 141347 w 547998"/>
                <a:gd name="connsiteY3104" fmla="*/ 204513 h 513723"/>
                <a:gd name="connsiteX3105" fmla="*/ 143395 w 547998"/>
                <a:gd name="connsiteY3105" fmla="*/ 204513 h 513723"/>
                <a:gd name="connsiteX3106" fmla="*/ 144617 w 547998"/>
                <a:gd name="connsiteY3106" fmla="*/ 205631 h 513723"/>
                <a:gd name="connsiteX3107" fmla="*/ 144777 w 547998"/>
                <a:gd name="connsiteY3107" fmla="*/ 205395 h 513723"/>
                <a:gd name="connsiteX3108" fmla="*/ 143485 w 547998"/>
                <a:gd name="connsiteY3108" fmla="*/ 204211 h 513723"/>
                <a:gd name="connsiteX3109" fmla="*/ 141347 w 547998"/>
                <a:gd name="connsiteY3109" fmla="*/ 204211 h 513723"/>
                <a:gd name="connsiteX3110" fmla="*/ 141347 w 547998"/>
                <a:gd name="connsiteY3110" fmla="*/ 207103 h 513723"/>
                <a:gd name="connsiteX3111" fmla="*/ 143395 w 547998"/>
                <a:gd name="connsiteY3111" fmla="*/ 207103 h 513723"/>
                <a:gd name="connsiteX3112" fmla="*/ 144617 w 547998"/>
                <a:gd name="connsiteY3112" fmla="*/ 208221 h 513723"/>
                <a:gd name="connsiteX3113" fmla="*/ 144777 w 547998"/>
                <a:gd name="connsiteY3113" fmla="*/ 207985 h 513723"/>
                <a:gd name="connsiteX3114" fmla="*/ 143485 w 547998"/>
                <a:gd name="connsiteY3114" fmla="*/ 206801 h 513723"/>
                <a:gd name="connsiteX3115" fmla="*/ 141347 w 547998"/>
                <a:gd name="connsiteY3115" fmla="*/ 206801 h 513723"/>
                <a:gd name="connsiteX3116" fmla="*/ 141347 w 547998"/>
                <a:gd name="connsiteY3116" fmla="*/ 212293 h 513723"/>
                <a:gd name="connsiteX3117" fmla="*/ 143400 w 547998"/>
                <a:gd name="connsiteY3117" fmla="*/ 212293 h 513723"/>
                <a:gd name="connsiteX3118" fmla="*/ 144726 w 547998"/>
                <a:gd name="connsiteY3118" fmla="*/ 213265 h 513723"/>
                <a:gd name="connsiteX3119" fmla="*/ 144862 w 547998"/>
                <a:gd name="connsiteY3119" fmla="*/ 213011 h 513723"/>
                <a:gd name="connsiteX3120" fmla="*/ 143475 w 547998"/>
                <a:gd name="connsiteY3120" fmla="*/ 211996 h 513723"/>
                <a:gd name="connsiteX3121" fmla="*/ 141342 w 547998"/>
                <a:gd name="connsiteY3121" fmla="*/ 211996 h 513723"/>
                <a:gd name="connsiteX3122" fmla="*/ 141347 w 547998"/>
                <a:gd name="connsiteY3122" fmla="*/ 220060 h 513723"/>
                <a:gd name="connsiteX3123" fmla="*/ 143400 w 547998"/>
                <a:gd name="connsiteY3123" fmla="*/ 220060 h 513723"/>
                <a:gd name="connsiteX3124" fmla="*/ 144626 w 547998"/>
                <a:gd name="connsiteY3124" fmla="*/ 221004 h 513723"/>
                <a:gd name="connsiteX3125" fmla="*/ 144768 w 547998"/>
                <a:gd name="connsiteY3125" fmla="*/ 220754 h 513723"/>
                <a:gd name="connsiteX3126" fmla="*/ 143475 w 547998"/>
                <a:gd name="connsiteY3126" fmla="*/ 219777 h 513723"/>
                <a:gd name="connsiteX3127" fmla="*/ 141342 w 547998"/>
                <a:gd name="connsiteY3127" fmla="*/ 219777 h 513723"/>
                <a:gd name="connsiteX3128" fmla="*/ 141347 w 547998"/>
                <a:gd name="connsiteY3128" fmla="*/ 214870 h 513723"/>
                <a:gd name="connsiteX3129" fmla="*/ 143400 w 547998"/>
                <a:gd name="connsiteY3129" fmla="*/ 214870 h 513723"/>
                <a:gd name="connsiteX3130" fmla="*/ 144721 w 547998"/>
                <a:gd name="connsiteY3130" fmla="*/ 215846 h 513723"/>
                <a:gd name="connsiteX3131" fmla="*/ 144862 w 547998"/>
                <a:gd name="connsiteY3131" fmla="*/ 215592 h 513723"/>
                <a:gd name="connsiteX3132" fmla="*/ 143475 w 547998"/>
                <a:gd name="connsiteY3132" fmla="*/ 214568 h 513723"/>
                <a:gd name="connsiteX3133" fmla="*/ 141342 w 547998"/>
                <a:gd name="connsiteY3133" fmla="*/ 214568 h 513723"/>
                <a:gd name="connsiteX3134" fmla="*/ 141347 w 547998"/>
                <a:gd name="connsiteY3134" fmla="*/ 217460 h 513723"/>
                <a:gd name="connsiteX3135" fmla="*/ 143404 w 547998"/>
                <a:gd name="connsiteY3135" fmla="*/ 217460 h 513723"/>
                <a:gd name="connsiteX3136" fmla="*/ 144631 w 547998"/>
                <a:gd name="connsiteY3136" fmla="*/ 218314 h 513723"/>
                <a:gd name="connsiteX3137" fmla="*/ 144768 w 547998"/>
                <a:gd name="connsiteY3137" fmla="*/ 218055 h 513723"/>
                <a:gd name="connsiteX3138" fmla="*/ 143475 w 547998"/>
                <a:gd name="connsiteY3138" fmla="*/ 217158 h 513723"/>
                <a:gd name="connsiteX3139" fmla="*/ 141347 w 547998"/>
                <a:gd name="connsiteY3139" fmla="*/ 217158 h 513723"/>
                <a:gd name="connsiteX3140" fmla="*/ 119487 w 547998"/>
                <a:gd name="connsiteY3140" fmla="*/ 235862 h 513723"/>
                <a:gd name="connsiteX3141" fmla="*/ 123007 w 547998"/>
                <a:gd name="connsiteY3141" fmla="*/ 235862 h 513723"/>
                <a:gd name="connsiteX3142" fmla="*/ 123007 w 547998"/>
                <a:gd name="connsiteY3142" fmla="*/ 226425 h 513723"/>
                <a:gd name="connsiteX3143" fmla="*/ 119482 w 547998"/>
                <a:gd name="connsiteY3143" fmla="*/ 226425 h 513723"/>
                <a:gd name="connsiteX3144" fmla="*/ 144782 w 547998"/>
                <a:gd name="connsiteY3144" fmla="*/ 200214 h 513723"/>
                <a:gd name="connsiteX3145" fmla="*/ 143489 w 547998"/>
                <a:gd name="connsiteY3145" fmla="*/ 199030 h 513723"/>
                <a:gd name="connsiteX3146" fmla="*/ 141352 w 547998"/>
                <a:gd name="connsiteY3146" fmla="*/ 199030 h 513723"/>
                <a:gd name="connsiteX3147" fmla="*/ 141352 w 547998"/>
                <a:gd name="connsiteY3147" fmla="*/ 199332 h 513723"/>
                <a:gd name="connsiteX3148" fmla="*/ 143400 w 547998"/>
                <a:gd name="connsiteY3148" fmla="*/ 199332 h 513723"/>
                <a:gd name="connsiteX3149" fmla="*/ 144622 w 547998"/>
                <a:gd name="connsiteY3149" fmla="*/ 200450 h 513723"/>
                <a:gd name="connsiteX3150" fmla="*/ 141352 w 547998"/>
                <a:gd name="connsiteY3150" fmla="*/ 222636 h 513723"/>
                <a:gd name="connsiteX3151" fmla="*/ 143404 w 547998"/>
                <a:gd name="connsiteY3151" fmla="*/ 222636 h 513723"/>
                <a:gd name="connsiteX3152" fmla="*/ 144631 w 547998"/>
                <a:gd name="connsiteY3152" fmla="*/ 223542 h 513723"/>
                <a:gd name="connsiteX3153" fmla="*/ 144773 w 547998"/>
                <a:gd name="connsiteY3153" fmla="*/ 223287 h 513723"/>
                <a:gd name="connsiteX3154" fmla="*/ 143485 w 547998"/>
                <a:gd name="connsiteY3154" fmla="*/ 222344 h 513723"/>
                <a:gd name="connsiteX3155" fmla="*/ 141352 w 547998"/>
                <a:gd name="connsiteY3155" fmla="*/ 222344 h 513723"/>
                <a:gd name="connsiteX3156" fmla="*/ 123761 w 547998"/>
                <a:gd name="connsiteY3156" fmla="*/ 235848 h 513723"/>
                <a:gd name="connsiteX3157" fmla="*/ 127281 w 547998"/>
                <a:gd name="connsiteY3157" fmla="*/ 235848 h 513723"/>
                <a:gd name="connsiteX3158" fmla="*/ 127281 w 547998"/>
                <a:gd name="connsiteY3158" fmla="*/ 226411 h 513723"/>
                <a:gd name="connsiteX3159" fmla="*/ 123761 w 547998"/>
                <a:gd name="connsiteY3159" fmla="*/ 226411 h 513723"/>
                <a:gd name="connsiteX3160" fmla="*/ 123007 w 547998"/>
                <a:gd name="connsiteY3160" fmla="*/ 216205 h 513723"/>
                <a:gd name="connsiteX3161" fmla="*/ 119482 w 547998"/>
                <a:gd name="connsiteY3161" fmla="*/ 216205 h 513723"/>
                <a:gd name="connsiteX3162" fmla="*/ 119482 w 547998"/>
                <a:gd name="connsiteY3162" fmla="*/ 225642 h 513723"/>
                <a:gd name="connsiteX3163" fmla="*/ 123002 w 547998"/>
                <a:gd name="connsiteY3163" fmla="*/ 225642 h 513723"/>
                <a:gd name="connsiteX3164" fmla="*/ 127281 w 547998"/>
                <a:gd name="connsiteY3164" fmla="*/ 216205 h 513723"/>
                <a:gd name="connsiteX3165" fmla="*/ 123761 w 547998"/>
                <a:gd name="connsiteY3165" fmla="*/ 216205 h 513723"/>
                <a:gd name="connsiteX3166" fmla="*/ 123761 w 547998"/>
                <a:gd name="connsiteY3166" fmla="*/ 225642 h 513723"/>
                <a:gd name="connsiteX3167" fmla="*/ 127281 w 547998"/>
                <a:gd name="connsiteY3167" fmla="*/ 225642 h 513723"/>
                <a:gd name="connsiteX3168" fmla="*/ 141352 w 547998"/>
                <a:gd name="connsiteY3168" fmla="*/ 201913 h 513723"/>
                <a:gd name="connsiteX3169" fmla="*/ 143400 w 547998"/>
                <a:gd name="connsiteY3169" fmla="*/ 201913 h 513723"/>
                <a:gd name="connsiteX3170" fmla="*/ 144622 w 547998"/>
                <a:gd name="connsiteY3170" fmla="*/ 203031 h 513723"/>
                <a:gd name="connsiteX3171" fmla="*/ 144782 w 547998"/>
                <a:gd name="connsiteY3171" fmla="*/ 202795 h 513723"/>
                <a:gd name="connsiteX3172" fmla="*/ 143489 w 547998"/>
                <a:gd name="connsiteY3172" fmla="*/ 201611 h 513723"/>
                <a:gd name="connsiteX3173" fmla="*/ 141352 w 547998"/>
                <a:gd name="connsiteY3173" fmla="*/ 201611 h 513723"/>
                <a:gd name="connsiteX3174" fmla="*/ 125819 w 547998"/>
                <a:gd name="connsiteY3174" fmla="*/ 206329 h 513723"/>
                <a:gd name="connsiteX3175" fmla="*/ 121190 w 547998"/>
                <a:gd name="connsiteY3175" fmla="*/ 206258 h 513723"/>
                <a:gd name="connsiteX3176" fmla="*/ 115188 w 547998"/>
                <a:gd name="connsiteY3176" fmla="*/ 211312 h 513723"/>
                <a:gd name="connsiteX3177" fmla="*/ 131585 w 547998"/>
                <a:gd name="connsiteY3177" fmla="*/ 211312 h 513723"/>
                <a:gd name="connsiteX3178" fmla="*/ 125819 w 547998"/>
                <a:gd name="connsiteY3178" fmla="*/ 206329 h 513723"/>
                <a:gd name="connsiteX3179" fmla="*/ 150199 w 547998"/>
                <a:gd name="connsiteY3179" fmla="*/ 236744 h 513723"/>
                <a:gd name="connsiteX3180" fmla="*/ 150199 w 547998"/>
                <a:gd name="connsiteY3180" fmla="*/ 221013 h 513723"/>
                <a:gd name="connsiteX3181" fmla="*/ 148080 w 547998"/>
                <a:gd name="connsiteY3181" fmla="*/ 219343 h 513723"/>
                <a:gd name="connsiteX3182" fmla="*/ 148080 w 547998"/>
                <a:gd name="connsiteY3182" fmla="*/ 235357 h 513723"/>
                <a:gd name="connsiteX3183" fmla="*/ 150199 w 547998"/>
                <a:gd name="connsiteY3183" fmla="*/ 236773 h 513723"/>
                <a:gd name="connsiteX3184" fmla="*/ 156885 w 547998"/>
                <a:gd name="connsiteY3184" fmla="*/ 241203 h 513723"/>
                <a:gd name="connsiteX3185" fmla="*/ 156885 w 547998"/>
                <a:gd name="connsiteY3185" fmla="*/ 226293 h 513723"/>
                <a:gd name="connsiteX3186" fmla="*/ 154965 w 547998"/>
                <a:gd name="connsiteY3186" fmla="*/ 224778 h 513723"/>
                <a:gd name="connsiteX3187" fmla="*/ 154965 w 547998"/>
                <a:gd name="connsiteY3187" fmla="*/ 239920 h 513723"/>
                <a:gd name="connsiteX3188" fmla="*/ 156885 w 547998"/>
                <a:gd name="connsiteY3188" fmla="*/ 241194 h 513723"/>
                <a:gd name="connsiteX3189" fmla="*/ 156522 w 547998"/>
                <a:gd name="connsiteY3189" fmla="*/ 218479 h 513723"/>
                <a:gd name="connsiteX3190" fmla="*/ 155385 w 547998"/>
                <a:gd name="connsiteY3190" fmla="*/ 217451 h 513723"/>
                <a:gd name="connsiteX3191" fmla="*/ 153908 w 547998"/>
                <a:gd name="connsiteY3191" fmla="*/ 220117 h 513723"/>
                <a:gd name="connsiteX3192" fmla="*/ 157942 w 547998"/>
                <a:gd name="connsiteY3192" fmla="*/ 223419 h 513723"/>
                <a:gd name="connsiteX3193" fmla="*/ 156526 w 547998"/>
                <a:gd name="connsiteY3193" fmla="*/ 218465 h 513723"/>
                <a:gd name="connsiteX3194" fmla="*/ 157470 w 547998"/>
                <a:gd name="connsiteY3194" fmla="*/ 244973 h 513723"/>
                <a:gd name="connsiteX3195" fmla="*/ 157763 w 547998"/>
                <a:gd name="connsiteY3195" fmla="*/ 225529 h 513723"/>
                <a:gd name="connsiteX3196" fmla="*/ 157933 w 547998"/>
                <a:gd name="connsiteY3196" fmla="*/ 224273 h 513723"/>
                <a:gd name="connsiteX3197" fmla="*/ 153927 w 547998"/>
                <a:gd name="connsiteY3197" fmla="*/ 221013 h 513723"/>
                <a:gd name="connsiteX3198" fmla="*/ 157324 w 547998"/>
                <a:gd name="connsiteY3198" fmla="*/ 225227 h 513723"/>
                <a:gd name="connsiteX3199" fmla="*/ 157475 w 547998"/>
                <a:gd name="connsiteY3199" fmla="*/ 244978 h 513723"/>
                <a:gd name="connsiteX3200" fmla="*/ 162665 w 547998"/>
                <a:gd name="connsiteY3200" fmla="*/ 223745 h 513723"/>
                <a:gd name="connsiteX3201" fmla="*/ 161721 w 547998"/>
                <a:gd name="connsiteY3201" fmla="*/ 222877 h 513723"/>
                <a:gd name="connsiteX3202" fmla="*/ 160476 w 547998"/>
                <a:gd name="connsiteY3202" fmla="*/ 225529 h 513723"/>
                <a:gd name="connsiteX3203" fmla="*/ 163906 w 547998"/>
                <a:gd name="connsiteY3203" fmla="*/ 228360 h 513723"/>
                <a:gd name="connsiteX3204" fmla="*/ 162684 w 547998"/>
                <a:gd name="connsiteY3204" fmla="*/ 223769 h 513723"/>
                <a:gd name="connsiteX3205" fmla="*/ 149793 w 547998"/>
                <a:gd name="connsiteY3205" fmla="*/ 212770 h 513723"/>
                <a:gd name="connsiteX3206" fmla="*/ 148538 w 547998"/>
                <a:gd name="connsiteY3206" fmla="*/ 211642 h 513723"/>
                <a:gd name="connsiteX3207" fmla="*/ 146905 w 547998"/>
                <a:gd name="connsiteY3207" fmla="*/ 214407 h 513723"/>
                <a:gd name="connsiteX3208" fmla="*/ 151360 w 547998"/>
                <a:gd name="connsiteY3208" fmla="*/ 218064 h 513723"/>
                <a:gd name="connsiteX3209" fmla="*/ 149793 w 547998"/>
                <a:gd name="connsiteY3209" fmla="*/ 212770 h 513723"/>
                <a:gd name="connsiteX3210" fmla="*/ 160504 w 547998"/>
                <a:gd name="connsiteY3210" fmla="*/ 226402 h 513723"/>
                <a:gd name="connsiteX3211" fmla="*/ 163406 w 547998"/>
                <a:gd name="connsiteY3211" fmla="*/ 230129 h 513723"/>
                <a:gd name="connsiteX3212" fmla="*/ 163529 w 547998"/>
                <a:gd name="connsiteY3212" fmla="*/ 248842 h 513723"/>
                <a:gd name="connsiteX3213" fmla="*/ 163552 w 547998"/>
                <a:gd name="connsiteY3213" fmla="*/ 232054 h 513723"/>
                <a:gd name="connsiteX3214" fmla="*/ 163916 w 547998"/>
                <a:gd name="connsiteY3214" fmla="*/ 229171 h 513723"/>
                <a:gd name="connsiteX3215" fmla="*/ 160504 w 547998"/>
                <a:gd name="connsiteY3215" fmla="*/ 226402 h 513723"/>
                <a:gd name="connsiteX3216" fmla="*/ 161415 w 547998"/>
                <a:gd name="connsiteY3216" fmla="*/ 244204 h 513723"/>
                <a:gd name="connsiteX3217" fmla="*/ 163109 w 547998"/>
                <a:gd name="connsiteY3217" fmla="*/ 245322 h 513723"/>
                <a:gd name="connsiteX3218" fmla="*/ 163028 w 547998"/>
                <a:gd name="connsiteY3218" fmla="*/ 231167 h 513723"/>
                <a:gd name="connsiteX3219" fmla="*/ 161382 w 547998"/>
                <a:gd name="connsiteY3219" fmla="*/ 229874 h 513723"/>
                <a:gd name="connsiteX3220" fmla="*/ 161410 w 547998"/>
                <a:gd name="connsiteY3220" fmla="*/ 244218 h 513723"/>
                <a:gd name="connsiteX3221" fmla="*/ 141338 w 547998"/>
                <a:gd name="connsiteY3221" fmla="*/ 230440 h 513723"/>
                <a:gd name="connsiteX3222" fmla="*/ 143395 w 547998"/>
                <a:gd name="connsiteY3222" fmla="*/ 230440 h 513723"/>
                <a:gd name="connsiteX3223" fmla="*/ 144721 w 547998"/>
                <a:gd name="connsiteY3223" fmla="*/ 231337 h 513723"/>
                <a:gd name="connsiteX3224" fmla="*/ 144853 w 547998"/>
                <a:gd name="connsiteY3224" fmla="*/ 231077 h 513723"/>
                <a:gd name="connsiteX3225" fmla="*/ 143466 w 547998"/>
                <a:gd name="connsiteY3225" fmla="*/ 230134 h 513723"/>
                <a:gd name="connsiteX3226" fmla="*/ 141338 w 547998"/>
                <a:gd name="connsiteY3226" fmla="*/ 230134 h 513723"/>
                <a:gd name="connsiteX3227" fmla="*/ 141338 w 547998"/>
                <a:gd name="connsiteY3227" fmla="*/ 225250 h 513723"/>
                <a:gd name="connsiteX3228" fmla="*/ 143395 w 547998"/>
                <a:gd name="connsiteY3228" fmla="*/ 225250 h 513723"/>
                <a:gd name="connsiteX3229" fmla="*/ 144716 w 547998"/>
                <a:gd name="connsiteY3229" fmla="*/ 226194 h 513723"/>
                <a:gd name="connsiteX3230" fmla="*/ 144853 w 547998"/>
                <a:gd name="connsiteY3230" fmla="*/ 225939 h 513723"/>
                <a:gd name="connsiteX3231" fmla="*/ 143466 w 547998"/>
                <a:gd name="connsiteY3231" fmla="*/ 224948 h 513723"/>
                <a:gd name="connsiteX3232" fmla="*/ 141338 w 547998"/>
                <a:gd name="connsiteY3232" fmla="*/ 224948 h 513723"/>
                <a:gd name="connsiteX3233" fmla="*/ 141338 w 547998"/>
                <a:gd name="connsiteY3233" fmla="*/ 233021 h 513723"/>
                <a:gd name="connsiteX3234" fmla="*/ 143395 w 547998"/>
                <a:gd name="connsiteY3234" fmla="*/ 233021 h 513723"/>
                <a:gd name="connsiteX3235" fmla="*/ 144721 w 547998"/>
                <a:gd name="connsiteY3235" fmla="*/ 233894 h 513723"/>
                <a:gd name="connsiteX3236" fmla="*/ 144848 w 547998"/>
                <a:gd name="connsiteY3236" fmla="*/ 233630 h 513723"/>
                <a:gd name="connsiteX3237" fmla="*/ 143466 w 547998"/>
                <a:gd name="connsiteY3237" fmla="*/ 232720 h 513723"/>
                <a:gd name="connsiteX3238" fmla="*/ 141338 w 547998"/>
                <a:gd name="connsiteY3238" fmla="*/ 232720 h 513723"/>
                <a:gd name="connsiteX3239" fmla="*/ 141338 w 547998"/>
                <a:gd name="connsiteY3239" fmla="*/ 227831 h 513723"/>
                <a:gd name="connsiteX3240" fmla="*/ 143395 w 547998"/>
                <a:gd name="connsiteY3240" fmla="*/ 227831 h 513723"/>
                <a:gd name="connsiteX3241" fmla="*/ 144622 w 547998"/>
                <a:gd name="connsiteY3241" fmla="*/ 228695 h 513723"/>
                <a:gd name="connsiteX3242" fmla="*/ 144759 w 547998"/>
                <a:gd name="connsiteY3242" fmla="*/ 228435 h 513723"/>
                <a:gd name="connsiteX3243" fmla="*/ 143470 w 547998"/>
                <a:gd name="connsiteY3243" fmla="*/ 227524 h 513723"/>
                <a:gd name="connsiteX3244" fmla="*/ 141342 w 547998"/>
                <a:gd name="connsiteY3244" fmla="*/ 227524 h 513723"/>
                <a:gd name="connsiteX3245" fmla="*/ 150845 w 547998"/>
                <a:gd name="connsiteY3245" fmla="*/ 240812 h 513723"/>
                <a:gd name="connsiteX3246" fmla="*/ 150845 w 547998"/>
                <a:gd name="connsiteY3246" fmla="*/ 222094 h 513723"/>
                <a:gd name="connsiteX3247" fmla="*/ 151157 w 547998"/>
                <a:gd name="connsiteY3247" fmla="*/ 221244 h 513723"/>
                <a:gd name="connsiteX3248" fmla="*/ 151346 w 547998"/>
                <a:gd name="connsiteY3248" fmla="*/ 218956 h 513723"/>
                <a:gd name="connsiteX3249" fmla="*/ 146924 w 547998"/>
                <a:gd name="connsiteY3249" fmla="*/ 215360 h 513723"/>
                <a:gd name="connsiteX3250" fmla="*/ 150671 w 547998"/>
                <a:gd name="connsiteY3250" fmla="*/ 219942 h 513723"/>
                <a:gd name="connsiteX3251" fmla="*/ 150671 w 547998"/>
                <a:gd name="connsiteY3251" fmla="*/ 240703 h 513723"/>
                <a:gd name="connsiteX3252" fmla="*/ 150836 w 547998"/>
                <a:gd name="connsiteY3252" fmla="*/ 240807 h 513723"/>
                <a:gd name="connsiteX3253" fmla="*/ 140578 w 547998"/>
                <a:gd name="connsiteY3253" fmla="*/ 183459 h 513723"/>
                <a:gd name="connsiteX3254" fmla="*/ 165841 w 547998"/>
                <a:gd name="connsiteY3254" fmla="*/ 210684 h 513723"/>
                <a:gd name="connsiteX3255" fmla="*/ 161986 w 547998"/>
                <a:gd name="connsiteY3255" fmla="*/ 202465 h 513723"/>
                <a:gd name="connsiteX3256" fmla="*/ 161986 w 547998"/>
                <a:gd name="connsiteY3256" fmla="*/ 196680 h 513723"/>
                <a:gd name="connsiteX3257" fmla="*/ 162849 w 547998"/>
                <a:gd name="connsiteY3257" fmla="*/ 197100 h 513723"/>
                <a:gd name="connsiteX3258" fmla="*/ 161207 w 547998"/>
                <a:gd name="connsiteY3258" fmla="*/ 193471 h 513723"/>
                <a:gd name="connsiteX3259" fmla="*/ 159357 w 547998"/>
                <a:gd name="connsiteY3259" fmla="*/ 194887 h 513723"/>
                <a:gd name="connsiteX3260" fmla="*/ 160957 w 547998"/>
                <a:gd name="connsiteY3260" fmla="*/ 194642 h 513723"/>
                <a:gd name="connsiteX3261" fmla="*/ 161457 w 547998"/>
                <a:gd name="connsiteY3261" fmla="*/ 195901 h 513723"/>
                <a:gd name="connsiteX3262" fmla="*/ 161457 w 547998"/>
                <a:gd name="connsiteY3262" fmla="*/ 204196 h 513723"/>
                <a:gd name="connsiteX3263" fmla="*/ 158829 w 547998"/>
                <a:gd name="connsiteY3263" fmla="*/ 200974 h 513723"/>
                <a:gd name="connsiteX3264" fmla="*/ 158829 w 547998"/>
                <a:gd name="connsiteY3264" fmla="*/ 195736 h 513723"/>
                <a:gd name="connsiteX3265" fmla="*/ 158046 w 547998"/>
                <a:gd name="connsiteY3265" fmla="*/ 194071 h 513723"/>
                <a:gd name="connsiteX3266" fmla="*/ 159022 w 547998"/>
                <a:gd name="connsiteY3266" fmla="*/ 194071 h 513723"/>
                <a:gd name="connsiteX3267" fmla="*/ 161382 w 547998"/>
                <a:gd name="connsiteY3267" fmla="*/ 191801 h 513723"/>
                <a:gd name="connsiteX3268" fmla="*/ 164368 w 547998"/>
                <a:gd name="connsiteY3268" fmla="*/ 197727 h 513723"/>
                <a:gd name="connsiteX3269" fmla="*/ 161707 w 547998"/>
                <a:gd name="connsiteY3269" fmla="*/ 190829 h 513723"/>
                <a:gd name="connsiteX3270" fmla="*/ 159405 w 547998"/>
                <a:gd name="connsiteY3270" fmla="*/ 190829 h 513723"/>
                <a:gd name="connsiteX3271" fmla="*/ 158796 w 547998"/>
                <a:gd name="connsiteY3271" fmla="*/ 191570 h 513723"/>
                <a:gd name="connsiteX3272" fmla="*/ 156144 w 547998"/>
                <a:gd name="connsiteY3272" fmla="*/ 184709 h 513723"/>
                <a:gd name="connsiteX3273" fmla="*/ 153837 w 547998"/>
                <a:gd name="connsiteY3273" fmla="*/ 184709 h 513723"/>
                <a:gd name="connsiteX3274" fmla="*/ 153705 w 547998"/>
                <a:gd name="connsiteY3274" fmla="*/ 184870 h 513723"/>
                <a:gd name="connsiteX3275" fmla="*/ 150477 w 547998"/>
                <a:gd name="connsiteY3275" fmla="*/ 177995 h 513723"/>
                <a:gd name="connsiteX3276" fmla="*/ 150793 w 547998"/>
                <a:gd name="connsiteY3276" fmla="*/ 177698 h 513723"/>
                <a:gd name="connsiteX3277" fmla="*/ 153780 w 547998"/>
                <a:gd name="connsiteY3277" fmla="*/ 183624 h 513723"/>
                <a:gd name="connsiteX3278" fmla="*/ 151119 w 547998"/>
                <a:gd name="connsiteY3278" fmla="*/ 176726 h 513723"/>
                <a:gd name="connsiteX3279" fmla="*/ 149888 w 547998"/>
                <a:gd name="connsiteY3279" fmla="*/ 176726 h 513723"/>
                <a:gd name="connsiteX3280" fmla="*/ 135208 w 547998"/>
                <a:gd name="connsiteY3280" fmla="*/ 145466 h 513723"/>
                <a:gd name="connsiteX3281" fmla="*/ 123077 w 547998"/>
                <a:gd name="connsiteY3281" fmla="*/ 130032 h 513723"/>
                <a:gd name="connsiteX3282" fmla="*/ 155838 w 547998"/>
                <a:gd name="connsiteY3282" fmla="*/ 185677 h 513723"/>
                <a:gd name="connsiteX3283" fmla="*/ 158810 w 547998"/>
                <a:gd name="connsiteY3283" fmla="*/ 191575 h 513723"/>
                <a:gd name="connsiteX3284" fmla="*/ 157574 w 547998"/>
                <a:gd name="connsiteY3284" fmla="*/ 193080 h 513723"/>
                <a:gd name="connsiteX3285" fmla="*/ 156385 w 547998"/>
                <a:gd name="connsiteY3285" fmla="*/ 190546 h 513723"/>
                <a:gd name="connsiteX3286" fmla="*/ 157291 w 547998"/>
                <a:gd name="connsiteY3286" fmla="*/ 190985 h 513723"/>
                <a:gd name="connsiteX3287" fmla="*/ 155649 w 547998"/>
                <a:gd name="connsiteY3287" fmla="*/ 187333 h 513723"/>
                <a:gd name="connsiteX3288" fmla="*/ 155083 w 547998"/>
                <a:gd name="connsiteY3288" fmla="*/ 187772 h 513723"/>
                <a:gd name="connsiteX3289" fmla="*/ 154639 w 547998"/>
                <a:gd name="connsiteY3289" fmla="*/ 186828 h 513723"/>
                <a:gd name="connsiteX3290" fmla="*/ 154422 w 547998"/>
                <a:gd name="connsiteY3290" fmla="*/ 188663 h 513723"/>
                <a:gd name="connsiteX3291" fmla="*/ 155389 w 547998"/>
                <a:gd name="connsiteY3291" fmla="*/ 188512 h 513723"/>
                <a:gd name="connsiteX3292" fmla="*/ 156154 w 547998"/>
                <a:gd name="connsiteY3292" fmla="*/ 190428 h 513723"/>
                <a:gd name="connsiteX3293" fmla="*/ 156206 w 547998"/>
                <a:gd name="connsiteY3293" fmla="*/ 198836 h 513723"/>
                <a:gd name="connsiteX3294" fmla="*/ 154422 w 547998"/>
                <a:gd name="connsiteY3294" fmla="*/ 196387 h 513723"/>
                <a:gd name="connsiteX3295" fmla="*/ 149798 w 547998"/>
                <a:gd name="connsiteY3295" fmla="*/ 180642 h 513723"/>
                <a:gd name="connsiteX3296" fmla="*/ 150034 w 547998"/>
                <a:gd name="connsiteY3296" fmla="*/ 180604 h 513723"/>
                <a:gd name="connsiteX3297" fmla="*/ 152256 w 547998"/>
                <a:gd name="connsiteY3297" fmla="*/ 185747 h 513723"/>
                <a:gd name="connsiteX3298" fmla="*/ 152256 w 547998"/>
                <a:gd name="connsiteY3298" fmla="*/ 194604 h 513723"/>
                <a:gd name="connsiteX3299" fmla="*/ 149803 w 547998"/>
                <a:gd name="connsiteY3299" fmla="*/ 191589 h 513723"/>
                <a:gd name="connsiteX3300" fmla="*/ 141347 w 547998"/>
                <a:gd name="connsiteY3300" fmla="*/ 235593 h 513723"/>
                <a:gd name="connsiteX3301" fmla="*/ 143404 w 547998"/>
                <a:gd name="connsiteY3301" fmla="*/ 235593 h 513723"/>
                <a:gd name="connsiteX3302" fmla="*/ 144730 w 547998"/>
                <a:gd name="connsiteY3302" fmla="*/ 236438 h 513723"/>
                <a:gd name="connsiteX3303" fmla="*/ 144858 w 547998"/>
                <a:gd name="connsiteY3303" fmla="*/ 236173 h 513723"/>
                <a:gd name="connsiteX3304" fmla="*/ 143475 w 547998"/>
                <a:gd name="connsiteY3304" fmla="*/ 235291 h 513723"/>
                <a:gd name="connsiteX3305" fmla="*/ 141347 w 547998"/>
                <a:gd name="connsiteY3305" fmla="*/ 235291 h 513723"/>
                <a:gd name="connsiteX3306" fmla="*/ 141347 w 547998"/>
                <a:gd name="connsiteY3306" fmla="*/ 238183 h 513723"/>
                <a:gd name="connsiteX3307" fmla="*/ 143404 w 547998"/>
                <a:gd name="connsiteY3307" fmla="*/ 238183 h 513723"/>
                <a:gd name="connsiteX3308" fmla="*/ 144730 w 547998"/>
                <a:gd name="connsiteY3308" fmla="*/ 239004 h 513723"/>
                <a:gd name="connsiteX3309" fmla="*/ 144853 w 547998"/>
                <a:gd name="connsiteY3309" fmla="*/ 238740 h 513723"/>
                <a:gd name="connsiteX3310" fmla="*/ 143499 w 547998"/>
                <a:gd name="connsiteY3310" fmla="*/ 237900 h 513723"/>
                <a:gd name="connsiteX3311" fmla="*/ 141342 w 547998"/>
                <a:gd name="connsiteY3311" fmla="*/ 237900 h 513723"/>
                <a:gd name="connsiteX3312" fmla="*/ 448589 w 547998"/>
                <a:gd name="connsiteY3312" fmla="*/ 449627 h 513723"/>
                <a:gd name="connsiteX3313" fmla="*/ 443729 w 547998"/>
                <a:gd name="connsiteY3313" fmla="*/ 448079 h 513723"/>
                <a:gd name="connsiteX3314" fmla="*/ 440370 w 547998"/>
                <a:gd name="connsiteY3314" fmla="*/ 447607 h 513723"/>
                <a:gd name="connsiteX3315" fmla="*/ 441200 w 547998"/>
                <a:gd name="connsiteY3315" fmla="*/ 444521 h 513723"/>
                <a:gd name="connsiteX3316" fmla="*/ 433547 w 547998"/>
                <a:gd name="connsiteY3316" fmla="*/ 445238 h 513723"/>
                <a:gd name="connsiteX3317" fmla="*/ 428139 w 547998"/>
                <a:gd name="connsiteY3317" fmla="*/ 446687 h 513723"/>
                <a:gd name="connsiteX3318" fmla="*/ 426936 w 547998"/>
                <a:gd name="connsiteY3318" fmla="*/ 444936 h 513723"/>
                <a:gd name="connsiteX3319" fmla="*/ 418443 w 547998"/>
                <a:gd name="connsiteY3319" fmla="*/ 452439 h 513723"/>
                <a:gd name="connsiteX3320" fmla="*/ 418443 w 547998"/>
                <a:gd name="connsiteY3320" fmla="*/ 451703 h 513723"/>
                <a:gd name="connsiteX3321" fmla="*/ 418183 w 547998"/>
                <a:gd name="connsiteY3321" fmla="*/ 450806 h 513723"/>
                <a:gd name="connsiteX3322" fmla="*/ 415881 w 547998"/>
                <a:gd name="connsiteY3322" fmla="*/ 451339 h 513723"/>
                <a:gd name="connsiteX3323" fmla="*/ 411743 w 547998"/>
                <a:gd name="connsiteY3323" fmla="*/ 456700 h 513723"/>
                <a:gd name="connsiteX3324" fmla="*/ 427399 w 547998"/>
                <a:gd name="connsiteY3324" fmla="*/ 454756 h 513723"/>
                <a:gd name="connsiteX3325" fmla="*/ 433028 w 547998"/>
                <a:gd name="connsiteY3325" fmla="*/ 454930 h 513723"/>
                <a:gd name="connsiteX3326" fmla="*/ 420953 w 547998"/>
                <a:gd name="connsiteY3326" fmla="*/ 455463 h 513723"/>
                <a:gd name="connsiteX3327" fmla="*/ 412276 w 547998"/>
                <a:gd name="connsiteY3327" fmla="*/ 457926 h 513723"/>
                <a:gd name="connsiteX3328" fmla="*/ 412748 w 547998"/>
                <a:gd name="connsiteY3328" fmla="*/ 458894 h 513723"/>
                <a:gd name="connsiteX3329" fmla="*/ 414545 w 547998"/>
                <a:gd name="connsiteY3329" fmla="*/ 459299 h 513723"/>
                <a:gd name="connsiteX3330" fmla="*/ 416008 w 547998"/>
                <a:gd name="connsiteY3330" fmla="*/ 458766 h 513723"/>
                <a:gd name="connsiteX3331" fmla="*/ 418367 w 547998"/>
                <a:gd name="connsiteY3331" fmla="*/ 458964 h 513723"/>
                <a:gd name="connsiteX3332" fmla="*/ 418811 w 547998"/>
                <a:gd name="connsiteY3332" fmla="*/ 458356 h 513723"/>
                <a:gd name="connsiteX3333" fmla="*/ 424473 w 547998"/>
                <a:gd name="connsiteY3333" fmla="*/ 462036 h 513723"/>
                <a:gd name="connsiteX3334" fmla="*/ 424053 w 547998"/>
                <a:gd name="connsiteY3334" fmla="*/ 460040 h 513723"/>
                <a:gd name="connsiteX3335" fmla="*/ 428824 w 547998"/>
                <a:gd name="connsiteY3335" fmla="*/ 463579 h 513723"/>
                <a:gd name="connsiteX3336" fmla="*/ 438879 w 547998"/>
                <a:gd name="connsiteY3336" fmla="*/ 464221 h 513723"/>
                <a:gd name="connsiteX3337" fmla="*/ 440120 w 547998"/>
                <a:gd name="connsiteY3337" fmla="*/ 460413 h 513723"/>
                <a:gd name="connsiteX3338" fmla="*/ 448396 w 547998"/>
                <a:gd name="connsiteY3338" fmla="*/ 456799 h 513723"/>
                <a:gd name="connsiteX3339" fmla="*/ 449735 w 547998"/>
                <a:gd name="connsiteY3339" fmla="*/ 450855 h 513723"/>
                <a:gd name="connsiteX3340" fmla="*/ 448589 w 547998"/>
                <a:gd name="connsiteY3340" fmla="*/ 449646 h 513723"/>
                <a:gd name="connsiteX3341" fmla="*/ 424671 w 547998"/>
                <a:gd name="connsiteY3341" fmla="*/ 269703 h 513723"/>
                <a:gd name="connsiteX3342" fmla="*/ 421151 w 547998"/>
                <a:gd name="connsiteY3342" fmla="*/ 269703 h 513723"/>
                <a:gd name="connsiteX3343" fmla="*/ 421151 w 547998"/>
                <a:gd name="connsiteY3343" fmla="*/ 279140 h 513723"/>
                <a:gd name="connsiteX3344" fmla="*/ 424671 w 547998"/>
                <a:gd name="connsiteY3344" fmla="*/ 279140 h 513723"/>
                <a:gd name="connsiteX3345" fmla="*/ 374311 w 547998"/>
                <a:gd name="connsiteY3345" fmla="*/ 302850 h 513723"/>
                <a:gd name="connsiteX3346" fmla="*/ 372424 w 547998"/>
                <a:gd name="connsiteY3346" fmla="*/ 300580 h 513723"/>
                <a:gd name="connsiteX3347" fmla="*/ 370805 w 547998"/>
                <a:gd name="connsiteY3347" fmla="*/ 300580 h 513723"/>
                <a:gd name="connsiteX3348" fmla="*/ 368918 w 547998"/>
                <a:gd name="connsiteY3348" fmla="*/ 305417 h 513723"/>
                <a:gd name="connsiteX3349" fmla="*/ 371013 w 547998"/>
                <a:gd name="connsiteY3349" fmla="*/ 301260 h 513723"/>
                <a:gd name="connsiteX3350" fmla="*/ 372679 w 547998"/>
                <a:gd name="connsiteY3350" fmla="*/ 302850 h 513723"/>
                <a:gd name="connsiteX3351" fmla="*/ 366483 w 547998"/>
                <a:gd name="connsiteY3351" fmla="*/ 274884 h 513723"/>
                <a:gd name="connsiteX3352" fmla="*/ 364955 w 547998"/>
                <a:gd name="connsiteY3352" fmla="*/ 274884 h 513723"/>
                <a:gd name="connsiteX3353" fmla="*/ 363190 w 547998"/>
                <a:gd name="connsiteY3353" fmla="*/ 279456 h 513723"/>
                <a:gd name="connsiteX3354" fmla="*/ 365172 w 547998"/>
                <a:gd name="connsiteY3354" fmla="*/ 275525 h 513723"/>
                <a:gd name="connsiteX3355" fmla="*/ 366748 w 547998"/>
                <a:gd name="connsiteY3355" fmla="*/ 277030 h 513723"/>
                <a:gd name="connsiteX3356" fmla="*/ 368248 w 547998"/>
                <a:gd name="connsiteY3356" fmla="*/ 277030 h 513723"/>
                <a:gd name="connsiteX3357" fmla="*/ 358339 w 547998"/>
                <a:gd name="connsiteY3357" fmla="*/ 281881 h 513723"/>
                <a:gd name="connsiteX3358" fmla="*/ 359085 w 547998"/>
                <a:gd name="connsiteY3358" fmla="*/ 281518 h 513723"/>
                <a:gd name="connsiteX3359" fmla="*/ 359590 w 547998"/>
                <a:gd name="connsiteY3359" fmla="*/ 280244 h 513723"/>
                <a:gd name="connsiteX3360" fmla="*/ 360651 w 547998"/>
                <a:gd name="connsiteY3360" fmla="*/ 280409 h 513723"/>
                <a:gd name="connsiteX3361" fmla="*/ 359425 w 547998"/>
                <a:gd name="connsiteY3361" fmla="*/ 279465 h 513723"/>
                <a:gd name="connsiteX3362" fmla="*/ 362378 w 547998"/>
                <a:gd name="connsiteY3362" fmla="*/ 304931 h 513723"/>
                <a:gd name="connsiteX3363" fmla="*/ 360750 w 547998"/>
                <a:gd name="connsiteY3363" fmla="*/ 302949 h 513723"/>
                <a:gd name="connsiteX3364" fmla="*/ 359335 w 547998"/>
                <a:gd name="connsiteY3364" fmla="*/ 302949 h 513723"/>
                <a:gd name="connsiteX3365" fmla="*/ 357707 w 547998"/>
                <a:gd name="connsiteY3365" fmla="*/ 307172 h 513723"/>
                <a:gd name="connsiteX3366" fmla="*/ 359538 w 547998"/>
                <a:gd name="connsiteY3366" fmla="*/ 303543 h 513723"/>
                <a:gd name="connsiteX3367" fmla="*/ 360991 w 547998"/>
                <a:gd name="connsiteY3367" fmla="*/ 304935 h 513723"/>
                <a:gd name="connsiteX3368" fmla="*/ 359340 w 547998"/>
                <a:gd name="connsiteY3368" fmla="*/ 306455 h 513723"/>
                <a:gd name="connsiteX3369" fmla="*/ 359811 w 547998"/>
                <a:gd name="connsiteY3369" fmla="*/ 305280 h 513723"/>
                <a:gd name="connsiteX3370" fmla="*/ 360793 w 547998"/>
                <a:gd name="connsiteY3370" fmla="*/ 305436 h 513723"/>
                <a:gd name="connsiteX3371" fmla="*/ 359660 w 547998"/>
                <a:gd name="connsiteY3371" fmla="*/ 304558 h 513723"/>
                <a:gd name="connsiteX3372" fmla="*/ 358655 w 547998"/>
                <a:gd name="connsiteY3372" fmla="*/ 306794 h 513723"/>
                <a:gd name="connsiteX3373" fmla="*/ 358514 w 547998"/>
                <a:gd name="connsiteY3373" fmla="*/ 297749 h 513723"/>
                <a:gd name="connsiteX3374" fmla="*/ 359349 w 547998"/>
                <a:gd name="connsiteY3374" fmla="*/ 298528 h 513723"/>
                <a:gd name="connsiteX3375" fmla="*/ 361331 w 547998"/>
                <a:gd name="connsiteY3375" fmla="*/ 298056 h 513723"/>
                <a:gd name="connsiteX3376" fmla="*/ 362166 w 547998"/>
                <a:gd name="connsiteY3376" fmla="*/ 296829 h 513723"/>
                <a:gd name="connsiteX3377" fmla="*/ 362166 w 547998"/>
                <a:gd name="connsiteY3377" fmla="*/ 296414 h 513723"/>
                <a:gd name="connsiteX3378" fmla="*/ 358519 w 547998"/>
                <a:gd name="connsiteY3378" fmla="*/ 297358 h 513723"/>
                <a:gd name="connsiteX3379" fmla="*/ 362161 w 547998"/>
                <a:gd name="connsiteY3379" fmla="*/ 280848 h 513723"/>
                <a:gd name="connsiteX3380" fmla="*/ 358514 w 547998"/>
                <a:gd name="connsiteY3380" fmla="*/ 282438 h 513723"/>
                <a:gd name="connsiteX3381" fmla="*/ 358514 w 547998"/>
                <a:gd name="connsiteY3381" fmla="*/ 296121 h 513723"/>
                <a:gd name="connsiteX3382" fmla="*/ 362161 w 547998"/>
                <a:gd name="connsiteY3382" fmla="*/ 295121 h 513723"/>
                <a:gd name="connsiteX3383" fmla="*/ 364355 w 547998"/>
                <a:gd name="connsiteY3383" fmla="*/ 296263 h 513723"/>
                <a:gd name="connsiteX3384" fmla="*/ 366181 w 547998"/>
                <a:gd name="connsiteY3384" fmla="*/ 298551 h 513723"/>
                <a:gd name="connsiteX3385" fmla="*/ 368007 w 547998"/>
                <a:gd name="connsiteY3385" fmla="*/ 295333 h 513723"/>
                <a:gd name="connsiteX3386" fmla="*/ 368007 w 547998"/>
                <a:gd name="connsiteY3386" fmla="*/ 294895 h 513723"/>
                <a:gd name="connsiteX3387" fmla="*/ 364360 w 547998"/>
                <a:gd name="connsiteY3387" fmla="*/ 295838 h 513723"/>
                <a:gd name="connsiteX3388" fmla="*/ 371032 w 547998"/>
                <a:gd name="connsiteY3388" fmla="*/ 295692 h 513723"/>
                <a:gd name="connsiteX3389" fmla="*/ 373014 w 547998"/>
                <a:gd name="connsiteY3389" fmla="*/ 295220 h 513723"/>
                <a:gd name="connsiteX3390" fmla="*/ 373693 w 547998"/>
                <a:gd name="connsiteY3390" fmla="*/ 293899 h 513723"/>
                <a:gd name="connsiteX3391" fmla="*/ 373849 w 547998"/>
                <a:gd name="connsiteY3391" fmla="*/ 293389 h 513723"/>
                <a:gd name="connsiteX3392" fmla="*/ 370202 w 547998"/>
                <a:gd name="connsiteY3392" fmla="*/ 294333 h 513723"/>
                <a:gd name="connsiteX3393" fmla="*/ 370202 w 547998"/>
                <a:gd name="connsiteY3393" fmla="*/ 294805 h 513723"/>
                <a:gd name="connsiteX3394" fmla="*/ 371037 w 547998"/>
                <a:gd name="connsiteY3394" fmla="*/ 295720 h 513723"/>
                <a:gd name="connsiteX3395" fmla="*/ 364964 w 547998"/>
                <a:gd name="connsiteY3395" fmla="*/ 305553 h 513723"/>
                <a:gd name="connsiteX3396" fmla="*/ 365469 w 547998"/>
                <a:gd name="connsiteY3396" fmla="*/ 304280 h 513723"/>
                <a:gd name="connsiteX3397" fmla="*/ 366531 w 547998"/>
                <a:gd name="connsiteY3397" fmla="*/ 304445 h 513723"/>
                <a:gd name="connsiteX3398" fmla="*/ 365304 w 547998"/>
                <a:gd name="connsiteY3398" fmla="*/ 303501 h 513723"/>
                <a:gd name="connsiteX3399" fmla="*/ 364214 w 547998"/>
                <a:gd name="connsiteY3399" fmla="*/ 305922 h 513723"/>
                <a:gd name="connsiteX3400" fmla="*/ 370834 w 547998"/>
                <a:gd name="connsiteY3400" fmla="*/ 304610 h 513723"/>
                <a:gd name="connsiteX3401" fmla="*/ 371372 w 547998"/>
                <a:gd name="connsiteY3401" fmla="*/ 303265 h 513723"/>
                <a:gd name="connsiteX3402" fmla="*/ 372495 w 547998"/>
                <a:gd name="connsiteY3402" fmla="*/ 303440 h 513723"/>
                <a:gd name="connsiteX3403" fmla="*/ 371197 w 547998"/>
                <a:gd name="connsiteY3403" fmla="*/ 302430 h 513723"/>
                <a:gd name="connsiteX3404" fmla="*/ 370046 w 547998"/>
                <a:gd name="connsiteY3404" fmla="*/ 304992 h 513723"/>
                <a:gd name="connsiteX3405" fmla="*/ 371240 w 547998"/>
                <a:gd name="connsiteY3405" fmla="*/ 274478 h 513723"/>
                <a:gd name="connsiteX3406" fmla="*/ 372301 w 547998"/>
                <a:gd name="connsiteY3406" fmla="*/ 274643 h 513723"/>
                <a:gd name="connsiteX3407" fmla="*/ 371074 w 547998"/>
                <a:gd name="connsiteY3407" fmla="*/ 273699 h 513723"/>
                <a:gd name="connsiteX3408" fmla="*/ 369984 w 547998"/>
                <a:gd name="connsiteY3408" fmla="*/ 276120 h 513723"/>
                <a:gd name="connsiteX3409" fmla="*/ 370735 w 547998"/>
                <a:gd name="connsiteY3409" fmla="*/ 275756 h 513723"/>
                <a:gd name="connsiteX3410" fmla="*/ 373854 w 547998"/>
                <a:gd name="connsiteY3410" fmla="*/ 275775 h 513723"/>
                <a:gd name="connsiteX3411" fmla="*/ 370206 w 547998"/>
                <a:gd name="connsiteY3411" fmla="*/ 277365 h 513723"/>
                <a:gd name="connsiteX3412" fmla="*/ 370206 w 547998"/>
                <a:gd name="connsiteY3412" fmla="*/ 292960 h 513723"/>
                <a:gd name="connsiteX3413" fmla="*/ 373854 w 547998"/>
                <a:gd name="connsiteY3413" fmla="*/ 291960 h 513723"/>
                <a:gd name="connsiteX3414" fmla="*/ 368248 w 547998"/>
                <a:gd name="connsiteY3414" fmla="*/ 303883 h 513723"/>
                <a:gd name="connsiteX3415" fmla="*/ 366483 w 547998"/>
                <a:gd name="connsiteY3415" fmla="*/ 301732 h 513723"/>
                <a:gd name="connsiteX3416" fmla="*/ 364955 w 547998"/>
                <a:gd name="connsiteY3416" fmla="*/ 301732 h 513723"/>
                <a:gd name="connsiteX3417" fmla="*/ 363190 w 547998"/>
                <a:gd name="connsiteY3417" fmla="*/ 306304 h 513723"/>
                <a:gd name="connsiteX3418" fmla="*/ 365172 w 547998"/>
                <a:gd name="connsiteY3418" fmla="*/ 302373 h 513723"/>
                <a:gd name="connsiteX3419" fmla="*/ 366748 w 547998"/>
                <a:gd name="connsiteY3419" fmla="*/ 303878 h 513723"/>
                <a:gd name="connsiteX3420" fmla="*/ 372254 w 547998"/>
                <a:gd name="connsiteY3420" fmla="*/ 271944 h 513723"/>
                <a:gd name="connsiteX3421" fmla="*/ 370730 w 547998"/>
                <a:gd name="connsiteY3421" fmla="*/ 271944 h 513723"/>
                <a:gd name="connsiteX3422" fmla="*/ 368965 w 547998"/>
                <a:gd name="connsiteY3422" fmla="*/ 276516 h 513723"/>
                <a:gd name="connsiteX3423" fmla="*/ 370947 w 547998"/>
                <a:gd name="connsiteY3423" fmla="*/ 272586 h 513723"/>
                <a:gd name="connsiteX3424" fmla="*/ 372523 w 547998"/>
                <a:gd name="connsiteY3424" fmla="*/ 274091 h 513723"/>
                <a:gd name="connsiteX3425" fmla="*/ 374023 w 547998"/>
                <a:gd name="connsiteY3425" fmla="*/ 274091 h 513723"/>
                <a:gd name="connsiteX3426" fmla="*/ 364233 w 547998"/>
                <a:gd name="connsiteY3426" fmla="*/ 279050 h 513723"/>
                <a:gd name="connsiteX3427" fmla="*/ 364983 w 547998"/>
                <a:gd name="connsiteY3427" fmla="*/ 278687 h 513723"/>
                <a:gd name="connsiteX3428" fmla="*/ 365488 w 547998"/>
                <a:gd name="connsiteY3428" fmla="*/ 277413 h 513723"/>
                <a:gd name="connsiteX3429" fmla="*/ 366549 w 547998"/>
                <a:gd name="connsiteY3429" fmla="*/ 277578 h 513723"/>
                <a:gd name="connsiteX3430" fmla="*/ 365323 w 547998"/>
                <a:gd name="connsiteY3430" fmla="*/ 276634 h 513723"/>
                <a:gd name="connsiteX3431" fmla="*/ 348039 w 547998"/>
                <a:gd name="connsiteY3431" fmla="*/ 286519 h 513723"/>
                <a:gd name="connsiteX3432" fmla="*/ 348600 w 547998"/>
                <a:gd name="connsiteY3432" fmla="*/ 286246 h 513723"/>
                <a:gd name="connsiteX3433" fmla="*/ 348983 w 547998"/>
                <a:gd name="connsiteY3433" fmla="*/ 285302 h 513723"/>
                <a:gd name="connsiteX3434" fmla="*/ 349780 w 547998"/>
                <a:gd name="connsiteY3434" fmla="*/ 285425 h 513723"/>
                <a:gd name="connsiteX3435" fmla="*/ 348836 w 547998"/>
                <a:gd name="connsiteY3435" fmla="*/ 284707 h 513723"/>
                <a:gd name="connsiteX3436" fmla="*/ 348157 w 547998"/>
                <a:gd name="connsiteY3436" fmla="*/ 300387 h 513723"/>
                <a:gd name="connsiteX3437" fmla="*/ 349318 w 547998"/>
                <a:gd name="connsiteY3437" fmla="*/ 302340 h 513723"/>
                <a:gd name="connsiteX3438" fmla="*/ 350478 w 547998"/>
                <a:gd name="connsiteY3438" fmla="*/ 299792 h 513723"/>
                <a:gd name="connsiteX3439" fmla="*/ 350478 w 547998"/>
                <a:gd name="connsiteY3439" fmla="*/ 299434 h 513723"/>
                <a:gd name="connsiteX3440" fmla="*/ 348157 w 547998"/>
                <a:gd name="connsiteY3440" fmla="*/ 300038 h 513723"/>
                <a:gd name="connsiteX3441" fmla="*/ 348464 w 547998"/>
                <a:gd name="connsiteY3441" fmla="*/ 307804 h 513723"/>
                <a:gd name="connsiteX3442" fmla="*/ 348846 w 547998"/>
                <a:gd name="connsiteY3442" fmla="*/ 306861 h 513723"/>
                <a:gd name="connsiteX3443" fmla="*/ 349643 w 547998"/>
                <a:gd name="connsiteY3443" fmla="*/ 306983 h 513723"/>
                <a:gd name="connsiteX3444" fmla="*/ 348700 w 547998"/>
                <a:gd name="connsiteY3444" fmla="*/ 306266 h 513723"/>
                <a:gd name="connsiteX3445" fmla="*/ 347879 w 547998"/>
                <a:gd name="connsiteY3445" fmla="*/ 308087 h 513723"/>
                <a:gd name="connsiteX3446" fmla="*/ 360618 w 547998"/>
                <a:gd name="connsiteY3446" fmla="*/ 277719 h 513723"/>
                <a:gd name="connsiteX3447" fmla="*/ 359085 w 547998"/>
                <a:gd name="connsiteY3447" fmla="*/ 277719 h 513723"/>
                <a:gd name="connsiteX3448" fmla="*/ 357320 w 547998"/>
                <a:gd name="connsiteY3448" fmla="*/ 282292 h 513723"/>
                <a:gd name="connsiteX3449" fmla="*/ 359302 w 547998"/>
                <a:gd name="connsiteY3449" fmla="*/ 278361 h 513723"/>
                <a:gd name="connsiteX3450" fmla="*/ 360878 w 547998"/>
                <a:gd name="connsiteY3450" fmla="*/ 279866 h 513723"/>
                <a:gd name="connsiteX3451" fmla="*/ 362388 w 547998"/>
                <a:gd name="connsiteY3451" fmla="*/ 279866 h 513723"/>
                <a:gd name="connsiteX3452" fmla="*/ 428875 w 547998"/>
                <a:gd name="connsiteY3452" fmla="*/ 268282 h 513723"/>
                <a:gd name="connsiteX3453" fmla="*/ 421142 w 547998"/>
                <a:gd name="connsiteY3453" fmla="*/ 268311 h 513723"/>
                <a:gd name="connsiteX3454" fmla="*/ 428875 w 547998"/>
                <a:gd name="connsiteY3454" fmla="*/ 268282 h 513723"/>
                <a:gd name="connsiteX3455" fmla="*/ 349756 w 547998"/>
                <a:gd name="connsiteY3455" fmla="*/ 283391 h 513723"/>
                <a:gd name="connsiteX3456" fmla="*/ 348605 w 547998"/>
                <a:gd name="connsiteY3456" fmla="*/ 283391 h 513723"/>
                <a:gd name="connsiteX3457" fmla="*/ 347275 w 547998"/>
                <a:gd name="connsiteY3457" fmla="*/ 286831 h 513723"/>
                <a:gd name="connsiteX3458" fmla="*/ 348766 w 547998"/>
                <a:gd name="connsiteY3458" fmla="*/ 283872 h 513723"/>
                <a:gd name="connsiteX3459" fmla="*/ 349955 w 547998"/>
                <a:gd name="connsiteY3459" fmla="*/ 285005 h 513723"/>
                <a:gd name="connsiteX3460" fmla="*/ 351063 w 547998"/>
                <a:gd name="connsiteY3460" fmla="*/ 285005 h 513723"/>
                <a:gd name="connsiteX3461" fmla="*/ 420533 w 547998"/>
                <a:gd name="connsiteY3461" fmla="*/ 333001 h 513723"/>
                <a:gd name="connsiteX3462" fmla="*/ 420684 w 547998"/>
                <a:gd name="connsiteY3462" fmla="*/ 307917 h 513723"/>
                <a:gd name="connsiteX3463" fmla="*/ 417150 w 547998"/>
                <a:gd name="connsiteY3463" fmla="*/ 297844 h 513723"/>
                <a:gd name="connsiteX3464" fmla="*/ 413621 w 547998"/>
                <a:gd name="connsiteY3464" fmla="*/ 308455 h 513723"/>
                <a:gd name="connsiteX3465" fmla="*/ 413833 w 547998"/>
                <a:gd name="connsiteY3465" fmla="*/ 335218 h 513723"/>
                <a:gd name="connsiteX3466" fmla="*/ 420533 w 547998"/>
                <a:gd name="connsiteY3466" fmla="*/ 335978 h 513723"/>
                <a:gd name="connsiteX3467" fmla="*/ 350478 w 547998"/>
                <a:gd name="connsiteY3467" fmla="*/ 285953 h 513723"/>
                <a:gd name="connsiteX3468" fmla="*/ 348157 w 547998"/>
                <a:gd name="connsiteY3468" fmla="*/ 286963 h 513723"/>
                <a:gd name="connsiteX3469" fmla="*/ 348157 w 547998"/>
                <a:gd name="connsiteY3469" fmla="*/ 298995 h 513723"/>
                <a:gd name="connsiteX3470" fmla="*/ 350478 w 547998"/>
                <a:gd name="connsiteY3470" fmla="*/ 298363 h 513723"/>
                <a:gd name="connsiteX3471" fmla="*/ 356320 w 547998"/>
                <a:gd name="connsiteY3471" fmla="*/ 297938 h 513723"/>
                <a:gd name="connsiteX3472" fmla="*/ 352672 w 547998"/>
                <a:gd name="connsiteY3472" fmla="*/ 298882 h 513723"/>
                <a:gd name="connsiteX3473" fmla="*/ 352828 w 547998"/>
                <a:gd name="connsiteY3473" fmla="*/ 299212 h 513723"/>
                <a:gd name="connsiteX3474" fmla="*/ 354498 w 547998"/>
                <a:gd name="connsiteY3474" fmla="*/ 301189 h 513723"/>
                <a:gd name="connsiteX3475" fmla="*/ 356169 w 547998"/>
                <a:gd name="connsiteY3475" fmla="*/ 298358 h 513723"/>
                <a:gd name="connsiteX3476" fmla="*/ 356325 w 547998"/>
                <a:gd name="connsiteY3476" fmla="*/ 297933 h 513723"/>
                <a:gd name="connsiteX3477" fmla="*/ 353423 w 547998"/>
                <a:gd name="connsiteY3477" fmla="*/ 307262 h 513723"/>
                <a:gd name="connsiteX3478" fmla="*/ 353866 w 547998"/>
                <a:gd name="connsiteY3478" fmla="*/ 306143 h 513723"/>
                <a:gd name="connsiteX3479" fmla="*/ 354810 w 547998"/>
                <a:gd name="connsiteY3479" fmla="*/ 306290 h 513723"/>
                <a:gd name="connsiteX3480" fmla="*/ 353734 w 547998"/>
                <a:gd name="connsiteY3480" fmla="*/ 305454 h 513723"/>
                <a:gd name="connsiteX3481" fmla="*/ 352790 w 547998"/>
                <a:gd name="connsiteY3481" fmla="*/ 307582 h 513723"/>
                <a:gd name="connsiteX3482" fmla="*/ 356315 w 547998"/>
                <a:gd name="connsiteY3482" fmla="*/ 305813 h 513723"/>
                <a:gd name="connsiteX3483" fmla="*/ 354763 w 547998"/>
                <a:gd name="connsiteY3483" fmla="*/ 303926 h 513723"/>
                <a:gd name="connsiteX3484" fmla="*/ 353423 w 547998"/>
                <a:gd name="connsiteY3484" fmla="*/ 303926 h 513723"/>
                <a:gd name="connsiteX3485" fmla="*/ 351875 w 547998"/>
                <a:gd name="connsiteY3485" fmla="*/ 307941 h 513723"/>
                <a:gd name="connsiteX3486" fmla="*/ 353616 w 547998"/>
                <a:gd name="connsiteY3486" fmla="*/ 304487 h 513723"/>
                <a:gd name="connsiteX3487" fmla="*/ 354999 w 547998"/>
                <a:gd name="connsiteY3487" fmla="*/ 305808 h 513723"/>
                <a:gd name="connsiteX3488" fmla="*/ 356315 w 547998"/>
                <a:gd name="connsiteY3488" fmla="*/ 283396 h 513723"/>
                <a:gd name="connsiteX3489" fmla="*/ 352668 w 547998"/>
                <a:gd name="connsiteY3489" fmla="*/ 284986 h 513723"/>
                <a:gd name="connsiteX3490" fmla="*/ 352668 w 547998"/>
                <a:gd name="connsiteY3490" fmla="*/ 297726 h 513723"/>
                <a:gd name="connsiteX3491" fmla="*/ 356315 w 547998"/>
                <a:gd name="connsiteY3491" fmla="*/ 296725 h 513723"/>
                <a:gd name="connsiteX3492" fmla="*/ 350941 w 547998"/>
                <a:gd name="connsiteY3492" fmla="*/ 306568 h 513723"/>
                <a:gd name="connsiteX3493" fmla="*/ 349610 w 547998"/>
                <a:gd name="connsiteY3493" fmla="*/ 304950 h 513723"/>
                <a:gd name="connsiteX3494" fmla="*/ 348459 w 547998"/>
                <a:gd name="connsiteY3494" fmla="*/ 304950 h 513723"/>
                <a:gd name="connsiteX3495" fmla="*/ 347133 w 547998"/>
                <a:gd name="connsiteY3495" fmla="*/ 308389 h 513723"/>
                <a:gd name="connsiteX3496" fmla="*/ 348624 w 547998"/>
                <a:gd name="connsiteY3496" fmla="*/ 305431 h 513723"/>
                <a:gd name="connsiteX3497" fmla="*/ 349808 w 547998"/>
                <a:gd name="connsiteY3497" fmla="*/ 306563 h 513723"/>
                <a:gd name="connsiteX3498" fmla="*/ 354961 w 547998"/>
                <a:gd name="connsiteY3498" fmla="*/ 280683 h 513723"/>
                <a:gd name="connsiteX3499" fmla="*/ 353621 w 547998"/>
                <a:gd name="connsiteY3499" fmla="*/ 280683 h 513723"/>
                <a:gd name="connsiteX3500" fmla="*/ 352068 w 547998"/>
                <a:gd name="connsiteY3500" fmla="*/ 284698 h 513723"/>
                <a:gd name="connsiteX3501" fmla="*/ 353810 w 547998"/>
                <a:gd name="connsiteY3501" fmla="*/ 281244 h 513723"/>
                <a:gd name="connsiteX3502" fmla="*/ 355192 w 547998"/>
                <a:gd name="connsiteY3502" fmla="*/ 282565 h 513723"/>
                <a:gd name="connsiteX3503" fmla="*/ 356509 w 547998"/>
                <a:gd name="connsiteY3503" fmla="*/ 282565 h 513723"/>
                <a:gd name="connsiteX3504" fmla="*/ 354994 w 547998"/>
                <a:gd name="connsiteY3504" fmla="*/ 283042 h 513723"/>
                <a:gd name="connsiteX3505" fmla="*/ 353913 w 547998"/>
                <a:gd name="connsiteY3505" fmla="*/ 282207 h 513723"/>
                <a:gd name="connsiteX3506" fmla="*/ 352970 w 547998"/>
                <a:gd name="connsiteY3506" fmla="*/ 284335 h 513723"/>
                <a:gd name="connsiteX3507" fmla="*/ 353626 w 547998"/>
                <a:gd name="connsiteY3507" fmla="*/ 284018 h 513723"/>
                <a:gd name="connsiteX3508" fmla="*/ 354069 w 547998"/>
                <a:gd name="connsiteY3508" fmla="*/ 282900 h 513723"/>
                <a:gd name="connsiteX3509" fmla="*/ 367998 w 547998"/>
                <a:gd name="connsiteY3509" fmla="*/ 278323 h 513723"/>
                <a:gd name="connsiteX3510" fmla="*/ 364351 w 547998"/>
                <a:gd name="connsiteY3510" fmla="*/ 279913 h 513723"/>
                <a:gd name="connsiteX3511" fmla="*/ 364351 w 547998"/>
                <a:gd name="connsiteY3511" fmla="*/ 294541 h 513723"/>
                <a:gd name="connsiteX3512" fmla="*/ 367998 w 547998"/>
                <a:gd name="connsiteY3512" fmla="*/ 293540 h 513723"/>
                <a:gd name="connsiteX3513" fmla="*/ 395785 w 547998"/>
                <a:gd name="connsiteY3513" fmla="*/ 299141 h 513723"/>
                <a:gd name="connsiteX3514" fmla="*/ 393553 w 547998"/>
                <a:gd name="connsiteY3514" fmla="*/ 296428 h 513723"/>
                <a:gd name="connsiteX3515" fmla="*/ 391642 w 547998"/>
                <a:gd name="connsiteY3515" fmla="*/ 296428 h 513723"/>
                <a:gd name="connsiteX3516" fmla="*/ 389410 w 547998"/>
                <a:gd name="connsiteY3516" fmla="*/ 302208 h 513723"/>
                <a:gd name="connsiteX3517" fmla="*/ 391916 w 547998"/>
                <a:gd name="connsiteY3517" fmla="*/ 297240 h 513723"/>
                <a:gd name="connsiteX3518" fmla="*/ 393907 w 547998"/>
                <a:gd name="connsiteY3518" fmla="*/ 299127 h 513723"/>
                <a:gd name="connsiteX3519" fmla="*/ 378657 w 547998"/>
                <a:gd name="connsiteY3519" fmla="*/ 268641 h 513723"/>
                <a:gd name="connsiteX3520" fmla="*/ 376888 w 547998"/>
                <a:gd name="connsiteY3520" fmla="*/ 268641 h 513723"/>
                <a:gd name="connsiteX3521" fmla="*/ 374840 w 547998"/>
                <a:gd name="connsiteY3521" fmla="*/ 273940 h 513723"/>
                <a:gd name="connsiteX3522" fmla="*/ 377138 w 547998"/>
                <a:gd name="connsiteY3522" fmla="*/ 269387 h 513723"/>
                <a:gd name="connsiteX3523" fmla="*/ 378964 w 547998"/>
                <a:gd name="connsiteY3523" fmla="*/ 271132 h 513723"/>
                <a:gd name="connsiteX3524" fmla="*/ 380700 w 547998"/>
                <a:gd name="connsiteY3524" fmla="*/ 271132 h 513723"/>
                <a:gd name="connsiteX3525" fmla="*/ 391642 w 547998"/>
                <a:gd name="connsiteY3525" fmla="*/ 301208 h 513723"/>
                <a:gd name="connsiteX3526" fmla="*/ 392284 w 547998"/>
                <a:gd name="connsiteY3526" fmla="*/ 299599 h 513723"/>
                <a:gd name="connsiteX3527" fmla="*/ 393624 w 547998"/>
                <a:gd name="connsiteY3527" fmla="*/ 299806 h 513723"/>
                <a:gd name="connsiteX3528" fmla="*/ 392076 w 547998"/>
                <a:gd name="connsiteY3528" fmla="*/ 298603 h 513723"/>
                <a:gd name="connsiteX3529" fmla="*/ 390698 w 547998"/>
                <a:gd name="connsiteY3529" fmla="*/ 301665 h 513723"/>
                <a:gd name="connsiteX3530" fmla="*/ 398248 w 547998"/>
                <a:gd name="connsiteY3530" fmla="*/ 300646 h 513723"/>
                <a:gd name="connsiteX3531" fmla="*/ 398984 w 547998"/>
                <a:gd name="connsiteY3531" fmla="*/ 298806 h 513723"/>
                <a:gd name="connsiteX3532" fmla="*/ 400522 w 547998"/>
                <a:gd name="connsiteY3532" fmla="*/ 299047 h 513723"/>
                <a:gd name="connsiteX3533" fmla="*/ 398748 w 547998"/>
                <a:gd name="connsiteY3533" fmla="*/ 297664 h 513723"/>
                <a:gd name="connsiteX3534" fmla="*/ 397172 w 547998"/>
                <a:gd name="connsiteY3534" fmla="*/ 301175 h 513723"/>
                <a:gd name="connsiteX3535" fmla="*/ 391826 w 547998"/>
                <a:gd name="connsiteY3535" fmla="*/ 290638 h 513723"/>
                <a:gd name="connsiteX3536" fmla="*/ 394016 w 547998"/>
                <a:gd name="connsiteY3536" fmla="*/ 290105 h 513723"/>
                <a:gd name="connsiteX3537" fmla="*/ 394766 w 547998"/>
                <a:gd name="connsiteY3537" fmla="*/ 288520 h 513723"/>
                <a:gd name="connsiteX3538" fmla="*/ 394936 w 547998"/>
                <a:gd name="connsiteY3538" fmla="*/ 287911 h 513723"/>
                <a:gd name="connsiteX3539" fmla="*/ 390906 w 547998"/>
                <a:gd name="connsiteY3539" fmla="*/ 288954 h 513723"/>
                <a:gd name="connsiteX3540" fmla="*/ 390906 w 547998"/>
                <a:gd name="connsiteY3540" fmla="*/ 289501 h 513723"/>
                <a:gd name="connsiteX3541" fmla="*/ 391826 w 547998"/>
                <a:gd name="connsiteY3541" fmla="*/ 290634 h 513723"/>
                <a:gd name="connsiteX3542" fmla="*/ 394936 w 547998"/>
                <a:gd name="connsiteY3542" fmla="*/ 266570 h 513723"/>
                <a:gd name="connsiteX3543" fmla="*/ 390906 w 547998"/>
                <a:gd name="connsiteY3543" fmla="*/ 268325 h 513723"/>
                <a:gd name="connsiteX3544" fmla="*/ 390906 w 547998"/>
                <a:gd name="connsiteY3544" fmla="*/ 287265 h 513723"/>
                <a:gd name="connsiteX3545" fmla="*/ 394936 w 547998"/>
                <a:gd name="connsiteY3545" fmla="*/ 286165 h 513723"/>
                <a:gd name="connsiteX3546" fmla="*/ 392105 w 547998"/>
                <a:gd name="connsiteY3546" fmla="*/ 264857 h 513723"/>
                <a:gd name="connsiteX3547" fmla="*/ 393360 w 547998"/>
                <a:gd name="connsiteY3547" fmla="*/ 265050 h 513723"/>
                <a:gd name="connsiteX3548" fmla="*/ 391906 w 547998"/>
                <a:gd name="connsiteY3548" fmla="*/ 263923 h 513723"/>
                <a:gd name="connsiteX3549" fmla="*/ 390614 w 547998"/>
                <a:gd name="connsiteY3549" fmla="*/ 266791 h 513723"/>
                <a:gd name="connsiteX3550" fmla="*/ 391496 w 547998"/>
                <a:gd name="connsiteY3550" fmla="*/ 266362 h 513723"/>
                <a:gd name="connsiteX3551" fmla="*/ 407204 w 547998"/>
                <a:gd name="connsiteY3551" fmla="*/ 326697 h 513723"/>
                <a:gd name="connsiteX3552" fmla="*/ 405118 w 547998"/>
                <a:gd name="connsiteY3552" fmla="*/ 326697 h 513723"/>
                <a:gd name="connsiteX3553" fmla="*/ 403764 w 547998"/>
                <a:gd name="connsiteY3553" fmla="*/ 326626 h 513723"/>
                <a:gd name="connsiteX3554" fmla="*/ 403764 w 547998"/>
                <a:gd name="connsiteY3554" fmla="*/ 326928 h 513723"/>
                <a:gd name="connsiteX3555" fmla="*/ 405123 w 547998"/>
                <a:gd name="connsiteY3555" fmla="*/ 326999 h 513723"/>
                <a:gd name="connsiteX3556" fmla="*/ 407213 w 547998"/>
                <a:gd name="connsiteY3556" fmla="*/ 326999 h 513723"/>
                <a:gd name="connsiteX3557" fmla="*/ 407204 w 547998"/>
                <a:gd name="connsiteY3557" fmla="*/ 332175 h 513723"/>
                <a:gd name="connsiteX3558" fmla="*/ 407204 w 547998"/>
                <a:gd name="connsiteY3558" fmla="*/ 331873 h 513723"/>
                <a:gd name="connsiteX3559" fmla="*/ 403769 w 547998"/>
                <a:gd name="connsiteY3559" fmla="*/ 331731 h 513723"/>
                <a:gd name="connsiteX3560" fmla="*/ 403745 w 547998"/>
                <a:gd name="connsiteY3560" fmla="*/ 332029 h 513723"/>
                <a:gd name="connsiteX3561" fmla="*/ 407204 w 547998"/>
                <a:gd name="connsiteY3561" fmla="*/ 332175 h 513723"/>
                <a:gd name="connsiteX3562" fmla="*/ 407204 w 547998"/>
                <a:gd name="connsiteY3562" fmla="*/ 305978 h 513723"/>
                <a:gd name="connsiteX3563" fmla="*/ 403745 w 547998"/>
                <a:gd name="connsiteY3563" fmla="*/ 306115 h 513723"/>
                <a:gd name="connsiteX3564" fmla="*/ 403745 w 547998"/>
                <a:gd name="connsiteY3564" fmla="*/ 306417 h 513723"/>
                <a:gd name="connsiteX3565" fmla="*/ 407180 w 547998"/>
                <a:gd name="connsiteY3565" fmla="*/ 306280 h 513723"/>
                <a:gd name="connsiteX3566" fmla="*/ 407180 w 547998"/>
                <a:gd name="connsiteY3566" fmla="*/ 305978 h 513723"/>
                <a:gd name="connsiteX3567" fmla="*/ 407180 w 547998"/>
                <a:gd name="connsiteY3567" fmla="*/ 321516 h 513723"/>
                <a:gd name="connsiteX3568" fmla="*/ 405043 w 547998"/>
                <a:gd name="connsiteY3568" fmla="*/ 321549 h 513723"/>
                <a:gd name="connsiteX3569" fmla="*/ 403740 w 547998"/>
                <a:gd name="connsiteY3569" fmla="*/ 321511 h 513723"/>
                <a:gd name="connsiteX3570" fmla="*/ 403740 w 547998"/>
                <a:gd name="connsiteY3570" fmla="*/ 321813 h 513723"/>
                <a:gd name="connsiteX3571" fmla="*/ 407194 w 547998"/>
                <a:gd name="connsiteY3571" fmla="*/ 321813 h 513723"/>
                <a:gd name="connsiteX3572" fmla="*/ 407194 w 547998"/>
                <a:gd name="connsiteY3572" fmla="*/ 321511 h 513723"/>
                <a:gd name="connsiteX3573" fmla="*/ 407194 w 547998"/>
                <a:gd name="connsiteY3573" fmla="*/ 308564 h 513723"/>
                <a:gd name="connsiteX3574" fmla="*/ 403736 w 547998"/>
                <a:gd name="connsiteY3574" fmla="*/ 308672 h 513723"/>
                <a:gd name="connsiteX3575" fmla="*/ 403736 w 547998"/>
                <a:gd name="connsiteY3575" fmla="*/ 308974 h 513723"/>
                <a:gd name="connsiteX3576" fmla="*/ 407175 w 547998"/>
                <a:gd name="connsiteY3576" fmla="*/ 308866 h 513723"/>
                <a:gd name="connsiteX3577" fmla="*/ 407175 w 547998"/>
                <a:gd name="connsiteY3577" fmla="*/ 308602 h 513723"/>
                <a:gd name="connsiteX3578" fmla="*/ 407175 w 547998"/>
                <a:gd name="connsiteY3578" fmla="*/ 324139 h 513723"/>
                <a:gd name="connsiteX3579" fmla="*/ 403731 w 547998"/>
                <a:gd name="connsiteY3579" fmla="*/ 324102 h 513723"/>
                <a:gd name="connsiteX3580" fmla="*/ 403731 w 547998"/>
                <a:gd name="connsiteY3580" fmla="*/ 324404 h 513723"/>
                <a:gd name="connsiteX3581" fmla="*/ 405090 w 547998"/>
                <a:gd name="connsiteY3581" fmla="*/ 324441 h 513723"/>
                <a:gd name="connsiteX3582" fmla="*/ 407213 w 547998"/>
                <a:gd name="connsiteY3582" fmla="*/ 324441 h 513723"/>
                <a:gd name="connsiteX3583" fmla="*/ 393298 w 547998"/>
                <a:gd name="connsiteY3583" fmla="*/ 261889 h 513723"/>
                <a:gd name="connsiteX3584" fmla="*/ 391491 w 547998"/>
                <a:gd name="connsiteY3584" fmla="*/ 261889 h 513723"/>
                <a:gd name="connsiteX3585" fmla="*/ 389401 w 547998"/>
                <a:gd name="connsiteY3585" fmla="*/ 267301 h 513723"/>
                <a:gd name="connsiteX3586" fmla="*/ 391760 w 547998"/>
                <a:gd name="connsiteY3586" fmla="*/ 262649 h 513723"/>
                <a:gd name="connsiteX3587" fmla="*/ 393648 w 547998"/>
                <a:gd name="connsiteY3587" fmla="*/ 264432 h 513723"/>
                <a:gd name="connsiteX3588" fmla="*/ 395426 w 547998"/>
                <a:gd name="connsiteY3588" fmla="*/ 264432 h 513723"/>
                <a:gd name="connsiteX3589" fmla="*/ 407213 w 547998"/>
                <a:gd name="connsiteY3589" fmla="*/ 329306 h 513723"/>
                <a:gd name="connsiteX3590" fmla="*/ 405127 w 547998"/>
                <a:gd name="connsiteY3590" fmla="*/ 329306 h 513723"/>
                <a:gd name="connsiteX3591" fmla="*/ 403773 w 547998"/>
                <a:gd name="connsiteY3591" fmla="*/ 329207 h 513723"/>
                <a:gd name="connsiteX3592" fmla="*/ 403773 w 547998"/>
                <a:gd name="connsiteY3592" fmla="*/ 329504 h 513723"/>
                <a:gd name="connsiteX3593" fmla="*/ 405137 w 547998"/>
                <a:gd name="connsiteY3593" fmla="*/ 329608 h 513723"/>
                <a:gd name="connsiteX3594" fmla="*/ 407213 w 547998"/>
                <a:gd name="connsiteY3594" fmla="*/ 329608 h 513723"/>
                <a:gd name="connsiteX3595" fmla="*/ 403018 w 547998"/>
                <a:gd name="connsiteY3595" fmla="*/ 298259 h 513723"/>
                <a:gd name="connsiteX3596" fmla="*/ 400461 w 547998"/>
                <a:gd name="connsiteY3596" fmla="*/ 295149 h 513723"/>
                <a:gd name="connsiteX3597" fmla="*/ 398248 w 547998"/>
                <a:gd name="connsiteY3597" fmla="*/ 295149 h 513723"/>
                <a:gd name="connsiteX3598" fmla="*/ 395691 w 547998"/>
                <a:gd name="connsiteY3598" fmla="*/ 301755 h 513723"/>
                <a:gd name="connsiteX3599" fmla="*/ 398559 w 547998"/>
                <a:gd name="connsiteY3599" fmla="*/ 296065 h 513723"/>
                <a:gd name="connsiteX3600" fmla="*/ 400843 w 547998"/>
                <a:gd name="connsiteY3600" fmla="*/ 298245 h 513723"/>
                <a:gd name="connsiteX3601" fmla="*/ 380771 w 547998"/>
                <a:gd name="connsiteY3601" fmla="*/ 301845 h 513723"/>
                <a:gd name="connsiteX3602" fmla="*/ 378799 w 547998"/>
                <a:gd name="connsiteY3602" fmla="*/ 299443 h 513723"/>
                <a:gd name="connsiteX3603" fmla="*/ 377090 w 547998"/>
                <a:gd name="connsiteY3603" fmla="*/ 299443 h 513723"/>
                <a:gd name="connsiteX3604" fmla="*/ 375118 w 547998"/>
                <a:gd name="connsiteY3604" fmla="*/ 304563 h 513723"/>
                <a:gd name="connsiteX3605" fmla="*/ 377336 w 547998"/>
                <a:gd name="connsiteY3605" fmla="*/ 300165 h 513723"/>
                <a:gd name="connsiteX3606" fmla="*/ 379101 w 547998"/>
                <a:gd name="connsiteY3606" fmla="*/ 301845 h 513723"/>
                <a:gd name="connsiteX3607" fmla="*/ 377086 w 547998"/>
                <a:gd name="connsiteY3607" fmla="*/ 303690 h 513723"/>
                <a:gd name="connsiteX3608" fmla="*/ 377652 w 547998"/>
                <a:gd name="connsiteY3608" fmla="*/ 302274 h 513723"/>
                <a:gd name="connsiteX3609" fmla="*/ 378841 w 547998"/>
                <a:gd name="connsiteY3609" fmla="*/ 302458 h 513723"/>
                <a:gd name="connsiteX3610" fmla="*/ 377468 w 547998"/>
                <a:gd name="connsiteY3610" fmla="*/ 301392 h 513723"/>
                <a:gd name="connsiteX3611" fmla="*/ 376246 w 547998"/>
                <a:gd name="connsiteY3611" fmla="*/ 304105 h 513723"/>
                <a:gd name="connsiteX3612" fmla="*/ 384489 w 547998"/>
                <a:gd name="connsiteY3612" fmla="*/ 269472 h 513723"/>
                <a:gd name="connsiteX3613" fmla="*/ 385291 w 547998"/>
                <a:gd name="connsiteY3613" fmla="*/ 269080 h 513723"/>
                <a:gd name="connsiteX3614" fmla="*/ 385838 w 547998"/>
                <a:gd name="connsiteY3614" fmla="*/ 267712 h 513723"/>
                <a:gd name="connsiteX3615" fmla="*/ 386980 w 547998"/>
                <a:gd name="connsiteY3615" fmla="*/ 267891 h 513723"/>
                <a:gd name="connsiteX3616" fmla="*/ 385659 w 547998"/>
                <a:gd name="connsiteY3616" fmla="*/ 266862 h 513723"/>
                <a:gd name="connsiteX3617" fmla="*/ 386924 w 547998"/>
                <a:gd name="connsiteY3617" fmla="*/ 264998 h 513723"/>
                <a:gd name="connsiteX3618" fmla="*/ 385282 w 547998"/>
                <a:gd name="connsiteY3618" fmla="*/ 264998 h 513723"/>
                <a:gd name="connsiteX3619" fmla="*/ 383394 w 547998"/>
                <a:gd name="connsiteY3619" fmla="*/ 269920 h 513723"/>
                <a:gd name="connsiteX3620" fmla="*/ 385527 w 547998"/>
                <a:gd name="connsiteY3620" fmla="*/ 265673 h 513723"/>
                <a:gd name="connsiteX3621" fmla="*/ 387226 w 547998"/>
                <a:gd name="connsiteY3621" fmla="*/ 267292 h 513723"/>
                <a:gd name="connsiteX3622" fmla="*/ 388811 w 547998"/>
                <a:gd name="connsiteY3622" fmla="*/ 267292 h 513723"/>
                <a:gd name="connsiteX3623" fmla="*/ 380714 w 547998"/>
                <a:gd name="connsiteY3623" fmla="*/ 272774 h 513723"/>
                <a:gd name="connsiteX3624" fmla="*/ 376048 w 547998"/>
                <a:gd name="connsiteY3624" fmla="*/ 274803 h 513723"/>
                <a:gd name="connsiteX3625" fmla="*/ 376048 w 547998"/>
                <a:gd name="connsiteY3625" fmla="*/ 291346 h 513723"/>
                <a:gd name="connsiteX3626" fmla="*/ 380714 w 547998"/>
                <a:gd name="connsiteY3626" fmla="*/ 290068 h 513723"/>
                <a:gd name="connsiteX3627" fmla="*/ 377487 w 547998"/>
                <a:gd name="connsiteY3627" fmla="*/ 271548 h 513723"/>
                <a:gd name="connsiteX3628" fmla="*/ 378718 w 547998"/>
                <a:gd name="connsiteY3628" fmla="*/ 271741 h 513723"/>
                <a:gd name="connsiteX3629" fmla="*/ 377303 w 547998"/>
                <a:gd name="connsiteY3629" fmla="*/ 270637 h 513723"/>
                <a:gd name="connsiteX3630" fmla="*/ 376043 w 547998"/>
                <a:gd name="connsiteY3630" fmla="*/ 273444 h 513723"/>
                <a:gd name="connsiteX3631" fmla="*/ 376911 w 547998"/>
                <a:gd name="connsiteY3631" fmla="*/ 273025 h 513723"/>
                <a:gd name="connsiteX3632" fmla="*/ 377114 w 547998"/>
                <a:gd name="connsiteY3632" fmla="*/ 294196 h 513723"/>
                <a:gd name="connsiteX3633" fmla="*/ 379648 w 547998"/>
                <a:gd name="connsiteY3633" fmla="*/ 293578 h 513723"/>
                <a:gd name="connsiteX3634" fmla="*/ 380714 w 547998"/>
                <a:gd name="connsiteY3634" fmla="*/ 292082 h 513723"/>
                <a:gd name="connsiteX3635" fmla="*/ 380714 w 547998"/>
                <a:gd name="connsiteY3635" fmla="*/ 291615 h 513723"/>
                <a:gd name="connsiteX3636" fmla="*/ 376048 w 547998"/>
                <a:gd name="connsiteY3636" fmla="*/ 292828 h 513723"/>
                <a:gd name="connsiteX3637" fmla="*/ 376048 w 547998"/>
                <a:gd name="connsiteY3637" fmla="*/ 293300 h 513723"/>
                <a:gd name="connsiteX3638" fmla="*/ 377114 w 547998"/>
                <a:gd name="connsiteY3638" fmla="*/ 294243 h 513723"/>
                <a:gd name="connsiteX3639" fmla="*/ 400607 w 547998"/>
                <a:gd name="connsiteY3639" fmla="*/ 261554 h 513723"/>
                <a:gd name="connsiteX3640" fmla="*/ 398833 w 547998"/>
                <a:gd name="connsiteY3640" fmla="*/ 260171 h 513723"/>
                <a:gd name="connsiteX3641" fmla="*/ 397257 w 547998"/>
                <a:gd name="connsiteY3641" fmla="*/ 263682 h 513723"/>
                <a:gd name="connsiteX3642" fmla="*/ 398342 w 547998"/>
                <a:gd name="connsiteY3642" fmla="*/ 263154 h 513723"/>
                <a:gd name="connsiteX3643" fmla="*/ 399078 w 547998"/>
                <a:gd name="connsiteY3643" fmla="*/ 261313 h 513723"/>
                <a:gd name="connsiteX3644" fmla="*/ 400551 w 547998"/>
                <a:gd name="connsiteY3644" fmla="*/ 257661 h 513723"/>
                <a:gd name="connsiteX3645" fmla="*/ 398338 w 547998"/>
                <a:gd name="connsiteY3645" fmla="*/ 257661 h 513723"/>
                <a:gd name="connsiteX3646" fmla="*/ 395780 w 547998"/>
                <a:gd name="connsiteY3646" fmla="*/ 264267 h 513723"/>
                <a:gd name="connsiteX3647" fmla="*/ 398649 w 547998"/>
                <a:gd name="connsiteY3647" fmla="*/ 258572 h 513723"/>
                <a:gd name="connsiteX3648" fmla="*/ 400933 w 547998"/>
                <a:gd name="connsiteY3648" fmla="*/ 260752 h 513723"/>
                <a:gd name="connsiteX3649" fmla="*/ 403103 w 547998"/>
                <a:gd name="connsiteY3649" fmla="*/ 260752 h 513723"/>
                <a:gd name="connsiteX3650" fmla="*/ 397111 w 547998"/>
                <a:gd name="connsiteY3650" fmla="*/ 287921 h 513723"/>
                <a:gd name="connsiteX3651" fmla="*/ 398168 w 547998"/>
                <a:gd name="connsiteY3651" fmla="*/ 289091 h 513723"/>
                <a:gd name="connsiteX3652" fmla="*/ 399423 w 547998"/>
                <a:gd name="connsiteY3652" fmla="*/ 291073 h 513723"/>
                <a:gd name="connsiteX3653" fmla="*/ 401730 w 547998"/>
                <a:gd name="connsiteY3653" fmla="*/ 286741 h 513723"/>
                <a:gd name="connsiteX3654" fmla="*/ 401730 w 547998"/>
                <a:gd name="connsiteY3654" fmla="*/ 286142 h 513723"/>
                <a:gd name="connsiteX3655" fmla="*/ 397111 w 547998"/>
                <a:gd name="connsiteY3655" fmla="*/ 287340 h 513723"/>
                <a:gd name="connsiteX3656" fmla="*/ 384664 w 547998"/>
                <a:gd name="connsiteY3656" fmla="*/ 291091 h 513723"/>
                <a:gd name="connsiteX3657" fmla="*/ 385607 w 547998"/>
                <a:gd name="connsiteY3657" fmla="*/ 292153 h 513723"/>
                <a:gd name="connsiteX3658" fmla="*/ 387797 w 547998"/>
                <a:gd name="connsiteY3658" fmla="*/ 291620 h 513723"/>
                <a:gd name="connsiteX3659" fmla="*/ 388740 w 547998"/>
                <a:gd name="connsiteY3659" fmla="*/ 290063 h 513723"/>
                <a:gd name="connsiteX3660" fmla="*/ 388740 w 547998"/>
                <a:gd name="connsiteY3660" fmla="*/ 289525 h 513723"/>
                <a:gd name="connsiteX3661" fmla="*/ 384711 w 547998"/>
                <a:gd name="connsiteY3661" fmla="*/ 290568 h 513723"/>
                <a:gd name="connsiteX3662" fmla="*/ 397116 w 547998"/>
                <a:gd name="connsiteY3662" fmla="*/ 285576 h 513723"/>
                <a:gd name="connsiteX3663" fmla="*/ 401735 w 547998"/>
                <a:gd name="connsiteY3663" fmla="*/ 284311 h 513723"/>
                <a:gd name="connsiteX3664" fmla="*/ 401735 w 547998"/>
                <a:gd name="connsiteY3664" fmla="*/ 263621 h 513723"/>
                <a:gd name="connsiteX3665" fmla="*/ 397116 w 547998"/>
                <a:gd name="connsiteY3665" fmla="*/ 265631 h 513723"/>
                <a:gd name="connsiteX3666" fmla="*/ 388811 w 547998"/>
                <a:gd name="connsiteY3666" fmla="*/ 300509 h 513723"/>
                <a:gd name="connsiteX3667" fmla="*/ 386556 w 547998"/>
                <a:gd name="connsiteY3667" fmla="*/ 297763 h 513723"/>
                <a:gd name="connsiteX3668" fmla="*/ 384612 w 547998"/>
                <a:gd name="connsiteY3668" fmla="*/ 297763 h 513723"/>
                <a:gd name="connsiteX3669" fmla="*/ 382356 w 547998"/>
                <a:gd name="connsiteY3669" fmla="*/ 303610 h 513723"/>
                <a:gd name="connsiteX3670" fmla="*/ 384890 w 547998"/>
                <a:gd name="connsiteY3670" fmla="*/ 298589 h 513723"/>
                <a:gd name="connsiteX3671" fmla="*/ 386905 w 547998"/>
                <a:gd name="connsiteY3671" fmla="*/ 300509 h 513723"/>
                <a:gd name="connsiteX3672" fmla="*/ 388688 w 547998"/>
                <a:gd name="connsiteY3672" fmla="*/ 269297 h 513723"/>
                <a:gd name="connsiteX3673" fmla="*/ 384659 w 547998"/>
                <a:gd name="connsiteY3673" fmla="*/ 271052 h 513723"/>
                <a:gd name="connsiteX3674" fmla="*/ 384659 w 547998"/>
                <a:gd name="connsiteY3674" fmla="*/ 288982 h 513723"/>
                <a:gd name="connsiteX3675" fmla="*/ 388688 w 547998"/>
                <a:gd name="connsiteY3675" fmla="*/ 287883 h 513723"/>
                <a:gd name="connsiteX3676" fmla="*/ 384602 w 547998"/>
                <a:gd name="connsiteY3676" fmla="*/ 302614 h 513723"/>
                <a:gd name="connsiteX3677" fmla="*/ 385249 w 547998"/>
                <a:gd name="connsiteY3677" fmla="*/ 300991 h 513723"/>
                <a:gd name="connsiteX3678" fmla="*/ 386608 w 547998"/>
                <a:gd name="connsiteY3678" fmla="*/ 301203 h 513723"/>
                <a:gd name="connsiteX3679" fmla="*/ 385041 w 547998"/>
                <a:gd name="connsiteY3679" fmla="*/ 299981 h 513723"/>
                <a:gd name="connsiteX3680" fmla="*/ 383626 w 547998"/>
                <a:gd name="connsiteY3680" fmla="*/ 303076 h 513723"/>
                <a:gd name="connsiteX3681" fmla="*/ 380790 w 547998"/>
                <a:gd name="connsiteY3681" fmla="*/ 220560 h 513723"/>
                <a:gd name="connsiteX3682" fmla="*/ 380790 w 547998"/>
                <a:gd name="connsiteY3682" fmla="*/ 218843 h 513723"/>
                <a:gd name="connsiteX3683" fmla="*/ 405113 w 547998"/>
                <a:gd name="connsiteY3683" fmla="*/ 197138 h 513723"/>
                <a:gd name="connsiteX3684" fmla="*/ 472800 w 547998"/>
                <a:gd name="connsiteY3684" fmla="*/ 197076 h 513723"/>
                <a:gd name="connsiteX3685" fmla="*/ 478542 w 547998"/>
                <a:gd name="connsiteY3685" fmla="*/ 193236 h 513723"/>
                <a:gd name="connsiteX3686" fmla="*/ 472455 w 547998"/>
                <a:gd name="connsiteY3686" fmla="*/ 194264 h 513723"/>
                <a:gd name="connsiteX3687" fmla="*/ 405113 w 547998"/>
                <a:gd name="connsiteY3687" fmla="*/ 194349 h 513723"/>
                <a:gd name="connsiteX3688" fmla="*/ 378902 w 547998"/>
                <a:gd name="connsiteY3688" fmla="*/ 218843 h 513723"/>
                <a:gd name="connsiteX3689" fmla="*/ 380148 w 547998"/>
                <a:gd name="connsiteY3689" fmla="*/ 218843 h 513723"/>
                <a:gd name="connsiteX3690" fmla="*/ 380148 w 547998"/>
                <a:gd name="connsiteY3690" fmla="*/ 219182 h 513723"/>
                <a:gd name="connsiteX3691" fmla="*/ 378029 w 547998"/>
                <a:gd name="connsiteY3691" fmla="*/ 219182 h 513723"/>
                <a:gd name="connsiteX3692" fmla="*/ 405099 w 547998"/>
                <a:gd name="connsiteY3692" fmla="*/ 192698 h 513723"/>
                <a:gd name="connsiteX3693" fmla="*/ 480042 w 547998"/>
                <a:gd name="connsiteY3693" fmla="*/ 192462 h 513723"/>
                <a:gd name="connsiteX3694" fmla="*/ 464684 w 547998"/>
                <a:gd name="connsiteY3694" fmla="*/ 180850 h 513723"/>
                <a:gd name="connsiteX3695" fmla="*/ 454025 w 547998"/>
                <a:gd name="connsiteY3695" fmla="*/ 167265 h 513723"/>
                <a:gd name="connsiteX3696" fmla="*/ 444871 w 547998"/>
                <a:gd name="connsiteY3696" fmla="*/ 167265 h 513723"/>
                <a:gd name="connsiteX3697" fmla="*/ 449490 w 547998"/>
                <a:gd name="connsiteY3697" fmla="*/ 163901 h 513723"/>
                <a:gd name="connsiteX3698" fmla="*/ 455983 w 547998"/>
                <a:gd name="connsiteY3698" fmla="*/ 168619 h 513723"/>
                <a:gd name="connsiteX3699" fmla="*/ 449495 w 547998"/>
                <a:gd name="connsiteY3699" fmla="*/ 162802 h 513723"/>
                <a:gd name="connsiteX3700" fmla="*/ 444517 w 547998"/>
                <a:gd name="connsiteY3700" fmla="*/ 167289 h 513723"/>
                <a:gd name="connsiteX3701" fmla="*/ 442809 w 547998"/>
                <a:gd name="connsiteY3701" fmla="*/ 167289 h 513723"/>
                <a:gd name="connsiteX3702" fmla="*/ 449075 w 547998"/>
                <a:gd name="connsiteY3702" fmla="*/ 160966 h 513723"/>
                <a:gd name="connsiteX3703" fmla="*/ 426842 w 547998"/>
                <a:gd name="connsiteY3703" fmla="*/ 130027 h 513723"/>
                <a:gd name="connsiteX3704" fmla="*/ 408440 w 547998"/>
                <a:gd name="connsiteY3704" fmla="*/ 184761 h 513723"/>
                <a:gd name="connsiteX3705" fmla="*/ 401834 w 547998"/>
                <a:gd name="connsiteY3705" fmla="*/ 193118 h 513723"/>
                <a:gd name="connsiteX3706" fmla="*/ 374939 w 547998"/>
                <a:gd name="connsiteY3706" fmla="*/ 219682 h 513723"/>
                <a:gd name="connsiteX3707" fmla="*/ 380747 w 547998"/>
                <a:gd name="connsiteY3707" fmla="*/ 220555 h 513723"/>
                <a:gd name="connsiteX3708" fmla="*/ 442955 w 547998"/>
                <a:gd name="connsiteY3708" fmla="*/ 178972 h 513723"/>
                <a:gd name="connsiteX3709" fmla="*/ 445461 w 547998"/>
                <a:gd name="connsiteY3709" fmla="*/ 172965 h 513723"/>
                <a:gd name="connsiteX3710" fmla="*/ 447060 w 547998"/>
                <a:gd name="connsiteY3710" fmla="*/ 168638 h 513723"/>
                <a:gd name="connsiteX3711" fmla="*/ 451779 w 547998"/>
                <a:gd name="connsiteY3711" fmla="*/ 168638 h 513723"/>
                <a:gd name="connsiteX3712" fmla="*/ 453378 w 547998"/>
                <a:gd name="connsiteY3712" fmla="*/ 172965 h 513723"/>
                <a:gd name="connsiteX3713" fmla="*/ 455936 w 547998"/>
                <a:gd name="connsiteY3713" fmla="*/ 178972 h 513723"/>
                <a:gd name="connsiteX3714" fmla="*/ 453954 w 547998"/>
                <a:gd name="connsiteY3714" fmla="*/ 180519 h 513723"/>
                <a:gd name="connsiteX3715" fmla="*/ 449146 w 547998"/>
                <a:gd name="connsiteY3715" fmla="*/ 182114 h 513723"/>
                <a:gd name="connsiteX3716" fmla="*/ 444343 w 547998"/>
                <a:gd name="connsiteY3716" fmla="*/ 180519 h 513723"/>
                <a:gd name="connsiteX3717" fmla="*/ 442927 w 547998"/>
                <a:gd name="connsiteY3717" fmla="*/ 178972 h 513723"/>
                <a:gd name="connsiteX3718" fmla="*/ 431895 w 547998"/>
                <a:gd name="connsiteY3718" fmla="*/ 180519 h 513723"/>
                <a:gd name="connsiteX3719" fmla="*/ 429187 w 547998"/>
                <a:gd name="connsiteY3719" fmla="*/ 181062 h 513723"/>
                <a:gd name="connsiteX3720" fmla="*/ 422581 w 547998"/>
                <a:gd name="connsiteY3720" fmla="*/ 181062 h 513723"/>
                <a:gd name="connsiteX3721" fmla="*/ 420444 w 547998"/>
                <a:gd name="connsiteY3721" fmla="*/ 180519 h 513723"/>
                <a:gd name="connsiteX3722" fmla="*/ 419559 w 547998"/>
                <a:gd name="connsiteY3722" fmla="*/ 179314 h 513723"/>
                <a:gd name="connsiteX3723" fmla="*/ 419674 w 547998"/>
                <a:gd name="connsiteY3723" fmla="*/ 178972 h 513723"/>
                <a:gd name="connsiteX3724" fmla="*/ 422180 w 547998"/>
                <a:gd name="connsiteY3724" fmla="*/ 172965 h 513723"/>
                <a:gd name="connsiteX3725" fmla="*/ 422180 w 547998"/>
                <a:gd name="connsiteY3725" fmla="*/ 170559 h 513723"/>
                <a:gd name="connsiteX3726" fmla="*/ 423780 w 547998"/>
                <a:gd name="connsiteY3726" fmla="*/ 168638 h 513723"/>
                <a:gd name="connsiteX3727" fmla="*/ 428498 w 547998"/>
                <a:gd name="connsiteY3727" fmla="*/ 168638 h 513723"/>
                <a:gd name="connsiteX3728" fmla="*/ 430098 w 547998"/>
                <a:gd name="connsiteY3728" fmla="*/ 170559 h 513723"/>
                <a:gd name="connsiteX3729" fmla="*/ 430098 w 547998"/>
                <a:gd name="connsiteY3729" fmla="*/ 172965 h 513723"/>
                <a:gd name="connsiteX3730" fmla="*/ 432655 w 547998"/>
                <a:gd name="connsiteY3730" fmla="*/ 178972 h 513723"/>
                <a:gd name="connsiteX3731" fmla="*/ 432228 w 547998"/>
                <a:gd name="connsiteY3731" fmla="*/ 180404 h 513723"/>
                <a:gd name="connsiteX3732" fmla="*/ 431886 w 547998"/>
                <a:gd name="connsiteY3732" fmla="*/ 180519 h 513723"/>
                <a:gd name="connsiteX3733" fmla="*/ 421505 w 547998"/>
                <a:gd name="connsiteY3733" fmla="*/ 167275 h 513723"/>
                <a:gd name="connsiteX3734" fmla="*/ 426125 w 547998"/>
                <a:gd name="connsiteY3734" fmla="*/ 163910 h 513723"/>
                <a:gd name="connsiteX3735" fmla="*/ 430744 w 547998"/>
                <a:gd name="connsiteY3735" fmla="*/ 167275 h 513723"/>
                <a:gd name="connsiteX3736" fmla="*/ 425865 w 547998"/>
                <a:gd name="connsiteY3736" fmla="*/ 160551 h 513723"/>
                <a:gd name="connsiteX3737" fmla="*/ 432528 w 547998"/>
                <a:gd name="connsiteY3737" fmla="*/ 167275 h 513723"/>
                <a:gd name="connsiteX3738" fmla="*/ 431112 w 547998"/>
                <a:gd name="connsiteY3738" fmla="*/ 167275 h 513723"/>
                <a:gd name="connsiteX3739" fmla="*/ 426195 w 547998"/>
                <a:gd name="connsiteY3739" fmla="*/ 162802 h 513723"/>
                <a:gd name="connsiteX3740" fmla="*/ 421217 w 547998"/>
                <a:gd name="connsiteY3740" fmla="*/ 167289 h 513723"/>
                <a:gd name="connsiteX3741" fmla="*/ 419273 w 547998"/>
                <a:gd name="connsiteY3741" fmla="*/ 167289 h 513723"/>
                <a:gd name="connsiteX3742" fmla="*/ 320865 w 547998"/>
                <a:gd name="connsiteY3742" fmla="*/ 105708 h 513723"/>
                <a:gd name="connsiteX3743" fmla="*/ 318690 w 547998"/>
                <a:gd name="connsiteY3743" fmla="*/ 104264 h 513723"/>
                <a:gd name="connsiteX3744" fmla="*/ 317676 w 547998"/>
                <a:gd name="connsiteY3744" fmla="*/ 106709 h 513723"/>
                <a:gd name="connsiteX3745" fmla="*/ 318015 w 547998"/>
                <a:gd name="connsiteY3745" fmla="*/ 109856 h 513723"/>
                <a:gd name="connsiteX3746" fmla="*/ 320847 w 547998"/>
                <a:gd name="connsiteY3746" fmla="*/ 105704 h 513723"/>
                <a:gd name="connsiteX3747" fmla="*/ 272883 w 547998"/>
                <a:gd name="connsiteY3747" fmla="*/ 38669 h 513723"/>
                <a:gd name="connsiteX3748" fmla="*/ 293173 w 547998"/>
                <a:gd name="connsiteY3748" fmla="*/ 50752 h 513723"/>
                <a:gd name="connsiteX3749" fmla="*/ 304497 w 547998"/>
                <a:gd name="connsiteY3749" fmla="*/ 61213 h 513723"/>
                <a:gd name="connsiteX3750" fmla="*/ 299892 w 547998"/>
                <a:gd name="connsiteY3750" fmla="*/ 63313 h 513723"/>
                <a:gd name="connsiteX3751" fmla="*/ 297240 w 547998"/>
                <a:gd name="connsiteY3751" fmla="*/ 63204 h 513723"/>
                <a:gd name="connsiteX3752" fmla="*/ 299000 w 547998"/>
                <a:gd name="connsiteY3752" fmla="*/ 66578 h 513723"/>
                <a:gd name="connsiteX3753" fmla="*/ 295546 w 547998"/>
                <a:gd name="connsiteY3753" fmla="*/ 64601 h 513723"/>
                <a:gd name="connsiteX3754" fmla="*/ 296924 w 547998"/>
                <a:gd name="connsiteY3754" fmla="*/ 70093 h 513723"/>
                <a:gd name="connsiteX3755" fmla="*/ 296344 w 547998"/>
                <a:gd name="connsiteY3755" fmla="*/ 72363 h 513723"/>
                <a:gd name="connsiteX3756" fmla="*/ 297009 w 547998"/>
                <a:gd name="connsiteY3756" fmla="*/ 75260 h 513723"/>
                <a:gd name="connsiteX3757" fmla="*/ 297920 w 547998"/>
                <a:gd name="connsiteY3757" fmla="*/ 71839 h 513723"/>
                <a:gd name="connsiteX3758" fmla="*/ 310188 w 547998"/>
                <a:gd name="connsiteY3758" fmla="*/ 62874 h 513723"/>
                <a:gd name="connsiteX3759" fmla="*/ 303530 w 547998"/>
                <a:gd name="connsiteY3759" fmla="*/ 57415 h 513723"/>
                <a:gd name="connsiteX3760" fmla="*/ 307040 w 547998"/>
                <a:gd name="connsiteY3760" fmla="*/ 54197 h 513723"/>
                <a:gd name="connsiteX3761" fmla="*/ 307082 w 547998"/>
                <a:gd name="connsiteY3761" fmla="*/ 53371 h 513723"/>
                <a:gd name="connsiteX3762" fmla="*/ 306753 w 547998"/>
                <a:gd name="connsiteY3762" fmla="*/ 53187 h 513723"/>
                <a:gd name="connsiteX3763" fmla="*/ 282217 w 547998"/>
                <a:gd name="connsiteY3763" fmla="*/ 39792 h 513723"/>
                <a:gd name="connsiteX3764" fmla="*/ 273082 w 547998"/>
                <a:gd name="connsiteY3764" fmla="*/ 36819 h 513723"/>
                <a:gd name="connsiteX3765" fmla="*/ 267679 w 547998"/>
                <a:gd name="connsiteY3765" fmla="*/ 37734 h 513723"/>
                <a:gd name="connsiteX3766" fmla="*/ 323696 w 547998"/>
                <a:gd name="connsiteY3766" fmla="*/ 56853 h 513723"/>
                <a:gd name="connsiteX3767" fmla="*/ 322474 w 547998"/>
                <a:gd name="connsiteY3767" fmla="*/ 68871 h 513723"/>
                <a:gd name="connsiteX3768" fmla="*/ 323277 w 547998"/>
                <a:gd name="connsiteY3768" fmla="*/ 69225 h 513723"/>
                <a:gd name="connsiteX3769" fmla="*/ 323588 w 547998"/>
                <a:gd name="connsiteY3769" fmla="*/ 101122 h 513723"/>
                <a:gd name="connsiteX3770" fmla="*/ 325136 w 547998"/>
                <a:gd name="connsiteY3770" fmla="*/ 100740 h 513723"/>
                <a:gd name="connsiteX3771" fmla="*/ 325711 w 547998"/>
                <a:gd name="connsiteY3771" fmla="*/ 70962 h 513723"/>
                <a:gd name="connsiteX3772" fmla="*/ 329307 w 547998"/>
                <a:gd name="connsiteY3772" fmla="*/ 74099 h 513723"/>
                <a:gd name="connsiteX3773" fmla="*/ 329080 w 547998"/>
                <a:gd name="connsiteY3773" fmla="*/ 69711 h 513723"/>
                <a:gd name="connsiteX3774" fmla="*/ 329052 w 547998"/>
                <a:gd name="connsiteY3774" fmla="*/ 69154 h 513723"/>
                <a:gd name="connsiteX3775" fmla="*/ 330114 w 547998"/>
                <a:gd name="connsiteY3775" fmla="*/ 68838 h 513723"/>
                <a:gd name="connsiteX3776" fmla="*/ 327754 w 547998"/>
                <a:gd name="connsiteY3776" fmla="*/ 56665 h 513723"/>
                <a:gd name="connsiteX3777" fmla="*/ 329779 w 547998"/>
                <a:gd name="connsiteY3777" fmla="*/ 52819 h 513723"/>
                <a:gd name="connsiteX3778" fmla="*/ 333048 w 547998"/>
                <a:gd name="connsiteY3778" fmla="*/ 50866 h 513723"/>
                <a:gd name="connsiteX3779" fmla="*/ 326443 w 547998"/>
                <a:gd name="connsiteY3779" fmla="*/ 6394 h 513723"/>
                <a:gd name="connsiteX3780" fmla="*/ 325612 w 547998"/>
                <a:gd name="connsiteY3780" fmla="*/ 4649 h 513723"/>
                <a:gd name="connsiteX3781" fmla="*/ 321998 w 547998"/>
                <a:gd name="connsiteY3781" fmla="*/ 16643 h 513723"/>
                <a:gd name="connsiteX3782" fmla="*/ 318322 w 547998"/>
                <a:gd name="connsiteY3782" fmla="*/ 50734 h 513723"/>
                <a:gd name="connsiteX3783" fmla="*/ 323692 w 547998"/>
                <a:gd name="connsiteY3783" fmla="*/ 56868 h 513723"/>
                <a:gd name="connsiteX3784" fmla="*/ 323692 w 547998"/>
                <a:gd name="connsiteY3784" fmla="*/ 17063 h 513723"/>
                <a:gd name="connsiteX3785" fmla="*/ 325579 w 547998"/>
                <a:gd name="connsiteY3785" fmla="*/ 9910 h 513723"/>
                <a:gd name="connsiteX3786" fmla="*/ 325909 w 547998"/>
                <a:gd name="connsiteY3786" fmla="*/ 53937 h 513723"/>
                <a:gd name="connsiteX3787" fmla="*/ 325975 w 547998"/>
                <a:gd name="connsiteY3787" fmla="*/ 65465 h 513723"/>
                <a:gd name="connsiteX3788" fmla="*/ 325924 w 547998"/>
                <a:gd name="connsiteY3788" fmla="*/ 67446 h 513723"/>
                <a:gd name="connsiteX3789" fmla="*/ 324121 w 547998"/>
                <a:gd name="connsiteY3789" fmla="*/ 67182 h 513723"/>
                <a:gd name="connsiteX3790" fmla="*/ 324848 w 547998"/>
                <a:gd name="connsiteY3790" fmla="*/ 58547 h 513723"/>
                <a:gd name="connsiteX3791" fmla="*/ 323980 w 547998"/>
                <a:gd name="connsiteY3791" fmla="*/ 52998 h 513723"/>
                <a:gd name="connsiteX3792" fmla="*/ 320021 w 547998"/>
                <a:gd name="connsiteY3792" fmla="*/ 49549 h 513723"/>
                <a:gd name="connsiteX3793" fmla="*/ 323696 w 547998"/>
                <a:gd name="connsiteY3793" fmla="*/ 17049 h 513723"/>
                <a:gd name="connsiteX3794" fmla="*/ 294499 w 547998"/>
                <a:gd name="connsiteY3794" fmla="*/ 97838 h 513723"/>
                <a:gd name="connsiteX3795" fmla="*/ 294895 w 547998"/>
                <a:gd name="connsiteY3795" fmla="*/ 97951 h 513723"/>
                <a:gd name="connsiteX3796" fmla="*/ 293791 w 547998"/>
                <a:gd name="connsiteY3796" fmla="*/ 95233 h 513723"/>
                <a:gd name="connsiteX3797" fmla="*/ 288308 w 547998"/>
                <a:gd name="connsiteY3797" fmla="*/ 97366 h 513723"/>
                <a:gd name="connsiteX3798" fmla="*/ 289115 w 547998"/>
                <a:gd name="connsiteY3798" fmla="*/ 98310 h 513723"/>
                <a:gd name="connsiteX3799" fmla="*/ 294499 w 547998"/>
                <a:gd name="connsiteY3799" fmla="*/ 97838 h 513723"/>
                <a:gd name="connsiteX3800" fmla="*/ 294569 w 547998"/>
                <a:gd name="connsiteY3800" fmla="*/ 62846 h 513723"/>
                <a:gd name="connsiteX3801" fmla="*/ 289587 w 547998"/>
                <a:gd name="connsiteY3801" fmla="*/ 61010 h 513723"/>
                <a:gd name="connsiteX3802" fmla="*/ 279716 w 547998"/>
                <a:gd name="connsiteY3802" fmla="*/ 65101 h 513723"/>
                <a:gd name="connsiteX3803" fmla="*/ 290096 w 547998"/>
                <a:gd name="connsiteY3803" fmla="*/ 64228 h 513723"/>
                <a:gd name="connsiteX3804" fmla="*/ 294593 w 547998"/>
                <a:gd name="connsiteY3804" fmla="*/ 62851 h 513723"/>
                <a:gd name="connsiteX3805" fmla="*/ 292083 w 547998"/>
                <a:gd name="connsiteY3805" fmla="*/ 100197 h 513723"/>
                <a:gd name="connsiteX3806" fmla="*/ 294008 w 547998"/>
                <a:gd name="connsiteY3806" fmla="*/ 99470 h 513723"/>
                <a:gd name="connsiteX3807" fmla="*/ 289323 w 547998"/>
                <a:gd name="connsiteY3807" fmla="*/ 99631 h 513723"/>
                <a:gd name="connsiteX3808" fmla="*/ 299689 w 547998"/>
                <a:gd name="connsiteY3808" fmla="*/ 88448 h 513723"/>
                <a:gd name="connsiteX3809" fmla="*/ 292215 w 547998"/>
                <a:gd name="connsiteY3809" fmla="*/ 75576 h 513723"/>
                <a:gd name="connsiteX3810" fmla="*/ 290479 w 547998"/>
                <a:gd name="connsiteY3810" fmla="*/ 77280 h 513723"/>
                <a:gd name="connsiteX3811" fmla="*/ 291578 w 547998"/>
                <a:gd name="connsiteY3811" fmla="*/ 74595 h 513723"/>
                <a:gd name="connsiteX3812" fmla="*/ 279588 w 547998"/>
                <a:gd name="connsiteY3812" fmla="*/ 75411 h 513723"/>
                <a:gd name="connsiteX3813" fmla="*/ 285166 w 547998"/>
                <a:gd name="connsiteY3813" fmla="*/ 74873 h 513723"/>
                <a:gd name="connsiteX3814" fmla="*/ 285505 w 547998"/>
                <a:gd name="connsiteY3814" fmla="*/ 75388 h 513723"/>
                <a:gd name="connsiteX3815" fmla="*/ 278899 w 547998"/>
                <a:gd name="connsiteY3815" fmla="*/ 76841 h 513723"/>
                <a:gd name="connsiteX3816" fmla="*/ 278555 w 547998"/>
                <a:gd name="connsiteY3816" fmla="*/ 76973 h 513723"/>
                <a:gd name="connsiteX3817" fmla="*/ 283552 w 547998"/>
                <a:gd name="connsiteY3817" fmla="*/ 78044 h 513723"/>
                <a:gd name="connsiteX3818" fmla="*/ 284141 w 547998"/>
                <a:gd name="connsiteY3818" fmla="*/ 79669 h 513723"/>
                <a:gd name="connsiteX3819" fmla="*/ 284991 w 547998"/>
                <a:gd name="connsiteY3819" fmla="*/ 79738 h 513723"/>
                <a:gd name="connsiteX3820" fmla="*/ 286808 w 547998"/>
                <a:gd name="connsiteY3820" fmla="*/ 78101 h 513723"/>
                <a:gd name="connsiteX3821" fmla="*/ 286808 w 547998"/>
                <a:gd name="connsiteY3821" fmla="*/ 79771 h 513723"/>
                <a:gd name="connsiteX3822" fmla="*/ 287223 w 547998"/>
                <a:gd name="connsiteY3822" fmla="*/ 79823 h 513723"/>
                <a:gd name="connsiteX3823" fmla="*/ 289936 w 547998"/>
                <a:gd name="connsiteY3823" fmla="*/ 82890 h 513723"/>
                <a:gd name="connsiteX3824" fmla="*/ 292191 w 547998"/>
                <a:gd name="connsiteY3824" fmla="*/ 86537 h 513723"/>
                <a:gd name="connsiteX3825" fmla="*/ 291455 w 547998"/>
                <a:gd name="connsiteY3825" fmla="*/ 90468 h 513723"/>
                <a:gd name="connsiteX3826" fmla="*/ 295706 w 547998"/>
                <a:gd name="connsiteY3826" fmla="*/ 92186 h 513723"/>
                <a:gd name="connsiteX3827" fmla="*/ 295763 w 547998"/>
                <a:gd name="connsiteY3827" fmla="*/ 92331 h 513723"/>
                <a:gd name="connsiteX3828" fmla="*/ 299703 w 547998"/>
                <a:gd name="connsiteY3828" fmla="*/ 88453 h 513723"/>
                <a:gd name="connsiteX3829" fmla="*/ 387127 w 547998"/>
                <a:gd name="connsiteY3829" fmla="*/ 244195 h 513723"/>
                <a:gd name="connsiteX3830" fmla="*/ 387155 w 547998"/>
                <a:gd name="connsiteY3830" fmla="*/ 229851 h 513723"/>
                <a:gd name="connsiteX3831" fmla="*/ 385513 w 547998"/>
                <a:gd name="connsiteY3831" fmla="*/ 231144 h 513723"/>
                <a:gd name="connsiteX3832" fmla="*/ 385433 w 547998"/>
                <a:gd name="connsiteY3832" fmla="*/ 245299 h 513723"/>
                <a:gd name="connsiteX3833" fmla="*/ 387127 w 547998"/>
                <a:gd name="connsiteY3833" fmla="*/ 244181 h 513723"/>
                <a:gd name="connsiteX3834" fmla="*/ 386815 w 547998"/>
                <a:gd name="connsiteY3834" fmla="*/ 222872 h 513723"/>
                <a:gd name="connsiteX3835" fmla="*/ 385871 w 547998"/>
                <a:gd name="connsiteY3835" fmla="*/ 223740 h 513723"/>
                <a:gd name="connsiteX3836" fmla="*/ 384649 w 547998"/>
                <a:gd name="connsiteY3836" fmla="*/ 228331 h 513723"/>
                <a:gd name="connsiteX3837" fmla="*/ 388080 w 547998"/>
                <a:gd name="connsiteY3837" fmla="*/ 225500 h 513723"/>
                <a:gd name="connsiteX3838" fmla="*/ 386834 w 547998"/>
                <a:gd name="connsiteY3838" fmla="*/ 222849 h 513723"/>
                <a:gd name="connsiteX3839" fmla="*/ 330831 w 547998"/>
                <a:gd name="connsiteY3839" fmla="*/ 103727 h 513723"/>
                <a:gd name="connsiteX3840" fmla="*/ 327660 w 547998"/>
                <a:gd name="connsiteY3840" fmla="*/ 101990 h 513723"/>
                <a:gd name="connsiteX3841" fmla="*/ 324532 w 547998"/>
                <a:gd name="connsiteY3841" fmla="*/ 101990 h 513723"/>
                <a:gd name="connsiteX3842" fmla="*/ 320648 w 547998"/>
                <a:gd name="connsiteY3842" fmla="*/ 101297 h 513723"/>
                <a:gd name="connsiteX3843" fmla="*/ 320290 w 547998"/>
                <a:gd name="connsiteY3843" fmla="*/ 101377 h 513723"/>
                <a:gd name="connsiteX3844" fmla="*/ 320762 w 547998"/>
                <a:gd name="connsiteY3844" fmla="*/ 103264 h 513723"/>
                <a:gd name="connsiteX3845" fmla="*/ 324536 w 547998"/>
                <a:gd name="connsiteY3845" fmla="*/ 104958 h 513723"/>
                <a:gd name="connsiteX3846" fmla="*/ 329368 w 547998"/>
                <a:gd name="connsiteY3846" fmla="*/ 105156 h 513723"/>
                <a:gd name="connsiteX3847" fmla="*/ 332199 w 547998"/>
                <a:gd name="connsiteY3847" fmla="*/ 107865 h 513723"/>
                <a:gd name="connsiteX3848" fmla="*/ 332695 w 547998"/>
                <a:gd name="connsiteY3848" fmla="*/ 109969 h 513723"/>
                <a:gd name="connsiteX3849" fmla="*/ 333265 w 547998"/>
                <a:gd name="connsiteY3849" fmla="*/ 105845 h 513723"/>
                <a:gd name="connsiteX3850" fmla="*/ 330854 w 547998"/>
                <a:gd name="connsiteY3850" fmla="*/ 103727 h 513723"/>
                <a:gd name="connsiteX3851" fmla="*/ 388061 w 547998"/>
                <a:gd name="connsiteY3851" fmla="*/ 226406 h 513723"/>
                <a:gd name="connsiteX3852" fmla="*/ 384782 w 547998"/>
                <a:gd name="connsiteY3852" fmla="*/ 230389 h 513723"/>
                <a:gd name="connsiteX3853" fmla="*/ 384904 w 547998"/>
                <a:gd name="connsiteY3853" fmla="*/ 248932 h 513723"/>
                <a:gd name="connsiteX3854" fmla="*/ 385036 w 547998"/>
                <a:gd name="connsiteY3854" fmla="*/ 248847 h 513723"/>
                <a:gd name="connsiteX3855" fmla="*/ 385159 w 547998"/>
                <a:gd name="connsiteY3855" fmla="*/ 230134 h 513723"/>
                <a:gd name="connsiteX3856" fmla="*/ 388061 w 547998"/>
                <a:gd name="connsiteY3856" fmla="*/ 226406 h 513723"/>
                <a:gd name="connsiteX3857" fmla="*/ 212063 w 547998"/>
                <a:gd name="connsiteY3857" fmla="*/ 48049 h 513723"/>
                <a:gd name="connsiteX3858" fmla="*/ 211690 w 547998"/>
                <a:gd name="connsiteY3858" fmla="*/ 56594 h 513723"/>
                <a:gd name="connsiteX3859" fmla="*/ 226789 w 547998"/>
                <a:gd name="connsiteY3859" fmla="*/ 44222 h 513723"/>
                <a:gd name="connsiteX3860" fmla="*/ 213922 w 547998"/>
                <a:gd name="connsiteY3860" fmla="*/ 56235 h 513723"/>
                <a:gd name="connsiteX3861" fmla="*/ 212652 w 547998"/>
                <a:gd name="connsiteY3861" fmla="*/ 59368 h 513723"/>
                <a:gd name="connsiteX3862" fmla="*/ 212723 w 547998"/>
                <a:gd name="connsiteY3862" fmla="*/ 59269 h 513723"/>
                <a:gd name="connsiteX3863" fmla="*/ 223977 w 547998"/>
                <a:gd name="connsiteY3863" fmla="*/ 49724 h 513723"/>
                <a:gd name="connsiteX3864" fmla="*/ 215450 w 547998"/>
                <a:gd name="connsiteY3864" fmla="*/ 63525 h 513723"/>
                <a:gd name="connsiteX3865" fmla="*/ 219499 w 547998"/>
                <a:gd name="connsiteY3865" fmla="*/ 71212 h 513723"/>
                <a:gd name="connsiteX3866" fmla="*/ 222722 w 547998"/>
                <a:gd name="connsiteY3866" fmla="*/ 75458 h 513723"/>
                <a:gd name="connsiteX3867" fmla="*/ 225170 w 547998"/>
                <a:gd name="connsiteY3867" fmla="*/ 73637 h 513723"/>
                <a:gd name="connsiteX3868" fmla="*/ 237863 w 547998"/>
                <a:gd name="connsiteY3868" fmla="*/ 44383 h 513723"/>
                <a:gd name="connsiteX3869" fmla="*/ 234706 w 547998"/>
                <a:gd name="connsiteY3869" fmla="*/ 81885 h 513723"/>
                <a:gd name="connsiteX3870" fmla="*/ 239175 w 547998"/>
                <a:gd name="connsiteY3870" fmla="*/ 91392 h 513723"/>
                <a:gd name="connsiteX3871" fmla="*/ 233801 w 547998"/>
                <a:gd name="connsiteY3871" fmla="*/ 103981 h 513723"/>
                <a:gd name="connsiteX3872" fmla="*/ 242539 w 547998"/>
                <a:gd name="connsiteY3872" fmla="*/ 96739 h 513723"/>
                <a:gd name="connsiteX3873" fmla="*/ 239415 w 547998"/>
                <a:gd name="connsiteY3873" fmla="*/ 104864 h 513723"/>
                <a:gd name="connsiteX3874" fmla="*/ 236509 w 547998"/>
                <a:gd name="connsiteY3874" fmla="*/ 107303 h 513723"/>
                <a:gd name="connsiteX3875" fmla="*/ 230026 w 547998"/>
                <a:gd name="connsiteY3875" fmla="*/ 118627 h 513723"/>
                <a:gd name="connsiteX3876" fmla="*/ 229983 w 547998"/>
                <a:gd name="connsiteY3876" fmla="*/ 122213 h 513723"/>
                <a:gd name="connsiteX3877" fmla="*/ 224033 w 547998"/>
                <a:gd name="connsiteY3877" fmla="*/ 128876 h 513723"/>
                <a:gd name="connsiteX3878" fmla="*/ 222778 w 547998"/>
                <a:gd name="connsiteY3878" fmla="*/ 129234 h 513723"/>
                <a:gd name="connsiteX3879" fmla="*/ 228134 w 547998"/>
                <a:gd name="connsiteY3879" fmla="*/ 128225 h 513723"/>
                <a:gd name="connsiteX3880" fmla="*/ 234268 w 547998"/>
                <a:gd name="connsiteY3880" fmla="*/ 122836 h 513723"/>
                <a:gd name="connsiteX3881" fmla="*/ 234305 w 547998"/>
                <a:gd name="connsiteY3881" fmla="*/ 123454 h 513723"/>
                <a:gd name="connsiteX3882" fmla="*/ 246932 w 547998"/>
                <a:gd name="connsiteY3882" fmla="*/ 144216 h 513723"/>
                <a:gd name="connsiteX3883" fmla="*/ 245833 w 547998"/>
                <a:gd name="connsiteY3883" fmla="*/ 124360 h 513723"/>
                <a:gd name="connsiteX3884" fmla="*/ 256548 w 547998"/>
                <a:gd name="connsiteY3884" fmla="*/ 112456 h 513723"/>
                <a:gd name="connsiteX3885" fmla="*/ 266929 w 547998"/>
                <a:gd name="connsiteY3885" fmla="*/ 118802 h 513723"/>
                <a:gd name="connsiteX3886" fmla="*/ 261021 w 547998"/>
                <a:gd name="connsiteY3886" fmla="*/ 109922 h 513723"/>
                <a:gd name="connsiteX3887" fmla="*/ 259606 w 547998"/>
                <a:gd name="connsiteY3887" fmla="*/ 102344 h 513723"/>
                <a:gd name="connsiteX3888" fmla="*/ 260549 w 547998"/>
                <a:gd name="connsiteY3888" fmla="*/ 96479 h 513723"/>
                <a:gd name="connsiteX3889" fmla="*/ 264654 w 547998"/>
                <a:gd name="connsiteY3889" fmla="*/ 85938 h 513723"/>
                <a:gd name="connsiteX3890" fmla="*/ 263083 w 547998"/>
                <a:gd name="connsiteY3890" fmla="*/ 95917 h 513723"/>
                <a:gd name="connsiteX3891" fmla="*/ 264546 w 547998"/>
                <a:gd name="connsiteY3891" fmla="*/ 93605 h 513723"/>
                <a:gd name="connsiteX3892" fmla="*/ 264966 w 547998"/>
                <a:gd name="connsiteY3892" fmla="*/ 99362 h 513723"/>
                <a:gd name="connsiteX3893" fmla="*/ 269401 w 547998"/>
                <a:gd name="connsiteY3893" fmla="*/ 105255 h 513723"/>
                <a:gd name="connsiteX3894" fmla="*/ 271977 w 547998"/>
                <a:gd name="connsiteY3894" fmla="*/ 106643 h 513723"/>
                <a:gd name="connsiteX3895" fmla="*/ 271977 w 547998"/>
                <a:gd name="connsiteY3895" fmla="*/ 108417 h 513723"/>
                <a:gd name="connsiteX3896" fmla="*/ 274431 w 547998"/>
                <a:gd name="connsiteY3896" fmla="*/ 118325 h 513723"/>
                <a:gd name="connsiteX3897" fmla="*/ 274761 w 547998"/>
                <a:gd name="connsiteY3897" fmla="*/ 116726 h 513723"/>
                <a:gd name="connsiteX3898" fmla="*/ 276469 w 547998"/>
                <a:gd name="connsiteY3898" fmla="*/ 108072 h 513723"/>
                <a:gd name="connsiteX3899" fmla="*/ 282905 w 547998"/>
                <a:gd name="connsiteY3899" fmla="*/ 109710 h 513723"/>
                <a:gd name="connsiteX3900" fmla="*/ 293286 w 547998"/>
                <a:gd name="connsiteY3900" fmla="*/ 108733 h 513723"/>
                <a:gd name="connsiteX3901" fmla="*/ 290568 w 547998"/>
                <a:gd name="connsiteY3901" fmla="*/ 109205 h 513723"/>
                <a:gd name="connsiteX3902" fmla="*/ 272732 w 547998"/>
                <a:gd name="connsiteY3902" fmla="*/ 88604 h 513723"/>
                <a:gd name="connsiteX3903" fmla="*/ 274039 w 547998"/>
                <a:gd name="connsiteY3903" fmla="*/ 82682 h 513723"/>
                <a:gd name="connsiteX3904" fmla="*/ 273535 w 547998"/>
                <a:gd name="connsiteY3904" fmla="*/ 78804 h 513723"/>
                <a:gd name="connsiteX3905" fmla="*/ 275795 w 547998"/>
                <a:gd name="connsiteY3905" fmla="*/ 70980 h 513723"/>
                <a:gd name="connsiteX3906" fmla="*/ 279683 w 547998"/>
                <a:gd name="connsiteY3906" fmla="*/ 68508 h 513723"/>
                <a:gd name="connsiteX3907" fmla="*/ 274492 w 547998"/>
                <a:gd name="connsiteY3907" fmla="*/ 70301 h 513723"/>
                <a:gd name="connsiteX3908" fmla="*/ 267594 w 547998"/>
                <a:gd name="connsiteY3908" fmla="*/ 78190 h 513723"/>
                <a:gd name="connsiteX3909" fmla="*/ 257431 w 547998"/>
                <a:gd name="connsiteY3909" fmla="*/ 80837 h 513723"/>
                <a:gd name="connsiteX3910" fmla="*/ 259228 w 547998"/>
                <a:gd name="connsiteY3910" fmla="*/ 80422 h 513723"/>
                <a:gd name="connsiteX3911" fmla="*/ 267679 w 547998"/>
                <a:gd name="connsiteY3911" fmla="*/ 74500 h 513723"/>
                <a:gd name="connsiteX3912" fmla="*/ 277163 w 547998"/>
                <a:gd name="connsiteY3912" fmla="*/ 63455 h 513723"/>
                <a:gd name="connsiteX3913" fmla="*/ 283066 w 547998"/>
                <a:gd name="connsiteY3913" fmla="*/ 61176 h 513723"/>
                <a:gd name="connsiteX3914" fmla="*/ 286694 w 547998"/>
                <a:gd name="connsiteY3914" fmla="*/ 60940 h 513723"/>
                <a:gd name="connsiteX3915" fmla="*/ 287893 w 547998"/>
                <a:gd name="connsiteY3915" fmla="*/ 60119 h 513723"/>
                <a:gd name="connsiteX3916" fmla="*/ 281509 w 547998"/>
                <a:gd name="connsiteY3916" fmla="*/ 58788 h 513723"/>
                <a:gd name="connsiteX3917" fmla="*/ 252990 w 547998"/>
                <a:gd name="connsiteY3917" fmla="*/ 70075 h 513723"/>
                <a:gd name="connsiteX3918" fmla="*/ 273681 w 547998"/>
                <a:gd name="connsiteY3918" fmla="*/ 61907 h 513723"/>
                <a:gd name="connsiteX3919" fmla="*/ 247758 w 547998"/>
                <a:gd name="connsiteY3919" fmla="*/ 78370 h 513723"/>
                <a:gd name="connsiteX3920" fmla="*/ 242445 w 547998"/>
                <a:gd name="connsiteY3920" fmla="*/ 89288 h 513723"/>
                <a:gd name="connsiteX3921" fmla="*/ 274908 w 547998"/>
                <a:gd name="connsiteY3921" fmla="*/ 54881 h 513723"/>
                <a:gd name="connsiteX3922" fmla="*/ 270005 w 547998"/>
                <a:gd name="connsiteY3922" fmla="*/ 51923 h 513723"/>
                <a:gd name="connsiteX3923" fmla="*/ 257525 w 547998"/>
                <a:gd name="connsiteY3923" fmla="*/ 42566 h 513723"/>
                <a:gd name="connsiteX3924" fmla="*/ 263145 w 547998"/>
                <a:gd name="connsiteY3924" fmla="*/ 39239 h 513723"/>
                <a:gd name="connsiteX3925" fmla="*/ 243020 w 547998"/>
                <a:gd name="connsiteY3925" fmla="*/ 51979 h 513723"/>
                <a:gd name="connsiteX3926" fmla="*/ 242789 w 547998"/>
                <a:gd name="connsiteY3926" fmla="*/ 43047 h 513723"/>
                <a:gd name="connsiteX3927" fmla="*/ 261224 w 547998"/>
                <a:gd name="connsiteY3927" fmla="*/ 34365 h 513723"/>
                <a:gd name="connsiteX3928" fmla="*/ 244634 w 547998"/>
                <a:gd name="connsiteY3928" fmla="*/ 39084 h 513723"/>
                <a:gd name="connsiteX3929" fmla="*/ 259842 w 547998"/>
                <a:gd name="connsiteY3929" fmla="*/ 32006 h 513723"/>
                <a:gd name="connsiteX3930" fmla="*/ 270222 w 547998"/>
                <a:gd name="connsiteY3930" fmla="*/ 7121 h 513723"/>
                <a:gd name="connsiteX3931" fmla="*/ 268632 w 547998"/>
                <a:gd name="connsiteY3931" fmla="*/ 666 h 513723"/>
                <a:gd name="connsiteX3932" fmla="*/ 254821 w 547998"/>
                <a:gd name="connsiteY3932" fmla="*/ 27561 h 513723"/>
                <a:gd name="connsiteX3933" fmla="*/ 248999 w 547998"/>
                <a:gd name="connsiteY3933" fmla="*/ 14722 h 513723"/>
                <a:gd name="connsiteX3934" fmla="*/ 252240 w 547998"/>
                <a:gd name="connsiteY3934" fmla="*/ 27670 h 513723"/>
                <a:gd name="connsiteX3935" fmla="*/ 241520 w 547998"/>
                <a:gd name="connsiteY3935" fmla="*/ 4469 h 513723"/>
                <a:gd name="connsiteX3936" fmla="*/ 251339 w 547998"/>
                <a:gd name="connsiteY3936" fmla="*/ 1350 h 513723"/>
                <a:gd name="connsiteX3937" fmla="*/ 251419 w 547998"/>
                <a:gd name="connsiteY3937" fmla="*/ 8565 h 513723"/>
                <a:gd name="connsiteX3938" fmla="*/ 255628 w 547998"/>
                <a:gd name="connsiteY3938" fmla="*/ 567 h 513723"/>
                <a:gd name="connsiteX3939" fmla="*/ 261111 w 547998"/>
                <a:gd name="connsiteY3939" fmla="*/ 15 h 513723"/>
                <a:gd name="connsiteX3940" fmla="*/ 235631 w 547998"/>
                <a:gd name="connsiteY3940" fmla="*/ 5847 h 513723"/>
                <a:gd name="connsiteX3941" fmla="*/ 235655 w 547998"/>
                <a:gd name="connsiteY3941" fmla="*/ 7480 h 513723"/>
                <a:gd name="connsiteX3942" fmla="*/ 246507 w 547998"/>
                <a:gd name="connsiteY3942" fmla="*/ 26632 h 513723"/>
                <a:gd name="connsiteX3943" fmla="*/ 231923 w 547998"/>
                <a:gd name="connsiteY3943" fmla="*/ 9952 h 513723"/>
                <a:gd name="connsiteX3944" fmla="*/ 227030 w 547998"/>
                <a:gd name="connsiteY3944" fmla="*/ 11736 h 513723"/>
                <a:gd name="connsiteX3945" fmla="*/ 227973 w 547998"/>
                <a:gd name="connsiteY3945" fmla="*/ 13198 h 513723"/>
                <a:gd name="connsiteX3946" fmla="*/ 243167 w 547998"/>
                <a:gd name="connsiteY3946" fmla="*/ 28071 h 513723"/>
                <a:gd name="connsiteX3947" fmla="*/ 226180 w 547998"/>
                <a:gd name="connsiteY3947" fmla="*/ 15072 h 513723"/>
                <a:gd name="connsiteX3948" fmla="*/ 221344 w 547998"/>
                <a:gd name="connsiteY3948" fmla="*/ 17648 h 513723"/>
                <a:gd name="connsiteX3949" fmla="*/ 236915 w 547998"/>
                <a:gd name="connsiteY3949" fmla="*/ 30265 h 513723"/>
                <a:gd name="connsiteX3950" fmla="*/ 221032 w 547998"/>
                <a:gd name="connsiteY3950" fmla="*/ 21300 h 513723"/>
                <a:gd name="connsiteX3951" fmla="*/ 215965 w 547998"/>
                <a:gd name="connsiteY3951" fmla="*/ 26150 h 513723"/>
                <a:gd name="connsiteX3952" fmla="*/ 228403 w 547998"/>
                <a:gd name="connsiteY3952" fmla="*/ 30397 h 513723"/>
                <a:gd name="connsiteX3953" fmla="*/ 215016 w 547998"/>
                <a:gd name="connsiteY3953" fmla="*/ 28212 h 513723"/>
                <a:gd name="connsiteX3954" fmla="*/ 214450 w 547998"/>
                <a:gd name="connsiteY3954" fmla="*/ 35554 h 513723"/>
                <a:gd name="connsiteX3955" fmla="*/ 234820 w 547998"/>
                <a:gd name="connsiteY3955" fmla="*/ 34611 h 513723"/>
                <a:gd name="connsiteX3956" fmla="*/ 213922 w 547998"/>
                <a:gd name="connsiteY3956" fmla="*/ 37635 h 513723"/>
                <a:gd name="connsiteX3957" fmla="*/ 210925 w 547998"/>
                <a:gd name="connsiteY3957" fmla="*/ 45831 h 513723"/>
                <a:gd name="connsiteX3958" fmla="*/ 225255 w 547998"/>
                <a:gd name="connsiteY3958" fmla="*/ 39697 h 513723"/>
                <a:gd name="connsiteX3959" fmla="*/ 212044 w 547998"/>
                <a:gd name="connsiteY3959" fmla="*/ 48006 h 513723"/>
                <a:gd name="connsiteX3960" fmla="*/ 257676 w 547998"/>
                <a:gd name="connsiteY3960" fmla="*/ 75270 h 513723"/>
                <a:gd name="connsiteX3961" fmla="*/ 259091 w 547998"/>
                <a:gd name="connsiteY3961" fmla="*/ 74600 h 513723"/>
                <a:gd name="connsiteX3962" fmla="*/ 265943 w 547998"/>
                <a:gd name="connsiteY3962" fmla="*/ 69961 h 513723"/>
                <a:gd name="connsiteX3963" fmla="*/ 259776 w 547998"/>
                <a:gd name="connsiteY3963" fmla="*/ 76713 h 513723"/>
                <a:gd name="connsiteX3964" fmla="*/ 255817 w 547998"/>
                <a:gd name="connsiteY3964" fmla="*/ 78554 h 513723"/>
                <a:gd name="connsiteX3965" fmla="*/ 251844 w 547998"/>
                <a:gd name="connsiteY3965" fmla="*/ 81592 h 513723"/>
                <a:gd name="connsiteX3966" fmla="*/ 257681 w 547998"/>
                <a:gd name="connsiteY3966" fmla="*/ 75279 h 513723"/>
                <a:gd name="connsiteX3967" fmla="*/ 249051 w 547998"/>
                <a:gd name="connsiteY3967" fmla="*/ 97215 h 513723"/>
                <a:gd name="connsiteX3968" fmla="*/ 260847 w 547998"/>
                <a:gd name="connsiteY3968" fmla="*/ 84537 h 513723"/>
                <a:gd name="connsiteX3969" fmla="*/ 253948 w 547998"/>
                <a:gd name="connsiteY3969" fmla="*/ 96304 h 513723"/>
                <a:gd name="connsiteX3970" fmla="*/ 252174 w 547998"/>
                <a:gd name="connsiteY3970" fmla="*/ 100910 h 513723"/>
                <a:gd name="connsiteX3971" fmla="*/ 241322 w 547998"/>
                <a:gd name="connsiteY3971" fmla="*/ 111960 h 513723"/>
                <a:gd name="connsiteX3972" fmla="*/ 249051 w 547998"/>
                <a:gd name="connsiteY3972" fmla="*/ 97215 h 513723"/>
                <a:gd name="connsiteX3973" fmla="*/ 325372 w 547998"/>
                <a:gd name="connsiteY3973" fmla="*/ 110186 h 513723"/>
                <a:gd name="connsiteX3974" fmla="*/ 332449 w 547998"/>
                <a:gd name="connsiteY3974" fmla="*/ 113560 h 513723"/>
                <a:gd name="connsiteX3975" fmla="*/ 332756 w 547998"/>
                <a:gd name="connsiteY3975" fmla="*/ 111956 h 513723"/>
                <a:gd name="connsiteX3976" fmla="*/ 331628 w 547998"/>
                <a:gd name="connsiteY3976" fmla="*/ 110540 h 513723"/>
                <a:gd name="connsiteX3977" fmla="*/ 328693 w 547998"/>
                <a:gd name="connsiteY3977" fmla="*/ 108539 h 513723"/>
                <a:gd name="connsiteX3978" fmla="*/ 327396 w 547998"/>
                <a:gd name="connsiteY3978" fmla="*/ 107761 h 513723"/>
                <a:gd name="connsiteX3979" fmla="*/ 325324 w 547998"/>
                <a:gd name="connsiteY3979" fmla="*/ 108138 h 513723"/>
                <a:gd name="connsiteX3980" fmla="*/ 321342 w 547998"/>
                <a:gd name="connsiteY3980" fmla="*/ 109318 h 513723"/>
                <a:gd name="connsiteX3981" fmla="*/ 320054 w 547998"/>
                <a:gd name="connsiteY3981" fmla="*/ 110049 h 513723"/>
                <a:gd name="connsiteX3982" fmla="*/ 319308 w 547998"/>
                <a:gd name="connsiteY3982" fmla="*/ 114258 h 513723"/>
                <a:gd name="connsiteX3983" fmla="*/ 325372 w 547998"/>
                <a:gd name="connsiteY3983" fmla="*/ 110196 h 513723"/>
                <a:gd name="connsiteX3984" fmla="*/ 319148 w 547998"/>
                <a:gd name="connsiteY3984" fmla="*/ 120482 h 513723"/>
                <a:gd name="connsiteX3985" fmla="*/ 321318 w 547998"/>
                <a:gd name="connsiteY3985" fmla="*/ 124469 h 513723"/>
                <a:gd name="connsiteX3986" fmla="*/ 323824 w 547998"/>
                <a:gd name="connsiteY3986" fmla="*/ 127111 h 513723"/>
                <a:gd name="connsiteX3987" fmla="*/ 323871 w 547998"/>
                <a:gd name="connsiteY3987" fmla="*/ 133245 h 513723"/>
                <a:gd name="connsiteX3988" fmla="*/ 323961 w 547998"/>
                <a:gd name="connsiteY3988" fmla="*/ 145938 h 513723"/>
                <a:gd name="connsiteX3989" fmla="*/ 325154 w 547998"/>
                <a:gd name="connsiteY3989" fmla="*/ 142611 h 513723"/>
                <a:gd name="connsiteX3990" fmla="*/ 325154 w 547998"/>
                <a:gd name="connsiteY3990" fmla="*/ 123473 h 513723"/>
                <a:gd name="connsiteX3991" fmla="*/ 329212 w 547998"/>
                <a:gd name="connsiteY3991" fmla="*/ 125313 h 513723"/>
                <a:gd name="connsiteX3992" fmla="*/ 329495 w 547998"/>
                <a:gd name="connsiteY3992" fmla="*/ 147467 h 513723"/>
                <a:gd name="connsiteX3993" fmla="*/ 335964 w 547998"/>
                <a:gd name="connsiteY3993" fmla="*/ 141158 h 513723"/>
                <a:gd name="connsiteX3994" fmla="*/ 333497 w 547998"/>
                <a:gd name="connsiteY3994" fmla="*/ 128041 h 513723"/>
                <a:gd name="connsiteX3995" fmla="*/ 330401 w 547998"/>
                <a:gd name="connsiteY3995" fmla="*/ 122152 h 513723"/>
                <a:gd name="connsiteX3996" fmla="*/ 328240 w 547998"/>
                <a:gd name="connsiteY3996" fmla="*/ 120302 h 513723"/>
                <a:gd name="connsiteX3997" fmla="*/ 324145 w 547998"/>
                <a:gd name="connsiteY3997" fmla="*/ 117868 h 513723"/>
                <a:gd name="connsiteX3998" fmla="*/ 321748 w 547998"/>
                <a:gd name="connsiteY3998" fmla="*/ 118302 h 513723"/>
                <a:gd name="connsiteX3999" fmla="*/ 320568 w 547998"/>
                <a:gd name="connsiteY3999" fmla="*/ 117198 h 513723"/>
                <a:gd name="connsiteX4000" fmla="*/ 324503 w 547998"/>
                <a:gd name="connsiteY4000" fmla="*/ 114947 h 513723"/>
                <a:gd name="connsiteX4001" fmla="*/ 329274 w 547998"/>
                <a:gd name="connsiteY4001" fmla="*/ 116179 h 513723"/>
                <a:gd name="connsiteX4002" fmla="*/ 330307 w 547998"/>
                <a:gd name="connsiteY4002" fmla="*/ 116018 h 513723"/>
                <a:gd name="connsiteX4003" fmla="*/ 323371 w 547998"/>
                <a:gd name="connsiteY4003" fmla="*/ 112588 h 513723"/>
                <a:gd name="connsiteX4004" fmla="*/ 320540 w 547998"/>
                <a:gd name="connsiteY4004" fmla="*/ 115173 h 513723"/>
                <a:gd name="connsiteX4005" fmla="*/ 319456 w 547998"/>
                <a:gd name="connsiteY4005" fmla="*/ 115550 h 513723"/>
                <a:gd name="connsiteX4006" fmla="*/ 319247 w 547998"/>
                <a:gd name="connsiteY4006" fmla="*/ 115405 h 513723"/>
                <a:gd name="connsiteX4007" fmla="*/ 319162 w 547998"/>
                <a:gd name="connsiteY4007" fmla="*/ 120482 h 513723"/>
                <a:gd name="connsiteX4008" fmla="*/ 359693 w 547998"/>
                <a:gd name="connsiteY4008" fmla="*/ 197199 h 513723"/>
                <a:gd name="connsiteX4009" fmla="*/ 351672 w 547998"/>
                <a:gd name="connsiteY4009" fmla="*/ 210354 h 513723"/>
                <a:gd name="connsiteX4010" fmla="*/ 338536 w 547998"/>
                <a:gd name="connsiteY4010" fmla="*/ 237598 h 513723"/>
                <a:gd name="connsiteX4011" fmla="*/ 347907 w 547998"/>
                <a:gd name="connsiteY4011" fmla="*/ 224061 h 513723"/>
                <a:gd name="connsiteX4012" fmla="*/ 274290 w 547998"/>
                <a:gd name="connsiteY4012" fmla="*/ 235348 h 513723"/>
                <a:gd name="connsiteX4013" fmla="*/ 274290 w 547998"/>
                <a:gd name="connsiteY4013" fmla="*/ 235820 h 513723"/>
                <a:gd name="connsiteX4014" fmla="*/ 279890 w 547998"/>
                <a:gd name="connsiteY4014" fmla="*/ 237089 h 513723"/>
                <a:gd name="connsiteX4015" fmla="*/ 274290 w 547998"/>
                <a:gd name="connsiteY4015" fmla="*/ 235343 h 513723"/>
                <a:gd name="connsiteX4016" fmla="*/ 255741 w 547998"/>
                <a:gd name="connsiteY4016" fmla="*/ 238613 h 513723"/>
                <a:gd name="connsiteX4017" fmla="*/ 257157 w 547998"/>
                <a:gd name="connsiteY4017" fmla="*/ 240552 h 513723"/>
                <a:gd name="connsiteX4018" fmla="*/ 257582 w 547998"/>
                <a:gd name="connsiteY4018" fmla="*/ 240552 h 513723"/>
                <a:gd name="connsiteX4019" fmla="*/ 256023 w 547998"/>
                <a:gd name="connsiteY4019" fmla="*/ 238620 h 513723"/>
                <a:gd name="connsiteX4020" fmla="*/ 255732 w 547998"/>
                <a:gd name="connsiteY4020" fmla="*/ 238613 h 513723"/>
                <a:gd name="connsiteX4021" fmla="*/ 264716 w 547998"/>
                <a:gd name="connsiteY4021" fmla="*/ 234994 h 513723"/>
                <a:gd name="connsiteX4022" fmla="*/ 264128 w 547998"/>
                <a:gd name="connsiteY4022" fmla="*/ 234209 h 513723"/>
                <a:gd name="connsiteX4023" fmla="*/ 263343 w 547998"/>
                <a:gd name="connsiteY4023" fmla="*/ 234796 h 513723"/>
                <a:gd name="connsiteX4024" fmla="*/ 263343 w 547998"/>
                <a:gd name="connsiteY4024" fmla="*/ 234994 h 513723"/>
                <a:gd name="connsiteX4025" fmla="*/ 263931 w 547998"/>
                <a:gd name="connsiteY4025" fmla="*/ 235779 h 513723"/>
                <a:gd name="connsiteX4026" fmla="*/ 264716 w 547998"/>
                <a:gd name="connsiteY4026" fmla="*/ 235191 h 513723"/>
                <a:gd name="connsiteX4027" fmla="*/ 264716 w 547998"/>
                <a:gd name="connsiteY4027" fmla="*/ 234994 h 513723"/>
                <a:gd name="connsiteX4028" fmla="*/ 393152 w 547998"/>
                <a:gd name="connsiteY4028" fmla="*/ 217446 h 513723"/>
                <a:gd name="connsiteX4029" fmla="*/ 392010 w 547998"/>
                <a:gd name="connsiteY4029" fmla="*/ 218475 h 513723"/>
                <a:gd name="connsiteX4030" fmla="*/ 390595 w 547998"/>
                <a:gd name="connsiteY4030" fmla="*/ 223429 h 513723"/>
                <a:gd name="connsiteX4031" fmla="*/ 394634 w 547998"/>
                <a:gd name="connsiteY4031" fmla="*/ 220126 h 513723"/>
                <a:gd name="connsiteX4032" fmla="*/ 393157 w 547998"/>
                <a:gd name="connsiteY4032" fmla="*/ 217460 h 513723"/>
                <a:gd name="connsiteX4033" fmla="*/ 260134 w 547998"/>
                <a:gd name="connsiteY4033" fmla="*/ 239240 h 513723"/>
                <a:gd name="connsiteX4034" fmla="*/ 266131 w 547998"/>
                <a:gd name="connsiteY4034" fmla="*/ 239240 h 513723"/>
                <a:gd name="connsiteX4035" fmla="*/ 266131 w 547998"/>
                <a:gd name="connsiteY4035" fmla="*/ 238655 h 513723"/>
                <a:gd name="connsiteX4036" fmla="*/ 259691 w 547998"/>
                <a:gd name="connsiteY4036" fmla="*/ 238655 h 513723"/>
                <a:gd name="connsiteX4037" fmla="*/ 250485 w 547998"/>
                <a:gd name="connsiteY4037" fmla="*/ 124653 h 513723"/>
                <a:gd name="connsiteX4038" fmla="*/ 247526 w 547998"/>
                <a:gd name="connsiteY4038" fmla="*/ 127673 h 513723"/>
                <a:gd name="connsiteX4039" fmla="*/ 256383 w 547998"/>
                <a:gd name="connsiteY4039" fmla="*/ 132995 h 513723"/>
                <a:gd name="connsiteX4040" fmla="*/ 257129 w 547998"/>
                <a:gd name="connsiteY4040" fmla="*/ 133080 h 513723"/>
                <a:gd name="connsiteX4041" fmla="*/ 250485 w 547998"/>
                <a:gd name="connsiteY4041" fmla="*/ 124658 h 513723"/>
                <a:gd name="connsiteX4042" fmla="*/ 209982 w 547998"/>
                <a:gd name="connsiteY4042" fmla="*/ 237598 h 513723"/>
                <a:gd name="connsiteX4043" fmla="*/ 196846 w 547998"/>
                <a:gd name="connsiteY4043" fmla="*/ 210354 h 513723"/>
                <a:gd name="connsiteX4044" fmla="*/ 188824 w 547998"/>
                <a:gd name="connsiteY4044" fmla="*/ 197199 h 513723"/>
                <a:gd name="connsiteX4045" fmla="*/ 200620 w 547998"/>
                <a:gd name="connsiteY4045" fmla="*/ 224061 h 513723"/>
                <a:gd name="connsiteX4046" fmla="*/ 370456 w 547998"/>
                <a:gd name="connsiteY4046" fmla="*/ 218314 h 513723"/>
                <a:gd name="connsiteX4047" fmla="*/ 367937 w 547998"/>
                <a:gd name="connsiteY4047" fmla="*/ 218314 h 513723"/>
                <a:gd name="connsiteX4048" fmla="*/ 367937 w 547998"/>
                <a:gd name="connsiteY4048" fmla="*/ 221853 h 513723"/>
                <a:gd name="connsiteX4049" fmla="*/ 370456 w 547998"/>
                <a:gd name="connsiteY4049" fmla="*/ 221853 h 513723"/>
                <a:gd name="connsiteX4050" fmla="*/ 354635 w 547998"/>
                <a:gd name="connsiteY4050" fmla="*/ 221853 h 513723"/>
                <a:gd name="connsiteX4051" fmla="*/ 357155 w 547998"/>
                <a:gd name="connsiteY4051" fmla="*/ 221853 h 513723"/>
                <a:gd name="connsiteX4052" fmla="*/ 357155 w 547998"/>
                <a:gd name="connsiteY4052" fmla="*/ 218314 h 513723"/>
                <a:gd name="connsiteX4053" fmla="*/ 354635 w 547998"/>
                <a:gd name="connsiteY4053" fmla="*/ 218314 h 513723"/>
                <a:gd name="connsiteX4054" fmla="*/ 239741 w 547998"/>
                <a:gd name="connsiteY4054" fmla="*/ 161532 h 513723"/>
                <a:gd name="connsiteX4055" fmla="*/ 283910 w 547998"/>
                <a:gd name="connsiteY4055" fmla="*/ 129267 h 513723"/>
                <a:gd name="connsiteX4056" fmla="*/ 261469 w 547998"/>
                <a:gd name="connsiteY4056" fmla="*/ 167728 h 513723"/>
                <a:gd name="connsiteX4057" fmla="*/ 271737 w 547998"/>
                <a:gd name="connsiteY4057" fmla="*/ 167926 h 513723"/>
                <a:gd name="connsiteX4058" fmla="*/ 287596 w 547998"/>
                <a:gd name="connsiteY4058" fmla="*/ 129428 h 513723"/>
                <a:gd name="connsiteX4059" fmla="*/ 288818 w 547998"/>
                <a:gd name="connsiteY4059" fmla="*/ 142319 h 513723"/>
                <a:gd name="connsiteX4060" fmla="*/ 279206 w 547998"/>
                <a:gd name="connsiteY4060" fmla="*/ 168407 h 513723"/>
                <a:gd name="connsiteX4061" fmla="*/ 290059 w 547998"/>
                <a:gd name="connsiteY4061" fmla="*/ 166992 h 513723"/>
                <a:gd name="connsiteX4062" fmla="*/ 293168 w 547998"/>
                <a:gd name="connsiteY4062" fmla="*/ 134137 h 513723"/>
                <a:gd name="connsiteX4063" fmla="*/ 296263 w 547998"/>
                <a:gd name="connsiteY4063" fmla="*/ 165510 h 513723"/>
                <a:gd name="connsiteX4064" fmla="*/ 302138 w 547998"/>
                <a:gd name="connsiteY4064" fmla="*/ 163656 h 513723"/>
                <a:gd name="connsiteX4065" fmla="*/ 300430 w 547998"/>
                <a:gd name="connsiteY4065" fmla="*/ 140063 h 513723"/>
                <a:gd name="connsiteX4066" fmla="*/ 305663 w 547998"/>
                <a:gd name="connsiteY4066" fmla="*/ 162278 h 513723"/>
                <a:gd name="connsiteX4067" fmla="*/ 308923 w 547998"/>
                <a:gd name="connsiteY4067" fmla="*/ 160862 h 513723"/>
                <a:gd name="connsiteX4068" fmla="*/ 309008 w 547998"/>
                <a:gd name="connsiteY4068" fmla="*/ 154969 h 513723"/>
                <a:gd name="connsiteX4069" fmla="*/ 301520 w 547998"/>
                <a:gd name="connsiteY4069" fmla="*/ 134562 h 513723"/>
                <a:gd name="connsiteX4070" fmla="*/ 297773 w 547998"/>
                <a:gd name="connsiteY4070" fmla="*/ 132471 h 513723"/>
                <a:gd name="connsiteX4071" fmla="*/ 292658 w 547998"/>
                <a:gd name="connsiteY4071" fmla="*/ 130051 h 513723"/>
                <a:gd name="connsiteX4072" fmla="*/ 287468 w 547998"/>
                <a:gd name="connsiteY4072" fmla="*/ 128730 h 513723"/>
                <a:gd name="connsiteX4073" fmla="*/ 280131 w 547998"/>
                <a:gd name="connsiteY4073" fmla="*/ 126328 h 513723"/>
                <a:gd name="connsiteX4074" fmla="*/ 270482 w 547998"/>
                <a:gd name="connsiteY4074" fmla="*/ 151204 h 513723"/>
                <a:gd name="connsiteX4075" fmla="*/ 206117 w 547998"/>
                <a:gd name="connsiteY4075" fmla="*/ 134967 h 513723"/>
                <a:gd name="connsiteX4076" fmla="*/ 239746 w 547998"/>
                <a:gd name="connsiteY4076" fmla="*/ 161518 h 513723"/>
                <a:gd name="connsiteX4077" fmla="*/ 214955 w 547998"/>
                <a:gd name="connsiteY4077" fmla="*/ 66640 h 513723"/>
                <a:gd name="connsiteX4078" fmla="*/ 221415 w 547998"/>
                <a:gd name="connsiteY4078" fmla="*/ 76242 h 513723"/>
                <a:gd name="connsiteX4079" fmla="*/ 215172 w 547998"/>
                <a:gd name="connsiteY4079" fmla="*/ 64719 h 513723"/>
                <a:gd name="connsiteX4080" fmla="*/ 214936 w 547998"/>
                <a:gd name="connsiteY4080" fmla="*/ 66640 h 513723"/>
                <a:gd name="connsiteX4081" fmla="*/ 290950 w 547998"/>
                <a:gd name="connsiteY4081" fmla="*/ 240557 h 513723"/>
                <a:gd name="connsiteX4082" fmla="*/ 291375 w 547998"/>
                <a:gd name="connsiteY4082" fmla="*/ 240557 h 513723"/>
                <a:gd name="connsiteX4083" fmla="*/ 292791 w 547998"/>
                <a:gd name="connsiteY4083" fmla="*/ 238618 h 513723"/>
                <a:gd name="connsiteX4084" fmla="*/ 290934 w 547998"/>
                <a:gd name="connsiteY4084" fmla="*/ 240265 h 513723"/>
                <a:gd name="connsiteX4085" fmla="*/ 290941 w 547998"/>
                <a:gd name="connsiteY4085" fmla="*/ 240557 h 513723"/>
                <a:gd name="connsiteX4086" fmla="*/ 274931 w 547998"/>
                <a:gd name="connsiteY4086" fmla="*/ 230870 h 513723"/>
                <a:gd name="connsiteX4087" fmla="*/ 274343 w 547998"/>
                <a:gd name="connsiteY4087" fmla="*/ 230085 h 513723"/>
                <a:gd name="connsiteX4088" fmla="*/ 273558 w 547998"/>
                <a:gd name="connsiteY4088" fmla="*/ 230672 h 513723"/>
                <a:gd name="connsiteX4089" fmla="*/ 273558 w 547998"/>
                <a:gd name="connsiteY4089" fmla="*/ 230870 h 513723"/>
                <a:gd name="connsiteX4090" fmla="*/ 274146 w 547998"/>
                <a:gd name="connsiteY4090" fmla="*/ 231655 h 513723"/>
                <a:gd name="connsiteX4091" fmla="*/ 274931 w 547998"/>
                <a:gd name="connsiteY4091" fmla="*/ 231068 h 513723"/>
                <a:gd name="connsiteX4092" fmla="*/ 274931 w 547998"/>
                <a:gd name="connsiteY4092" fmla="*/ 230870 h 513723"/>
                <a:gd name="connsiteX4093" fmla="*/ 274242 w 547998"/>
                <a:gd name="connsiteY4093" fmla="*/ 235820 h 513723"/>
                <a:gd name="connsiteX4094" fmla="*/ 274242 w 547998"/>
                <a:gd name="connsiteY4094" fmla="*/ 235348 h 513723"/>
                <a:gd name="connsiteX4095" fmla="*/ 268642 w 547998"/>
                <a:gd name="connsiteY4095" fmla="*/ 237094 h 513723"/>
                <a:gd name="connsiteX4096" fmla="*/ 274242 w 547998"/>
                <a:gd name="connsiteY4096" fmla="*/ 235824 h 513723"/>
                <a:gd name="connsiteX4097" fmla="*/ 285194 w 547998"/>
                <a:gd name="connsiteY4097" fmla="*/ 234994 h 513723"/>
                <a:gd name="connsiteX4098" fmla="*/ 284606 w 547998"/>
                <a:gd name="connsiteY4098" fmla="*/ 234209 h 513723"/>
                <a:gd name="connsiteX4099" fmla="*/ 283821 w 547998"/>
                <a:gd name="connsiteY4099" fmla="*/ 234796 h 513723"/>
                <a:gd name="connsiteX4100" fmla="*/ 283821 w 547998"/>
                <a:gd name="connsiteY4100" fmla="*/ 234994 h 513723"/>
                <a:gd name="connsiteX4101" fmla="*/ 284409 w 547998"/>
                <a:gd name="connsiteY4101" fmla="*/ 235779 h 513723"/>
                <a:gd name="connsiteX4102" fmla="*/ 285194 w 547998"/>
                <a:gd name="connsiteY4102" fmla="*/ 235191 h 513723"/>
                <a:gd name="connsiteX4103" fmla="*/ 285194 w 547998"/>
                <a:gd name="connsiteY4103" fmla="*/ 234994 h 513723"/>
                <a:gd name="connsiteX4104" fmla="*/ 282419 w 547998"/>
                <a:gd name="connsiteY4104" fmla="*/ 239212 h 513723"/>
                <a:gd name="connsiteX4105" fmla="*/ 288412 w 547998"/>
                <a:gd name="connsiteY4105" fmla="*/ 239212 h 513723"/>
                <a:gd name="connsiteX4106" fmla="*/ 288855 w 547998"/>
                <a:gd name="connsiteY4106" fmla="*/ 238627 h 513723"/>
                <a:gd name="connsiteX4107" fmla="*/ 282419 w 547998"/>
                <a:gd name="connsiteY4107" fmla="*/ 238627 h 513723"/>
                <a:gd name="connsiteX4108" fmla="*/ 407213 w 547998"/>
                <a:gd name="connsiteY4108" fmla="*/ 232701 h 513723"/>
                <a:gd name="connsiteX4109" fmla="*/ 405085 w 547998"/>
                <a:gd name="connsiteY4109" fmla="*/ 232701 h 513723"/>
                <a:gd name="connsiteX4110" fmla="*/ 403698 w 547998"/>
                <a:gd name="connsiteY4110" fmla="*/ 233611 h 513723"/>
                <a:gd name="connsiteX4111" fmla="*/ 403830 w 547998"/>
                <a:gd name="connsiteY4111" fmla="*/ 233876 h 513723"/>
                <a:gd name="connsiteX4112" fmla="*/ 405156 w 547998"/>
                <a:gd name="connsiteY4112" fmla="*/ 233003 h 513723"/>
                <a:gd name="connsiteX4113" fmla="*/ 407213 w 547998"/>
                <a:gd name="connsiteY4113" fmla="*/ 233003 h 513723"/>
                <a:gd name="connsiteX4114" fmla="*/ 187970 w 547998"/>
                <a:gd name="connsiteY4114" fmla="*/ 257907 h 513723"/>
                <a:gd name="connsiteX4115" fmla="*/ 192217 w 547998"/>
                <a:gd name="connsiteY4115" fmla="*/ 257907 h 513723"/>
                <a:gd name="connsiteX4116" fmla="*/ 192840 w 547998"/>
                <a:gd name="connsiteY4116" fmla="*/ 256189 h 513723"/>
                <a:gd name="connsiteX4117" fmla="*/ 187333 w 547998"/>
                <a:gd name="connsiteY4117" fmla="*/ 256189 h 513723"/>
                <a:gd name="connsiteX4118" fmla="*/ 456346 w 547998"/>
                <a:gd name="connsiteY4118" fmla="*/ 206282 h 513723"/>
                <a:gd name="connsiteX4119" fmla="*/ 451717 w 547998"/>
                <a:gd name="connsiteY4119" fmla="*/ 206353 h 513723"/>
                <a:gd name="connsiteX4120" fmla="*/ 445952 w 547998"/>
                <a:gd name="connsiteY4120" fmla="*/ 211335 h 513723"/>
                <a:gd name="connsiteX4121" fmla="*/ 462348 w 547998"/>
                <a:gd name="connsiteY4121" fmla="*/ 211335 h 513723"/>
                <a:gd name="connsiteX4122" fmla="*/ 456346 w 547998"/>
                <a:gd name="connsiteY4122" fmla="*/ 206282 h 513723"/>
                <a:gd name="connsiteX4123" fmla="*/ 407213 w 547998"/>
                <a:gd name="connsiteY4123" fmla="*/ 235291 h 513723"/>
                <a:gd name="connsiteX4124" fmla="*/ 405118 w 547998"/>
                <a:gd name="connsiteY4124" fmla="*/ 235291 h 513723"/>
                <a:gd name="connsiteX4125" fmla="*/ 403703 w 547998"/>
                <a:gd name="connsiteY4125" fmla="*/ 236173 h 513723"/>
                <a:gd name="connsiteX4126" fmla="*/ 403830 w 547998"/>
                <a:gd name="connsiteY4126" fmla="*/ 236438 h 513723"/>
                <a:gd name="connsiteX4127" fmla="*/ 405156 w 547998"/>
                <a:gd name="connsiteY4127" fmla="*/ 235593 h 513723"/>
                <a:gd name="connsiteX4128" fmla="*/ 407213 w 547998"/>
                <a:gd name="connsiteY4128" fmla="*/ 235593 h 513723"/>
                <a:gd name="connsiteX4129" fmla="*/ 427375 w 547998"/>
                <a:gd name="connsiteY4129" fmla="*/ 206282 h 513723"/>
                <a:gd name="connsiteX4130" fmla="*/ 422746 w 547998"/>
                <a:gd name="connsiteY4130" fmla="*/ 206353 h 513723"/>
                <a:gd name="connsiteX4131" fmla="*/ 416985 w 547998"/>
                <a:gd name="connsiteY4131" fmla="*/ 211335 h 513723"/>
                <a:gd name="connsiteX4132" fmla="*/ 433382 w 547998"/>
                <a:gd name="connsiteY4132" fmla="*/ 211335 h 513723"/>
                <a:gd name="connsiteX4133" fmla="*/ 427361 w 547998"/>
                <a:gd name="connsiteY4133" fmla="*/ 206282 h 513723"/>
                <a:gd name="connsiteX4134" fmla="*/ 403688 w 547998"/>
                <a:gd name="connsiteY4134" fmla="*/ 238740 h 513723"/>
                <a:gd name="connsiteX4135" fmla="*/ 403811 w 547998"/>
                <a:gd name="connsiteY4135" fmla="*/ 239004 h 513723"/>
                <a:gd name="connsiteX4136" fmla="*/ 405137 w 547998"/>
                <a:gd name="connsiteY4136" fmla="*/ 238183 h 513723"/>
                <a:gd name="connsiteX4137" fmla="*/ 407213 w 547998"/>
                <a:gd name="connsiteY4137" fmla="*/ 238183 h 513723"/>
                <a:gd name="connsiteX4138" fmla="*/ 407213 w 547998"/>
                <a:gd name="connsiteY4138" fmla="*/ 237881 h 513723"/>
                <a:gd name="connsiteX4139" fmla="*/ 405118 w 547998"/>
                <a:gd name="connsiteY4139" fmla="*/ 237881 h 513723"/>
                <a:gd name="connsiteX4140" fmla="*/ 407199 w 547998"/>
                <a:gd name="connsiteY4140" fmla="*/ 230115 h 513723"/>
                <a:gd name="connsiteX4141" fmla="*/ 405071 w 547998"/>
                <a:gd name="connsiteY4141" fmla="*/ 230115 h 513723"/>
                <a:gd name="connsiteX4142" fmla="*/ 403684 w 547998"/>
                <a:gd name="connsiteY4142" fmla="*/ 231059 h 513723"/>
                <a:gd name="connsiteX4143" fmla="*/ 403816 w 547998"/>
                <a:gd name="connsiteY4143" fmla="*/ 231318 h 513723"/>
                <a:gd name="connsiteX4144" fmla="*/ 405142 w 547998"/>
                <a:gd name="connsiteY4144" fmla="*/ 230422 h 513723"/>
                <a:gd name="connsiteX4145" fmla="*/ 407213 w 547998"/>
                <a:gd name="connsiteY4145" fmla="*/ 230422 h 513723"/>
                <a:gd name="connsiteX4146" fmla="*/ 428960 w 547998"/>
                <a:gd name="connsiteY4146" fmla="*/ 269703 h 513723"/>
                <a:gd name="connsiteX4147" fmla="*/ 425440 w 547998"/>
                <a:gd name="connsiteY4147" fmla="*/ 269703 h 513723"/>
                <a:gd name="connsiteX4148" fmla="*/ 425440 w 547998"/>
                <a:gd name="connsiteY4148" fmla="*/ 279140 h 513723"/>
                <a:gd name="connsiteX4149" fmla="*/ 428960 w 547998"/>
                <a:gd name="connsiteY4149" fmla="*/ 279140 h 513723"/>
                <a:gd name="connsiteX4150" fmla="*/ 423992 w 547998"/>
                <a:gd name="connsiteY4150" fmla="*/ 176749 h 513723"/>
                <a:gd name="connsiteX4151" fmla="*/ 428404 w 547998"/>
                <a:gd name="connsiteY4151" fmla="*/ 176749 h 513723"/>
                <a:gd name="connsiteX4152" fmla="*/ 428404 w 547998"/>
                <a:gd name="connsiteY4152" fmla="*/ 170568 h 513723"/>
                <a:gd name="connsiteX4153" fmla="*/ 423992 w 547998"/>
                <a:gd name="connsiteY4153" fmla="*/ 170568 h 513723"/>
                <a:gd name="connsiteX4154" fmla="*/ 464816 w 547998"/>
                <a:gd name="connsiteY4154" fmla="*/ 60746 h 513723"/>
                <a:gd name="connsiteX4155" fmla="*/ 467321 w 547998"/>
                <a:gd name="connsiteY4155" fmla="*/ 64210 h 513723"/>
                <a:gd name="connsiteX4156" fmla="*/ 466996 w 547998"/>
                <a:gd name="connsiteY4156" fmla="*/ 65738 h 513723"/>
                <a:gd name="connsiteX4157" fmla="*/ 466524 w 547998"/>
                <a:gd name="connsiteY4157" fmla="*/ 69395 h 513723"/>
                <a:gd name="connsiteX4158" fmla="*/ 472134 w 547998"/>
                <a:gd name="connsiteY4158" fmla="*/ 73679 h 513723"/>
                <a:gd name="connsiteX4159" fmla="*/ 470572 w 547998"/>
                <a:gd name="connsiteY4159" fmla="*/ 76600 h 513723"/>
                <a:gd name="connsiteX4160" fmla="*/ 473639 w 547998"/>
                <a:gd name="connsiteY4160" fmla="*/ 79455 h 513723"/>
                <a:gd name="connsiteX4161" fmla="*/ 475909 w 547998"/>
                <a:gd name="connsiteY4161" fmla="*/ 79077 h 513723"/>
                <a:gd name="connsiteX4162" fmla="*/ 475187 w 547998"/>
                <a:gd name="connsiteY4162" fmla="*/ 80111 h 513723"/>
                <a:gd name="connsiteX4163" fmla="*/ 476890 w 547998"/>
                <a:gd name="connsiteY4163" fmla="*/ 83697 h 513723"/>
                <a:gd name="connsiteX4164" fmla="*/ 479778 w 547998"/>
                <a:gd name="connsiteY4164" fmla="*/ 84301 h 513723"/>
                <a:gd name="connsiteX4165" fmla="*/ 481293 w 547998"/>
                <a:gd name="connsiteY4165" fmla="*/ 86391 h 513723"/>
                <a:gd name="connsiteX4166" fmla="*/ 481887 w 547998"/>
                <a:gd name="connsiteY4166" fmla="*/ 88392 h 513723"/>
                <a:gd name="connsiteX4167" fmla="*/ 484124 w 547998"/>
                <a:gd name="connsiteY4167" fmla="*/ 88764 h 513723"/>
                <a:gd name="connsiteX4168" fmla="*/ 481722 w 547998"/>
                <a:gd name="connsiteY4168" fmla="*/ 79450 h 513723"/>
                <a:gd name="connsiteX4169" fmla="*/ 474300 w 547998"/>
                <a:gd name="connsiteY4169" fmla="*/ 66097 h 513723"/>
                <a:gd name="connsiteX4170" fmla="*/ 474564 w 547998"/>
                <a:gd name="connsiteY4170" fmla="*/ 66314 h 513723"/>
                <a:gd name="connsiteX4171" fmla="*/ 485148 w 547998"/>
                <a:gd name="connsiteY4171" fmla="*/ 87887 h 513723"/>
                <a:gd name="connsiteX4172" fmla="*/ 485653 w 547998"/>
                <a:gd name="connsiteY4172" fmla="*/ 75090 h 513723"/>
                <a:gd name="connsiteX4173" fmla="*/ 484374 w 547998"/>
                <a:gd name="connsiteY4173" fmla="*/ 75850 h 513723"/>
                <a:gd name="connsiteX4174" fmla="*/ 484676 w 547998"/>
                <a:gd name="connsiteY4174" fmla="*/ 74118 h 513723"/>
                <a:gd name="connsiteX4175" fmla="*/ 484676 w 547998"/>
                <a:gd name="connsiteY4175" fmla="*/ 63341 h 513723"/>
                <a:gd name="connsiteX4176" fmla="*/ 481637 w 547998"/>
                <a:gd name="connsiteY4176" fmla="*/ 65257 h 513723"/>
                <a:gd name="connsiteX4177" fmla="*/ 474692 w 547998"/>
                <a:gd name="connsiteY4177" fmla="*/ 54074 h 513723"/>
                <a:gd name="connsiteX4178" fmla="*/ 473941 w 547998"/>
                <a:gd name="connsiteY4178" fmla="*/ 56589 h 513723"/>
                <a:gd name="connsiteX4179" fmla="*/ 471181 w 547998"/>
                <a:gd name="connsiteY4179" fmla="*/ 55263 h 513723"/>
                <a:gd name="connsiteX4180" fmla="*/ 464816 w 547998"/>
                <a:gd name="connsiteY4180" fmla="*/ 60751 h 513723"/>
                <a:gd name="connsiteX4181" fmla="*/ 454435 w 547998"/>
                <a:gd name="connsiteY4181" fmla="*/ 263616 h 513723"/>
                <a:gd name="connsiteX4182" fmla="*/ 450571 w 547998"/>
                <a:gd name="connsiteY4182" fmla="*/ 268292 h 513723"/>
                <a:gd name="connsiteX4183" fmla="*/ 458304 w 547998"/>
                <a:gd name="connsiteY4183" fmla="*/ 268292 h 513723"/>
                <a:gd name="connsiteX4184" fmla="*/ 454440 w 547998"/>
                <a:gd name="connsiteY4184" fmla="*/ 263616 h 513723"/>
                <a:gd name="connsiteX4185" fmla="*/ 457927 w 547998"/>
                <a:gd name="connsiteY4185" fmla="*/ 90826 h 513723"/>
                <a:gd name="connsiteX4186" fmla="*/ 461994 w 547998"/>
                <a:gd name="connsiteY4186" fmla="*/ 95153 h 513723"/>
                <a:gd name="connsiteX4187" fmla="*/ 463311 w 547998"/>
                <a:gd name="connsiteY4187" fmla="*/ 96993 h 513723"/>
                <a:gd name="connsiteX4188" fmla="*/ 463128 w 547998"/>
                <a:gd name="connsiteY4188" fmla="*/ 99429 h 513723"/>
                <a:gd name="connsiteX4189" fmla="*/ 464009 w 547998"/>
                <a:gd name="connsiteY4189" fmla="*/ 99975 h 513723"/>
                <a:gd name="connsiteX4190" fmla="*/ 469445 w 547998"/>
                <a:gd name="connsiteY4190" fmla="*/ 100834 h 513723"/>
                <a:gd name="connsiteX4191" fmla="*/ 468973 w 547998"/>
                <a:gd name="connsiteY4191" fmla="*/ 102792 h 513723"/>
                <a:gd name="connsiteX4192" fmla="*/ 472035 w 547998"/>
                <a:gd name="connsiteY4192" fmla="*/ 103495 h 513723"/>
                <a:gd name="connsiteX4193" fmla="*/ 473635 w 547998"/>
                <a:gd name="connsiteY4193" fmla="*/ 102080 h 513723"/>
                <a:gd name="connsiteX4194" fmla="*/ 473380 w 547998"/>
                <a:gd name="connsiteY4194" fmla="*/ 103288 h 513723"/>
                <a:gd name="connsiteX4195" fmla="*/ 475716 w 547998"/>
                <a:gd name="connsiteY4195" fmla="*/ 105307 h 513723"/>
                <a:gd name="connsiteX4196" fmla="*/ 478046 w 547998"/>
                <a:gd name="connsiteY4196" fmla="*/ 104335 h 513723"/>
                <a:gd name="connsiteX4197" fmla="*/ 479806 w 547998"/>
                <a:gd name="connsiteY4197" fmla="*/ 105137 h 513723"/>
                <a:gd name="connsiteX4198" fmla="*/ 480863 w 547998"/>
                <a:gd name="connsiteY4198" fmla="*/ 106303 h 513723"/>
                <a:gd name="connsiteX4199" fmla="*/ 482543 w 547998"/>
                <a:gd name="connsiteY4199" fmla="*/ 105015 h 513723"/>
                <a:gd name="connsiteX4200" fmla="*/ 468812 w 547998"/>
                <a:gd name="connsiteY4200" fmla="*/ 93662 h 513723"/>
                <a:gd name="connsiteX4201" fmla="*/ 468595 w 547998"/>
                <a:gd name="connsiteY4201" fmla="*/ 93610 h 513723"/>
                <a:gd name="connsiteX4202" fmla="*/ 470341 w 547998"/>
                <a:gd name="connsiteY4202" fmla="*/ 94082 h 513723"/>
                <a:gd name="connsiteX4203" fmla="*/ 483133 w 547998"/>
                <a:gd name="connsiteY4203" fmla="*/ 104302 h 513723"/>
                <a:gd name="connsiteX4204" fmla="*/ 480349 w 547998"/>
                <a:gd name="connsiteY4204" fmla="*/ 95290 h 513723"/>
                <a:gd name="connsiteX4205" fmla="*/ 479839 w 547998"/>
                <a:gd name="connsiteY4205" fmla="*/ 94681 h 513723"/>
                <a:gd name="connsiteX4206" fmla="*/ 479113 w 547998"/>
                <a:gd name="connsiteY4206" fmla="*/ 95875 h 513723"/>
                <a:gd name="connsiteX4207" fmla="*/ 475678 w 547998"/>
                <a:gd name="connsiteY4207" fmla="*/ 86504 h 513723"/>
                <a:gd name="connsiteX4208" fmla="*/ 473989 w 547998"/>
                <a:gd name="connsiteY4208" fmla="*/ 89430 h 513723"/>
                <a:gd name="connsiteX4209" fmla="*/ 472101 w 547998"/>
                <a:gd name="connsiteY4209" fmla="*/ 86877 h 513723"/>
                <a:gd name="connsiteX4210" fmla="*/ 465670 w 547998"/>
                <a:gd name="connsiteY4210" fmla="*/ 84159 h 513723"/>
                <a:gd name="connsiteX4211" fmla="*/ 465821 w 547998"/>
                <a:gd name="connsiteY4211" fmla="*/ 86518 h 513723"/>
                <a:gd name="connsiteX4212" fmla="*/ 463396 w 547998"/>
                <a:gd name="connsiteY4212" fmla="*/ 86731 h 513723"/>
                <a:gd name="connsiteX4213" fmla="*/ 457922 w 547998"/>
                <a:gd name="connsiteY4213" fmla="*/ 90807 h 513723"/>
                <a:gd name="connsiteX4214" fmla="*/ 426700 w 547998"/>
                <a:gd name="connsiteY4214" fmla="*/ 44675 h 513723"/>
                <a:gd name="connsiteX4215" fmla="*/ 424501 w 547998"/>
                <a:gd name="connsiteY4215" fmla="*/ 45425 h 513723"/>
                <a:gd name="connsiteX4216" fmla="*/ 437614 w 547998"/>
                <a:gd name="connsiteY4216" fmla="*/ 53079 h 513723"/>
                <a:gd name="connsiteX4217" fmla="*/ 436552 w 547998"/>
                <a:gd name="connsiteY4217" fmla="*/ 55773 h 513723"/>
                <a:gd name="connsiteX4218" fmla="*/ 439643 w 547998"/>
                <a:gd name="connsiteY4218" fmla="*/ 57519 h 513723"/>
                <a:gd name="connsiteX4219" fmla="*/ 447896 w 547998"/>
                <a:gd name="connsiteY4219" fmla="*/ 58368 h 513723"/>
                <a:gd name="connsiteX4220" fmla="*/ 447301 w 547998"/>
                <a:gd name="connsiteY4220" fmla="*/ 59354 h 513723"/>
                <a:gd name="connsiteX4221" fmla="*/ 458375 w 547998"/>
                <a:gd name="connsiteY4221" fmla="*/ 64219 h 513723"/>
                <a:gd name="connsiteX4222" fmla="*/ 436595 w 547998"/>
                <a:gd name="connsiteY4222" fmla="*/ 45784 h 513723"/>
                <a:gd name="connsiteX4223" fmla="*/ 454921 w 547998"/>
                <a:gd name="connsiteY4223" fmla="*/ 60274 h 513723"/>
                <a:gd name="connsiteX4224" fmla="*/ 459225 w 547998"/>
                <a:gd name="connsiteY4224" fmla="*/ 63728 h 513723"/>
                <a:gd name="connsiteX4225" fmla="*/ 459889 w 547998"/>
                <a:gd name="connsiteY4225" fmla="*/ 63401 h 513723"/>
                <a:gd name="connsiteX4226" fmla="*/ 459913 w 547998"/>
                <a:gd name="connsiteY4226" fmla="*/ 63294 h 513723"/>
                <a:gd name="connsiteX4227" fmla="*/ 457554 w 547998"/>
                <a:gd name="connsiteY4227" fmla="*/ 60053 h 513723"/>
                <a:gd name="connsiteX4228" fmla="*/ 455889 w 547998"/>
                <a:gd name="connsiteY4228" fmla="*/ 57693 h 513723"/>
                <a:gd name="connsiteX4229" fmla="*/ 454751 w 547998"/>
                <a:gd name="connsiteY4229" fmla="*/ 57221 h 513723"/>
                <a:gd name="connsiteX4230" fmla="*/ 455639 w 547998"/>
                <a:gd name="connsiteY4230" fmla="*/ 54810 h 513723"/>
                <a:gd name="connsiteX4231" fmla="*/ 452425 w 547998"/>
                <a:gd name="connsiteY4231" fmla="*/ 51592 h 513723"/>
                <a:gd name="connsiteX4232" fmla="*/ 451906 w 547998"/>
                <a:gd name="connsiteY4232" fmla="*/ 49894 h 513723"/>
                <a:gd name="connsiteX4233" fmla="*/ 447084 w 547998"/>
                <a:gd name="connsiteY4233" fmla="*/ 45446 h 513723"/>
                <a:gd name="connsiteX4234" fmla="*/ 446022 w 547998"/>
                <a:gd name="connsiteY4234" fmla="*/ 45614 h 513723"/>
                <a:gd name="connsiteX4235" fmla="*/ 444965 w 547998"/>
                <a:gd name="connsiteY4235" fmla="*/ 45949 h 513723"/>
                <a:gd name="connsiteX4236" fmla="*/ 439303 w 547998"/>
                <a:gd name="connsiteY4236" fmla="*/ 39178 h 513723"/>
                <a:gd name="connsiteX4237" fmla="*/ 434840 w 547998"/>
                <a:gd name="connsiteY4237" fmla="*/ 38782 h 513723"/>
                <a:gd name="connsiteX4238" fmla="*/ 433056 w 547998"/>
                <a:gd name="connsiteY4238" fmla="*/ 38834 h 513723"/>
                <a:gd name="connsiteX4239" fmla="*/ 424671 w 547998"/>
                <a:gd name="connsiteY4239" fmla="*/ 34601 h 513723"/>
                <a:gd name="connsiteX4240" fmla="*/ 424270 w 547998"/>
                <a:gd name="connsiteY4240" fmla="*/ 41986 h 513723"/>
                <a:gd name="connsiteX4241" fmla="*/ 426686 w 547998"/>
                <a:gd name="connsiteY4241" fmla="*/ 44680 h 513723"/>
                <a:gd name="connsiteX4242" fmla="*/ 451661 w 547998"/>
                <a:gd name="connsiteY4242" fmla="*/ 170573 h 513723"/>
                <a:gd name="connsiteX4243" fmla="*/ 447254 w 547998"/>
                <a:gd name="connsiteY4243" fmla="*/ 170573 h 513723"/>
                <a:gd name="connsiteX4244" fmla="*/ 447254 w 547998"/>
                <a:gd name="connsiteY4244" fmla="*/ 176763 h 513723"/>
                <a:gd name="connsiteX4245" fmla="*/ 451661 w 547998"/>
                <a:gd name="connsiteY4245" fmla="*/ 176763 h 513723"/>
                <a:gd name="connsiteX4246" fmla="*/ 382677 w 547998"/>
                <a:gd name="connsiteY4246" fmla="*/ 210684 h 513723"/>
                <a:gd name="connsiteX4247" fmla="*/ 407940 w 547998"/>
                <a:gd name="connsiteY4247" fmla="*/ 183459 h 513723"/>
                <a:gd name="connsiteX4248" fmla="*/ 425426 w 547998"/>
                <a:gd name="connsiteY4248" fmla="*/ 130032 h 513723"/>
                <a:gd name="connsiteX4249" fmla="*/ 413295 w 547998"/>
                <a:gd name="connsiteY4249" fmla="*/ 145466 h 513723"/>
                <a:gd name="connsiteX4250" fmla="*/ 398621 w 547998"/>
                <a:gd name="connsiteY4250" fmla="*/ 176726 h 513723"/>
                <a:gd name="connsiteX4251" fmla="*/ 397385 w 547998"/>
                <a:gd name="connsiteY4251" fmla="*/ 176726 h 513723"/>
                <a:gd name="connsiteX4252" fmla="*/ 394723 w 547998"/>
                <a:gd name="connsiteY4252" fmla="*/ 183624 h 513723"/>
                <a:gd name="connsiteX4253" fmla="*/ 397710 w 547998"/>
                <a:gd name="connsiteY4253" fmla="*/ 177698 h 513723"/>
                <a:gd name="connsiteX4254" fmla="*/ 398021 w 547998"/>
                <a:gd name="connsiteY4254" fmla="*/ 177995 h 513723"/>
                <a:gd name="connsiteX4255" fmla="*/ 394794 w 547998"/>
                <a:gd name="connsiteY4255" fmla="*/ 184870 h 513723"/>
                <a:gd name="connsiteX4256" fmla="*/ 394657 w 547998"/>
                <a:gd name="connsiteY4256" fmla="*/ 184709 h 513723"/>
                <a:gd name="connsiteX4257" fmla="*/ 392355 w 547998"/>
                <a:gd name="connsiteY4257" fmla="*/ 184709 h 513723"/>
                <a:gd name="connsiteX4258" fmla="*/ 389731 w 547998"/>
                <a:gd name="connsiteY4258" fmla="*/ 191584 h 513723"/>
                <a:gd name="connsiteX4259" fmla="*/ 389123 w 547998"/>
                <a:gd name="connsiteY4259" fmla="*/ 190843 h 513723"/>
                <a:gd name="connsiteX4260" fmla="*/ 386820 w 547998"/>
                <a:gd name="connsiteY4260" fmla="*/ 190843 h 513723"/>
                <a:gd name="connsiteX4261" fmla="*/ 384154 w 547998"/>
                <a:gd name="connsiteY4261" fmla="*/ 197718 h 513723"/>
                <a:gd name="connsiteX4262" fmla="*/ 387145 w 547998"/>
                <a:gd name="connsiteY4262" fmla="*/ 191792 h 513723"/>
                <a:gd name="connsiteX4263" fmla="*/ 389505 w 547998"/>
                <a:gd name="connsiteY4263" fmla="*/ 194061 h 513723"/>
                <a:gd name="connsiteX4264" fmla="*/ 390481 w 547998"/>
                <a:gd name="connsiteY4264" fmla="*/ 194061 h 513723"/>
                <a:gd name="connsiteX4265" fmla="*/ 389698 w 547998"/>
                <a:gd name="connsiteY4265" fmla="*/ 195727 h 513723"/>
                <a:gd name="connsiteX4266" fmla="*/ 389698 w 547998"/>
                <a:gd name="connsiteY4266" fmla="*/ 200960 h 513723"/>
                <a:gd name="connsiteX4267" fmla="*/ 387070 w 547998"/>
                <a:gd name="connsiteY4267" fmla="*/ 204182 h 513723"/>
                <a:gd name="connsiteX4268" fmla="*/ 387070 w 547998"/>
                <a:gd name="connsiteY4268" fmla="*/ 201318 h 513723"/>
                <a:gd name="connsiteX4269" fmla="*/ 387070 w 547998"/>
                <a:gd name="connsiteY4269" fmla="*/ 195883 h 513723"/>
                <a:gd name="connsiteX4270" fmla="*/ 387570 w 547998"/>
                <a:gd name="connsiteY4270" fmla="*/ 194623 h 513723"/>
                <a:gd name="connsiteX4271" fmla="*/ 389170 w 547998"/>
                <a:gd name="connsiteY4271" fmla="*/ 194868 h 513723"/>
                <a:gd name="connsiteX4272" fmla="*/ 387320 w 547998"/>
                <a:gd name="connsiteY4272" fmla="*/ 193453 h 513723"/>
                <a:gd name="connsiteX4273" fmla="*/ 385678 w 547998"/>
                <a:gd name="connsiteY4273" fmla="*/ 197105 h 513723"/>
                <a:gd name="connsiteX4274" fmla="*/ 386546 w 547998"/>
                <a:gd name="connsiteY4274" fmla="*/ 196685 h 513723"/>
                <a:gd name="connsiteX4275" fmla="*/ 386546 w 547998"/>
                <a:gd name="connsiteY4275" fmla="*/ 202470 h 513723"/>
                <a:gd name="connsiteX4276" fmla="*/ 396257 w 547998"/>
                <a:gd name="connsiteY4276" fmla="*/ 185728 h 513723"/>
                <a:gd name="connsiteX4277" fmla="*/ 398474 w 547998"/>
                <a:gd name="connsiteY4277" fmla="*/ 180585 h 513723"/>
                <a:gd name="connsiteX4278" fmla="*/ 398710 w 547998"/>
                <a:gd name="connsiteY4278" fmla="*/ 180623 h 513723"/>
                <a:gd name="connsiteX4279" fmla="*/ 398710 w 547998"/>
                <a:gd name="connsiteY4279" fmla="*/ 191584 h 513723"/>
                <a:gd name="connsiteX4280" fmla="*/ 396257 w 547998"/>
                <a:gd name="connsiteY4280" fmla="*/ 194599 h 513723"/>
                <a:gd name="connsiteX4281" fmla="*/ 394086 w 547998"/>
                <a:gd name="connsiteY4281" fmla="*/ 196387 h 513723"/>
                <a:gd name="connsiteX4282" fmla="*/ 392303 w 547998"/>
                <a:gd name="connsiteY4282" fmla="*/ 198836 h 513723"/>
                <a:gd name="connsiteX4283" fmla="*/ 392303 w 547998"/>
                <a:gd name="connsiteY4283" fmla="*/ 190456 h 513723"/>
                <a:gd name="connsiteX4284" fmla="*/ 392355 w 547998"/>
                <a:gd name="connsiteY4284" fmla="*/ 190433 h 513723"/>
                <a:gd name="connsiteX4285" fmla="*/ 393119 w 547998"/>
                <a:gd name="connsiteY4285" fmla="*/ 188517 h 513723"/>
                <a:gd name="connsiteX4286" fmla="*/ 394063 w 547998"/>
                <a:gd name="connsiteY4286" fmla="*/ 188668 h 513723"/>
                <a:gd name="connsiteX4287" fmla="*/ 389731 w 547998"/>
                <a:gd name="connsiteY4287" fmla="*/ 191584 h 513723"/>
                <a:gd name="connsiteX4288" fmla="*/ 392709 w 547998"/>
                <a:gd name="connsiteY4288" fmla="*/ 185686 h 513723"/>
                <a:gd name="connsiteX4289" fmla="*/ 393907 w 547998"/>
                <a:gd name="connsiteY4289" fmla="*/ 186828 h 513723"/>
                <a:gd name="connsiteX4290" fmla="*/ 393463 w 547998"/>
                <a:gd name="connsiteY4290" fmla="*/ 187772 h 513723"/>
                <a:gd name="connsiteX4291" fmla="*/ 392902 w 547998"/>
                <a:gd name="connsiteY4291" fmla="*/ 187333 h 513723"/>
                <a:gd name="connsiteX4292" fmla="*/ 391260 w 547998"/>
                <a:gd name="connsiteY4292" fmla="*/ 190985 h 513723"/>
                <a:gd name="connsiteX4293" fmla="*/ 392166 w 547998"/>
                <a:gd name="connsiteY4293" fmla="*/ 190546 h 513723"/>
                <a:gd name="connsiteX4294" fmla="*/ 390977 w 547998"/>
                <a:gd name="connsiteY4294" fmla="*/ 193080 h 513723"/>
                <a:gd name="connsiteX4295" fmla="*/ 407189 w 547998"/>
                <a:gd name="connsiteY4295" fmla="*/ 227539 h 513723"/>
                <a:gd name="connsiteX4296" fmla="*/ 405061 w 547998"/>
                <a:gd name="connsiteY4296" fmla="*/ 227539 h 513723"/>
                <a:gd name="connsiteX4297" fmla="*/ 403769 w 547998"/>
                <a:gd name="connsiteY4297" fmla="*/ 228449 h 513723"/>
                <a:gd name="connsiteX4298" fmla="*/ 403905 w 547998"/>
                <a:gd name="connsiteY4298" fmla="*/ 228709 h 513723"/>
                <a:gd name="connsiteX4299" fmla="*/ 405132 w 547998"/>
                <a:gd name="connsiteY4299" fmla="*/ 227845 h 513723"/>
                <a:gd name="connsiteX4300" fmla="*/ 407213 w 547998"/>
                <a:gd name="connsiteY4300" fmla="*/ 227845 h 513723"/>
                <a:gd name="connsiteX4301" fmla="*/ 407189 w 547998"/>
                <a:gd name="connsiteY4301" fmla="*/ 201644 h 513723"/>
                <a:gd name="connsiteX4302" fmla="*/ 405052 w 547998"/>
                <a:gd name="connsiteY4302" fmla="*/ 201644 h 513723"/>
                <a:gd name="connsiteX4303" fmla="*/ 403759 w 547998"/>
                <a:gd name="connsiteY4303" fmla="*/ 202828 h 513723"/>
                <a:gd name="connsiteX4304" fmla="*/ 403920 w 547998"/>
                <a:gd name="connsiteY4304" fmla="*/ 203064 h 513723"/>
                <a:gd name="connsiteX4305" fmla="*/ 405142 w 547998"/>
                <a:gd name="connsiteY4305" fmla="*/ 201946 h 513723"/>
                <a:gd name="connsiteX4306" fmla="*/ 407213 w 547998"/>
                <a:gd name="connsiteY4306" fmla="*/ 201946 h 513723"/>
                <a:gd name="connsiteX4307" fmla="*/ 407189 w 547998"/>
                <a:gd name="connsiteY4307" fmla="*/ 199053 h 513723"/>
                <a:gd name="connsiteX4308" fmla="*/ 405052 w 547998"/>
                <a:gd name="connsiteY4308" fmla="*/ 199053 h 513723"/>
                <a:gd name="connsiteX4309" fmla="*/ 403759 w 547998"/>
                <a:gd name="connsiteY4309" fmla="*/ 200238 h 513723"/>
                <a:gd name="connsiteX4310" fmla="*/ 403920 w 547998"/>
                <a:gd name="connsiteY4310" fmla="*/ 200474 h 513723"/>
                <a:gd name="connsiteX4311" fmla="*/ 405142 w 547998"/>
                <a:gd name="connsiteY4311" fmla="*/ 199355 h 513723"/>
                <a:gd name="connsiteX4312" fmla="*/ 407213 w 547998"/>
                <a:gd name="connsiteY4312" fmla="*/ 199355 h 513723"/>
                <a:gd name="connsiteX4313" fmla="*/ 407189 w 547998"/>
                <a:gd name="connsiteY4313" fmla="*/ 224948 h 513723"/>
                <a:gd name="connsiteX4314" fmla="*/ 405057 w 547998"/>
                <a:gd name="connsiteY4314" fmla="*/ 224948 h 513723"/>
                <a:gd name="connsiteX4315" fmla="*/ 403670 w 547998"/>
                <a:gd name="connsiteY4315" fmla="*/ 225939 h 513723"/>
                <a:gd name="connsiteX4316" fmla="*/ 403806 w 547998"/>
                <a:gd name="connsiteY4316" fmla="*/ 226194 h 513723"/>
                <a:gd name="connsiteX4317" fmla="*/ 405132 w 547998"/>
                <a:gd name="connsiteY4317" fmla="*/ 225250 h 513723"/>
                <a:gd name="connsiteX4318" fmla="*/ 407213 w 547998"/>
                <a:gd name="connsiteY4318" fmla="*/ 225250 h 513723"/>
                <a:gd name="connsiteX4319" fmla="*/ 407189 w 547998"/>
                <a:gd name="connsiteY4319" fmla="*/ 204230 h 513723"/>
                <a:gd name="connsiteX4320" fmla="*/ 405052 w 547998"/>
                <a:gd name="connsiteY4320" fmla="*/ 204230 h 513723"/>
                <a:gd name="connsiteX4321" fmla="*/ 403759 w 547998"/>
                <a:gd name="connsiteY4321" fmla="*/ 205414 h 513723"/>
                <a:gd name="connsiteX4322" fmla="*/ 403920 w 547998"/>
                <a:gd name="connsiteY4322" fmla="*/ 205650 h 513723"/>
                <a:gd name="connsiteX4323" fmla="*/ 405142 w 547998"/>
                <a:gd name="connsiteY4323" fmla="*/ 204531 h 513723"/>
                <a:gd name="connsiteX4324" fmla="*/ 407213 w 547998"/>
                <a:gd name="connsiteY4324" fmla="*/ 204531 h 513723"/>
                <a:gd name="connsiteX4325" fmla="*/ 393572 w 547998"/>
                <a:gd name="connsiteY4325" fmla="*/ 239929 h 513723"/>
                <a:gd name="connsiteX4326" fmla="*/ 393572 w 547998"/>
                <a:gd name="connsiteY4326" fmla="*/ 224778 h 513723"/>
                <a:gd name="connsiteX4327" fmla="*/ 391642 w 547998"/>
                <a:gd name="connsiteY4327" fmla="*/ 226293 h 513723"/>
                <a:gd name="connsiteX4328" fmla="*/ 391642 w 547998"/>
                <a:gd name="connsiteY4328" fmla="*/ 241194 h 513723"/>
                <a:gd name="connsiteX4329" fmla="*/ 393558 w 547998"/>
                <a:gd name="connsiteY4329" fmla="*/ 239920 h 513723"/>
                <a:gd name="connsiteX4330" fmla="*/ 394586 w 547998"/>
                <a:gd name="connsiteY4330" fmla="*/ 221046 h 513723"/>
                <a:gd name="connsiteX4331" fmla="*/ 390581 w 547998"/>
                <a:gd name="connsiteY4331" fmla="*/ 224307 h 513723"/>
                <a:gd name="connsiteX4332" fmla="*/ 390750 w 547998"/>
                <a:gd name="connsiteY4332" fmla="*/ 226482 h 513723"/>
                <a:gd name="connsiteX4333" fmla="*/ 391033 w 547998"/>
                <a:gd name="connsiteY4333" fmla="*/ 227298 h 513723"/>
                <a:gd name="connsiteX4334" fmla="*/ 391033 w 547998"/>
                <a:gd name="connsiteY4334" fmla="*/ 245011 h 513723"/>
                <a:gd name="connsiteX4335" fmla="*/ 391184 w 547998"/>
                <a:gd name="connsiteY4335" fmla="*/ 244917 h 513723"/>
                <a:gd name="connsiteX4336" fmla="*/ 391184 w 547998"/>
                <a:gd name="connsiteY4336" fmla="*/ 225255 h 513723"/>
                <a:gd name="connsiteX4337" fmla="*/ 394582 w 547998"/>
                <a:gd name="connsiteY4337" fmla="*/ 221041 h 513723"/>
                <a:gd name="connsiteX4338" fmla="*/ 399975 w 547998"/>
                <a:gd name="connsiteY4338" fmla="*/ 211628 h 513723"/>
                <a:gd name="connsiteX4339" fmla="*/ 398720 w 547998"/>
                <a:gd name="connsiteY4339" fmla="*/ 212756 h 513723"/>
                <a:gd name="connsiteX4340" fmla="*/ 397153 w 547998"/>
                <a:gd name="connsiteY4340" fmla="*/ 218050 h 513723"/>
                <a:gd name="connsiteX4341" fmla="*/ 401608 w 547998"/>
                <a:gd name="connsiteY4341" fmla="*/ 214393 h 513723"/>
                <a:gd name="connsiteX4342" fmla="*/ 399980 w 547998"/>
                <a:gd name="connsiteY4342" fmla="*/ 211628 h 513723"/>
                <a:gd name="connsiteX4343" fmla="*/ 400451 w 547998"/>
                <a:gd name="connsiteY4343" fmla="*/ 235357 h 513723"/>
                <a:gd name="connsiteX4344" fmla="*/ 400451 w 547998"/>
                <a:gd name="connsiteY4344" fmla="*/ 219343 h 513723"/>
                <a:gd name="connsiteX4345" fmla="*/ 398333 w 547998"/>
                <a:gd name="connsiteY4345" fmla="*/ 221013 h 513723"/>
                <a:gd name="connsiteX4346" fmla="*/ 398333 w 547998"/>
                <a:gd name="connsiteY4346" fmla="*/ 236763 h 513723"/>
                <a:gd name="connsiteX4347" fmla="*/ 400451 w 547998"/>
                <a:gd name="connsiteY4347" fmla="*/ 235348 h 513723"/>
                <a:gd name="connsiteX4348" fmla="*/ 401589 w 547998"/>
                <a:gd name="connsiteY4348" fmla="*/ 215341 h 513723"/>
                <a:gd name="connsiteX4349" fmla="*/ 397167 w 547998"/>
                <a:gd name="connsiteY4349" fmla="*/ 218937 h 513723"/>
                <a:gd name="connsiteX4350" fmla="*/ 397356 w 547998"/>
                <a:gd name="connsiteY4350" fmla="*/ 221225 h 513723"/>
                <a:gd name="connsiteX4351" fmla="*/ 397668 w 547998"/>
                <a:gd name="connsiteY4351" fmla="*/ 222075 h 513723"/>
                <a:gd name="connsiteX4352" fmla="*/ 397668 w 547998"/>
                <a:gd name="connsiteY4352" fmla="*/ 240793 h 513723"/>
                <a:gd name="connsiteX4353" fmla="*/ 397833 w 547998"/>
                <a:gd name="connsiteY4353" fmla="*/ 240689 h 513723"/>
                <a:gd name="connsiteX4354" fmla="*/ 397833 w 547998"/>
                <a:gd name="connsiteY4354" fmla="*/ 219928 h 513723"/>
                <a:gd name="connsiteX4355" fmla="*/ 401579 w 547998"/>
                <a:gd name="connsiteY4355" fmla="*/ 215346 h 513723"/>
                <a:gd name="connsiteX4356" fmla="*/ 407175 w 547998"/>
                <a:gd name="connsiteY4356" fmla="*/ 219753 h 513723"/>
                <a:gd name="connsiteX4357" fmla="*/ 405043 w 547998"/>
                <a:gd name="connsiteY4357" fmla="*/ 219753 h 513723"/>
                <a:gd name="connsiteX4358" fmla="*/ 403750 w 547998"/>
                <a:gd name="connsiteY4358" fmla="*/ 220730 h 513723"/>
                <a:gd name="connsiteX4359" fmla="*/ 403891 w 547998"/>
                <a:gd name="connsiteY4359" fmla="*/ 220980 h 513723"/>
                <a:gd name="connsiteX4360" fmla="*/ 405118 w 547998"/>
                <a:gd name="connsiteY4360" fmla="*/ 220036 h 513723"/>
                <a:gd name="connsiteX4361" fmla="*/ 407213 w 547998"/>
                <a:gd name="connsiteY4361" fmla="*/ 220036 h 513723"/>
                <a:gd name="connsiteX4362" fmla="*/ 407175 w 547998"/>
                <a:gd name="connsiteY4362" fmla="*/ 222344 h 513723"/>
                <a:gd name="connsiteX4363" fmla="*/ 405043 w 547998"/>
                <a:gd name="connsiteY4363" fmla="*/ 222344 h 513723"/>
                <a:gd name="connsiteX4364" fmla="*/ 403750 w 547998"/>
                <a:gd name="connsiteY4364" fmla="*/ 223287 h 513723"/>
                <a:gd name="connsiteX4365" fmla="*/ 403891 w 547998"/>
                <a:gd name="connsiteY4365" fmla="*/ 223542 h 513723"/>
                <a:gd name="connsiteX4366" fmla="*/ 405118 w 547998"/>
                <a:gd name="connsiteY4366" fmla="*/ 222636 h 513723"/>
                <a:gd name="connsiteX4367" fmla="*/ 407213 w 547998"/>
                <a:gd name="connsiteY4367" fmla="*/ 222636 h 513723"/>
                <a:gd name="connsiteX4368" fmla="*/ 407175 w 547998"/>
                <a:gd name="connsiteY4368" fmla="*/ 217153 h 513723"/>
                <a:gd name="connsiteX4369" fmla="*/ 405047 w 547998"/>
                <a:gd name="connsiteY4369" fmla="*/ 217153 h 513723"/>
                <a:gd name="connsiteX4370" fmla="*/ 403759 w 547998"/>
                <a:gd name="connsiteY4370" fmla="*/ 218050 h 513723"/>
                <a:gd name="connsiteX4371" fmla="*/ 403896 w 547998"/>
                <a:gd name="connsiteY4371" fmla="*/ 218309 h 513723"/>
                <a:gd name="connsiteX4372" fmla="*/ 405123 w 547998"/>
                <a:gd name="connsiteY4372" fmla="*/ 217455 h 513723"/>
                <a:gd name="connsiteX4373" fmla="*/ 407213 w 547998"/>
                <a:gd name="connsiteY4373" fmla="*/ 217455 h 513723"/>
                <a:gd name="connsiteX4374" fmla="*/ 407175 w 547998"/>
                <a:gd name="connsiteY4374" fmla="*/ 206773 h 513723"/>
                <a:gd name="connsiteX4375" fmla="*/ 405038 w 547998"/>
                <a:gd name="connsiteY4375" fmla="*/ 206773 h 513723"/>
                <a:gd name="connsiteX4376" fmla="*/ 403745 w 547998"/>
                <a:gd name="connsiteY4376" fmla="*/ 207957 h 513723"/>
                <a:gd name="connsiteX4377" fmla="*/ 403905 w 547998"/>
                <a:gd name="connsiteY4377" fmla="*/ 208193 h 513723"/>
                <a:gd name="connsiteX4378" fmla="*/ 405127 w 547998"/>
                <a:gd name="connsiteY4378" fmla="*/ 207075 h 513723"/>
                <a:gd name="connsiteX4379" fmla="*/ 407213 w 547998"/>
                <a:gd name="connsiteY4379" fmla="*/ 207075 h 513723"/>
                <a:gd name="connsiteX4380" fmla="*/ 407175 w 547998"/>
                <a:gd name="connsiteY4380" fmla="*/ 209363 h 513723"/>
                <a:gd name="connsiteX4381" fmla="*/ 405038 w 547998"/>
                <a:gd name="connsiteY4381" fmla="*/ 209363 h 513723"/>
                <a:gd name="connsiteX4382" fmla="*/ 403745 w 547998"/>
                <a:gd name="connsiteY4382" fmla="*/ 210529 h 513723"/>
                <a:gd name="connsiteX4383" fmla="*/ 403905 w 547998"/>
                <a:gd name="connsiteY4383" fmla="*/ 210765 h 513723"/>
                <a:gd name="connsiteX4384" fmla="*/ 405127 w 547998"/>
                <a:gd name="connsiteY4384" fmla="*/ 209665 h 513723"/>
                <a:gd name="connsiteX4385" fmla="*/ 407213 w 547998"/>
                <a:gd name="connsiteY4385" fmla="*/ 209665 h 513723"/>
                <a:gd name="connsiteX4386" fmla="*/ 407175 w 547998"/>
                <a:gd name="connsiteY4386" fmla="*/ 211954 h 513723"/>
                <a:gd name="connsiteX4387" fmla="*/ 405043 w 547998"/>
                <a:gd name="connsiteY4387" fmla="*/ 211954 h 513723"/>
                <a:gd name="connsiteX4388" fmla="*/ 403655 w 547998"/>
                <a:gd name="connsiteY4388" fmla="*/ 212968 h 513723"/>
                <a:gd name="connsiteX4389" fmla="*/ 403797 w 547998"/>
                <a:gd name="connsiteY4389" fmla="*/ 213223 h 513723"/>
                <a:gd name="connsiteX4390" fmla="*/ 405123 w 547998"/>
                <a:gd name="connsiteY4390" fmla="*/ 212251 h 513723"/>
                <a:gd name="connsiteX4391" fmla="*/ 407213 w 547998"/>
                <a:gd name="connsiteY4391" fmla="*/ 212251 h 513723"/>
                <a:gd name="connsiteX4392" fmla="*/ 407175 w 547998"/>
                <a:gd name="connsiteY4392" fmla="*/ 214544 h 513723"/>
                <a:gd name="connsiteX4393" fmla="*/ 405043 w 547998"/>
                <a:gd name="connsiteY4393" fmla="*/ 214544 h 513723"/>
                <a:gd name="connsiteX4394" fmla="*/ 403655 w 547998"/>
                <a:gd name="connsiteY4394" fmla="*/ 215568 h 513723"/>
                <a:gd name="connsiteX4395" fmla="*/ 403797 w 547998"/>
                <a:gd name="connsiteY4395" fmla="*/ 215823 h 513723"/>
                <a:gd name="connsiteX4396" fmla="*/ 405123 w 547998"/>
                <a:gd name="connsiteY4396" fmla="*/ 214846 h 513723"/>
                <a:gd name="connsiteX4397" fmla="*/ 407213 w 547998"/>
                <a:gd name="connsiteY4397" fmla="*/ 214846 h 51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</a:cxnLst>
              <a:rect l="l" t="t" r="r" b="b"/>
              <a:pathLst>
                <a:path w="547998" h="513723">
                  <a:moveTo>
                    <a:pt x="169469" y="301840"/>
                  </a:moveTo>
                  <a:lnTo>
                    <a:pt x="171229" y="300160"/>
                  </a:lnTo>
                  <a:lnTo>
                    <a:pt x="173447" y="304558"/>
                  </a:lnTo>
                  <a:lnTo>
                    <a:pt x="171474" y="299438"/>
                  </a:lnTo>
                  <a:lnTo>
                    <a:pt x="169766" y="299438"/>
                  </a:lnTo>
                  <a:lnTo>
                    <a:pt x="167789" y="301840"/>
                  </a:lnTo>
                  <a:close/>
                  <a:moveTo>
                    <a:pt x="169719" y="302449"/>
                  </a:moveTo>
                  <a:lnTo>
                    <a:pt x="170908" y="302265"/>
                  </a:lnTo>
                  <a:lnTo>
                    <a:pt x="171474" y="303680"/>
                  </a:lnTo>
                  <a:lnTo>
                    <a:pt x="172310" y="304086"/>
                  </a:lnTo>
                  <a:lnTo>
                    <a:pt x="171088" y="301373"/>
                  </a:lnTo>
                  <a:close/>
                  <a:moveTo>
                    <a:pt x="174697" y="293842"/>
                  </a:moveTo>
                  <a:cubicBezTo>
                    <a:pt x="175169" y="293913"/>
                    <a:pt x="175377" y="294347"/>
                    <a:pt x="175532" y="295206"/>
                  </a:cubicBezTo>
                  <a:cubicBezTo>
                    <a:pt x="175773" y="297353"/>
                    <a:pt x="177099" y="298169"/>
                    <a:pt x="177509" y="295678"/>
                  </a:cubicBezTo>
                  <a:cubicBezTo>
                    <a:pt x="177660" y="294895"/>
                    <a:pt x="177915" y="294593"/>
                    <a:pt x="178345" y="294762"/>
                  </a:cubicBezTo>
                  <a:lnTo>
                    <a:pt x="178345" y="294291"/>
                  </a:lnTo>
                  <a:lnTo>
                    <a:pt x="174697" y="293347"/>
                  </a:lnTo>
                  <a:close/>
                  <a:moveTo>
                    <a:pt x="178345" y="277328"/>
                  </a:moveTo>
                  <a:lnTo>
                    <a:pt x="174697" y="275738"/>
                  </a:lnTo>
                  <a:lnTo>
                    <a:pt x="174697" y="291922"/>
                  </a:lnTo>
                  <a:lnTo>
                    <a:pt x="178345" y="292922"/>
                  </a:lnTo>
                  <a:close/>
                  <a:moveTo>
                    <a:pt x="177476" y="273685"/>
                  </a:moveTo>
                  <a:lnTo>
                    <a:pt x="176250" y="274629"/>
                  </a:lnTo>
                  <a:lnTo>
                    <a:pt x="177311" y="274464"/>
                  </a:lnTo>
                  <a:lnTo>
                    <a:pt x="177816" y="275733"/>
                  </a:lnTo>
                  <a:lnTo>
                    <a:pt x="178562" y="276096"/>
                  </a:lnTo>
                  <a:close/>
                  <a:moveTo>
                    <a:pt x="405123" y="288185"/>
                  </a:moveTo>
                  <a:lnTo>
                    <a:pt x="407199" y="288185"/>
                  </a:lnTo>
                  <a:lnTo>
                    <a:pt x="407199" y="287883"/>
                  </a:lnTo>
                  <a:lnTo>
                    <a:pt x="405104" y="287883"/>
                  </a:lnTo>
                  <a:lnTo>
                    <a:pt x="403717" y="288312"/>
                  </a:lnTo>
                  <a:lnTo>
                    <a:pt x="403787" y="288605"/>
                  </a:lnTo>
                  <a:close/>
                  <a:moveTo>
                    <a:pt x="175806" y="302859"/>
                  </a:moveTo>
                  <a:lnTo>
                    <a:pt x="177472" y="301269"/>
                  </a:lnTo>
                  <a:lnTo>
                    <a:pt x="179571" y="305426"/>
                  </a:lnTo>
                  <a:lnTo>
                    <a:pt x="177684" y="300590"/>
                  </a:lnTo>
                  <a:lnTo>
                    <a:pt x="176066" y="300590"/>
                  </a:lnTo>
                  <a:lnTo>
                    <a:pt x="174178" y="302859"/>
                  </a:lnTo>
                  <a:close/>
                  <a:moveTo>
                    <a:pt x="176047" y="303435"/>
                  </a:moveTo>
                  <a:lnTo>
                    <a:pt x="177170" y="303260"/>
                  </a:lnTo>
                  <a:lnTo>
                    <a:pt x="177708" y="304605"/>
                  </a:lnTo>
                  <a:lnTo>
                    <a:pt x="178500" y="304987"/>
                  </a:lnTo>
                  <a:lnTo>
                    <a:pt x="177349" y="302425"/>
                  </a:lnTo>
                  <a:close/>
                  <a:moveTo>
                    <a:pt x="184177" y="279904"/>
                  </a:moveTo>
                  <a:lnTo>
                    <a:pt x="180529" y="278314"/>
                  </a:lnTo>
                  <a:lnTo>
                    <a:pt x="180529" y="293554"/>
                  </a:lnTo>
                  <a:lnTo>
                    <a:pt x="184177" y="294555"/>
                  </a:lnTo>
                  <a:close/>
                  <a:moveTo>
                    <a:pt x="177807" y="271949"/>
                  </a:moveTo>
                  <a:lnTo>
                    <a:pt x="176278" y="271949"/>
                  </a:lnTo>
                  <a:lnTo>
                    <a:pt x="174513" y="274096"/>
                  </a:lnTo>
                  <a:lnTo>
                    <a:pt x="176009" y="274096"/>
                  </a:lnTo>
                  <a:lnTo>
                    <a:pt x="177585" y="272590"/>
                  </a:lnTo>
                  <a:lnTo>
                    <a:pt x="179567" y="276521"/>
                  </a:lnTo>
                  <a:close/>
                  <a:moveTo>
                    <a:pt x="405094" y="293366"/>
                  </a:moveTo>
                  <a:lnTo>
                    <a:pt x="407213" y="293366"/>
                  </a:lnTo>
                  <a:lnTo>
                    <a:pt x="407213" y="293064"/>
                  </a:lnTo>
                  <a:lnTo>
                    <a:pt x="405090" y="293064"/>
                  </a:lnTo>
                  <a:lnTo>
                    <a:pt x="403736" y="293432"/>
                  </a:lnTo>
                  <a:lnTo>
                    <a:pt x="403797" y="293724"/>
                  </a:lnTo>
                  <a:close/>
                  <a:moveTo>
                    <a:pt x="405094" y="295956"/>
                  </a:moveTo>
                  <a:lnTo>
                    <a:pt x="407213" y="295956"/>
                  </a:lnTo>
                  <a:lnTo>
                    <a:pt x="407213" y="295654"/>
                  </a:lnTo>
                  <a:lnTo>
                    <a:pt x="405094" y="295654"/>
                  </a:lnTo>
                  <a:lnTo>
                    <a:pt x="403740" y="295975"/>
                  </a:lnTo>
                  <a:lnTo>
                    <a:pt x="403792" y="296272"/>
                  </a:lnTo>
                  <a:close/>
                  <a:moveTo>
                    <a:pt x="167832" y="292087"/>
                  </a:moveTo>
                  <a:cubicBezTo>
                    <a:pt x="168398" y="292172"/>
                    <a:pt x="168709" y="292649"/>
                    <a:pt x="168898" y="293583"/>
                  </a:cubicBezTo>
                  <a:cubicBezTo>
                    <a:pt x="169205" y="295862"/>
                    <a:pt x="170894" y="296839"/>
                    <a:pt x="171432" y="294201"/>
                  </a:cubicBezTo>
                  <a:cubicBezTo>
                    <a:pt x="171616" y="293356"/>
                    <a:pt x="171984" y="293078"/>
                    <a:pt x="172498" y="293257"/>
                  </a:cubicBezTo>
                  <a:lnTo>
                    <a:pt x="172498" y="292785"/>
                  </a:lnTo>
                  <a:lnTo>
                    <a:pt x="167832" y="291573"/>
                  </a:lnTo>
                  <a:close/>
                  <a:moveTo>
                    <a:pt x="403721" y="290761"/>
                  </a:moveTo>
                  <a:lnTo>
                    <a:pt x="403773" y="291058"/>
                  </a:lnTo>
                  <a:lnTo>
                    <a:pt x="405104" y="290756"/>
                  </a:lnTo>
                  <a:lnTo>
                    <a:pt x="407213" y="290756"/>
                  </a:lnTo>
                  <a:lnTo>
                    <a:pt x="407213" y="290454"/>
                  </a:lnTo>
                  <a:cubicBezTo>
                    <a:pt x="406047" y="290371"/>
                    <a:pt x="404874" y="290474"/>
                    <a:pt x="403740" y="290761"/>
                  </a:cubicBezTo>
                  <a:moveTo>
                    <a:pt x="147991" y="257642"/>
                  </a:moveTo>
                  <a:lnTo>
                    <a:pt x="145433" y="260752"/>
                  </a:lnTo>
                  <a:lnTo>
                    <a:pt x="147604" y="260752"/>
                  </a:lnTo>
                  <a:lnTo>
                    <a:pt x="149888" y="258572"/>
                  </a:lnTo>
                  <a:lnTo>
                    <a:pt x="152756" y="264267"/>
                  </a:lnTo>
                  <a:lnTo>
                    <a:pt x="150199" y="257661"/>
                  </a:lnTo>
                  <a:close/>
                  <a:moveTo>
                    <a:pt x="154932" y="299792"/>
                  </a:moveTo>
                  <a:lnTo>
                    <a:pt x="156272" y="299585"/>
                  </a:lnTo>
                  <a:lnTo>
                    <a:pt x="156909" y="301194"/>
                  </a:lnTo>
                  <a:lnTo>
                    <a:pt x="157852" y="301665"/>
                  </a:lnTo>
                  <a:lnTo>
                    <a:pt x="156475" y="298603"/>
                  </a:lnTo>
                  <a:close/>
                  <a:moveTo>
                    <a:pt x="157055" y="261875"/>
                  </a:moveTo>
                  <a:lnTo>
                    <a:pt x="155248" y="261875"/>
                  </a:lnTo>
                  <a:lnTo>
                    <a:pt x="153157" y="264418"/>
                  </a:lnTo>
                  <a:lnTo>
                    <a:pt x="154932" y="264418"/>
                  </a:lnTo>
                  <a:lnTo>
                    <a:pt x="156819" y="262634"/>
                  </a:lnTo>
                  <a:lnTo>
                    <a:pt x="159178" y="267287"/>
                  </a:lnTo>
                  <a:close/>
                  <a:moveTo>
                    <a:pt x="403750" y="319251"/>
                  </a:moveTo>
                  <a:lnTo>
                    <a:pt x="407213" y="319251"/>
                  </a:lnTo>
                  <a:lnTo>
                    <a:pt x="407213" y="318949"/>
                  </a:lnTo>
                  <a:lnTo>
                    <a:pt x="403764" y="318949"/>
                  </a:lnTo>
                  <a:close/>
                  <a:moveTo>
                    <a:pt x="154648" y="299122"/>
                  </a:moveTo>
                  <a:lnTo>
                    <a:pt x="156640" y="297235"/>
                  </a:lnTo>
                  <a:lnTo>
                    <a:pt x="159145" y="302203"/>
                  </a:lnTo>
                  <a:lnTo>
                    <a:pt x="156913" y="296423"/>
                  </a:lnTo>
                  <a:lnTo>
                    <a:pt x="154983" y="296423"/>
                  </a:lnTo>
                  <a:lnTo>
                    <a:pt x="152752" y="299136"/>
                  </a:lnTo>
                  <a:close/>
                  <a:moveTo>
                    <a:pt x="150312" y="295149"/>
                  </a:moveTo>
                  <a:lnTo>
                    <a:pt x="148099" y="295149"/>
                  </a:lnTo>
                  <a:lnTo>
                    <a:pt x="145542" y="298259"/>
                  </a:lnTo>
                  <a:lnTo>
                    <a:pt x="147698" y="298259"/>
                  </a:lnTo>
                  <a:lnTo>
                    <a:pt x="149982" y="296079"/>
                  </a:lnTo>
                  <a:lnTo>
                    <a:pt x="152855" y="301769"/>
                  </a:lnTo>
                  <a:close/>
                  <a:moveTo>
                    <a:pt x="146811" y="284297"/>
                  </a:moveTo>
                  <a:lnTo>
                    <a:pt x="151430" y="285561"/>
                  </a:lnTo>
                  <a:lnTo>
                    <a:pt x="151430" y="265631"/>
                  </a:lnTo>
                  <a:lnTo>
                    <a:pt x="146811" y="263621"/>
                  </a:lnTo>
                  <a:close/>
                  <a:moveTo>
                    <a:pt x="148038" y="299023"/>
                  </a:moveTo>
                  <a:lnTo>
                    <a:pt x="149576" y="298783"/>
                  </a:lnTo>
                  <a:lnTo>
                    <a:pt x="150312" y="300623"/>
                  </a:lnTo>
                  <a:lnTo>
                    <a:pt x="151397" y="301151"/>
                  </a:lnTo>
                  <a:lnTo>
                    <a:pt x="149817" y="297641"/>
                  </a:lnTo>
                  <a:close/>
                  <a:moveTo>
                    <a:pt x="156663" y="263941"/>
                  </a:moveTo>
                  <a:lnTo>
                    <a:pt x="155210" y="265069"/>
                  </a:lnTo>
                  <a:lnTo>
                    <a:pt x="156465" y="264876"/>
                  </a:lnTo>
                  <a:lnTo>
                    <a:pt x="157064" y="266381"/>
                  </a:lnTo>
                  <a:lnTo>
                    <a:pt x="157947" y="266810"/>
                  </a:lnTo>
                  <a:close/>
                  <a:moveTo>
                    <a:pt x="151284" y="263682"/>
                  </a:moveTo>
                  <a:lnTo>
                    <a:pt x="149708" y="260171"/>
                  </a:lnTo>
                  <a:lnTo>
                    <a:pt x="147934" y="261554"/>
                  </a:lnTo>
                  <a:lnTo>
                    <a:pt x="149472" y="261313"/>
                  </a:lnTo>
                  <a:lnTo>
                    <a:pt x="150208" y="263154"/>
                  </a:lnTo>
                  <a:close/>
                  <a:moveTo>
                    <a:pt x="143494" y="321875"/>
                  </a:moveTo>
                  <a:lnTo>
                    <a:pt x="144796" y="321842"/>
                  </a:lnTo>
                  <a:lnTo>
                    <a:pt x="144796" y="321540"/>
                  </a:lnTo>
                  <a:cubicBezTo>
                    <a:pt x="144013" y="321587"/>
                    <a:pt x="142154" y="321540"/>
                    <a:pt x="141352" y="321540"/>
                  </a:cubicBezTo>
                  <a:lnTo>
                    <a:pt x="141352" y="321842"/>
                  </a:lnTo>
                  <a:close/>
                  <a:moveTo>
                    <a:pt x="167837" y="290068"/>
                  </a:moveTo>
                  <a:lnTo>
                    <a:pt x="172503" y="291346"/>
                  </a:lnTo>
                  <a:lnTo>
                    <a:pt x="172503" y="274803"/>
                  </a:lnTo>
                  <a:lnTo>
                    <a:pt x="167837" y="272774"/>
                  </a:lnTo>
                  <a:close/>
                  <a:moveTo>
                    <a:pt x="141347" y="319251"/>
                  </a:moveTo>
                  <a:lnTo>
                    <a:pt x="144796" y="319251"/>
                  </a:lnTo>
                  <a:lnTo>
                    <a:pt x="144796" y="318949"/>
                  </a:lnTo>
                  <a:lnTo>
                    <a:pt x="141347" y="318949"/>
                  </a:lnTo>
                  <a:close/>
                  <a:moveTo>
                    <a:pt x="157654" y="268339"/>
                  </a:moveTo>
                  <a:lnTo>
                    <a:pt x="153625" y="266584"/>
                  </a:lnTo>
                  <a:lnTo>
                    <a:pt x="153625" y="286175"/>
                  </a:lnTo>
                  <a:lnTo>
                    <a:pt x="157654" y="287274"/>
                  </a:lnTo>
                  <a:close/>
                  <a:moveTo>
                    <a:pt x="153625" y="288473"/>
                  </a:moveTo>
                  <a:cubicBezTo>
                    <a:pt x="154148" y="288548"/>
                    <a:pt x="154375" y="289072"/>
                    <a:pt x="154568" y="290101"/>
                  </a:cubicBezTo>
                  <a:cubicBezTo>
                    <a:pt x="154837" y="292715"/>
                    <a:pt x="156305" y="293639"/>
                    <a:pt x="156758" y="290634"/>
                  </a:cubicBezTo>
                  <a:cubicBezTo>
                    <a:pt x="156923" y="289690"/>
                    <a:pt x="157187" y="289308"/>
                    <a:pt x="157701" y="289501"/>
                  </a:cubicBezTo>
                  <a:lnTo>
                    <a:pt x="157701" y="288954"/>
                  </a:lnTo>
                  <a:lnTo>
                    <a:pt x="153672" y="287911"/>
                  </a:lnTo>
                  <a:close/>
                  <a:moveTo>
                    <a:pt x="141357" y="316656"/>
                  </a:moveTo>
                  <a:lnTo>
                    <a:pt x="144806" y="316656"/>
                  </a:lnTo>
                  <a:lnTo>
                    <a:pt x="144806" y="316354"/>
                  </a:lnTo>
                  <a:lnTo>
                    <a:pt x="141357" y="316354"/>
                  </a:lnTo>
                  <a:close/>
                  <a:moveTo>
                    <a:pt x="161646" y="300505"/>
                  </a:moveTo>
                  <a:lnTo>
                    <a:pt x="163661" y="298584"/>
                  </a:lnTo>
                  <a:lnTo>
                    <a:pt x="166195" y="303605"/>
                  </a:lnTo>
                  <a:lnTo>
                    <a:pt x="163930" y="297749"/>
                  </a:lnTo>
                  <a:lnTo>
                    <a:pt x="161976" y="297749"/>
                  </a:lnTo>
                  <a:lnTo>
                    <a:pt x="159721" y="300495"/>
                  </a:lnTo>
                  <a:close/>
                  <a:moveTo>
                    <a:pt x="159853" y="290058"/>
                  </a:moveTo>
                  <a:cubicBezTo>
                    <a:pt x="160367" y="290134"/>
                    <a:pt x="160603" y="290634"/>
                    <a:pt x="160797" y="291615"/>
                  </a:cubicBezTo>
                  <a:cubicBezTo>
                    <a:pt x="161066" y="294088"/>
                    <a:pt x="162528" y="295003"/>
                    <a:pt x="162986" y="292148"/>
                  </a:cubicBezTo>
                  <a:cubicBezTo>
                    <a:pt x="163151" y="291252"/>
                    <a:pt x="163425" y="290898"/>
                    <a:pt x="163930" y="291087"/>
                  </a:cubicBezTo>
                  <a:lnTo>
                    <a:pt x="163930" y="290568"/>
                  </a:lnTo>
                  <a:lnTo>
                    <a:pt x="159900" y="289525"/>
                  </a:lnTo>
                  <a:close/>
                  <a:moveTo>
                    <a:pt x="162906" y="266862"/>
                  </a:moveTo>
                  <a:lnTo>
                    <a:pt x="161585" y="267891"/>
                  </a:lnTo>
                  <a:lnTo>
                    <a:pt x="162726" y="267712"/>
                  </a:lnTo>
                  <a:lnTo>
                    <a:pt x="163269" y="269080"/>
                  </a:lnTo>
                  <a:lnTo>
                    <a:pt x="164076" y="269472"/>
                  </a:lnTo>
                  <a:close/>
                  <a:moveTo>
                    <a:pt x="163274" y="264975"/>
                  </a:moveTo>
                  <a:lnTo>
                    <a:pt x="161632" y="264975"/>
                  </a:lnTo>
                  <a:lnTo>
                    <a:pt x="159744" y="267287"/>
                  </a:lnTo>
                  <a:lnTo>
                    <a:pt x="161358" y="267287"/>
                  </a:lnTo>
                  <a:lnTo>
                    <a:pt x="163057" y="265668"/>
                  </a:lnTo>
                  <a:lnTo>
                    <a:pt x="165189" y="269915"/>
                  </a:lnTo>
                  <a:close/>
                  <a:moveTo>
                    <a:pt x="169842" y="271722"/>
                  </a:moveTo>
                  <a:lnTo>
                    <a:pt x="171073" y="271529"/>
                  </a:lnTo>
                  <a:lnTo>
                    <a:pt x="171658" y="273001"/>
                  </a:lnTo>
                  <a:lnTo>
                    <a:pt x="172527" y="273421"/>
                  </a:lnTo>
                  <a:lnTo>
                    <a:pt x="171262" y="270613"/>
                  </a:lnTo>
                  <a:close/>
                  <a:moveTo>
                    <a:pt x="161938" y="301184"/>
                  </a:moveTo>
                  <a:lnTo>
                    <a:pt x="163293" y="300972"/>
                  </a:lnTo>
                  <a:lnTo>
                    <a:pt x="163939" y="302595"/>
                  </a:lnTo>
                  <a:lnTo>
                    <a:pt x="164883" y="303067"/>
                  </a:lnTo>
                  <a:lnTo>
                    <a:pt x="163467" y="299972"/>
                  </a:lnTo>
                  <a:close/>
                  <a:moveTo>
                    <a:pt x="171663" y="268627"/>
                  </a:moveTo>
                  <a:lnTo>
                    <a:pt x="169875" y="268627"/>
                  </a:lnTo>
                  <a:lnTo>
                    <a:pt x="167827" y="271118"/>
                  </a:lnTo>
                  <a:lnTo>
                    <a:pt x="169563" y="271118"/>
                  </a:lnTo>
                  <a:lnTo>
                    <a:pt x="171390" y="269372"/>
                  </a:lnTo>
                  <a:lnTo>
                    <a:pt x="173687" y="273926"/>
                  </a:lnTo>
                  <a:close/>
                  <a:moveTo>
                    <a:pt x="405118" y="301128"/>
                  </a:moveTo>
                  <a:lnTo>
                    <a:pt x="407213" y="301128"/>
                  </a:lnTo>
                  <a:lnTo>
                    <a:pt x="407213" y="300826"/>
                  </a:lnTo>
                  <a:lnTo>
                    <a:pt x="405090" y="300826"/>
                  </a:lnTo>
                  <a:lnTo>
                    <a:pt x="403736" y="301024"/>
                  </a:lnTo>
                  <a:lnTo>
                    <a:pt x="403769" y="301321"/>
                  </a:lnTo>
                  <a:close/>
                  <a:moveTo>
                    <a:pt x="405118" y="303718"/>
                  </a:moveTo>
                  <a:lnTo>
                    <a:pt x="407213" y="303718"/>
                  </a:lnTo>
                  <a:lnTo>
                    <a:pt x="407213" y="303411"/>
                  </a:lnTo>
                  <a:lnTo>
                    <a:pt x="405090" y="303411"/>
                  </a:lnTo>
                  <a:lnTo>
                    <a:pt x="403736" y="303572"/>
                  </a:lnTo>
                  <a:lnTo>
                    <a:pt x="403764" y="303874"/>
                  </a:lnTo>
                  <a:close/>
                  <a:moveTo>
                    <a:pt x="146825" y="286732"/>
                  </a:moveTo>
                  <a:cubicBezTo>
                    <a:pt x="147410" y="286817"/>
                    <a:pt x="147684" y="287373"/>
                    <a:pt x="147882" y="288473"/>
                  </a:cubicBezTo>
                  <a:cubicBezTo>
                    <a:pt x="148194" y="291219"/>
                    <a:pt x="149869" y="292247"/>
                    <a:pt x="150392" y="289081"/>
                  </a:cubicBezTo>
                  <a:cubicBezTo>
                    <a:pt x="150581" y="288081"/>
                    <a:pt x="150897" y="287694"/>
                    <a:pt x="151449" y="287911"/>
                  </a:cubicBezTo>
                  <a:lnTo>
                    <a:pt x="151449" y="287331"/>
                  </a:lnTo>
                  <a:lnTo>
                    <a:pt x="146830" y="286132"/>
                  </a:lnTo>
                  <a:close/>
                  <a:moveTo>
                    <a:pt x="407213" y="316359"/>
                  </a:moveTo>
                  <a:lnTo>
                    <a:pt x="403764" y="316359"/>
                  </a:lnTo>
                  <a:lnTo>
                    <a:pt x="403764" y="316661"/>
                  </a:lnTo>
                  <a:lnTo>
                    <a:pt x="407213" y="316661"/>
                  </a:lnTo>
                  <a:close/>
                  <a:moveTo>
                    <a:pt x="163892" y="271062"/>
                  </a:moveTo>
                  <a:lnTo>
                    <a:pt x="159862" y="269306"/>
                  </a:lnTo>
                  <a:lnTo>
                    <a:pt x="159862" y="287892"/>
                  </a:lnTo>
                  <a:lnTo>
                    <a:pt x="163892" y="288992"/>
                  </a:lnTo>
                  <a:close/>
                  <a:moveTo>
                    <a:pt x="180553" y="295343"/>
                  </a:moveTo>
                  <a:cubicBezTo>
                    <a:pt x="181025" y="295414"/>
                    <a:pt x="181237" y="295815"/>
                    <a:pt x="181388" y="296640"/>
                  </a:cubicBezTo>
                  <a:cubicBezTo>
                    <a:pt x="181629" y="298655"/>
                    <a:pt x="182950" y="299471"/>
                    <a:pt x="183370" y="297112"/>
                  </a:cubicBezTo>
                  <a:cubicBezTo>
                    <a:pt x="183516" y="296376"/>
                    <a:pt x="183780" y="296098"/>
                    <a:pt x="184200" y="296263"/>
                  </a:cubicBezTo>
                  <a:lnTo>
                    <a:pt x="184200" y="295862"/>
                  </a:lnTo>
                  <a:lnTo>
                    <a:pt x="180553" y="294918"/>
                  </a:lnTo>
                  <a:close/>
                  <a:moveTo>
                    <a:pt x="405118" y="298547"/>
                  </a:moveTo>
                  <a:lnTo>
                    <a:pt x="407213" y="298547"/>
                  </a:lnTo>
                  <a:lnTo>
                    <a:pt x="407213" y="298221"/>
                  </a:lnTo>
                  <a:cubicBezTo>
                    <a:pt x="406052" y="298168"/>
                    <a:pt x="404889" y="298242"/>
                    <a:pt x="403745" y="298443"/>
                  </a:cubicBezTo>
                  <a:lnTo>
                    <a:pt x="403783" y="298740"/>
                  </a:lnTo>
                  <a:close/>
                  <a:moveTo>
                    <a:pt x="112701" y="337710"/>
                  </a:moveTo>
                  <a:cubicBezTo>
                    <a:pt x="112634" y="335854"/>
                    <a:pt x="112725" y="333996"/>
                    <a:pt x="112975" y="332156"/>
                  </a:cubicBezTo>
                  <a:lnTo>
                    <a:pt x="112975" y="306818"/>
                  </a:lnTo>
                  <a:cubicBezTo>
                    <a:pt x="112895" y="291908"/>
                    <a:pt x="103411" y="289360"/>
                    <a:pt x="103147" y="306073"/>
                  </a:cubicBezTo>
                  <a:cubicBezTo>
                    <a:pt x="103184" y="306719"/>
                    <a:pt x="103000" y="335643"/>
                    <a:pt x="103359" y="335299"/>
                  </a:cubicBezTo>
                  <a:lnTo>
                    <a:pt x="103359" y="338767"/>
                  </a:lnTo>
                  <a:lnTo>
                    <a:pt x="112701" y="337705"/>
                  </a:lnTo>
                  <a:moveTo>
                    <a:pt x="403703" y="265192"/>
                  </a:moveTo>
                  <a:lnTo>
                    <a:pt x="403802" y="265475"/>
                  </a:lnTo>
                  <a:lnTo>
                    <a:pt x="405132" y="264862"/>
                  </a:lnTo>
                  <a:lnTo>
                    <a:pt x="407213" y="264862"/>
                  </a:lnTo>
                  <a:lnTo>
                    <a:pt x="407213" y="264560"/>
                  </a:lnTo>
                  <a:lnTo>
                    <a:pt x="405118" y="264560"/>
                  </a:lnTo>
                  <a:close/>
                  <a:moveTo>
                    <a:pt x="407199" y="261969"/>
                  </a:moveTo>
                  <a:lnTo>
                    <a:pt x="405104" y="261969"/>
                  </a:lnTo>
                  <a:lnTo>
                    <a:pt x="403688" y="262668"/>
                  </a:lnTo>
                  <a:lnTo>
                    <a:pt x="403792" y="262941"/>
                  </a:lnTo>
                  <a:lnTo>
                    <a:pt x="405123" y="262271"/>
                  </a:lnTo>
                  <a:lnTo>
                    <a:pt x="407213" y="262271"/>
                  </a:lnTo>
                  <a:close/>
                  <a:moveTo>
                    <a:pt x="405132" y="259681"/>
                  </a:moveTo>
                  <a:lnTo>
                    <a:pt x="407213" y="259681"/>
                  </a:lnTo>
                  <a:lnTo>
                    <a:pt x="407213" y="259379"/>
                  </a:lnTo>
                  <a:lnTo>
                    <a:pt x="405118" y="259379"/>
                  </a:lnTo>
                  <a:lnTo>
                    <a:pt x="403703" y="260105"/>
                  </a:lnTo>
                  <a:lnTo>
                    <a:pt x="403811" y="260379"/>
                  </a:lnTo>
                  <a:close/>
                  <a:moveTo>
                    <a:pt x="183242" y="276620"/>
                  </a:moveTo>
                  <a:lnTo>
                    <a:pt x="182016" y="277564"/>
                  </a:lnTo>
                  <a:lnTo>
                    <a:pt x="183077" y="277399"/>
                  </a:lnTo>
                  <a:lnTo>
                    <a:pt x="183582" y="278672"/>
                  </a:lnTo>
                  <a:lnTo>
                    <a:pt x="184328" y="279036"/>
                  </a:lnTo>
                  <a:close/>
                  <a:moveTo>
                    <a:pt x="403806" y="257826"/>
                  </a:moveTo>
                  <a:lnTo>
                    <a:pt x="405137" y="257104"/>
                  </a:lnTo>
                  <a:lnTo>
                    <a:pt x="407213" y="257104"/>
                  </a:lnTo>
                  <a:lnTo>
                    <a:pt x="407213" y="256802"/>
                  </a:lnTo>
                  <a:lnTo>
                    <a:pt x="405118" y="256802"/>
                  </a:lnTo>
                  <a:lnTo>
                    <a:pt x="403703" y="257557"/>
                  </a:lnTo>
                  <a:close/>
                  <a:moveTo>
                    <a:pt x="405132" y="267461"/>
                  </a:moveTo>
                  <a:lnTo>
                    <a:pt x="407213" y="267461"/>
                  </a:lnTo>
                  <a:lnTo>
                    <a:pt x="407213" y="267159"/>
                  </a:lnTo>
                  <a:lnTo>
                    <a:pt x="405118" y="267159"/>
                  </a:lnTo>
                  <a:lnTo>
                    <a:pt x="403703" y="267867"/>
                  </a:lnTo>
                  <a:lnTo>
                    <a:pt x="403811" y="268141"/>
                  </a:lnTo>
                  <a:close/>
                  <a:moveTo>
                    <a:pt x="405132" y="277842"/>
                  </a:moveTo>
                  <a:lnTo>
                    <a:pt x="407213" y="277842"/>
                  </a:lnTo>
                  <a:lnTo>
                    <a:pt x="407213" y="277540"/>
                  </a:lnTo>
                  <a:lnTo>
                    <a:pt x="405118" y="277540"/>
                  </a:lnTo>
                  <a:lnTo>
                    <a:pt x="403703" y="278073"/>
                  </a:lnTo>
                  <a:lnTo>
                    <a:pt x="403787" y="278361"/>
                  </a:lnTo>
                  <a:close/>
                  <a:moveTo>
                    <a:pt x="403717" y="275407"/>
                  </a:moveTo>
                  <a:lnTo>
                    <a:pt x="403792" y="275700"/>
                  </a:lnTo>
                  <a:lnTo>
                    <a:pt x="405127" y="275256"/>
                  </a:lnTo>
                  <a:lnTo>
                    <a:pt x="407204" y="275256"/>
                  </a:lnTo>
                  <a:lnTo>
                    <a:pt x="407204" y="274954"/>
                  </a:lnTo>
                  <a:lnTo>
                    <a:pt x="405109" y="274954"/>
                  </a:lnTo>
                  <a:close/>
                  <a:moveTo>
                    <a:pt x="405132" y="270075"/>
                  </a:moveTo>
                  <a:lnTo>
                    <a:pt x="407213" y="270075"/>
                  </a:lnTo>
                  <a:lnTo>
                    <a:pt x="407213" y="269774"/>
                  </a:lnTo>
                  <a:lnTo>
                    <a:pt x="405118" y="269774"/>
                  </a:lnTo>
                  <a:lnTo>
                    <a:pt x="403703" y="270387"/>
                  </a:lnTo>
                  <a:lnTo>
                    <a:pt x="403797" y="270670"/>
                  </a:lnTo>
                  <a:close/>
                  <a:moveTo>
                    <a:pt x="405132" y="272666"/>
                  </a:moveTo>
                  <a:lnTo>
                    <a:pt x="407213" y="272666"/>
                  </a:lnTo>
                  <a:lnTo>
                    <a:pt x="407213" y="272364"/>
                  </a:lnTo>
                  <a:lnTo>
                    <a:pt x="405118" y="272364"/>
                  </a:lnTo>
                  <a:lnTo>
                    <a:pt x="403703" y="272907"/>
                  </a:lnTo>
                  <a:lnTo>
                    <a:pt x="403787" y="273190"/>
                  </a:lnTo>
                  <a:close/>
                  <a:moveTo>
                    <a:pt x="403717" y="254920"/>
                  </a:moveTo>
                  <a:lnTo>
                    <a:pt x="403820" y="255198"/>
                  </a:lnTo>
                  <a:lnTo>
                    <a:pt x="405151" y="254542"/>
                  </a:lnTo>
                  <a:lnTo>
                    <a:pt x="407213" y="254542"/>
                  </a:lnTo>
                  <a:lnTo>
                    <a:pt x="407213" y="254240"/>
                  </a:lnTo>
                  <a:lnTo>
                    <a:pt x="405118" y="254240"/>
                  </a:lnTo>
                  <a:close/>
                  <a:moveTo>
                    <a:pt x="139012" y="334761"/>
                  </a:moveTo>
                  <a:lnTo>
                    <a:pt x="139012" y="290134"/>
                  </a:lnTo>
                  <a:cubicBezTo>
                    <a:pt x="139040" y="290157"/>
                    <a:pt x="139012" y="289190"/>
                    <a:pt x="139012" y="289190"/>
                  </a:cubicBezTo>
                  <a:lnTo>
                    <a:pt x="134633" y="288341"/>
                  </a:lnTo>
                  <a:lnTo>
                    <a:pt x="134633" y="283448"/>
                  </a:lnTo>
                  <a:lnTo>
                    <a:pt x="130070" y="282310"/>
                  </a:lnTo>
                  <a:lnTo>
                    <a:pt x="130070" y="265348"/>
                  </a:lnTo>
                  <a:lnTo>
                    <a:pt x="129546" y="265348"/>
                  </a:lnTo>
                  <a:lnTo>
                    <a:pt x="129546" y="267617"/>
                  </a:lnTo>
                  <a:lnTo>
                    <a:pt x="128796" y="267617"/>
                  </a:lnTo>
                  <a:cubicBezTo>
                    <a:pt x="128720" y="266350"/>
                    <a:pt x="128235" y="265141"/>
                    <a:pt x="127414" y="264173"/>
                  </a:cubicBezTo>
                  <a:lnTo>
                    <a:pt x="133076" y="264173"/>
                  </a:lnTo>
                  <a:lnTo>
                    <a:pt x="123441" y="257340"/>
                  </a:lnTo>
                  <a:lnTo>
                    <a:pt x="113806" y="264173"/>
                  </a:lnTo>
                  <a:lnTo>
                    <a:pt x="119468" y="264173"/>
                  </a:lnTo>
                  <a:cubicBezTo>
                    <a:pt x="118646" y="265141"/>
                    <a:pt x="118161" y="266350"/>
                    <a:pt x="118085" y="267617"/>
                  </a:cubicBezTo>
                  <a:lnTo>
                    <a:pt x="117075" y="267617"/>
                  </a:lnTo>
                  <a:lnTo>
                    <a:pt x="117075" y="268391"/>
                  </a:lnTo>
                  <a:lnTo>
                    <a:pt x="118746" y="268391"/>
                  </a:lnTo>
                  <a:cubicBezTo>
                    <a:pt x="118354" y="265815"/>
                    <a:pt x="120125" y="263408"/>
                    <a:pt x="122701" y="263017"/>
                  </a:cubicBezTo>
                  <a:cubicBezTo>
                    <a:pt x="125277" y="262625"/>
                    <a:pt x="127683" y="264395"/>
                    <a:pt x="128075" y="266972"/>
                  </a:cubicBezTo>
                  <a:cubicBezTo>
                    <a:pt x="128128" y="267319"/>
                    <a:pt x="128142" y="267672"/>
                    <a:pt x="128117" y="268023"/>
                  </a:cubicBezTo>
                  <a:lnTo>
                    <a:pt x="128117" y="268405"/>
                  </a:lnTo>
                  <a:lnTo>
                    <a:pt x="129532" y="268405"/>
                  </a:lnTo>
                  <a:lnTo>
                    <a:pt x="129532" y="282178"/>
                  </a:lnTo>
                  <a:lnTo>
                    <a:pt x="127286" y="281617"/>
                  </a:lnTo>
                  <a:lnTo>
                    <a:pt x="127286" y="279904"/>
                  </a:lnTo>
                  <a:lnTo>
                    <a:pt x="123766" y="279904"/>
                  </a:lnTo>
                  <a:lnTo>
                    <a:pt x="123766" y="280763"/>
                  </a:lnTo>
                  <a:lnTo>
                    <a:pt x="123011" y="280574"/>
                  </a:lnTo>
                  <a:lnTo>
                    <a:pt x="123011" y="279928"/>
                  </a:lnTo>
                  <a:lnTo>
                    <a:pt x="120426" y="279928"/>
                  </a:lnTo>
                  <a:lnTo>
                    <a:pt x="100632" y="274987"/>
                  </a:lnTo>
                  <a:lnTo>
                    <a:pt x="100632" y="265348"/>
                  </a:lnTo>
                  <a:lnTo>
                    <a:pt x="100108" y="265348"/>
                  </a:lnTo>
                  <a:lnTo>
                    <a:pt x="100108" y="267617"/>
                  </a:lnTo>
                  <a:lnTo>
                    <a:pt x="99362" y="267617"/>
                  </a:lnTo>
                  <a:cubicBezTo>
                    <a:pt x="99286" y="266350"/>
                    <a:pt x="98801" y="265141"/>
                    <a:pt x="97980" y="264173"/>
                  </a:cubicBezTo>
                  <a:lnTo>
                    <a:pt x="103642" y="264173"/>
                  </a:lnTo>
                  <a:lnTo>
                    <a:pt x="94007" y="257340"/>
                  </a:lnTo>
                  <a:lnTo>
                    <a:pt x="84372" y="264173"/>
                  </a:lnTo>
                  <a:lnTo>
                    <a:pt x="90034" y="264173"/>
                  </a:lnTo>
                  <a:cubicBezTo>
                    <a:pt x="89212" y="265140"/>
                    <a:pt x="88727" y="266349"/>
                    <a:pt x="88651" y="267617"/>
                  </a:cubicBezTo>
                  <a:lnTo>
                    <a:pt x="87642" y="267617"/>
                  </a:lnTo>
                  <a:lnTo>
                    <a:pt x="87642" y="268391"/>
                  </a:lnTo>
                  <a:lnTo>
                    <a:pt x="89307" y="268391"/>
                  </a:lnTo>
                  <a:cubicBezTo>
                    <a:pt x="88968" y="265807"/>
                    <a:pt x="90788" y="263438"/>
                    <a:pt x="93372" y="263099"/>
                  </a:cubicBezTo>
                  <a:cubicBezTo>
                    <a:pt x="95956" y="262760"/>
                    <a:pt x="98325" y="264579"/>
                    <a:pt x="98664" y="267163"/>
                  </a:cubicBezTo>
                  <a:cubicBezTo>
                    <a:pt x="98717" y="267571"/>
                    <a:pt x="98717" y="267983"/>
                    <a:pt x="98664" y="268391"/>
                  </a:cubicBezTo>
                  <a:lnTo>
                    <a:pt x="100080" y="268391"/>
                  </a:lnTo>
                  <a:lnTo>
                    <a:pt x="100080" y="274836"/>
                  </a:lnTo>
                  <a:lnTo>
                    <a:pt x="97834" y="274275"/>
                  </a:lnTo>
                  <a:lnTo>
                    <a:pt x="97834" y="269698"/>
                  </a:lnTo>
                  <a:lnTo>
                    <a:pt x="94333" y="269698"/>
                  </a:lnTo>
                  <a:lnTo>
                    <a:pt x="94333" y="273397"/>
                  </a:lnTo>
                  <a:lnTo>
                    <a:pt x="93578" y="273209"/>
                  </a:lnTo>
                  <a:lnTo>
                    <a:pt x="93578" y="269698"/>
                  </a:lnTo>
                  <a:lnTo>
                    <a:pt x="90058" y="269698"/>
                  </a:lnTo>
                  <a:lnTo>
                    <a:pt x="90058" y="272331"/>
                  </a:lnTo>
                  <a:lnTo>
                    <a:pt x="79300" y="269646"/>
                  </a:lnTo>
                  <a:lnTo>
                    <a:pt x="70183" y="267372"/>
                  </a:lnTo>
                  <a:lnTo>
                    <a:pt x="70183" y="267844"/>
                  </a:lnTo>
                  <a:lnTo>
                    <a:pt x="77922" y="269778"/>
                  </a:lnTo>
                  <a:lnTo>
                    <a:pt x="77922" y="270481"/>
                  </a:lnTo>
                  <a:lnTo>
                    <a:pt x="70070" y="268566"/>
                  </a:lnTo>
                  <a:lnTo>
                    <a:pt x="70070" y="268806"/>
                  </a:lnTo>
                  <a:lnTo>
                    <a:pt x="77922" y="270722"/>
                  </a:lnTo>
                  <a:lnTo>
                    <a:pt x="77922" y="277328"/>
                  </a:lnTo>
                  <a:lnTo>
                    <a:pt x="70070" y="275808"/>
                  </a:lnTo>
                  <a:lnTo>
                    <a:pt x="70070" y="276752"/>
                  </a:lnTo>
                  <a:lnTo>
                    <a:pt x="138733" y="290082"/>
                  </a:lnTo>
                  <a:cubicBezTo>
                    <a:pt x="138870" y="290035"/>
                    <a:pt x="138351" y="335294"/>
                    <a:pt x="138993" y="334737"/>
                  </a:cubicBezTo>
                  <a:moveTo>
                    <a:pt x="127168" y="263913"/>
                  </a:moveTo>
                  <a:cubicBezTo>
                    <a:pt x="125201" y="261861"/>
                    <a:pt x="121942" y="261793"/>
                    <a:pt x="119890" y="263760"/>
                  </a:cubicBezTo>
                  <a:cubicBezTo>
                    <a:pt x="119838" y="263810"/>
                    <a:pt x="119787" y="263861"/>
                    <a:pt x="119737" y="263913"/>
                  </a:cubicBezTo>
                  <a:lnTo>
                    <a:pt x="119737" y="263182"/>
                  </a:lnTo>
                  <a:lnTo>
                    <a:pt x="117165" y="263182"/>
                  </a:lnTo>
                  <a:lnTo>
                    <a:pt x="123455" y="258803"/>
                  </a:lnTo>
                  <a:lnTo>
                    <a:pt x="129744" y="263182"/>
                  </a:lnTo>
                  <a:lnTo>
                    <a:pt x="127173" y="263182"/>
                  </a:lnTo>
                  <a:close/>
                  <a:moveTo>
                    <a:pt x="97744" y="263913"/>
                  </a:moveTo>
                  <a:cubicBezTo>
                    <a:pt x="95776" y="261861"/>
                    <a:pt x="92518" y="261793"/>
                    <a:pt x="90465" y="263760"/>
                  </a:cubicBezTo>
                  <a:cubicBezTo>
                    <a:pt x="90413" y="263810"/>
                    <a:pt x="90362" y="263861"/>
                    <a:pt x="90312" y="263913"/>
                  </a:cubicBezTo>
                  <a:lnTo>
                    <a:pt x="90312" y="263182"/>
                  </a:lnTo>
                  <a:lnTo>
                    <a:pt x="87727" y="263182"/>
                  </a:lnTo>
                  <a:lnTo>
                    <a:pt x="94016" y="258803"/>
                  </a:lnTo>
                  <a:lnTo>
                    <a:pt x="100306" y="263182"/>
                  </a:lnTo>
                  <a:lnTo>
                    <a:pt x="97730" y="263182"/>
                  </a:lnTo>
                  <a:close/>
                  <a:moveTo>
                    <a:pt x="83055" y="278342"/>
                  </a:moveTo>
                  <a:lnTo>
                    <a:pt x="79328" y="277620"/>
                  </a:lnTo>
                  <a:lnTo>
                    <a:pt x="79328" y="270132"/>
                  </a:lnTo>
                  <a:lnTo>
                    <a:pt x="83055" y="271076"/>
                  </a:lnTo>
                  <a:close/>
                  <a:moveTo>
                    <a:pt x="90076" y="279701"/>
                  </a:moveTo>
                  <a:lnTo>
                    <a:pt x="83485" y="278404"/>
                  </a:lnTo>
                  <a:lnTo>
                    <a:pt x="83485" y="272081"/>
                  </a:lnTo>
                  <a:lnTo>
                    <a:pt x="90091" y="273737"/>
                  </a:lnTo>
                  <a:close/>
                  <a:moveTo>
                    <a:pt x="90076" y="273492"/>
                  </a:moveTo>
                  <a:lnTo>
                    <a:pt x="83471" y="271840"/>
                  </a:lnTo>
                  <a:lnTo>
                    <a:pt x="83471" y="271170"/>
                  </a:lnTo>
                  <a:lnTo>
                    <a:pt x="90076" y="272817"/>
                  </a:lnTo>
                  <a:close/>
                  <a:moveTo>
                    <a:pt x="94474" y="280569"/>
                  </a:moveTo>
                  <a:lnTo>
                    <a:pt x="91199" y="279937"/>
                  </a:lnTo>
                  <a:lnTo>
                    <a:pt x="91199" y="273100"/>
                  </a:lnTo>
                  <a:lnTo>
                    <a:pt x="94474" y="273921"/>
                  </a:lnTo>
                  <a:close/>
                  <a:moveTo>
                    <a:pt x="101429" y="281919"/>
                  </a:moveTo>
                  <a:lnTo>
                    <a:pt x="94899" y="280654"/>
                  </a:lnTo>
                  <a:lnTo>
                    <a:pt x="94899" y="274926"/>
                  </a:lnTo>
                  <a:lnTo>
                    <a:pt x="101429" y="276469"/>
                  </a:lnTo>
                  <a:close/>
                  <a:moveTo>
                    <a:pt x="101429" y="276257"/>
                  </a:moveTo>
                  <a:lnTo>
                    <a:pt x="94899" y="274714"/>
                  </a:lnTo>
                  <a:lnTo>
                    <a:pt x="94899" y="274053"/>
                  </a:lnTo>
                  <a:lnTo>
                    <a:pt x="101429" y="275686"/>
                  </a:lnTo>
                  <a:close/>
                  <a:moveTo>
                    <a:pt x="105204" y="282669"/>
                  </a:moveTo>
                  <a:lnTo>
                    <a:pt x="102495" y="282145"/>
                  </a:lnTo>
                  <a:lnTo>
                    <a:pt x="102495" y="275931"/>
                  </a:lnTo>
                  <a:lnTo>
                    <a:pt x="105204" y="276606"/>
                  </a:lnTo>
                  <a:close/>
                  <a:moveTo>
                    <a:pt x="110979" y="283787"/>
                  </a:moveTo>
                  <a:lnTo>
                    <a:pt x="105525" y="282730"/>
                  </a:lnTo>
                  <a:lnTo>
                    <a:pt x="105525" y="277460"/>
                  </a:lnTo>
                  <a:lnTo>
                    <a:pt x="110979" y="278790"/>
                  </a:lnTo>
                  <a:close/>
                  <a:moveTo>
                    <a:pt x="110979" y="278597"/>
                  </a:moveTo>
                  <a:lnTo>
                    <a:pt x="105525" y="277266"/>
                  </a:lnTo>
                  <a:lnTo>
                    <a:pt x="105525" y="276728"/>
                  </a:lnTo>
                  <a:lnTo>
                    <a:pt x="110979" y="278092"/>
                  </a:lnTo>
                  <a:close/>
                  <a:moveTo>
                    <a:pt x="114499" y="284486"/>
                  </a:moveTo>
                  <a:lnTo>
                    <a:pt x="111668" y="283943"/>
                  </a:lnTo>
                  <a:lnTo>
                    <a:pt x="111668" y="278281"/>
                  </a:lnTo>
                  <a:lnTo>
                    <a:pt x="114499" y="278984"/>
                  </a:lnTo>
                  <a:close/>
                  <a:moveTo>
                    <a:pt x="119892" y="285528"/>
                  </a:moveTo>
                  <a:lnTo>
                    <a:pt x="114853" y="284552"/>
                  </a:lnTo>
                  <a:lnTo>
                    <a:pt x="114853" y="279744"/>
                  </a:lnTo>
                  <a:lnTo>
                    <a:pt x="119892" y="280970"/>
                  </a:lnTo>
                  <a:close/>
                  <a:moveTo>
                    <a:pt x="119892" y="280772"/>
                  </a:moveTo>
                  <a:lnTo>
                    <a:pt x="114853" y="279545"/>
                  </a:lnTo>
                  <a:lnTo>
                    <a:pt x="114853" y="279074"/>
                  </a:lnTo>
                  <a:lnTo>
                    <a:pt x="119892" y="280333"/>
                  </a:lnTo>
                  <a:close/>
                  <a:moveTo>
                    <a:pt x="122723" y="286080"/>
                  </a:moveTo>
                  <a:lnTo>
                    <a:pt x="120595" y="285665"/>
                  </a:lnTo>
                  <a:lnTo>
                    <a:pt x="120595" y="280456"/>
                  </a:lnTo>
                  <a:lnTo>
                    <a:pt x="122723" y="280985"/>
                  </a:lnTo>
                  <a:close/>
                  <a:moveTo>
                    <a:pt x="127876" y="287081"/>
                  </a:moveTo>
                  <a:lnTo>
                    <a:pt x="123077" y="286137"/>
                  </a:lnTo>
                  <a:lnTo>
                    <a:pt x="123077" y="281754"/>
                  </a:lnTo>
                  <a:lnTo>
                    <a:pt x="127876" y="282924"/>
                  </a:lnTo>
                  <a:close/>
                  <a:moveTo>
                    <a:pt x="127876" y="282726"/>
                  </a:moveTo>
                  <a:lnTo>
                    <a:pt x="123077" y="281555"/>
                  </a:lnTo>
                  <a:lnTo>
                    <a:pt x="123077" y="281126"/>
                  </a:lnTo>
                  <a:lnTo>
                    <a:pt x="127876" y="282329"/>
                  </a:lnTo>
                  <a:close/>
                  <a:moveTo>
                    <a:pt x="129792" y="287444"/>
                  </a:moveTo>
                  <a:lnTo>
                    <a:pt x="128584" y="287208"/>
                  </a:lnTo>
                  <a:lnTo>
                    <a:pt x="128584" y="282490"/>
                  </a:lnTo>
                  <a:lnTo>
                    <a:pt x="129792" y="282792"/>
                  </a:lnTo>
                  <a:close/>
                  <a:moveTo>
                    <a:pt x="134067" y="288270"/>
                  </a:moveTo>
                  <a:lnTo>
                    <a:pt x="130150" y="287510"/>
                  </a:lnTo>
                  <a:lnTo>
                    <a:pt x="130150" y="283518"/>
                  </a:lnTo>
                  <a:lnTo>
                    <a:pt x="134067" y="284462"/>
                  </a:lnTo>
                  <a:close/>
                  <a:moveTo>
                    <a:pt x="134067" y="284226"/>
                  </a:moveTo>
                  <a:lnTo>
                    <a:pt x="130150" y="283282"/>
                  </a:lnTo>
                  <a:lnTo>
                    <a:pt x="130150" y="282896"/>
                  </a:lnTo>
                  <a:lnTo>
                    <a:pt x="134067" y="283877"/>
                  </a:lnTo>
                  <a:close/>
                  <a:moveTo>
                    <a:pt x="98489" y="335737"/>
                  </a:moveTo>
                  <a:cubicBezTo>
                    <a:pt x="99042" y="335294"/>
                    <a:pt x="98683" y="307096"/>
                    <a:pt x="98782" y="305728"/>
                  </a:cubicBezTo>
                  <a:cubicBezTo>
                    <a:pt x="98782" y="298735"/>
                    <a:pt x="96461" y="292729"/>
                    <a:pt x="93592" y="292309"/>
                  </a:cubicBezTo>
                  <a:cubicBezTo>
                    <a:pt x="90723" y="291889"/>
                    <a:pt x="88401" y="297542"/>
                    <a:pt x="88401" y="304940"/>
                  </a:cubicBezTo>
                  <a:cubicBezTo>
                    <a:pt x="88350" y="309602"/>
                    <a:pt x="88401" y="336417"/>
                    <a:pt x="88623" y="340428"/>
                  </a:cubicBezTo>
                  <a:lnTo>
                    <a:pt x="98489" y="339309"/>
                  </a:lnTo>
                  <a:close/>
                  <a:moveTo>
                    <a:pt x="97885" y="268264"/>
                  </a:moveTo>
                  <a:cubicBezTo>
                    <a:pt x="97786" y="262130"/>
                    <a:pt x="90209" y="262167"/>
                    <a:pt x="90152" y="268292"/>
                  </a:cubicBezTo>
                  <a:cubicBezTo>
                    <a:pt x="90152" y="268264"/>
                    <a:pt x="97937" y="268344"/>
                    <a:pt x="97885" y="268264"/>
                  </a:cubicBezTo>
                  <a:moveTo>
                    <a:pt x="127281" y="269679"/>
                  </a:moveTo>
                  <a:lnTo>
                    <a:pt x="123761" y="269679"/>
                  </a:lnTo>
                  <a:lnTo>
                    <a:pt x="123761" y="279116"/>
                  </a:lnTo>
                  <a:lnTo>
                    <a:pt x="127281" y="279116"/>
                  </a:lnTo>
                  <a:close/>
                  <a:moveTo>
                    <a:pt x="127310" y="268264"/>
                  </a:moveTo>
                  <a:cubicBezTo>
                    <a:pt x="127211" y="262130"/>
                    <a:pt x="119633" y="262167"/>
                    <a:pt x="119576" y="268292"/>
                  </a:cubicBezTo>
                  <a:cubicBezTo>
                    <a:pt x="119576" y="268268"/>
                    <a:pt x="127357" y="268344"/>
                    <a:pt x="127310" y="268264"/>
                  </a:cubicBezTo>
                  <a:moveTo>
                    <a:pt x="407213" y="251622"/>
                  </a:moveTo>
                  <a:lnTo>
                    <a:pt x="405118" y="251622"/>
                  </a:lnTo>
                  <a:lnTo>
                    <a:pt x="403703" y="252334"/>
                  </a:lnTo>
                  <a:lnTo>
                    <a:pt x="403811" y="252608"/>
                  </a:lnTo>
                  <a:lnTo>
                    <a:pt x="405142" y="251924"/>
                  </a:lnTo>
                  <a:lnTo>
                    <a:pt x="407213" y="251924"/>
                  </a:lnTo>
                  <a:close/>
                  <a:moveTo>
                    <a:pt x="83301" y="341027"/>
                  </a:moveTo>
                  <a:cubicBezTo>
                    <a:pt x="83213" y="338836"/>
                    <a:pt x="83331" y="336641"/>
                    <a:pt x="83655" y="334473"/>
                  </a:cubicBezTo>
                  <a:lnTo>
                    <a:pt x="83655" y="304577"/>
                  </a:lnTo>
                  <a:cubicBezTo>
                    <a:pt x="83546" y="287001"/>
                    <a:pt x="71255" y="283745"/>
                    <a:pt x="70915" y="303610"/>
                  </a:cubicBezTo>
                  <a:cubicBezTo>
                    <a:pt x="70849" y="308705"/>
                    <a:pt x="70915" y="338021"/>
                    <a:pt x="71188" y="342405"/>
                  </a:cubicBezTo>
                  <a:lnTo>
                    <a:pt x="83305" y="341027"/>
                  </a:lnTo>
                  <a:moveTo>
                    <a:pt x="134487" y="335218"/>
                  </a:moveTo>
                  <a:cubicBezTo>
                    <a:pt x="134803" y="325310"/>
                    <a:pt x="134671" y="318359"/>
                    <a:pt x="134699" y="308455"/>
                  </a:cubicBezTo>
                  <a:cubicBezTo>
                    <a:pt x="134652" y="295508"/>
                    <a:pt x="127810" y="293606"/>
                    <a:pt x="127621" y="307917"/>
                  </a:cubicBezTo>
                  <a:lnTo>
                    <a:pt x="127621" y="331005"/>
                  </a:lnTo>
                  <a:cubicBezTo>
                    <a:pt x="127757" y="332659"/>
                    <a:pt x="127808" y="334319"/>
                    <a:pt x="127772" y="335978"/>
                  </a:cubicBezTo>
                  <a:lnTo>
                    <a:pt x="134472" y="335218"/>
                  </a:lnTo>
                  <a:moveTo>
                    <a:pt x="91992" y="403386"/>
                  </a:moveTo>
                  <a:cubicBezTo>
                    <a:pt x="95357" y="409540"/>
                    <a:pt x="97412" y="416325"/>
                    <a:pt x="98027" y="423312"/>
                  </a:cubicBezTo>
                  <a:cubicBezTo>
                    <a:pt x="98506" y="422776"/>
                    <a:pt x="98767" y="422081"/>
                    <a:pt x="98758" y="421363"/>
                  </a:cubicBezTo>
                  <a:cubicBezTo>
                    <a:pt x="100042" y="402447"/>
                    <a:pt x="91209" y="385338"/>
                    <a:pt x="77969" y="378609"/>
                  </a:cubicBezTo>
                  <a:cubicBezTo>
                    <a:pt x="76426" y="390575"/>
                    <a:pt x="79097" y="412997"/>
                    <a:pt x="95979" y="423463"/>
                  </a:cubicBezTo>
                  <a:cubicBezTo>
                    <a:pt x="96528" y="423904"/>
                    <a:pt x="97307" y="423914"/>
                    <a:pt x="97867" y="423486"/>
                  </a:cubicBezTo>
                  <a:lnTo>
                    <a:pt x="97668" y="423486"/>
                  </a:lnTo>
                  <a:cubicBezTo>
                    <a:pt x="96155" y="413373"/>
                    <a:pt x="92275" y="403760"/>
                    <a:pt x="86344" y="395431"/>
                  </a:cubicBezTo>
                  <a:cubicBezTo>
                    <a:pt x="84493" y="392626"/>
                    <a:pt x="82880" y="389671"/>
                    <a:pt x="81522" y="386598"/>
                  </a:cubicBezTo>
                  <a:cubicBezTo>
                    <a:pt x="84646" y="392604"/>
                    <a:pt x="88802" y="397379"/>
                    <a:pt x="91997" y="403358"/>
                  </a:cubicBezTo>
                  <a:moveTo>
                    <a:pt x="405127" y="280409"/>
                  </a:moveTo>
                  <a:lnTo>
                    <a:pt x="407213" y="280409"/>
                  </a:lnTo>
                  <a:lnTo>
                    <a:pt x="407213" y="280107"/>
                  </a:lnTo>
                  <a:lnTo>
                    <a:pt x="405118" y="280107"/>
                  </a:lnTo>
                  <a:lnTo>
                    <a:pt x="403703" y="280612"/>
                  </a:lnTo>
                  <a:lnTo>
                    <a:pt x="403783" y="280900"/>
                  </a:lnTo>
                  <a:close/>
                  <a:moveTo>
                    <a:pt x="125262" y="336266"/>
                  </a:moveTo>
                  <a:cubicBezTo>
                    <a:pt x="125200" y="334554"/>
                    <a:pt x="125286" y="332839"/>
                    <a:pt x="125517" y="331142"/>
                  </a:cubicBezTo>
                  <a:lnTo>
                    <a:pt x="125517" y="307757"/>
                  </a:lnTo>
                  <a:cubicBezTo>
                    <a:pt x="125441" y="293998"/>
                    <a:pt x="116641" y="291625"/>
                    <a:pt x="116396" y="307063"/>
                  </a:cubicBezTo>
                  <a:cubicBezTo>
                    <a:pt x="116429" y="307615"/>
                    <a:pt x="116264" y="334430"/>
                    <a:pt x="116589" y="334043"/>
                  </a:cubicBezTo>
                  <a:lnTo>
                    <a:pt x="116589" y="337247"/>
                  </a:lnTo>
                  <a:lnTo>
                    <a:pt x="125257" y="336266"/>
                  </a:lnTo>
                  <a:moveTo>
                    <a:pt x="119482" y="279140"/>
                  </a:moveTo>
                  <a:lnTo>
                    <a:pt x="123002" y="279140"/>
                  </a:lnTo>
                  <a:lnTo>
                    <a:pt x="123002" y="269703"/>
                  </a:lnTo>
                  <a:lnTo>
                    <a:pt x="119482" y="269703"/>
                  </a:lnTo>
                  <a:close/>
                  <a:moveTo>
                    <a:pt x="407213" y="249031"/>
                  </a:moveTo>
                  <a:lnTo>
                    <a:pt x="405118" y="249031"/>
                  </a:lnTo>
                  <a:lnTo>
                    <a:pt x="403703" y="249777"/>
                  </a:lnTo>
                  <a:lnTo>
                    <a:pt x="403811" y="250050"/>
                  </a:lnTo>
                  <a:lnTo>
                    <a:pt x="405142" y="249333"/>
                  </a:lnTo>
                  <a:lnTo>
                    <a:pt x="407213" y="249333"/>
                  </a:lnTo>
                  <a:close/>
                  <a:moveTo>
                    <a:pt x="405137" y="283004"/>
                  </a:moveTo>
                  <a:lnTo>
                    <a:pt x="407213" y="283004"/>
                  </a:lnTo>
                  <a:lnTo>
                    <a:pt x="407213" y="282697"/>
                  </a:lnTo>
                  <a:lnTo>
                    <a:pt x="405118" y="282697"/>
                  </a:lnTo>
                  <a:lnTo>
                    <a:pt x="403703" y="283169"/>
                  </a:lnTo>
                  <a:lnTo>
                    <a:pt x="403778" y="283457"/>
                  </a:lnTo>
                  <a:close/>
                  <a:moveTo>
                    <a:pt x="186389" y="296806"/>
                  </a:moveTo>
                  <a:cubicBezTo>
                    <a:pt x="186838" y="296876"/>
                    <a:pt x="187074" y="297277"/>
                    <a:pt x="187220" y="298032"/>
                  </a:cubicBezTo>
                  <a:cubicBezTo>
                    <a:pt x="187461" y="299920"/>
                    <a:pt x="188782" y="300703"/>
                    <a:pt x="189202" y="298504"/>
                  </a:cubicBezTo>
                  <a:cubicBezTo>
                    <a:pt x="189348" y="297811"/>
                    <a:pt x="189626" y="297560"/>
                    <a:pt x="190037" y="297726"/>
                  </a:cubicBezTo>
                  <a:lnTo>
                    <a:pt x="190037" y="297329"/>
                  </a:lnTo>
                  <a:lnTo>
                    <a:pt x="186389" y="296386"/>
                  </a:lnTo>
                  <a:close/>
                  <a:moveTo>
                    <a:pt x="189121" y="279442"/>
                  </a:moveTo>
                  <a:lnTo>
                    <a:pt x="187895" y="280385"/>
                  </a:lnTo>
                  <a:lnTo>
                    <a:pt x="188956" y="280220"/>
                  </a:lnTo>
                  <a:lnTo>
                    <a:pt x="189461" y="281494"/>
                  </a:lnTo>
                  <a:lnTo>
                    <a:pt x="190207" y="281857"/>
                  </a:lnTo>
                  <a:close/>
                  <a:moveTo>
                    <a:pt x="189466" y="277710"/>
                  </a:moveTo>
                  <a:lnTo>
                    <a:pt x="187937" y="277710"/>
                  </a:lnTo>
                  <a:lnTo>
                    <a:pt x="186172" y="279857"/>
                  </a:lnTo>
                  <a:lnTo>
                    <a:pt x="187673" y="279857"/>
                  </a:lnTo>
                  <a:lnTo>
                    <a:pt x="189249" y="278352"/>
                  </a:lnTo>
                  <a:lnTo>
                    <a:pt x="191231" y="282282"/>
                  </a:lnTo>
                  <a:close/>
                  <a:moveTo>
                    <a:pt x="187579" y="304917"/>
                  </a:moveTo>
                  <a:lnTo>
                    <a:pt x="189032" y="303525"/>
                  </a:lnTo>
                  <a:lnTo>
                    <a:pt x="190863" y="307153"/>
                  </a:lnTo>
                  <a:lnTo>
                    <a:pt x="189221" y="302939"/>
                  </a:lnTo>
                  <a:lnTo>
                    <a:pt x="187805" y="302939"/>
                  </a:lnTo>
                  <a:lnTo>
                    <a:pt x="186177" y="304921"/>
                  </a:lnTo>
                  <a:close/>
                  <a:moveTo>
                    <a:pt x="403750" y="285665"/>
                  </a:moveTo>
                  <a:lnTo>
                    <a:pt x="403811" y="285958"/>
                  </a:lnTo>
                  <a:lnTo>
                    <a:pt x="405137" y="285576"/>
                  </a:lnTo>
                  <a:lnTo>
                    <a:pt x="407213" y="285576"/>
                  </a:lnTo>
                  <a:lnTo>
                    <a:pt x="407213" y="285274"/>
                  </a:lnTo>
                  <a:lnTo>
                    <a:pt x="405090" y="285274"/>
                  </a:lnTo>
                  <a:close/>
                  <a:moveTo>
                    <a:pt x="187786" y="305417"/>
                  </a:moveTo>
                  <a:lnTo>
                    <a:pt x="188749" y="305299"/>
                  </a:lnTo>
                  <a:lnTo>
                    <a:pt x="189221" y="306474"/>
                  </a:lnTo>
                  <a:lnTo>
                    <a:pt x="189909" y="306809"/>
                  </a:lnTo>
                  <a:lnTo>
                    <a:pt x="188904" y="304572"/>
                  </a:lnTo>
                  <a:close/>
                  <a:moveTo>
                    <a:pt x="181794" y="303883"/>
                  </a:moveTo>
                  <a:lnTo>
                    <a:pt x="183370" y="302378"/>
                  </a:lnTo>
                  <a:lnTo>
                    <a:pt x="185351" y="306308"/>
                  </a:lnTo>
                  <a:lnTo>
                    <a:pt x="183587" y="301736"/>
                  </a:lnTo>
                  <a:lnTo>
                    <a:pt x="182058" y="301736"/>
                  </a:lnTo>
                  <a:lnTo>
                    <a:pt x="180293" y="303888"/>
                  </a:lnTo>
                  <a:close/>
                  <a:moveTo>
                    <a:pt x="183587" y="274893"/>
                  </a:moveTo>
                  <a:lnTo>
                    <a:pt x="182058" y="274893"/>
                  </a:lnTo>
                  <a:lnTo>
                    <a:pt x="180293" y="277040"/>
                  </a:lnTo>
                  <a:lnTo>
                    <a:pt x="181794" y="277040"/>
                  </a:lnTo>
                  <a:lnTo>
                    <a:pt x="183370" y="275535"/>
                  </a:lnTo>
                  <a:lnTo>
                    <a:pt x="185351" y="279465"/>
                  </a:lnTo>
                  <a:close/>
                  <a:moveTo>
                    <a:pt x="190027" y="282443"/>
                  </a:moveTo>
                  <a:lnTo>
                    <a:pt x="186380" y="280852"/>
                  </a:lnTo>
                  <a:lnTo>
                    <a:pt x="186380" y="295149"/>
                  </a:lnTo>
                  <a:lnTo>
                    <a:pt x="190027" y="296150"/>
                  </a:lnTo>
                  <a:close/>
                  <a:moveTo>
                    <a:pt x="198790" y="283386"/>
                  </a:moveTo>
                  <a:lnTo>
                    <a:pt x="197459" y="285005"/>
                  </a:lnTo>
                  <a:lnTo>
                    <a:pt x="198587" y="285005"/>
                  </a:lnTo>
                  <a:lnTo>
                    <a:pt x="199776" y="283872"/>
                  </a:lnTo>
                  <a:lnTo>
                    <a:pt x="201267" y="286831"/>
                  </a:lnTo>
                  <a:lnTo>
                    <a:pt x="199941" y="283391"/>
                  </a:lnTo>
                  <a:close/>
                  <a:moveTo>
                    <a:pt x="182016" y="304407"/>
                  </a:moveTo>
                  <a:lnTo>
                    <a:pt x="183077" y="304242"/>
                  </a:lnTo>
                  <a:lnTo>
                    <a:pt x="183582" y="305516"/>
                  </a:lnTo>
                  <a:lnTo>
                    <a:pt x="184328" y="305879"/>
                  </a:lnTo>
                  <a:lnTo>
                    <a:pt x="183238" y="303458"/>
                  </a:lnTo>
                  <a:close/>
                  <a:moveTo>
                    <a:pt x="198898" y="306964"/>
                  </a:moveTo>
                  <a:lnTo>
                    <a:pt x="199696" y="306842"/>
                  </a:lnTo>
                  <a:lnTo>
                    <a:pt x="200078" y="307785"/>
                  </a:lnTo>
                  <a:lnTo>
                    <a:pt x="200639" y="308059"/>
                  </a:lnTo>
                  <a:lnTo>
                    <a:pt x="199818" y="306238"/>
                  </a:lnTo>
                  <a:close/>
                  <a:moveTo>
                    <a:pt x="198068" y="298334"/>
                  </a:moveTo>
                  <a:lnTo>
                    <a:pt x="200389" y="298967"/>
                  </a:lnTo>
                  <a:lnTo>
                    <a:pt x="200389" y="286934"/>
                  </a:lnTo>
                  <a:lnTo>
                    <a:pt x="198068" y="285925"/>
                  </a:lnTo>
                  <a:close/>
                  <a:moveTo>
                    <a:pt x="200502" y="286510"/>
                  </a:moveTo>
                  <a:lnTo>
                    <a:pt x="199681" y="284684"/>
                  </a:lnTo>
                  <a:lnTo>
                    <a:pt x="198738" y="285401"/>
                  </a:lnTo>
                  <a:lnTo>
                    <a:pt x="199535" y="285278"/>
                  </a:lnTo>
                  <a:lnTo>
                    <a:pt x="199917" y="286222"/>
                  </a:lnTo>
                  <a:close/>
                  <a:moveTo>
                    <a:pt x="200078" y="304940"/>
                  </a:moveTo>
                  <a:lnTo>
                    <a:pt x="198926" y="304940"/>
                  </a:lnTo>
                  <a:lnTo>
                    <a:pt x="197596" y="306559"/>
                  </a:lnTo>
                  <a:lnTo>
                    <a:pt x="198724" y="306559"/>
                  </a:lnTo>
                  <a:lnTo>
                    <a:pt x="199908" y="305426"/>
                  </a:lnTo>
                  <a:lnTo>
                    <a:pt x="201399" y="308385"/>
                  </a:lnTo>
                  <a:close/>
                  <a:moveTo>
                    <a:pt x="198063" y="299788"/>
                  </a:moveTo>
                  <a:cubicBezTo>
                    <a:pt x="198728" y="299839"/>
                    <a:pt x="198624" y="302392"/>
                    <a:pt x="199224" y="302336"/>
                  </a:cubicBezTo>
                  <a:cubicBezTo>
                    <a:pt x="199870" y="302586"/>
                    <a:pt x="199696" y="300094"/>
                    <a:pt x="200384" y="300382"/>
                  </a:cubicBezTo>
                  <a:lnTo>
                    <a:pt x="200384" y="300033"/>
                  </a:lnTo>
                  <a:lnTo>
                    <a:pt x="198063" y="299429"/>
                  </a:lnTo>
                  <a:close/>
                  <a:moveTo>
                    <a:pt x="195123" y="303916"/>
                  </a:moveTo>
                  <a:lnTo>
                    <a:pt x="193783" y="303916"/>
                  </a:lnTo>
                  <a:lnTo>
                    <a:pt x="192231" y="305804"/>
                  </a:lnTo>
                  <a:lnTo>
                    <a:pt x="193547" y="305804"/>
                  </a:lnTo>
                  <a:lnTo>
                    <a:pt x="194930" y="304482"/>
                  </a:lnTo>
                  <a:lnTo>
                    <a:pt x="196671" y="307936"/>
                  </a:lnTo>
                  <a:close/>
                  <a:moveTo>
                    <a:pt x="193746" y="306275"/>
                  </a:moveTo>
                  <a:lnTo>
                    <a:pt x="194689" y="306129"/>
                  </a:lnTo>
                  <a:lnTo>
                    <a:pt x="195133" y="307247"/>
                  </a:lnTo>
                  <a:lnTo>
                    <a:pt x="195789" y="307564"/>
                  </a:lnTo>
                  <a:lnTo>
                    <a:pt x="194845" y="305436"/>
                  </a:lnTo>
                  <a:close/>
                  <a:moveTo>
                    <a:pt x="193576" y="280668"/>
                  </a:moveTo>
                  <a:lnTo>
                    <a:pt x="192023" y="282556"/>
                  </a:lnTo>
                  <a:lnTo>
                    <a:pt x="193344" y="282556"/>
                  </a:lnTo>
                  <a:lnTo>
                    <a:pt x="194727" y="281235"/>
                  </a:lnTo>
                  <a:lnTo>
                    <a:pt x="196468" y="284689"/>
                  </a:lnTo>
                  <a:lnTo>
                    <a:pt x="194920" y="280673"/>
                  </a:lnTo>
                  <a:close/>
                  <a:moveTo>
                    <a:pt x="195572" y="284320"/>
                  </a:moveTo>
                  <a:lnTo>
                    <a:pt x="194628" y="282192"/>
                  </a:lnTo>
                  <a:lnTo>
                    <a:pt x="193552" y="283028"/>
                  </a:lnTo>
                  <a:lnTo>
                    <a:pt x="194496" y="282881"/>
                  </a:lnTo>
                  <a:lnTo>
                    <a:pt x="194944" y="284000"/>
                  </a:lnTo>
                  <a:close/>
                  <a:moveTo>
                    <a:pt x="192217" y="298301"/>
                  </a:moveTo>
                  <a:cubicBezTo>
                    <a:pt x="192656" y="298363"/>
                    <a:pt x="192901" y="298735"/>
                    <a:pt x="193047" y="299462"/>
                  </a:cubicBezTo>
                  <a:cubicBezTo>
                    <a:pt x="193288" y="301217"/>
                    <a:pt x="194604" y="301982"/>
                    <a:pt x="195029" y="299934"/>
                  </a:cubicBezTo>
                  <a:cubicBezTo>
                    <a:pt x="195171" y="299287"/>
                    <a:pt x="195463" y="299066"/>
                    <a:pt x="195859" y="299226"/>
                  </a:cubicBezTo>
                  <a:lnTo>
                    <a:pt x="195859" y="298853"/>
                  </a:lnTo>
                  <a:lnTo>
                    <a:pt x="192212" y="297910"/>
                  </a:lnTo>
                  <a:close/>
                  <a:moveTo>
                    <a:pt x="328075" y="284207"/>
                  </a:moveTo>
                  <a:lnTo>
                    <a:pt x="323951" y="286340"/>
                  </a:lnTo>
                  <a:lnTo>
                    <a:pt x="326391" y="286340"/>
                  </a:lnTo>
                  <a:lnTo>
                    <a:pt x="326391" y="286246"/>
                  </a:lnTo>
                  <a:lnTo>
                    <a:pt x="324730" y="286246"/>
                  </a:lnTo>
                  <a:lnTo>
                    <a:pt x="328141" y="284755"/>
                  </a:lnTo>
                  <a:lnTo>
                    <a:pt x="331548" y="286246"/>
                  </a:lnTo>
                  <a:lnTo>
                    <a:pt x="329897" y="286246"/>
                  </a:lnTo>
                  <a:lnTo>
                    <a:pt x="329897" y="286340"/>
                  </a:lnTo>
                  <a:lnTo>
                    <a:pt x="332345" y="286340"/>
                  </a:lnTo>
                  <a:cubicBezTo>
                    <a:pt x="332312" y="286340"/>
                    <a:pt x="328099" y="284132"/>
                    <a:pt x="328099" y="284207"/>
                  </a:cubicBezTo>
                  <a:moveTo>
                    <a:pt x="238231" y="323087"/>
                  </a:moveTo>
                  <a:cubicBezTo>
                    <a:pt x="240170" y="322842"/>
                    <a:pt x="239727" y="325635"/>
                    <a:pt x="241728" y="325560"/>
                  </a:cubicBezTo>
                  <a:cubicBezTo>
                    <a:pt x="243728" y="325635"/>
                    <a:pt x="243285" y="322842"/>
                    <a:pt x="245224" y="323087"/>
                  </a:cubicBezTo>
                  <a:lnTo>
                    <a:pt x="245224" y="322700"/>
                  </a:lnTo>
                  <a:lnTo>
                    <a:pt x="238208" y="322700"/>
                  </a:lnTo>
                  <a:close/>
                  <a:moveTo>
                    <a:pt x="141347" y="314070"/>
                  </a:moveTo>
                  <a:lnTo>
                    <a:pt x="143452" y="314070"/>
                  </a:lnTo>
                  <a:lnTo>
                    <a:pt x="144806" y="314179"/>
                  </a:lnTo>
                  <a:lnTo>
                    <a:pt x="144806" y="313877"/>
                  </a:lnTo>
                  <a:lnTo>
                    <a:pt x="143452" y="313792"/>
                  </a:lnTo>
                  <a:lnTo>
                    <a:pt x="141357" y="313792"/>
                  </a:lnTo>
                  <a:close/>
                  <a:moveTo>
                    <a:pt x="231087" y="284193"/>
                  </a:moveTo>
                  <a:lnTo>
                    <a:pt x="226841" y="286345"/>
                  </a:lnTo>
                  <a:lnTo>
                    <a:pt x="229290" y="286345"/>
                  </a:lnTo>
                  <a:cubicBezTo>
                    <a:pt x="229436" y="286147"/>
                    <a:pt x="227780" y="286293"/>
                    <a:pt x="227633" y="286250"/>
                  </a:cubicBezTo>
                  <a:lnTo>
                    <a:pt x="231040" y="284759"/>
                  </a:lnTo>
                  <a:lnTo>
                    <a:pt x="234447" y="286250"/>
                  </a:lnTo>
                  <a:lnTo>
                    <a:pt x="232791" y="286250"/>
                  </a:lnTo>
                  <a:cubicBezTo>
                    <a:pt x="232630" y="286463"/>
                    <a:pt x="235225" y="286293"/>
                    <a:pt x="235240" y="286345"/>
                  </a:cubicBezTo>
                  <a:cubicBezTo>
                    <a:pt x="235254" y="286397"/>
                    <a:pt x="231120" y="284207"/>
                    <a:pt x="231083" y="284193"/>
                  </a:cubicBezTo>
                  <a:moveTo>
                    <a:pt x="243587" y="311909"/>
                  </a:moveTo>
                  <a:lnTo>
                    <a:pt x="239812" y="311909"/>
                  </a:lnTo>
                  <a:lnTo>
                    <a:pt x="239812" y="321497"/>
                  </a:lnTo>
                  <a:lnTo>
                    <a:pt x="243587" y="321497"/>
                  </a:lnTo>
                  <a:close/>
                  <a:moveTo>
                    <a:pt x="243587" y="290129"/>
                  </a:moveTo>
                  <a:lnTo>
                    <a:pt x="239812" y="290129"/>
                  </a:lnTo>
                  <a:lnTo>
                    <a:pt x="239812" y="299717"/>
                  </a:lnTo>
                  <a:lnTo>
                    <a:pt x="243587" y="299717"/>
                  </a:lnTo>
                  <a:close/>
                  <a:moveTo>
                    <a:pt x="241732" y="305973"/>
                  </a:moveTo>
                  <a:lnTo>
                    <a:pt x="237486" y="308125"/>
                  </a:lnTo>
                  <a:lnTo>
                    <a:pt x="239934" y="308125"/>
                  </a:lnTo>
                  <a:cubicBezTo>
                    <a:pt x="240081" y="307927"/>
                    <a:pt x="238420" y="308073"/>
                    <a:pt x="238274" y="308031"/>
                  </a:cubicBezTo>
                  <a:lnTo>
                    <a:pt x="241680" y="306544"/>
                  </a:lnTo>
                  <a:lnTo>
                    <a:pt x="245087" y="308031"/>
                  </a:lnTo>
                  <a:lnTo>
                    <a:pt x="243426" y="308031"/>
                  </a:lnTo>
                  <a:cubicBezTo>
                    <a:pt x="243266" y="308243"/>
                    <a:pt x="245861" y="308073"/>
                    <a:pt x="245875" y="308125"/>
                  </a:cubicBezTo>
                  <a:cubicBezTo>
                    <a:pt x="245889" y="308177"/>
                    <a:pt x="241756" y="305988"/>
                    <a:pt x="241718" y="305973"/>
                  </a:cubicBezTo>
                  <a:moveTo>
                    <a:pt x="227530" y="301312"/>
                  </a:moveTo>
                  <a:cubicBezTo>
                    <a:pt x="229469" y="301066"/>
                    <a:pt x="229025" y="303860"/>
                    <a:pt x="231026" y="303784"/>
                  </a:cubicBezTo>
                  <a:cubicBezTo>
                    <a:pt x="233027" y="303860"/>
                    <a:pt x="232578" y="301066"/>
                    <a:pt x="234522" y="301312"/>
                  </a:cubicBezTo>
                  <a:lnTo>
                    <a:pt x="234522" y="300925"/>
                  </a:lnTo>
                  <a:lnTo>
                    <a:pt x="227553" y="300925"/>
                  </a:lnTo>
                  <a:close/>
                  <a:moveTo>
                    <a:pt x="244568" y="289487"/>
                  </a:moveTo>
                  <a:lnTo>
                    <a:pt x="238811" y="289487"/>
                  </a:lnTo>
                  <a:lnTo>
                    <a:pt x="238811" y="289874"/>
                  </a:lnTo>
                  <a:lnTo>
                    <a:pt x="244587" y="289874"/>
                  </a:lnTo>
                  <a:close/>
                  <a:moveTo>
                    <a:pt x="227530" y="323092"/>
                  </a:moveTo>
                  <a:cubicBezTo>
                    <a:pt x="229469" y="322847"/>
                    <a:pt x="229025" y="325640"/>
                    <a:pt x="231026" y="325564"/>
                  </a:cubicBezTo>
                  <a:cubicBezTo>
                    <a:pt x="233027" y="325640"/>
                    <a:pt x="232578" y="322847"/>
                    <a:pt x="234522" y="323092"/>
                  </a:cubicBezTo>
                  <a:lnTo>
                    <a:pt x="234522" y="322705"/>
                  </a:lnTo>
                  <a:lnTo>
                    <a:pt x="227553" y="322705"/>
                  </a:lnTo>
                  <a:close/>
                  <a:moveTo>
                    <a:pt x="309730" y="289487"/>
                  </a:moveTo>
                  <a:lnTo>
                    <a:pt x="303954" y="289487"/>
                  </a:lnTo>
                  <a:lnTo>
                    <a:pt x="303954" y="289874"/>
                  </a:lnTo>
                  <a:lnTo>
                    <a:pt x="309730" y="289874"/>
                  </a:lnTo>
                  <a:close/>
                  <a:moveTo>
                    <a:pt x="233937" y="311268"/>
                  </a:moveTo>
                  <a:lnTo>
                    <a:pt x="228157" y="311268"/>
                  </a:lnTo>
                  <a:lnTo>
                    <a:pt x="228157" y="311654"/>
                  </a:lnTo>
                  <a:lnTo>
                    <a:pt x="233933" y="311654"/>
                  </a:lnTo>
                  <a:close/>
                  <a:moveTo>
                    <a:pt x="232942" y="290129"/>
                  </a:moveTo>
                  <a:lnTo>
                    <a:pt x="229167" y="290129"/>
                  </a:lnTo>
                  <a:lnTo>
                    <a:pt x="229167" y="299717"/>
                  </a:lnTo>
                  <a:lnTo>
                    <a:pt x="232942" y="299717"/>
                  </a:lnTo>
                  <a:close/>
                  <a:moveTo>
                    <a:pt x="232942" y="311909"/>
                  </a:moveTo>
                  <a:lnTo>
                    <a:pt x="229167" y="311909"/>
                  </a:lnTo>
                  <a:lnTo>
                    <a:pt x="229167" y="321497"/>
                  </a:lnTo>
                  <a:lnTo>
                    <a:pt x="232942" y="321497"/>
                  </a:lnTo>
                  <a:close/>
                  <a:moveTo>
                    <a:pt x="233937" y="289487"/>
                  </a:moveTo>
                  <a:lnTo>
                    <a:pt x="228157" y="289487"/>
                  </a:lnTo>
                  <a:lnTo>
                    <a:pt x="228157" y="289874"/>
                  </a:lnTo>
                  <a:lnTo>
                    <a:pt x="233933" y="289874"/>
                  </a:lnTo>
                  <a:close/>
                  <a:moveTo>
                    <a:pt x="231106" y="305973"/>
                  </a:moveTo>
                  <a:lnTo>
                    <a:pt x="226860" y="308125"/>
                  </a:lnTo>
                  <a:lnTo>
                    <a:pt x="229309" y="308125"/>
                  </a:lnTo>
                  <a:cubicBezTo>
                    <a:pt x="229455" y="307927"/>
                    <a:pt x="227799" y="308073"/>
                    <a:pt x="227652" y="308031"/>
                  </a:cubicBezTo>
                  <a:lnTo>
                    <a:pt x="231059" y="306544"/>
                  </a:lnTo>
                  <a:lnTo>
                    <a:pt x="234466" y="308031"/>
                  </a:lnTo>
                  <a:lnTo>
                    <a:pt x="232810" y="308031"/>
                  </a:lnTo>
                  <a:cubicBezTo>
                    <a:pt x="232649" y="308243"/>
                    <a:pt x="235244" y="308073"/>
                    <a:pt x="235258" y="308125"/>
                  </a:cubicBezTo>
                  <a:cubicBezTo>
                    <a:pt x="235273" y="308177"/>
                    <a:pt x="231139" y="305988"/>
                    <a:pt x="231102" y="305973"/>
                  </a:cubicBezTo>
                  <a:moveTo>
                    <a:pt x="264546" y="283891"/>
                  </a:moveTo>
                  <a:cubicBezTo>
                    <a:pt x="261744" y="284170"/>
                    <a:pt x="259682" y="286643"/>
                    <a:pt x="259912" y="289449"/>
                  </a:cubicBezTo>
                  <a:cubicBezTo>
                    <a:pt x="259912" y="290983"/>
                    <a:pt x="259945" y="316057"/>
                    <a:pt x="260106" y="298131"/>
                  </a:cubicBezTo>
                  <a:cubicBezTo>
                    <a:pt x="259431" y="284868"/>
                    <a:pt x="268538" y="287784"/>
                    <a:pt x="269024" y="295697"/>
                  </a:cubicBezTo>
                  <a:lnTo>
                    <a:pt x="269128" y="304591"/>
                  </a:lnTo>
                  <a:lnTo>
                    <a:pt x="269179" y="289449"/>
                  </a:lnTo>
                  <a:cubicBezTo>
                    <a:pt x="269410" y="286643"/>
                    <a:pt x="267348" y="284170"/>
                    <a:pt x="264546" y="283891"/>
                  </a:cubicBezTo>
                  <a:moveTo>
                    <a:pt x="274360" y="283891"/>
                  </a:moveTo>
                  <a:cubicBezTo>
                    <a:pt x="271560" y="284165"/>
                    <a:pt x="269497" y="286635"/>
                    <a:pt x="269727" y="289440"/>
                  </a:cubicBezTo>
                  <a:lnTo>
                    <a:pt x="269727" y="301109"/>
                  </a:lnTo>
                  <a:lnTo>
                    <a:pt x="270477" y="301109"/>
                  </a:lnTo>
                  <a:lnTo>
                    <a:pt x="270477" y="304412"/>
                  </a:lnTo>
                  <a:lnTo>
                    <a:pt x="270949" y="304412"/>
                  </a:lnTo>
                  <a:lnTo>
                    <a:pt x="270949" y="300811"/>
                  </a:lnTo>
                  <a:lnTo>
                    <a:pt x="269906" y="300811"/>
                  </a:lnTo>
                  <a:lnTo>
                    <a:pt x="269906" y="292389"/>
                  </a:lnTo>
                  <a:lnTo>
                    <a:pt x="270524" y="292389"/>
                  </a:lnTo>
                  <a:lnTo>
                    <a:pt x="271671" y="295640"/>
                  </a:lnTo>
                  <a:cubicBezTo>
                    <a:pt x="271671" y="295640"/>
                    <a:pt x="274304" y="295673"/>
                    <a:pt x="274271" y="295640"/>
                  </a:cubicBezTo>
                  <a:cubicBezTo>
                    <a:pt x="274228" y="295692"/>
                    <a:pt x="276866" y="295640"/>
                    <a:pt x="276866" y="295640"/>
                  </a:cubicBezTo>
                  <a:lnTo>
                    <a:pt x="278012" y="292389"/>
                  </a:lnTo>
                  <a:lnTo>
                    <a:pt x="278631" y="292389"/>
                  </a:lnTo>
                  <a:lnTo>
                    <a:pt x="278631" y="300802"/>
                  </a:lnTo>
                  <a:lnTo>
                    <a:pt x="277588" y="300802"/>
                  </a:lnTo>
                  <a:lnTo>
                    <a:pt x="277588" y="304402"/>
                  </a:lnTo>
                  <a:lnTo>
                    <a:pt x="278060" y="304402"/>
                  </a:lnTo>
                  <a:lnTo>
                    <a:pt x="278060" y="301099"/>
                  </a:lnTo>
                  <a:lnTo>
                    <a:pt x="278810" y="301099"/>
                  </a:lnTo>
                  <a:lnTo>
                    <a:pt x="278810" y="289449"/>
                  </a:lnTo>
                  <a:cubicBezTo>
                    <a:pt x="279025" y="286705"/>
                    <a:pt x="277060" y="284270"/>
                    <a:pt x="274332" y="283901"/>
                  </a:cubicBezTo>
                  <a:moveTo>
                    <a:pt x="283991" y="283901"/>
                  </a:moveTo>
                  <a:cubicBezTo>
                    <a:pt x="281189" y="284179"/>
                    <a:pt x="279127" y="286652"/>
                    <a:pt x="279357" y="289459"/>
                  </a:cubicBezTo>
                  <a:lnTo>
                    <a:pt x="279409" y="304600"/>
                  </a:lnTo>
                  <a:lnTo>
                    <a:pt x="279513" y="295706"/>
                  </a:lnTo>
                  <a:cubicBezTo>
                    <a:pt x="279985" y="287789"/>
                    <a:pt x="289105" y="284854"/>
                    <a:pt x="288431" y="298141"/>
                  </a:cubicBezTo>
                  <a:cubicBezTo>
                    <a:pt x="288591" y="316071"/>
                    <a:pt x="288624" y="290978"/>
                    <a:pt x="288624" y="289459"/>
                  </a:cubicBezTo>
                  <a:cubicBezTo>
                    <a:pt x="288854" y="286652"/>
                    <a:pt x="286792" y="284179"/>
                    <a:pt x="283991" y="283901"/>
                  </a:cubicBezTo>
                  <a:moveTo>
                    <a:pt x="238189" y="301321"/>
                  </a:moveTo>
                  <a:cubicBezTo>
                    <a:pt x="240128" y="301076"/>
                    <a:pt x="239684" y="303869"/>
                    <a:pt x="241685" y="303794"/>
                  </a:cubicBezTo>
                  <a:cubicBezTo>
                    <a:pt x="243686" y="303864"/>
                    <a:pt x="243242" y="301076"/>
                    <a:pt x="245181" y="301321"/>
                  </a:cubicBezTo>
                  <a:lnTo>
                    <a:pt x="245181" y="300934"/>
                  </a:lnTo>
                  <a:lnTo>
                    <a:pt x="238208" y="300934"/>
                  </a:lnTo>
                  <a:close/>
                  <a:moveTo>
                    <a:pt x="297792" y="311994"/>
                  </a:moveTo>
                  <a:lnTo>
                    <a:pt x="294961" y="311994"/>
                  </a:lnTo>
                  <a:lnTo>
                    <a:pt x="294961" y="285991"/>
                  </a:lnTo>
                  <a:cubicBezTo>
                    <a:pt x="294961" y="285349"/>
                    <a:pt x="295390" y="283424"/>
                    <a:pt x="296183" y="284103"/>
                  </a:cubicBezTo>
                  <a:cubicBezTo>
                    <a:pt x="296900" y="285047"/>
                    <a:pt x="297495" y="283919"/>
                    <a:pt x="297759" y="283264"/>
                  </a:cubicBezTo>
                  <a:lnTo>
                    <a:pt x="294489" y="283264"/>
                  </a:lnTo>
                  <a:lnTo>
                    <a:pt x="294489" y="281900"/>
                  </a:lnTo>
                  <a:lnTo>
                    <a:pt x="293597" y="281900"/>
                  </a:lnTo>
                  <a:lnTo>
                    <a:pt x="293597" y="283264"/>
                  </a:lnTo>
                  <a:lnTo>
                    <a:pt x="290488" y="283264"/>
                  </a:lnTo>
                  <a:cubicBezTo>
                    <a:pt x="290681" y="283915"/>
                    <a:pt x="291224" y="284816"/>
                    <a:pt x="291904" y="284136"/>
                  </a:cubicBezTo>
                  <a:cubicBezTo>
                    <a:pt x="292847" y="283429"/>
                    <a:pt x="293319" y="285231"/>
                    <a:pt x="293319" y="285967"/>
                  </a:cubicBezTo>
                  <a:lnTo>
                    <a:pt x="293319" y="311810"/>
                  </a:lnTo>
                  <a:lnTo>
                    <a:pt x="291432" y="311810"/>
                  </a:lnTo>
                  <a:lnTo>
                    <a:pt x="291432" y="312782"/>
                  </a:lnTo>
                  <a:lnTo>
                    <a:pt x="289842" y="312782"/>
                  </a:lnTo>
                  <a:lnTo>
                    <a:pt x="289842" y="313764"/>
                  </a:lnTo>
                  <a:lnTo>
                    <a:pt x="298759" y="313764"/>
                  </a:lnTo>
                  <a:lnTo>
                    <a:pt x="298759" y="312928"/>
                  </a:lnTo>
                  <a:lnTo>
                    <a:pt x="297816" y="312928"/>
                  </a:lnTo>
                  <a:close/>
                  <a:moveTo>
                    <a:pt x="309711" y="311282"/>
                  </a:moveTo>
                  <a:lnTo>
                    <a:pt x="303954" y="311282"/>
                  </a:lnTo>
                  <a:lnTo>
                    <a:pt x="303954" y="311669"/>
                  </a:lnTo>
                  <a:lnTo>
                    <a:pt x="309730" y="311669"/>
                  </a:lnTo>
                  <a:close/>
                  <a:moveTo>
                    <a:pt x="306753" y="306002"/>
                  </a:moveTo>
                  <a:lnTo>
                    <a:pt x="302629" y="308135"/>
                  </a:lnTo>
                  <a:lnTo>
                    <a:pt x="305068" y="308135"/>
                  </a:lnTo>
                  <a:lnTo>
                    <a:pt x="305068" y="308040"/>
                  </a:lnTo>
                  <a:lnTo>
                    <a:pt x="303412" y="308040"/>
                  </a:lnTo>
                  <a:lnTo>
                    <a:pt x="306819" y="306554"/>
                  </a:lnTo>
                  <a:lnTo>
                    <a:pt x="310225" y="308040"/>
                  </a:lnTo>
                  <a:lnTo>
                    <a:pt x="308597" y="308040"/>
                  </a:lnTo>
                  <a:lnTo>
                    <a:pt x="308597" y="308135"/>
                  </a:lnTo>
                  <a:lnTo>
                    <a:pt x="311046" y="308135"/>
                  </a:lnTo>
                  <a:cubicBezTo>
                    <a:pt x="311013" y="308135"/>
                    <a:pt x="306800" y="305922"/>
                    <a:pt x="306800" y="306002"/>
                  </a:cubicBezTo>
                  <a:moveTo>
                    <a:pt x="308763" y="311923"/>
                  </a:moveTo>
                  <a:lnTo>
                    <a:pt x="304988" y="311923"/>
                  </a:lnTo>
                  <a:lnTo>
                    <a:pt x="304988" y="321511"/>
                  </a:lnTo>
                  <a:lnTo>
                    <a:pt x="308763" y="321511"/>
                  </a:lnTo>
                  <a:close/>
                  <a:moveTo>
                    <a:pt x="303374" y="323101"/>
                  </a:moveTo>
                  <a:cubicBezTo>
                    <a:pt x="305313" y="322856"/>
                    <a:pt x="304870" y="325649"/>
                    <a:pt x="306870" y="325574"/>
                  </a:cubicBezTo>
                  <a:cubicBezTo>
                    <a:pt x="308871" y="325649"/>
                    <a:pt x="308428" y="322856"/>
                    <a:pt x="310367" y="323101"/>
                  </a:cubicBezTo>
                  <a:lnTo>
                    <a:pt x="310367" y="322714"/>
                  </a:lnTo>
                  <a:lnTo>
                    <a:pt x="303346" y="322714"/>
                  </a:lnTo>
                  <a:close/>
                  <a:moveTo>
                    <a:pt x="258450" y="282523"/>
                  </a:moveTo>
                  <a:cubicBezTo>
                    <a:pt x="258450" y="282565"/>
                    <a:pt x="274290" y="282523"/>
                    <a:pt x="274304" y="282523"/>
                  </a:cubicBezTo>
                  <a:lnTo>
                    <a:pt x="274304" y="282329"/>
                  </a:lnTo>
                  <a:lnTo>
                    <a:pt x="258483" y="282329"/>
                  </a:lnTo>
                  <a:cubicBezTo>
                    <a:pt x="258483" y="282329"/>
                    <a:pt x="257718" y="281791"/>
                    <a:pt x="257699" y="281768"/>
                  </a:cubicBezTo>
                  <a:lnTo>
                    <a:pt x="255666" y="281768"/>
                  </a:lnTo>
                  <a:lnTo>
                    <a:pt x="255666" y="281961"/>
                  </a:lnTo>
                  <a:lnTo>
                    <a:pt x="257638" y="281961"/>
                  </a:lnTo>
                  <a:close/>
                  <a:moveTo>
                    <a:pt x="290158" y="282523"/>
                  </a:moveTo>
                  <a:lnTo>
                    <a:pt x="290922" y="281971"/>
                  </a:lnTo>
                  <a:lnTo>
                    <a:pt x="292913" y="281971"/>
                  </a:lnTo>
                  <a:lnTo>
                    <a:pt x="292913" y="281777"/>
                  </a:lnTo>
                  <a:lnTo>
                    <a:pt x="290880" y="281777"/>
                  </a:lnTo>
                  <a:cubicBezTo>
                    <a:pt x="290880" y="281777"/>
                    <a:pt x="290106" y="282320"/>
                    <a:pt x="290096" y="282339"/>
                  </a:cubicBezTo>
                  <a:lnTo>
                    <a:pt x="274271" y="282339"/>
                  </a:lnTo>
                  <a:lnTo>
                    <a:pt x="274271" y="282532"/>
                  </a:lnTo>
                  <a:cubicBezTo>
                    <a:pt x="274271" y="282532"/>
                    <a:pt x="290115" y="282556"/>
                    <a:pt x="290125" y="282532"/>
                  </a:cubicBezTo>
                  <a:moveTo>
                    <a:pt x="241742" y="284193"/>
                  </a:moveTo>
                  <a:lnTo>
                    <a:pt x="237495" y="286345"/>
                  </a:lnTo>
                  <a:lnTo>
                    <a:pt x="239944" y="286345"/>
                  </a:lnTo>
                  <a:cubicBezTo>
                    <a:pt x="240090" y="286147"/>
                    <a:pt x="238429" y="286293"/>
                    <a:pt x="238283" y="286250"/>
                  </a:cubicBezTo>
                  <a:lnTo>
                    <a:pt x="241690" y="284759"/>
                  </a:lnTo>
                  <a:lnTo>
                    <a:pt x="245096" y="286250"/>
                  </a:lnTo>
                  <a:lnTo>
                    <a:pt x="243436" y="286250"/>
                  </a:lnTo>
                  <a:cubicBezTo>
                    <a:pt x="243275" y="286463"/>
                    <a:pt x="245870" y="286293"/>
                    <a:pt x="245884" y="286345"/>
                  </a:cubicBezTo>
                  <a:cubicBezTo>
                    <a:pt x="245899" y="286397"/>
                    <a:pt x="241765" y="284207"/>
                    <a:pt x="241728" y="284193"/>
                  </a:cubicBezTo>
                  <a:moveTo>
                    <a:pt x="271661" y="301118"/>
                  </a:moveTo>
                  <a:lnTo>
                    <a:pt x="276852" y="301118"/>
                  </a:lnTo>
                  <a:lnTo>
                    <a:pt x="276852" y="296126"/>
                  </a:lnTo>
                  <a:lnTo>
                    <a:pt x="271661" y="296126"/>
                  </a:lnTo>
                  <a:close/>
                  <a:moveTo>
                    <a:pt x="216885" y="301312"/>
                  </a:moveTo>
                  <a:cubicBezTo>
                    <a:pt x="218824" y="301066"/>
                    <a:pt x="218381" y="303860"/>
                    <a:pt x="220381" y="303784"/>
                  </a:cubicBezTo>
                  <a:cubicBezTo>
                    <a:pt x="222382" y="303855"/>
                    <a:pt x="221934" y="301066"/>
                    <a:pt x="223878" y="301312"/>
                  </a:cubicBezTo>
                  <a:lnTo>
                    <a:pt x="223878" y="300925"/>
                  </a:lnTo>
                  <a:lnTo>
                    <a:pt x="216899" y="300925"/>
                  </a:lnTo>
                  <a:close/>
                  <a:moveTo>
                    <a:pt x="257100" y="311796"/>
                  </a:moveTo>
                  <a:lnTo>
                    <a:pt x="255213" y="311796"/>
                  </a:lnTo>
                  <a:lnTo>
                    <a:pt x="255213" y="285953"/>
                  </a:lnTo>
                  <a:cubicBezTo>
                    <a:pt x="255213" y="285203"/>
                    <a:pt x="255685" y="283429"/>
                    <a:pt x="256628" y="284122"/>
                  </a:cubicBezTo>
                  <a:cubicBezTo>
                    <a:pt x="256879" y="284404"/>
                    <a:pt x="257312" y="284430"/>
                    <a:pt x="257594" y="284179"/>
                  </a:cubicBezTo>
                  <a:cubicBezTo>
                    <a:pt x="257688" y="284095"/>
                    <a:pt x="257757" y="283987"/>
                    <a:pt x="257794" y="283868"/>
                  </a:cubicBezTo>
                  <a:lnTo>
                    <a:pt x="258053" y="283254"/>
                  </a:lnTo>
                  <a:lnTo>
                    <a:pt x="254949" y="283254"/>
                  </a:lnTo>
                  <a:lnTo>
                    <a:pt x="254949" y="281890"/>
                  </a:lnTo>
                  <a:lnTo>
                    <a:pt x="254057" y="281890"/>
                  </a:lnTo>
                  <a:lnTo>
                    <a:pt x="254057" y="283254"/>
                  </a:lnTo>
                  <a:lnTo>
                    <a:pt x="250754" y="283254"/>
                  </a:lnTo>
                  <a:lnTo>
                    <a:pt x="251131" y="284004"/>
                  </a:lnTo>
                  <a:cubicBezTo>
                    <a:pt x="251265" y="284346"/>
                    <a:pt x="251651" y="284515"/>
                    <a:pt x="251993" y="284381"/>
                  </a:cubicBezTo>
                  <a:cubicBezTo>
                    <a:pt x="252136" y="284325"/>
                    <a:pt x="252254" y="284222"/>
                    <a:pt x="252330" y="284089"/>
                  </a:cubicBezTo>
                  <a:cubicBezTo>
                    <a:pt x="253118" y="283396"/>
                    <a:pt x="253571" y="285382"/>
                    <a:pt x="253552" y="285977"/>
                  </a:cubicBezTo>
                  <a:lnTo>
                    <a:pt x="253552" y="311971"/>
                  </a:lnTo>
                  <a:lnTo>
                    <a:pt x="250721" y="311971"/>
                  </a:lnTo>
                  <a:lnTo>
                    <a:pt x="250721" y="312914"/>
                  </a:lnTo>
                  <a:lnTo>
                    <a:pt x="249777" y="312914"/>
                  </a:lnTo>
                  <a:lnTo>
                    <a:pt x="249777" y="313749"/>
                  </a:lnTo>
                  <a:lnTo>
                    <a:pt x="258695" y="313749"/>
                  </a:lnTo>
                  <a:lnTo>
                    <a:pt x="258695" y="312768"/>
                  </a:lnTo>
                  <a:lnTo>
                    <a:pt x="257119" y="312768"/>
                  </a:lnTo>
                  <a:close/>
                  <a:moveTo>
                    <a:pt x="220419" y="284193"/>
                  </a:moveTo>
                  <a:lnTo>
                    <a:pt x="216172" y="286345"/>
                  </a:lnTo>
                  <a:lnTo>
                    <a:pt x="218621" y="286345"/>
                  </a:lnTo>
                  <a:cubicBezTo>
                    <a:pt x="218768" y="286147"/>
                    <a:pt x="217107" y="286293"/>
                    <a:pt x="216960" y="286250"/>
                  </a:cubicBezTo>
                  <a:lnTo>
                    <a:pt x="220367" y="284759"/>
                  </a:lnTo>
                  <a:lnTo>
                    <a:pt x="223774" y="286250"/>
                  </a:lnTo>
                  <a:lnTo>
                    <a:pt x="222113" y="286250"/>
                  </a:lnTo>
                  <a:cubicBezTo>
                    <a:pt x="221952" y="286463"/>
                    <a:pt x="224552" y="286293"/>
                    <a:pt x="224562" y="286345"/>
                  </a:cubicBezTo>
                  <a:cubicBezTo>
                    <a:pt x="224571" y="286397"/>
                    <a:pt x="220443" y="284207"/>
                    <a:pt x="220405" y="284193"/>
                  </a:cubicBezTo>
                  <a:moveTo>
                    <a:pt x="490824" y="366478"/>
                  </a:moveTo>
                  <a:cubicBezTo>
                    <a:pt x="491352" y="365143"/>
                    <a:pt x="490640" y="361076"/>
                    <a:pt x="488828" y="362382"/>
                  </a:cubicBezTo>
                  <a:cubicBezTo>
                    <a:pt x="488441" y="362689"/>
                    <a:pt x="488040" y="363109"/>
                    <a:pt x="487592" y="363100"/>
                  </a:cubicBezTo>
                  <a:cubicBezTo>
                    <a:pt x="487309" y="363100"/>
                    <a:pt x="487592" y="361297"/>
                    <a:pt x="487436" y="359254"/>
                  </a:cubicBezTo>
                  <a:cubicBezTo>
                    <a:pt x="487186" y="355555"/>
                    <a:pt x="486110" y="350869"/>
                    <a:pt x="483473" y="351355"/>
                  </a:cubicBezTo>
                  <a:cubicBezTo>
                    <a:pt x="480802" y="352271"/>
                    <a:pt x="479995" y="356291"/>
                    <a:pt x="479113" y="358645"/>
                  </a:cubicBezTo>
                  <a:cubicBezTo>
                    <a:pt x="478702" y="359853"/>
                    <a:pt x="478268" y="362647"/>
                    <a:pt x="477277" y="361057"/>
                  </a:cubicBezTo>
                  <a:cubicBezTo>
                    <a:pt x="476131" y="359316"/>
                    <a:pt x="474739" y="360877"/>
                    <a:pt x="474380" y="362642"/>
                  </a:cubicBezTo>
                  <a:cubicBezTo>
                    <a:pt x="473545" y="365034"/>
                    <a:pt x="474022" y="369842"/>
                    <a:pt x="473479" y="371711"/>
                  </a:cubicBezTo>
                  <a:cubicBezTo>
                    <a:pt x="473229" y="372069"/>
                    <a:pt x="472913" y="371734"/>
                    <a:pt x="472464" y="371480"/>
                  </a:cubicBezTo>
                  <a:cubicBezTo>
                    <a:pt x="471870" y="371117"/>
                    <a:pt x="471103" y="371220"/>
                    <a:pt x="470624" y="371725"/>
                  </a:cubicBezTo>
                  <a:cubicBezTo>
                    <a:pt x="468987" y="373023"/>
                    <a:pt x="469501" y="376311"/>
                    <a:pt x="469681" y="377090"/>
                  </a:cubicBezTo>
                  <a:cubicBezTo>
                    <a:pt x="469860" y="377868"/>
                    <a:pt x="470997" y="378954"/>
                    <a:pt x="470907" y="379492"/>
                  </a:cubicBezTo>
                  <a:cubicBezTo>
                    <a:pt x="470563" y="379963"/>
                    <a:pt x="468855" y="378515"/>
                    <a:pt x="468185" y="379341"/>
                  </a:cubicBezTo>
                  <a:cubicBezTo>
                    <a:pt x="467404" y="380636"/>
                    <a:pt x="467245" y="382214"/>
                    <a:pt x="467751" y="383639"/>
                  </a:cubicBezTo>
                  <a:cubicBezTo>
                    <a:pt x="468057" y="384828"/>
                    <a:pt x="469638" y="386178"/>
                    <a:pt x="469511" y="386720"/>
                  </a:cubicBezTo>
                  <a:cubicBezTo>
                    <a:pt x="469383" y="387263"/>
                    <a:pt x="468973" y="387032"/>
                    <a:pt x="468482" y="387409"/>
                  </a:cubicBezTo>
                  <a:cubicBezTo>
                    <a:pt x="467991" y="387787"/>
                    <a:pt x="467751" y="389825"/>
                    <a:pt x="467505" y="390594"/>
                  </a:cubicBezTo>
                  <a:cubicBezTo>
                    <a:pt x="467146" y="391321"/>
                    <a:pt x="466711" y="392007"/>
                    <a:pt x="466208" y="392642"/>
                  </a:cubicBezTo>
                  <a:cubicBezTo>
                    <a:pt x="465934" y="393010"/>
                    <a:pt x="465425" y="395945"/>
                    <a:pt x="466859" y="395506"/>
                  </a:cubicBezTo>
                  <a:cubicBezTo>
                    <a:pt x="468246" y="394045"/>
                    <a:pt x="469457" y="392426"/>
                    <a:pt x="470469" y="390684"/>
                  </a:cubicBezTo>
                  <a:cubicBezTo>
                    <a:pt x="474937" y="384258"/>
                    <a:pt x="478226" y="377087"/>
                    <a:pt x="480179" y="369507"/>
                  </a:cubicBezTo>
                  <a:cubicBezTo>
                    <a:pt x="477895" y="379088"/>
                    <a:pt x="473748" y="388125"/>
                    <a:pt x="467977" y="396105"/>
                  </a:cubicBezTo>
                  <a:cubicBezTo>
                    <a:pt x="471969" y="394283"/>
                    <a:pt x="475461" y="391532"/>
                    <a:pt x="478174" y="388084"/>
                  </a:cubicBezTo>
                  <a:cubicBezTo>
                    <a:pt x="478348" y="386668"/>
                    <a:pt x="476848" y="388084"/>
                    <a:pt x="477013" y="387140"/>
                  </a:cubicBezTo>
                  <a:cubicBezTo>
                    <a:pt x="479084" y="385781"/>
                    <a:pt x="483147" y="385026"/>
                    <a:pt x="485134" y="382747"/>
                  </a:cubicBezTo>
                  <a:cubicBezTo>
                    <a:pt x="486417" y="381771"/>
                    <a:pt x="488323" y="377864"/>
                    <a:pt x="485922" y="377557"/>
                  </a:cubicBezTo>
                  <a:cubicBezTo>
                    <a:pt x="485214" y="377505"/>
                    <a:pt x="484402" y="377581"/>
                    <a:pt x="484114" y="377175"/>
                  </a:cubicBezTo>
                  <a:cubicBezTo>
                    <a:pt x="484114" y="376368"/>
                    <a:pt x="490692" y="369460"/>
                    <a:pt x="490815" y="366478"/>
                  </a:cubicBezTo>
                  <a:moveTo>
                    <a:pt x="485539" y="121010"/>
                  </a:moveTo>
                  <a:cubicBezTo>
                    <a:pt x="484761" y="121808"/>
                    <a:pt x="485695" y="122643"/>
                    <a:pt x="485492" y="123568"/>
                  </a:cubicBezTo>
                  <a:cubicBezTo>
                    <a:pt x="485431" y="123865"/>
                    <a:pt x="484280" y="123520"/>
                    <a:pt x="482883" y="123568"/>
                  </a:cubicBezTo>
                  <a:cubicBezTo>
                    <a:pt x="475989" y="123657"/>
                    <a:pt x="474361" y="129230"/>
                    <a:pt x="480660" y="132434"/>
                  </a:cubicBezTo>
                  <a:cubicBezTo>
                    <a:pt x="481689" y="132995"/>
                    <a:pt x="483020" y="133613"/>
                    <a:pt x="481906" y="134514"/>
                  </a:cubicBezTo>
                  <a:cubicBezTo>
                    <a:pt x="481076" y="135115"/>
                    <a:pt x="480892" y="136274"/>
                    <a:pt x="481491" y="137104"/>
                  </a:cubicBezTo>
                  <a:cubicBezTo>
                    <a:pt x="481713" y="137409"/>
                    <a:pt x="482024" y="137640"/>
                    <a:pt x="482378" y="137765"/>
                  </a:cubicBezTo>
                  <a:cubicBezTo>
                    <a:pt x="484473" y="138827"/>
                    <a:pt x="487771" y="138138"/>
                    <a:pt x="488130" y="138686"/>
                  </a:cubicBezTo>
                  <a:cubicBezTo>
                    <a:pt x="488361" y="139299"/>
                    <a:pt x="487549" y="139832"/>
                    <a:pt x="487436" y="140427"/>
                  </a:cubicBezTo>
                  <a:cubicBezTo>
                    <a:pt x="487087" y="142229"/>
                    <a:pt x="489541" y="142786"/>
                    <a:pt x="490682" y="142229"/>
                  </a:cubicBezTo>
                  <a:cubicBezTo>
                    <a:pt x="491225" y="142026"/>
                    <a:pt x="492188" y="140738"/>
                    <a:pt x="492513" y="140865"/>
                  </a:cubicBezTo>
                  <a:cubicBezTo>
                    <a:pt x="492707" y="141300"/>
                    <a:pt x="491367" y="143376"/>
                    <a:pt x="491787" y="144008"/>
                  </a:cubicBezTo>
                  <a:cubicBezTo>
                    <a:pt x="492216" y="145121"/>
                    <a:pt x="493631" y="144857"/>
                    <a:pt x="494462" y="144480"/>
                  </a:cubicBezTo>
                  <a:cubicBezTo>
                    <a:pt x="495292" y="144102"/>
                    <a:pt x="496500" y="142390"/>
                    <a:pt x="496821" y="142517"/>
                  </a:cubicBezTo>
                  <a:cubicBezTo>
                    <a:pt x="497142" y="142644"/>
                    <a:pt x="496906" y="143102"/>
                    <a:pt x="497038" y="143640"/>
                  </a:cubicBezTo>
                  <a:cubicBezTo>
                    <a:pt x="497170" y="144178"/>
                    <a:pt x="498416" y="144400"/>
                    <a:pt x="498855" y="144650"/>
                  </a:cubicBezTo>
                  <a:cubicBezTo>
                    <a:pt x="499294" y="144900"/>
                    <a:pt x="499695" y="145834"/>
                    <a:pt x="499888" y="145985"/>
                  </a:cubicBezTo>
                  <a:cubicBezTo>
                    <a:pt x="500832" y="146745"/>
                    <a:pt x="502247" y="146032"/>
                    <a:pt x="501776" y="144749"/>
                  </a:cubicBezTo>
                  <a:cubicBezTo>
                    <a:pt x="500492" y="142616"/>
                    <a:pt x="498737" y="140271"/>
                    <a:pt x="497170" y="138143"/>
                  </a:cubicBezTo>
                  <a:cubicBezTo>
                    <a:pt x="494613" y="135216"/>
                    <a:pt x="491437" y="132895"/>
                    <a:pt x="487875" y="131348"/>
                  </a:cubicBezTo>
                  <a:cubicBezTo>
                    <a:pt x="487960" y="131391"/>
                    <a:pt x="488205" y="131424"/>
                    <a:pt x="488370" y="131480"/>
                  </a:cubicBezTo>
                  <a:cubicBezTo>
                    <a:pt x="493683" y="133729"/>
                    <a:pt x="498199" y="137529"/>
                    <a:pt x="501318" y="142385"/>
                  </a:cubicBezTo>
                  <a:lnTo>
                    <a:pt x="502502" y="144022"/>
                  </a:lnTo>
                  <a:cubicBezTo>
                    <a:pt x="502648" y="142850"/>
                    <a:pt x="502535" y="141661"/>
                    <a:pt x="502162" y="140540"/>
                  </a:cubicBezTo>
                  <a:cubicBezTo>
                    <a:pt x="501780" y="138065"/>
                    <a:pt x="500983" y="135673"/>
                    <a:pt x="499803" y="133462"/>
                  </a:cubicBezTo>
                  <a:cubicBezTo>
                    <a:pt x="498907" y="133306"/>
                    <a:pt x="499515" y="134835"/>
                    <a:pt x="498921" y="134675"/>
                  </a:cubicBezTo>
                  <a:cubicBezTo>
                    <a:pt x="498869" y="131860"/>
                    <a:pt x="498525" y="129058"/>
                    <a:pt x="497892" y="126314"/>
                  </a:cubicBezTo>
                  <a:cubicBezTo>
                    <a:pt x="497628" y="125405"/>
                    <a:pt x="496944" y="124678"/>
                    <a:pt x="496052" y="124360"/>
                  </a:cubicBezTo>
                  <a:cubicBezTo>
                    <a:pt x="494401" y="123955"/>
                    <a:pt x="494665" y="126757"/>
                    <a:pt x="493995" y="127342"/>
                  </a:cubicBezTo>
                  <a:cubicBezTo>
                    <a:pt x="493830" y="127493"/>
                    <a:pt x="493490" y="126871"/>
                    <a:pt x="493018" y="125983"/>
                  </a:cubicBezTo>
                  <a:cubicBezTo>
                    <a:pt x="491669" y="123412"/>
                    <a:pt x="488687" y="117839"/>
                    <a:pt x="485535" y="120987"/>
                  </a:cubicBezTo>
                  <a:moveTo>
                    <a:pt x="477103" y="342381"/>
                  </a:moveTo>
                  <a:cubicBezTo>
                    <a:pt x="477362" y="338163"/>
                    <a:pt x="477442" y="308517"/>
                    <a:pt x="477376" y="303586"/>
                  </a:cubicBezTo>
                  <a:cubicBezTo>
                    <a:pt x="477376" y="295498"/>
                    <a:pt x="474545" y="289360"/>
                    <a:pt x="471002" y="289879"/>
                  </a:cubicBezTo>
                  <a:cubicBezTo>
                    <a:pt x="467458" y="290398"/>
                    <a:pt x="464627" y="296956"/>
                    <a:pt x="464627" y="304558"/>
                  </a:cubicBezTo>
                  <a:lnTo>
                    <a:pt x="464627" y="334454"/>
                  </a:lnTo>
                  <a:cubicBezTo>
                    <a:pt x="464945" y="336623"/>
                    <a:pt x="465063" y="338817"/>
                    <a:pt x="464981" y="341008"/>
                  </a:cubicBezTo>
                  <a:lnTo>
                    <a:pt x="477103" y="342386"/>
                  </a:lnTo>
                  <a:moveTo>
                    <a:pt x="222287" y="290129"/>
                  </a:moveTo>
                  <a:lnTo>
                    <a:pt x="218513" y="290129"/>
                  </a:lnTo>
                  <a:lnTo>
                    <a:pt x="218513" y="299717"/>
                  </a:lnTo>
                  <a:lnTo>
                    <a:pt x="222287" y="299717"/>
                  </a:lnTo>
                  <a:close/>
                  <a:moveTo>
                    <a:pt x="444961" y="338753"/>
                  </a:moveTo>
                  <a:cubicBezTo>
                    <a:pt x="445164" y="335195"/>
                    <a:pt x="445225" y="310211"/>
                    <a:pt x="445173" y="306058"/>
                  </a:cubicBezTo>
                  <a:cubicBezTo>
                    <a:pt x="444913" y="289360"/>
                    <a:pt x="435429" y="291870"/>
                    <a:pt x="435344" y="306804"/>
                  </a:cubicBezTo>
                  <a:lnTo>
                    <a:pt x="435344" y="332142"/>
                  </a:lnTo>
                  <a:cubicBezTo>
                    <a:pt x="435589" y="333983"/>
                    <a:pt x="435681" y="335840"/>
                    <a:pt x="435618" y="337696"/>
                  </a:cubicBezTo>
                  <a:lnTo>
                    <a:pt x="444961" y="338757"/>
                  </a:lnTo>
                  <a:moveTo>
                    <a:pt x="431749" y="337247"/>
                  </a:moveTo>
                  <a:cubicBezTo>
                    <a:pt x="431938" y="333944"/>
                    <a:pt x="431994" y="310895"/>
                    <a:pt x="431947" y="307049"/>
                  </a:cubicBezTo>
                  <a:cubicBezTo>
                    <a:pt x="431707" y="291629"/>
                    <a:pt x="422907" y="293960"/>
                    <a:pt x="422826" y="307743"/>
                  </a:cubicBezTo>
                  <a:lnTo>
                    <a:pt x="422826" y="331128"/>
                  </a:lnTo>
                  <a:cubicBezTo>
                    <a:pt x="423055" y="332826"/>
                    <a:pt x="423140" y="334539"/>
                    <a:pt x="423081" y="336252"/>
                  </a:cubicBezTo>
                  <a:lnTo>
                    <a:pt x="431749" y="337233"/>
                  </a:lnTo>
                  <a:moveTo>
                    <a:pt x="459725" y="340409"/>
                  </a:moveTo>
                  <a:cubicBezTo>
                    <a:pt x="459937" y="336549"/>
                    <a:pt x="460003" y="309427"/>
                    <a:pt x="459946" y="304921"/>
                  </a:cubicBezTo>
                  <a:cubicBezTo>
                    <a:pt x="459677" y="286802"/>
                    <a:pt x="449656" y="289473"/>
                    <a:pt x="449566" y="305709"/>
                  </a:cubicBezTo>
                  <a:lnTo>
                    <a:pt x="449566" y="333256"/>
                  </a:lnTo>
                  <a:cubicBezTo>
                    <a:pt x="449825" y="335256"/>
                    <a:pt x="449921" y="337274"/>
                    <a:pt x="449854" y="339290"/>
                  </a:cubicBezTo>
                  <a:lnTo>
                    <a:pt x="459720" y="340409"/>
                  </a:lnTo>
                  <a:moveTo>
                    <a:pt x="478391" y="275813"/>
                  </a:moveTo>
                  <a:lnTo>
                    <a:pt x="470539" y="277332"/>
                  </a:lnTo>
                  <a:lnTo>
                    <a:pt x="470539" y="270727"/>
                  </a:lnTo>
                  <a:lnTo>
                    <a:pt x="478391" y="268811"/>
                  </a:lnTo>
                  <a:lnTo>
                    <a:pt x="478391" y="268570"/>
                  </a:lnTo>
                  <a:lnTo>
                    <a:pt x="470539" y="270486"/>
                  </a:lnTo>
                  <a:lnTo>
                    <a:pt x="470539" y="269783"/>
                  </a:lnTo>
                  <a:lnTo>
                    <a:pt x="478278" y="267848"/>
                  </a:lnTo>
                  <a:lnTo>
                    <a:pt x="478278" y="267377"/>
                  </a:lnTo>
                  <a:lnTo>
                    <a:pt x="458404" y="272336"/>
                  </a:lnTo>
                  <a:lnTo>
                    <a:pt x="458404" y="269703"/>
                  </a:lnTo>
                  <a:lnTo>
                    <a:pt x="454869" y="269703"/>
                  </a:lnTo>
                  <a:lnTo>
                    <a:pt x="454869" y="273213"/>
                  </a:lnTo>
                  <a:lnTo>
                    <a:pt x="454114" y="273402"/>
                  </a:lnTo>
                  <a:lnTo>
                    <a:pt x="454114" y="269703"/>
                  </a:lnTo>
                  <a:lnTo>
                    <a:pt x="450595" y="269703"/>
                  </a:lnTo>
                  <a:lnTo>
                    <a:pt x="450595" y="274280"/>
                  </a:lnTo>
                  <a:lnTo>
                    <a:pt x="448348" y="274841"/>
                  </a:lnTo>
                  <a:lnTo>
                    <a:pt x="448348" y="268391"/>
                  </a:lnTo>
                  <a:lnTo>
                    <a:pt x="449764" y="268391"/>
                  </a:lnTo>
                  <a:lnTo>
                    <a:pt x="449764" y="268023"/>
                  </a:lnTo>
                  <a:cubicBezTo>
                    <a:pt x="449682" y="265439"/>
                    <a:pt x="451710" y="263278"/>
                    <a:pt x="454294" y="263196"/>
                  </a:cubicBezTo>
                  <a:cubicBezTo>
                    <a:pt x="456878" y="263114"/>
                    <a:pt x="459039" y="265142"/>
                    <a:pt x="459121" y="267726"/>
                  </a:cubicBezTo>
                  <a:cubicBezTo>
                    <a:pt x="459124" y="267825"/>
                    <a:pt x="459124" y="267924"/>
                    <a:pt x="459121" y="268023"/>
                  </a:cubicBezTo>
                  <a:lnTo>
                    <a:pt x="459121" y="268405"/>
                  </a:lnTo>
                  <a:lnTo>
                    <a:pt x="460791" y="268405"/>
                  </a:lnTo>
                  <a:lnTo>
                    <a:pt x="460791" y="267631"/>
                  </a:lnTo>
                  <a:lnTo>
                    <a:pt x="459781" y="267631"/>
                  </a:lnTo>
                  <a:cubicBezTo>
                    <a:pt x="459706" y="266363"/>
                    <a:pt x="459221" y="265155"/>
                    <a:pt x="458399" y="264187"/>
                  </a:cubicBezTo>
                  <a:lnTo>
                    <a:pt x="464061" y="264187"/>
                  </a:lnTo>
                  <a:lnTo>
                    <a:pt x="454426" y="257355"/>
                  </a:lnTo>
                  <a:lnTo>
                    <a:pt x="444791" y="264187"/>
                  </a:lnTo>
                  <a:lnTo>
                    <a:pt x="450453" y="264187"/>
                  </a:lnTo>
                  <a:cubicBezTo>
                    <a:pt x="449631" y="265155"/>
                    <a:pt x="449146" y="266364"/>
                    <a:pt x="449070" y="267631"/>
                  </a:cubicBezTo>
                  <a:lnTo>
                    <a:pt x="448320" y="267631"/>
                  </a:lnTo>
                  <a:lnTo>
                    <a:pt x="448320" y="265362"/>
                  </a:lnTo>
                  <a:lnTo>
                    <a:pt x="447796" y="265362"/>
                  </a:lnTo>
                  <a:lnTo>
                    <a:pt x="447796" y="274983"/>
                  </a:lnTo>
                  <a:lnTo>
                    <a:pt x="428003" y="279923"/>
                  </a:lnTo>
                  <a:lnTo>
                    <a:pt x="425417" y="279923"/>
                  </a:lnTo>
                  <a:lnTo>
                    <a:pt x="425417" y="280569"/>
                  </a:lnTo>
                  <a:lnTo>
                    <a:pt x="424671" y="280763"/>
                  </a:lnTo>
                  <a:lnTo>
                    <a:pt x="424671" y="279928"/>
                  </a:lnTo>
                  <a:lnTo>
                    <a:pt x="421151" y="279928"/>
                  </a:lnTo>
                  <a:lnTo>
                    <a:pt x="421151" y="281640"/>
                  </a:lnTo>
                  <a:lnTo>
                    <a:pt x="419863" y="281961"/>
                  </a:lnTo>
                  <a:lnTo>
                    <a:pt x="419816" y="281961"/>
                  </a:lnTo>
                  <a:lnTo>
                    <a:pt x="418901" y="282192"/>
                  </a:lnTo>
                  <a:lnTo>
                    <a:pt x="418901" y="268391"/>
                  </a:lnTo>
                  <a:lnTo>
                    <a:pt x="420316" y="268391"/>
                  </a:lnTo>
                  <a:lnTo>
                    <a:pt x="420316" y="268023"/>
                  </a:lnTo>
                  <a:cubicBezTo>
                    <a:pt x="420234" y="265439"/>
                    <a:pt x="422262" y="263278"/>
                    <a:pt x="424846" y="263196"/>
                  </a:cubicBezTo>
                  <a:cubicBezTo>
                    <a:pt x="427430" y="263114"/>
                    <a:pt x="429591" y="265142"/>
                    <a:pt x="429673" y="267726"/>
                  </a:cubicBezTo>
                  <a:cubicBezTo>
                    <a:pt x="429676" y="267825"/>
                    <a:pt x="429676" y="267924"/>
                    <a:pt x="429673" y="268023"/>
                  </a:cubicBezTo>
                  <a:lnTo>
                    <a:pt x="429673" y="268405"/>
                  </a:lnTo>
                  <a:lnTo>
                    <a:pt x="431343" y="268405"/>
                  </a:lnTo>
                  <a:lnTo>
                    <a:pt x="431343" y="267631"/>
                  </a:lnTo>
                  <a:lnTo>
                    <a:pt x="430333" y="267631"/>
                  </a:lnTo>
                  <a:cubicBezTo>
                    <a:pt x="430257" y="266364"/>
                    <a:pt x="429772" y="265155"/>
                    <a:pt x="428951" y="264187"/>
                  </a:cubicBezTo>
                  <a:lnTo>
                    <a:pt x="434613" y="264187"/>
                  </a:lnTo>
                  <a:lnTo>
                    <a:pt x="424978" y="257355"/>
                  </a:lnTo>
                  <a:lnTo>
                    <a:pt x="415343" y="264187"/>
                  </a:lnTo>
                  <a:lnTo>
                    <a:pt x="421005" y="264187"/>
                  </a:lnTo>
                  <a:cubicBezTo>
                    <a:pt x="420184" y="265155"/>
                    <a:pt x="419699" y="266364"/>
                    <a:pt x="419623" y="267631"/>
                  </a:cubicBezTo>
                  <a:lnTo>
                    <a:pt x="418872" y="267631"/>
                  </a:lnTo>
                  <a:lnTo>
                    <a:pt x="418872" y="265362"/>
                  </a:lnTo>
                  <a:lnTo>
                    <a:pt x="418349" y="265362"/>
                  </a:lnTo>
                  <a:lnTo>
                    <a:pt x="418349" y="282325"/>
                  </a:lnTo>
                  <a:lnTo>
                    <a:pt x="413781" y="283462"/>
                  </a:lnTo>
                  <a:lnTo>
                    <a:pt x="413781" y="288312"/>
                  </a:lnTo>
                  <a:lnTo>
                    <a:pt x="409402" y="289162"/>
                  </a:lnTo>
                  <a:lnTo>
                    <a:pt x="409402" y="334709"/>
                  </a:lnTo>
                  <a:lnTo>
                    <a:pt x="409662" y="334709"/>
                  </a:lnTo>
                  <a:lnTo>
                    <a:pt x="409662" y="290082"/>
                  </a:lnTo>
                  <a:lnTo>
                    <a:pt x="478311" y="276785"/>
                  </a:lnTo>
                  <a:close/>
                  <a:moveTo>
                    <a:pt x="418273" y="287472"/>
                  </a:moveTo>
                  <a:lnTo>
                    <a:pt x="414352" y="288232"/>
                  </a:lnTo>
                  <a:lnTo>
                    <a:pt x="414352" y="284457"/>
                  </a:lnTo>
                  <a:lnTo>
                    <a:pt x="418273" y="283514"/>
                  </a:lnTo>
                  <a:close/>
                  <a:moveTo>
                    <a:pt x="418273" y="283226"/>
                  </a:moveTo>
                  <a:lnTo>
                    <a:pt x="414352" y="284169"/>
                  </a:lnTo>
                  <a:lnTo>
                    <a:pt x="414352" y="283806"/>
                  </a:lnTo>
                  <a:lnTo>
                    <a:pt x="418273" y="282825"/>
                  </a:lnTo>
                  <a:close/>
                  <a:moveTo>
                    <a:pt x="419835" y="287166"/>
                  </a:moveTo>
                  <a:lnTo>
                    <a:pt x="418627" y="287402"/>
                  </a:lnTo>
                  <a:lnTo>
                    <a:pt x="418627" y="282749"/>
                  </a:lnTo>
                  <a:lnTo>
                    <a:pt x="419835" y="282447"/>
                  </a:lnTo>
                  <a:close/>
                  <a:moveTo>
                    <a:pt x="425341" y="286099"/>
                  </a:moveTo>
                  <a:lnTo>
                    <a:pt x="420543" y="287043"/>
                  </a:lnTo>
                  <a:lnTo>
                    <a:pt x="420543" y="282938"/>
                  </a:lnTo>
                  <a:lnTo>
                    <a:pt x="425341" y="281768"/>
                  </a:lnTo>
                  <a:close/>
                  <a:moveTo>
                    <a:pt x="425341" y="281499"/>
                  </a:moveTo>
                  <a:lnTo>
                    <a:pt x="420543" y="282669"/>
                  </a:lnTo>
                  <a:lnTo>
                    <a:pt x="420543" y="282268"/>
                  </a:lnTo>
                  <a:lnTo>
                    <a:pt x="425341" y="281065"/>
                  </a:lnTo>
                  <a:close/>
                  <a:moveTo>
                    <a:pt x="427823" y="285618"/>
                  </a:moveTo>
                  <a:lnTo>
                    <a:pt x="425695" y="286033"/>
                  </a:lnTo>
                  <a:lnTo>
                    <a:pt x="425695" y="280985"/>
                  </a:lnTo>
                  <a:lnTo>
                    <a:pt x="427823" y="280456"/>
                  </a:lnTo>
                  <a:close/>
                  <a:moveTo>
                    <a:pt x="433570" y="284504"/>
                  </a:moveTo>
                  <a:lnTo>
                    <a:pt x="428531" y="285481"/>
                  </a:lnTo>
                  <a:lnTo>
                    <a:pt x="428531" y="280970"/>
                  </a:lnTo>
                  <a:lnTo>
                    <a:pt x="433570" y="279744"/>
                  </a:lnTo>
                  <a:close/>
                  <a:moveTo>
                    <a:pt x="433570" y="279493"/>
                  </a:moveTo>
                  <a:lnTo>
                    <a:pt x="428531" y="280720"/>
                  </a:lnTo>
                  <a:lnTo>
                    <a:pt x="428531" y="280248"/>
                  </a:lnTo>
                  <a:lnTo>
                    <a:pt x="433570" y="278989"/>
                  </a:lnTo>
                  <a:close/>
                  <a:moveTo>
                    <a:pt x="436736" y="283891"/>
                  </a:moveTo>
                  <a:lnTo>
                    <a:pt x="433905" y="284434"/>
                  </a:lnTo>
                  <a:lnTo>
                    <a:pt x="433905" y="278927"/>
                  </a:lnTo>
                  <a:lnTo>
                    <a:pt x="436736" y="278224"/>
                  </a:lnTo>
                  <a:close/>
                  <a:moveTo>
                    <a:pt x="442899" y="282697"/>
                  </a:moveTo>
                  <a:lnTo>
                    <a:pt x="437444" y="283754"/>
                  </a:lnTo>
                  <a:lnTo>
                    <a:pt x="437444" y="278800"/>
                  </a:lnTo>
                  <a:lnTo>
                    <a:pt x="442899" y="277469"/>
                  </a:lnTo>
                  <a:close/>
                  <a:moveTo>
                    <a:pt x="442899" y="277219"/>
                  </a:moveTo>
                  <a:lnTo>
                    <a:pt x="437444" y="278550"/>
                  </a:lnTo>
                  <a:lnTo>
                    <a:pt x="437444" y="278050"/>
                  </a:lnTo>
                  <a:lnTo>
                    <a:pt x="442899" y="276686"/>
                  </a:lnTo>
                  <a:close/>
                  <a:moveTo>
                    <a:pt x="445923" y="282112"/>
                  </a:moveTo>
                  <a:lnTo>
                    <a:pt x="443215" y="282636"/>
                  </a:lnTo>
                  <a:lnTo>
                    <a:pt x="443215" y="276606"/>
                  </a:lnTo>
                  <a:lnTo>
                    <a:pt x="445923" y="275931"/>
                  </a:lnTo>
                  <a:close/>
                  <a:moveTo>
                    <a:pt x="453544" y="280640"/>
                  </a:moveTo>
                  <a:lnTo>
                    <a:pt x="447013" y="281905"/>
                  </a:lnTo>
                  <a:lnTo>
                    <a:pt x="447013" y="276469"/>
                  </a:lnTo>
                  <a:lnTo>
                    <a:pt x="453544" y="274926"/>
                  </a:lnTo>
                  <a:close/>
                  <a:moveTo>
                    <a:pt x="453544" y="274685"/>
                  </a:moveTo>
                  <a:lnTo>
                    <a:pt x="447013" y="276228"/>
                  </a:lnTo>
                  <a:lnTo>
                    <a:pt x="447013" y="275662"/>
                  </a:lnTo>
                  <a:lnTo>
                    <a:pt x="453544" y="274030"/>
                  </a:lnTo>
                  <a:close/>
                  <a:moveTo>
                    <a:pt x="457238" y="279923"/>
                  </a:moveTo>
                  <a:lnTo>
                    <a:pt x="453968" y="280555"/>
                  </a:lnTo>
                  <a:lnTo>
                    <a:pt x="453968" y="273916"/>
                  </a:lnTo>
                  <a:lnTo>
                    <a:pt x="457238" y="273095"/>
                  </a:lnTo>
                  <a:close/>
                  <a:moveTo>
                    <a:pt x="464962" y="278404"/>
                  </a:moveTo>
                  <a:lnTo>
                    <a:pt x="458356" y="279682"/>
                  </a:lnTo>
                  <a:lnTo>
                    <a:pt x="458356" y="273737"/>
                  </a:lnTo>
                  <a:lnTo>
                    <a:pt x="464962" y="272081"/>
                  </a:lnTo>
                  <a:close/>
                  <a:moveTo>
                    <a:pt x="464962" y="271798"/>
                  </a:moveTo>
                  <a:lnTo>
                    <a:pt x="458356" y="273449"/>
                  </a:lnTo>
                  <a:lnTo>
                    <a:pt x="458356" y="272774"/>
                  </a:lnTo>
                  <a:lnTo>
                    <a:pt x="464962" y="271128"/>
                  </a:lnTo>
                  <a:close/>
                  <a:moveTo>
                    <a:pt x="469110" y="277578"/>
                  </a:moveTo>
                  <a:lnTo>
                    <a:pt x="465387" y="278300"/>
                  </a:lnTo>
                  <a:lnTo>
                    <a:pt x="465387" y="271062"/>
                  </a:lnTo>
                  <a:lnTo>
                    <a:pt x="469110" y="270118"/>
                  </a:lnTo>
                  <a:close/>
                  <a:moveTo>
                    <a:pt x="520866" y="274747"/>
                  </a:moveTo>
                  <a:cubicBezTo>
                    <a:pt x="522518" y="272024"/>
                    <a:pt x="524835" y="268297"/>
                    <a:pt x="523759" y="265098"/>
                  </a:cubicBezTo>
                  <a:cubicBezTo>
                    <a:pt x="522909" y="262969"/>
                    <a:pt x="521239" y="265890"/>
                    <a:pt x="520404" y="265734"/>
                  </a:cubicBezTo>
                  <a:cubicBezTo>
                    <a:pt x="520602" y="263274"/>
                    <a:pt x="520961" y="260830"/>
                    <a:pt x="521475" y="258416"/>
                  </a:cubicBezTo>
                  <a:cubicBezTo>
                    <a:pt x="521697" y="255873"/>
                    <a:pt x="522117" y="251386"/>
                    <a:pt x="518847" y="250980"/>
                  </a:cubicBezTo>
                  <a:cubicBezTo>
                    <a:pt x="517799" y="250909"/>
                    <a:pt x="517903" y="252617"/>
                    <a:pt x="517167" y="253259"/>
                  </a:cubicBezTo>
                  <a:cubicBezTo>
                    <a:pt x="516931" y="253467"/>
                    <a:pt x="516365" y="251957"/>
                    <a:pt x="515369" y="250598"/>
                  </a:cubicBezTo>
                  <a:cubicBezTo>
                    <a:pt x="513572" y="248111"/>
                    <a:pt x="510684" y="245407"/>
                    <a:pt x="508631" y="247767"/>
                  </a:cubicBezTo>
                  <a:cubicBezTo>
                    <a:pt x="506579" y="250126"/>
                    <a:pt x="508117" y="256151"/>
                    <a:pt x="508424" y="258147"/>
                  </a:cubicBezTo>
                  <a:cubicBezTo>
                    <a:pt x="508740" y="260667"/>
                    <a:pt x="507244" y="258860"/>
                    <a:pt x="506117" y="260124"/>
                  </a:cubicBezTo>
                  <a:cubicBezTo>
                    <a:pt x="504564" y="261733"/>
                    <a:pt x="506588" y="265966"/>
                    <a:pt x="507678" y="267589"/>
                  </a:cubicBezTo>
                  <a:cubicBezTo>
                    <a:pt x="508622" y="269335"/>
                    <a:pt x="509976" y="270382"/>
                    <a:pt x="508070" y="270892"/>
                  </a:cubicBezTo>
                  <a:cubicBezTo>
                    <a:pt x="507353" y="271174"/>
                    <a:pt x="506810" y="271785"/>
                    <a:pt x="506621" y="272534"/>
                  </a:cubicBezTo>
                  <a:cubicBezTo>
                    <a:pt x="506239" y="274193"/>
                    <a:pt x="506919" y="275917"/>
                    <a:pt x="508334" y="276865"/>
                  </a:cubicBezTo>
                  <a:cubicBezTo>
                    <a:pt x="508853" y="277233"/>
                    <a:pt x="510283" y="277054"/>
                    <a:pt x="510462" y="277483"/>
                  </a:cubicBezTo>
                  <a:cubicBezTo>
                    <a:pt x="510547" y="277700"/>
                    <a:pt x="510038" y="277918"/>
                    <a:pt x="509476" y="278229"/>
                  </a:cubicBezTo>
                  <a:cubicBezTo>
                    <a:pt x="507041" y="279173"/>
                    <a:pt x="508296" y="281815"/>
                    <a:pt x="509802" y="282674"/>
                  </a:cubicBezTo>
                  <a:cubicBezTo>
                    <a:pt x="510608" y="283212"/>
                    <a:pt x="512515" y="282881"/>
                    <a:pt x="512675" y="283325"/>
                  </a:cubicBezTo>
                  <a:cubicBezTo>
                    <a:pt x="512836" y="283768"/>
                    <a:pt x="512387" y="283943"/>
                    <a:pt x="512161" y="284571"/>
                  </a:cubicBezTo>
                  <a:cubicBezTo>
                    <a:pt x="511934" y="285198"/>
                    <a:pt x="512703" y="286713"/>
                    <a:pt x="512864" y="287402"/>
                  </a:cubicBezTo>
                  <a:cubicBezTo>
                    <a:pt x="512902" y="288174"/>
                    <a:pt x="512869" y="288947"/>
                    <a:pt x="512765" y="289714"/>
                  </a:cubicBezTo>
                  <a:cubicBezTo>
                    <a:pt x="512765" y="290421"/>
                    <a:pt x="513775" y="292347"/>
                    <a:pt x="514652" y="291077"/>
                  </a:cubicBezTo>
                  <a:cubicBezTo>
                    <a:pt x="515619" y="284532"/>
                    <a:pt x="515794" y="277894"/>
                    <a:pt x="515171" y="271307"/>
                  </a:cubicBezTo>
                  <a:cubicBezTo>
                    <a:pt x="514968" y="268500"/>
                    <a:pt x="514454" y="265724"/>
                    <a:pt x="513638" y="263031"/>
                  </a:cubicBezTo>
                  <a:cubicBezTo>
                    <a:pt x="515676" y="270119"/>
                    <a:pt x="516511" y="277499"/>
                    <a:pt x="516105" y="284863"/>
                  </a:cubicBezTo>
                  <a:cubicBezTo>
                    <a:pt x="516044" y="286807"/>
                    <a:pt x="515973" y="288779"/>
                    <a:pt x="515841" y="290629"/>
                  </a:cubicBezTo>
                  <a:cubicBezTo>
                    <a:pt x="518163" y="286629"/>
                    <a:pt x="519715" y="282230"/>
                    <a:pt x="520418" y="277658"/>
                  </a:cubicBezTo>
                  <a:cubicBezTo>
                    <a:pt x="519899" y="276559"/>
                    <a:pt x="519342" y="278658"/>
                    <a:pt x="519031" y="277885"/>
                  </a:cubicBezTo>
                  <a:cubicBezTo>
                    <a:pt x="518970" y="277347"/>
                    <a:pt x="520371" y="275615"/>
                    <a:pt x="520876" y="274751"/>
                  </a:cubicBezTo>
                  <a:moveTo>
                    <a:pt x="513699" y="153615"/>
                  </a:moveTo>
                  <a:cubicBezTo>
                    <a:pt x="514935" y="155462"/>
                    <a:pt x="515818" y="157523"/>
                    <a:pt x="516304" y="159692"/>
                  </a:cubicBezTo>
                  <a:cubicBezTo>
                    <a:pt x="515912" y="160471"/>
                    <a:pt x="515619" y="157847"/>
                    <a:pt x="515082" y="159437"/>
                  </a:cubicBezTo>
                  <a:cubicBezTo>
                    <a:pt x="515016" y="163817"/>
                    <a:pt x="515412" y="168192"/>
                    <a:pt x="516266" y="172489"/>
                  </a:cubicBezTo>
                  <a:cubicBezTo>
                    <a:pt x="518097" y="165143"/>
                    <a:pt x="519456" y="157689"/>
                    <a:pt x="520338" y="150170"/>
                  </a:cubicBezTo>
                  <a:cubicBezTo>
                    <a:pt x="520295" y="153940"/>
                    <a:pt x="519923" y="157699"/>
                    <a:pt x="519229" y="161405"/>
                  </a:cubicBezTo>
                  <a:cubicBezTo>
                    <a:pt x="518569" y="165137"/>
                    <a:pt x="517724" y="169266"/>
                    <a:pt x="517059" y="172800"/>
                  </a:cubicBezTo>
                  <a:cubicBezTo>
                    <a:pt x="517125" y="173272"/>
                    <a:pt x="516926" y="173899"/>
                    <a:pt x="517809" y="173984"/>
                  </a:cubicBezTo>
                  <a:cubicBezTo>
                    <a:pt x="519380" y="173385"/>
                    <a:pt x="518960" y="171918"/>
                    <a:pt x="519574" y="170507"/>
                  </a:cubicBezTo>
                  <a:cubicBezTo>
                    <a:pt x="519871" y="169931"/>
                    <a:pt x="520899" y="168709"/>
                    <a:pt x="520857" y="167997"/>
                  </a:cubicBezTo>
                  <a:cubicBezTo>
                    <a:pt x="520074" y="165298"/>
                    <a:pt x="521602" y="167142"/>
                    <a:pt x="523311" y="166878"/>
                  </a:cubicBezTo>
                  <a:cubicBezTo>
                    <a:pt x="524533" y="166531"/>
                    <a:pt x="525387" y="165434"/>
                    <a:pt x="525429" y="164165"/>
                  </a:cubicBezTo>
                  <a:cubicBezTo>
                    <a:pt x="525429" y="162750"/>
                    <a:pt x="523598" y="161641"/>
                    <a:pt x="523830" y="161235"/>
                  </a:cubicBezTo>
                  <a:cubicBezTo>
                    <a:pt x="524061" y="160829"/>
                    <a:pt x="525273" y="161443"/>
                    <a:pt x="525792" y="161235"/>
                  </a:cubicBezTo>
                  <a:cubicBezTo>
                    <a:pt x="527647" y="160231"/>
                    <a:pt x="528515" y="158046"/>
                    <a:pt x="527854" y="156045"/>
                  </a:cubicBezTo>
                  <a:cubicBezTo>
                    <a:pt x="527623" y="154695"/>
                    <a:pt x="526363" y="153987"/>
                    <a:pt x="526010" y="152931"/>
                  </a:cubicBezTo>
                  <a:cubicBezTo>
                    <a:pt x="525896" y="152034"/>
                    <a:pt x="526552" y="151043"/>
                    <a:pt x="527269" y="149269"/>
                  </a:cubicBezTo>
                  <a:cubicBezTo>
                    <a:pt x="528123" y="147915"/>
                    <a:pt x="527713" y="145216"/>
                    <a:pt x="529501" y="144551"/>
                  </a:cubicBezTo>
                  <a:cubicBezTo>
                    <a:pt x="529544" y="144197"/>
                    <a:pt x="529558" y="143840"/>
                    <a:pt x="529534" y="143484"/>
                  </a:cubicBezTo>
                  <a:cubicBezTo>
                    <a:pt x="529534" y="142465"/>
                    <a:pt x="528694" y="141300"/>
                    <a:pt x="527911" y="141521"/>
                  </a:cubicBezTo>
                  <a:cubicBezTo>
                    <a:pt x="527373" y="141776"/>
                    <a:pt x="526911" y="141082"/>
                    <a:pt x="526967" y="139308"/>
                  </a:cubicBezTo>
                  <a:cubicBezTo>
                    <a:pt x="527000" y="135062"/>
                    <a:pt x="527911" y="129027"/>
                    <a:pt x="525377" y="125153"/>
                  </a:cubicBezTo>
                  <a:cubicBezTo>
                    <a:pt x="523108" y="122473"/>
                    <a:pt x="521069" y="126569"/>
                    <a:pt x="519800" y="129753"/>
                  </a:cubicBezTo>
                  <a:cubicBezTo>
                    <a:pt x="519106" y="131523"/>
                    <a:pt x="518762" y="133396"/>
                    <a:pt x="518531" y="133184"/>
                  </a:cubicBezTo>
                  <a:cubicBezTo>
                    <a:pt x="517818" y="132547"/>
                    <a:pt x="517700" y="130603"/>
                    <a:pt x="516794" y="130919"/>
                  </a:cubicBezTo>
                  <a:cubicBezTo>
                    <a:pt x="515629" y="131325"/>
                    <a:pt x="515082" y="132542"/>
                    <a:pt x="514907" y="134118"/>
                  </a:cubicBezTo>
                  <a:cubicBezTo>
                    <a:pt x="514232" y="136916"/>
                    <a:pt x="516639" y="147117"/>
                    <a:pt x="516172" y="147740"/>
                  </a:cubicBezTo>
                  <a:cubicBezTo>
                    <a:pt x="515789" y="147806"/>
                    <a:pt x="515228" y="147042"/>
                    <a:pt x="514695" y="146565"/>
                  </a:cubicBezTo>
                  <a:cubicBezTo>
                    <a:pt x="514161" y="146089"/>
                    <a:pt x="513600" y="145909"/>
                    <a:pt x="513204" y="147080"/>
                  </a:cubicBezTo>
                  <a:cubicBezTo>
                    <a:pt x="512713" y="149259"/>
                    <a:pt x="512887" y="151536"/>
                    <a:pt x="513709" y="153615"/>
                  </a:cubicBezTo>
                  <a:moveTo>
                    <a:pt x="526500" y="192433"/>
                  </a:moveTo>
                  <a:cubicBezTo>
                    <a:pt x="524825" y="196680"/>
                    <a:pt x="528388" y="202248"/>
                    <a:pt x="529029" y="206117"/>
                  </a:cubicBezTo>
                  <a:cubicBezTo>
                    <a:pt x="528600" y="206787"/>
                    <a:pt x="528496" y="204598"/>
                    <a:pt x="527821" y="205546"/>
                  </a:cubicBezTo>
                  <a:cubicBezTo>
                    <a:pt x="527699" y="208754"/>
                    <a:pt x="527774" y="211968"/>
                    <a:pt x="528053" y="215167"/>
                  </a:cubicBezTo>
                  <a:cubicBezTo>
                    <a:pt x="528123" y="217432"/>
                    <a:pt x="528289" y="219017"/>
                    <a:pt x="528605" y="219168"/>
                  </a:cubicBezTo>
                  <a:cubicBezTo>
                    <a:pt x="531304" y="210161"/>
                    <a:pt x="532814" y="200577"/>
                    <a:pt x="535895" y="191693"/>
                  </a:cubicBezTo>
                  <a:cubicBezTo>
                    <a:pt x="536263" y="190711"/>
                    <a:pt x="535640" y="192433"/>
                    <a:pt x="535579" y="192693"/>
                  </a:cubicBezTo>
                  <a:cubicBezTo>
                    <a:pt x="533134" y="201436"/>
                    <a:pt x="531653" y="210963"/>
                    <a:pt x="529445" y="219631"/>
                  </a:cubicBezTo>
                  <a:cubicBezTo>
                    <a:pt x="529501" y="220102"/>
                    <a:pt x="529289" y="220754"/>
                    <a:pt x="530195" y="220985"/>
                  </a:cubicBezTo>
                  <a:cubicBezTo>
                    <a:pt x="531875" y="220636"/>
                    <a:pt x="531464" y="219036"/>
                    <a:pt x="532148" y="217682"/>
                  </a:cubicBezTo>
                  <a:cubicBezTo>
                    <a:pt x="532497" y="217116"/>
                    <a:pt x="533606" y="216021"/>
                    <a:pt x="533592" y="215290"/>
                  </a:cubicBezTo>
                  <a:cubicBezTo>
                    <a:pt x="532913" y="212341"/>
                    <a:pt x="534427" y="214516"/>
                    <a:pt x="536192" y="214553"/>
                  </a:cubicBezTo>
                  <a:cubicBezTo>
                    <a:pt x="537475" y="214419"/>
                    <a:pt x="538466" y="213361"/>
                    <a:pt x="538513" y="212072"/>
                  </a:cubicBezTo>
                  <a:cubicBezTo>
                    <a:pt x="538537" y="210590"/>
                    <a:pt x="536626" y="209094"/>
                    <a:pt x="536857" y="208707"/>
                  </a:cubicBezTo>
                  <a:cubicBezTo>
                    <a:pt x="537088" y="208320"/>
                    <a:pt x="538377" y="209179"/>
                    <a:pt x="538933" y="209023"/>
                  </a:cubicBezTo>
                  <a:cubicBezTo>
                    <a:pt x="540670" y="208414"/>
                    <a:pt x="541703" y="206625"/>
                    <a:pt x="541359" y="204815"/>
                  </a:cubicBezTo>
                  <a:cubicBezTo>
                    <a:pt x="541335" y="203851"/>
                    <a:pt x="540958" y="202930"/>
                    <a:pt x="540297" y="202229"/>
                  </a:cubicBezTo>
                  <a:cubicBezTo>
                    <a:pt x="538660" y="200997"/>
                    <a:pt x="539943" y="200308"/>
                    <a:pt x="541137" y="198454"/>
                  </a:cubicBezTo>
                  <a:cubicBezTo>
                    <a:pt x="543303" y="196095"/>
                    <a:pt x="545176" y="189041"/>
                    <a:pt x="541953" y="188508"/>
                  </a:cubicBezTo>
                  <a:cubicBezTo>
                    <a:pt x="541354" y="188583"/>
                    <a:pt x="540943" y="187984"/>
                    <a:pt x="541151" y="186436"/>
                  </a:cubicBezTo>
                  <a:cubicBezTo>
                    <a:pt x="541661" y="183964"/>
                    <a:pt x="542609" y="175239"/>
                    <a:pt x="540519" y="172606"/>
                  </a:cubicBezTo>
                  <a:cubicBezTo>
                    <a:pt x="538287" y="169407"/>
                    <a:pt x="535932" y="173173"/>
                    <a:pt x="534432" y="176202"/>
                  </a:cubicBezTo>
                  <a:cubicBezTo>
                    <a:pt x="533592" y="177896"/>
                    <a:pt x="533116" y="179679"/>
                    <a:pt x="532889" y="179439"/>
                  </a:cubicBezTo>
                  <a:cubicBezTo>
                    <a:pt x="532243" y="178877"/>
                    <a:pt x="532309" y="176773"/>
                    <a:pt x="531223" y="176801"/>
                  </a:cubicBezTo>
                  <a:cubicBezTo>
                    <a:pt x="527449" y="178094"/>
                    <a:pt x="529147" y="184936"/>
                    <a:pt x="529227" y="188276"/>
                  </a:cubicBezTo>
                  <a:cubicBezTo>
                    <a:pt x="529520" y="189949"/>
                    <a:pt x="529629" y="191648"/>
                    <a:pt x="529548" y="193344"/>
                  </a:cubicBezTo>
                  <a:cubicBezTo>
                    <a:pt x="528756" y="193396"/>
                    <a:pt x="527463" y="190211"/>
                    <a:pt x="526519" y="192400"/>
                  </a:cubicBezTo>
                  <a:moveTo>
                    <a:pt x="524160" y="234583"/>
                  </a:moveTo>
                  <a:cubicBezTo>
                    <a:pt x="524948" y="230342"/>
                    <a:pt x="524910" y="225988"/>
                    <a:pt x="524037" y="221763"/>
                  </a:cubicBezTo>
                  <a:cubicBezTo>
                    <a:pt x="523230" y="221178"/>
                    <a:pt x="523410" y="223179"/>
                    <a:pt x="522891" y="222707"/>
                  </a:cubicBezTo>
                  <a:cubicBezTo>
                    <a:pt x="523584" y="219493"/>
                    <a:pt x="524018" y="216228"/>
                    <a:pt x="524188" y="212944"/>
                  </a:cubicBezTo>
                  <a:cubicBezTo>
                    <a:pt x="524207" y="211815"/>
                    <a:pt x="523787" y="210723"/>
                    <a:pt x="523018" y="209896"/>
                  </a:cubicBezTo>
                  <a:cubicBezTo>
                    <a:pt x="521602" y="208646"/>
                    <a:pt x="521060" y="211883"/>
                    <a:pt x="520272" y="212213"/>
                  </a:cubicBezTo>
                  <a:cubicBezTo>
                    <a:pt x="519248" y="209764"/>
                    <a:pt x="519272" y="204036"/>
                    <a:pt x="517219" y="201748"/>
                  </a:cubicBezTo>
                  <a:cubicBezTo>
                    <a:pt x="516563" y="200775"/>
                    <a:pt x="515256" y="200497"/>
                    <a:pt x="514261" y="201120"/>
                  </a:cubicBezTo>
                  <a:cubicBezTo>
                    <a:pt x="513317" y="201667"/>
                    <a:pt x="513944" y="203007"/>
                    <a:pt x="513473" y="203857"/>
                  </a:cubicBezTo>
                  <a:cubicBezTo>
                    <a:pt x="513322" y="204149"/>
                    <a:pt x="512378" y="203224"/>
                    <a:pt x="511071" y="202649"/>
                  </a:cubicBezTo>
                  <a:cubicBezTo>
                    <a:pt x="505555" y="199950"/>
                    <a:pt x="502059" y="203706"/>
                    <a:pt x="505135" y="209080"/>
                  </a:cubicBezTo>
                  <a:cubicBezTo>
                    <a:pt x="505777" y="210306"/>
                    <a:pt x="506499" y="211490"/>
                    <a:pt x="507291" y="212624"/>
                  </a:cubicBezTo>
                  <a:cubicBezTo>
                    <a:pt x="507862" y="213539"/>
                    <a:pt x="507612" y="214110"/>
                    <a:pt x="506985" y="214308"/>
                  </a:cubicBezTo>
                  <a:cubicBezTo>
                    <a:pt x="506357" y="214506"/>
                    <a:pt x="504800" y="216045"/>
                    <a:pt x="506513" y="218314"/>
                  </a:cubicBezTo>
                  <a:cubicBezTo>
                    <a:pt x="507603" y="220107"/>
                    <a:pt x="510712" y="221022"/>
                    <a:pt x="511651" y="222193"/>
                  </a:cubicBezTo>
                  <a:cubicBezTo>
                    <a:pt x="511651" y="223179"/>
                    <a:pt x="510132" y="223608"/>
                    <a:pt x="510292" y="225453"/>
                  </a:cubicBezTo>
                  <a:cubicBezTo>
                    <a:pt x="510330" y="227609"/>
                    <a:pt x="512614" y="227902"/>
                    <a:pt x="513189" y="227897"/>
                  </a:cubicBezTo>
                  <a:cubicBezTo>
                    <a:pt x="513765" y="227893"/>
                    <a:pt x="514964" y="226954"/>
                    <a:pt x="515261" y="227194"/>
                  </a:cubicBezTo>
                  <a:cubicBezTo>
                    <a:pt x="515558" y="227435"/>
                    <a:pt x="513746" y="229001"/>
                    <a:pt x="513916" y="230105"/>
                  </a:cubicBezTo>
                  <a:cubicBezTo>
                    <a:pt x="514067" y="231408"/>
                    <a:pt x="515478" y="231710"/>
                    <a:pt x="516365" y="231672"/>
                  </a:cubicBezTo>
                  <a:cubicBezTo>
                    <a:pt x="517917" y="231512"/>
                    <a:pt x="519776" y="229143"/>
                    <a:pt x="519045" y="231847"/>
                  </a:cubicBezTo>
                  <a:cubicBezTo>
                    <a:pt x="519045" y="232469"/>
                    <a:pt x="520182" y="233262"/>
                    <a:pt x="520536" y="233691"/>
                  </a:cubicBezTo>
                  <a:cubicBezTo>
                    <a:pt x="520819" y="234297"/>
                    <a:pt x="521041" y="234930"/>
                    <a:pt x="521197" y="235579"/>
                  </a:cubicBezTo>
                  <a:cubicBezTo>
                    <a:pt x="521669" y="236433"/>
                    <a:pt x="523004" y="236886"/>
                    <a:pt x="523278" y="235602"/>
                  </a:cubicBezTo>
                  <a:cubicBezTo>
                    <a:pt x="522740" y="232544"/>
                    <a:pt x="521843" y="229560"/>
                    <a:pt x="520607" y="226713"/>
                  </a:cubicBezTo>
                  <a:cubicBezTo>
                    <a:pt x="519021" y="222197"/>
                    <a:pt x="516742" y="217957"/>
                    <a:pt x="513845" y="214148"/>
                  </a:cubicBezTo>
                  <a:cubicBezTo>
                    <a:pt x="513713" y="214002"/>
                    <a:pt x="513576" y="213859"/>
                    <a:pt x="513440" y="213718"/>
                  </a:cubicBezTo>
                  <a:cubicBezTo>
                    <a:pt x="513510" y="213803"/>
                    <a:pt x="513723" y="213968"/>
                    <a:pt x="513859" y="214115"/>
                  </a:cubicBezTo>
                  <a:cubicBezTo>
                    <a:pt x="518644" y="220167"/>
                    <a:pt x="522150" y="227127"/>
                    <a:pt x="524169" y="234574"/>
                  </a:cubicBezTo>
                  <a:moveTo>
                    <a:pt x="511189" y="314103"/>
                  </a:moveTo>
                  <a:cubicBezTo>
                    <a:pt x="512505" y="310881"/>
                    <a:pt x="515336" y="305511"/>
                    <a:pt x="511741" y="303119"/>
                  </a:cubicBezTo>
                  <a:cubicBezTo>
                    <a:pt x="510797" y="302604"/>
                    <a:pt x="510424" y="304322"/>
                    <a:pt x="509570" y="304643"/>
                  </a:cubicBezTo>
                  <a:cubicBezTo>
                    <a:pt x="509297" y="304747"/>
                    <a:pt x="509155" y="303020"/>
                    <a:pt x="508565" y="301264"/>
                  </a:cubicBezTo>
                  <a:cubicBezTo>
                    <a:pt x="507518" y="298061"/>
                    <a:pt x="505456" y="294258"/>
                    <a:pt x="502969" y="295602"/>
                  </a:cubicBezTo>
                  <a:cubicBezTo>
                    <a:pt x="500695" y="297188"/>
                    <a:pt x="500681" y="301161"/>
                    <a:pt x="500322" y="303676"/>
                  </a:cubicBezTo>
                  <a:cubicBezTo>
                    <a:pt x="500176" y="304983"/>
                    <a:pt x="500322" y="307639"/>
                    <a:pt x="498982" y="306639"/>
                  </a:cubicBezTo>
                  <a:cubicBezTo>
                    <a:pt x="497472" y="305780"/>
                    <a:pt x="496453" y="306903"/>
                    <a:pt x="496359" y="309328"/>
                  </a:cubicBezTo>
                  <a:cubicBezTo>
                    <a:pt x="496137" y="312839"/>
                    <a:pt x="497826" y="316911"/>
                    <a:pt x="497501" y="317770"/>
                  </a:cubicBezTo>
                  <a:cubicBezTo>
                    <a:pt x="497175" y="318628"/>
                    <a:pt x="495929" y="317081"/>
                    <a:pt x="494637" y="318944"/>
                  </a:cubicBezTo>
                  <a:cubicBezTo>
                    <a:pt x="493778" y="320616"/>
                    <a:pt x="493905" y="322626"/>
                    <a:pt x="494976" y="324172"/>
                  </a:cubicBezTo>
                  <a:cubicBezTo>
                    <a:pt x="495349" y="324781"/>
                    <a:pt x="496732" y="325286"/>
                    <a:pt x="496769" y="325791"/>
                  </a:cubicBezTo>
                  <a:cubicBezTo>
                    <a:pt x="496807" y="326296"/>
                    <a:pt x="494627" y="325668"/>
                    <a:pt x="494037" y="326735"/>
                  </a:cubicBezTo>
                  <a:cubicBezTo>
                    <a:pt x="493575" y="328069"/>
                    <a:pt x="493811" y="329547"/>
                    <a:pt x="494670" y="330670"/>
                  </a:cubicBezTo>
                  <a:cubicBezTo>
                    <a:pt x="495750" y="332180"/>
                    <a:pt x="498444" y="332085"/>
                    <a:pt x="496302" y="333666"/>
                  </a:cubicBezTo>
                  <a:cubicBezTo>
                    <a:pt x="495910" y="334180"/>
                    <a:pt x="496175" y="336025"/>
                    <a:pt x="496118" y="336804"/>
                  </a:cubicBezTo>
                  <a:cubicBezTo>
                    <a:pt x="495929" y="337589"/>
                    <a:pt x="495679" y="338357"/>
                    <a:pt x="495368" y="339102"/>
                  </a:cubicBezTo>
                  <a:cubicBezTo>
                    <a:pt x="495236" y="339825"/>
                    <a:pt x="495354" y="340572"/>
                    <a:pt x="495703" y="341220"/>
                  </a:cubicBezTo>
                  <a:cubicBezTo>
                    <a:pt x="496420" y="341942"/>
                    <a:pt x="496798" y="341192"/>
                    <a:pt x="497067" y="340890"/>
                  </a:cubicBezTo>
                  <a:cubicBezTo>
                    <a:pt x="500973" y="332030"/>
                    <a:pt x="503224" y="322526"/>
                    <a:pt x="503696" y="312853"/>
                  </a:cubicBezTo>
                  <a:cubicBezTo>
                    <a:pt x="503804" y="314505"/>
                    <a:pt x="503786" y="316163"/>
                    <a:pt x="503635" y="317812"/>
                  </a:cubicBezTo>
                  <a:cubicBezTo>
                    <a:pt x="502752" y="325856"/>
                    <a:pt x="500851" y="333755"/>
                    <a:pt x="497972" y="341319"/>
                  </a:cubicBezTo>
                  <a:cubicBezTo>
                    <a:pt x="499657" y="340763"/>
                    <a:pt x="501233" y="337776"/>
                    <a:pt x="502578" y="336129"/>
                  </a:cubicBezTo>
                  <a:cubicBezTo>
                    <a:pt x="503290" y="335082"/>
                    <a:pt x="507593" y="329301"/>
                    <a:pt x="505234" y="330137"/>
                  </a:cubicBezTo>
                  <a:cubicBezTo>
                    <a:pt x="504923" y="330316"/>
                    <a:pt x="504621" y="330538"/>
                    <a:pt x="504588" y="330085"/>
                  </a:cubicBezTo>
                  <a:cubicBezTo>
                    <a:pt x="506277" y="328070"/>
                    <a:pt x="510056" y="325890"/>
                    <a:pt x="511510" y="323158"/>
                  </a:cubicBezTo>
                  <a:cubicBezTo>
                    <a:pt x="512250" y="322041"/>
                    <a:pt x="512623" y="320722"/>
                    <a:pt x="512581" y="319383"/>
                  </a:cubicBezTo>
                  <a:cubicBezTo>
                    <a:pt x="512364" y="316887"/>
                    <a:pt x="510009" y="319091"/>
                    <a:pt x="509278" y="318567"/>
                  </a:cubicBezTo>
                  <a:cubicBezTo>
                    <a:pt x="509023" y="318043"/>
                    <a:pt x="510745" y="315354"/>
                    <a:pt x="511165" y="314231"/>
                  </a:cubicBezTo>
                  <a:moveTo>
                    <a:pt x="509004" y="163212"/>
                  </a:moveTo>
                  <a:cubicBezTo>
                    <a:pt x="507589" y="161523"/>
                    <a:pt x="506499" y="156007"/>
                    <a:pt x="503814" y="154412"/>
                  </a:cubicBezTo>
                  <a:cubicBezTo>
                    <a:pt x="502814" y="153711"/>
                    <a:pt x="501441" y="153919"/>
                    <a:pt x="500695" y="154884"/>
                  </a:cubicBezTo>
                  <a:cubicBezTo>
                    <a:pt x="499850" y="155729"/>
                    <a:pt x="500775" y="156809"/>
                    <a:pt x="500492" y="157852"/>
                  </a:cubicBezTo>
                  <a:cubicBezTo>
                    <a:pt x="500398" y="158182"/>
                    <a:pt x="499261" y="157673"/>
                    <a:pt x="497803" y="157597"/>
                  </a:cubicBezTo>
                  <a:cubicBezTo>
                    <a:pt x="495170" y="157441"/>
                    <a:pt x="491579" y="158069"/>
                    <a:pt x="491164" y="161447"/>
                  </a:cubicBezTo>
                  <a:cubicBezTo>
                    <a:pt x="490857" y="164392"/>
                    <a:pt x="493688" y="166760"/>
                    <a:pt x="495962" y="167982"/>
                  </a:cubicBezTo>
                  <a:cubicBezTo>
                    <a:pt x="496463" y="168317"/>
                    <a:pt x="496581" y="168634"/>
                    <a:pt x="496293" y="169035"/>
                  </a:cubicBezTo>
                  <a:cubicBezTo>
                    <a:pt x="495085" y="169893"/>
                    <a:pt x="494372" y="171988"/>
                    <a:pt x="498331" y="173187"/>
                  </a:cubicBezTo>
                  <a:cubicBezTo>
                    <a:pt x="495863" y="173512"/>
                    <a:pt x="495377" y="176070"/>
                    <a:pt x="496467" y="176730"/>
                  </a:cubicBezTo>
                  <a:cubicBezTo>
                    <a:pt x="496816" y="176969"/>
                    <a:pt x="497241" y="177059"/>
                    <a:pt x="497656" y="176980"/>
                  </a:cubicBezTo>
                  <a:cubicBezTo>
                    <a:pt x="498944" y="176980"/>
                    <a:pt x="501903" y="176164"/>
                    <a:pt x="502663" y="176669"/>
                  </a:cubicBezTo>
                  <a:cubicBezTo>
                    <a:pt x="502757" y="177018"/>
                    <a:pt x="501851" y="177688"/>
                    <a:pt x="501752" y="178212"/>
                  </a:cubicBezTo>
                  <a:cubicBezTo>
                    <a:pt x="501497" y="179458"/>
                    <a:pt x="502101" y="181119"/>
                    <a:pt x="503446" y="181307"/>
                  </a:cubicBezTo>
                  <a:cubicBezTo>
                    <a:pt x="504026" y="181411"/>
                    <a:pt x="504621" y="181372"/>
                    <a:pt x="505182" y="181194"/>
                  </a:cubicBezTo>
                  <a:cubicBezTo>
                    <a:pt x="505763" y="181001"/>
                    <a:pt x="506810" y="179618"/>
                    <a:pt x="507145" y="179778"/>
                  </a:cubicBezTo>
                  <a:cubicBezTo>
                    <a:pt x="507480" y="179939"/>
                    <a:pt x="505928" y="182175"/>
                    <a:pt x="506296" y="183270"/>
                  </a:cubicBezTo>
                  <a:cubicBezTo>
                    <a:pt x="506720" y="184558"/>
                    <a:pt x="508221" y="184379"/>
                    <a:pt x="509099" y="184035"/>
                  </a:cubicBezTo>
                  <a:cubicBezTo>
                    <a:pt x="509976" y="183690"/>
                    <a:pt x="511288" y="181807"/>
                    <a:pt x="511628" y="181977"/>
                  </a:cubicBezTo>
                  <a:cubicBezTo>
                    <a:pt x="511967" y="182147"/>
                    <a:pt x="511703" y="182661"/>
                    <a:pt x="511831" y="183289"/>
                  </a:cubicBezTo>
                  <a:cubicBezTo>
                    <a:pt x="511958" y="183917"/>
                    <a:pt x="513246" y="184308"/>
                    <a:pt x="513718" y="184643"/>
                  </a:cubicBezTo>
                  <a:cubicBezTo>
                    <a:pt x="514190" y="184978"/>
                    <a:pt x="514548" y="186125"/>
                    <a:pt x="514747" y="186318"/>
                  </a:cubicBezTo>
                  <a:cubicBezTo>
                    <a:pt x="515124" y="186730"/>
                    <a:pt x="515714" y="186880"/>
                    <a:pt x="516242" y="186700"/>
                  </a:cubicBezTo>
                  <a:cubicBezTo>
                    <a:pt x="516615" y="186467"/>
                    <a:pt x="516842" y="186060"/>
                    <a:pt x="516846" y="185620"/>
                  </a:cubicBezTo>
                  <a:cubicBezTo>
                    <a:pt x="515176" y="181584"/>
                    <a:pt x="512935" y="177809"/>
                    <a:pt x="510189" y="174414"/>
                  </a:cubicBezTo>
                  <a:cubicBezTo>
                    <a:pt x="509028" y="172970"/>
                    <a:pt x="503436" y="165802"/>
                    <a:pt x="503403" y="165779"/>
                  </a:cubicBezTo>
                  <a:cubicBezTo>
                    <a:pt x="503370" y="165755"/>
                    <a:pt x="507362" y="170417"/>
                    <a:pt x="507881" y="171045"/>
                  </a:cubicBezTo>
                  <a:cubicBezTo>
                    <a:pt x="509297" y="172753"/>
                    <a:pt x="511052" y="174664"/>
                    <a:pt x="512331" y="176476"/>
                  </a:cubicBezTo>
                  <a:cubicBezTo>
                    <a:pt x="514015" y="178877"/>
                    <a:pt x="516148" y="181756"/>
                    <a:pt x="517549" y="184275"/>
                  </a:cubicBezTo>
                  <a:cubicBezTo>
                    <a:pt x="517743" y="182888"/>
                    <a:pt x="517653" y="181476"/>
                    <a:pt x="517295" y="180123"/>
                  </a:cubicBezTo>
                  <a:cubicBezTo>
                    <a:pt x="516846" y="177504"/>
                    <a:pt x="516242" y="174914"/>
                    <a:pt x="515492" y="172366"/>
                  </a:cubicBezTo>
                  <a:cubicBezTo>
                    <a:pt x="515223" y="171667"/>
                    <a:pt x="515129" y="171299"/>
                    <a:pt x="514633" y="171578"/>
                  </a:cubicBezTo>
                  <a:cubicBezTo>
                    <a:pt x="514284" y="171903"/>
                    <a:pt x="514511" y="172993"/>
                    <a:pt x="514034" y="172819"/>
                  </a:cubicBezTo>
                  <a:cubicBezTo>
                    <a:pt x="514081" y="170768"/>
                    <a:pt x="513963" y="168716"/>
                    <a:pt x="513675" y="166685"/>
                  </a:cubicBezTo>
                  <a:cubicBezTo>
                    <a:pt x="513586" y="165124"/>
                    <a:pt x="513336" y="163578"/>
                    <a:pt x="512925" y="162070"/>
                  </a:cubicBezTo>
                  <a:cubicBezTo>
                    <a:pt x="512453" y="160395"/>
                    <a:pt x="510448" y="159008"/>
                    <a:pt x="509835" y="161216"/>
                  </a:cubicBezTo>
                  <a:cubicBezTo>
                    <a:pt x="509547" y="162004"/>
                    <a:pt x="509363" y="162924"/>
                    <a:pt x="509014" y="163207"/>
                  </a:cubicBezTo>
                  <a:moveTo>
                    <a:pt x="495892" y="101632"/>
                  </a:moveTo>
                  <a:cubicBezTo>
                    <a:pt x="496363" y="102698"/>
                    <a:pt x="497878" y="105406"/>
                    <a:pt x="497670" y="105878"/>
                  </a:cubicBezTo>
                  <a:cubicBezTo>
                    <a:pt x="497043" y="106350"/>
                    <a:pt x="495052" y="104222"/>
                    <a:pt x="494934" y="106633"/>
                  </a:cubicBezTo>
                  <a:cubicBezTo>
                    <a:pt x="494693" y="110856"/>
                    <a:pt x="499261" y="114225"/>
                    <a:pt x="500983" y="117349"/>
                  </a:cubicBezTo>
                  <a:cubicBezTo>
                    <a:pt x="500818" y="118165"/>
                    <a:pt x="500124" y="116273"/>
                    <a:pt x="499836" y="117457"/>
                  </a:cubicBezTo>
                  <a:cubicBezTo>
                    <a:pt x="500827" y="121542"/>
                    <a:pt x="502228" y="125516"/>
                    <a:pt x="504017" y="129319"/>
                  </a:cubicBezTo>
                  <a:cubicBezTo>
                    <a:pt x="504158" y="120411"/>
                    <a:pt x="502450" y="108558"/>
                    <a:pt x="502370" y="101051"/>
                  </a:cubicBezTo>
                  <a:cubicBezTo>
                    <a:pt x="502648" y="108728"/>
                    <a:pt x="504342" y="116457"/>
                    <a:pt x="504508" y="124172"/>
                  </a:cubicBezTo>
                  <a:cubicBezTo>
                    <a:pt x="504526" y="126030"/>
                    <a:pt x="504682" y="127885"/>
                    <a:pt x="504979" y="129720"/>
                  </a:cubicBezTo>
                  <a:cubicBezTo>
                    <a:pt x="504979" y="129720"/>
                    <a:pt x="505277" y="130306"/>
                    <a:pt x="505782" y="130018"/>
                  </a:cubicBezTo>
                  <a:cubicBezTo>
                    <a:pt x="507032" y="128928"/>
                    <a:pt x="506338" y="127748"/>
                    <a:pt x="506536" y="126191"/>
                  </a:cubicBezTo>
                  <a:cubicBezTo>
                    <a:pt x="506673" y="125530"/>
                    <a:pt x="507310" y="124025"/>
                    <a:pt x="507117" y="123426"/>
                  </a:cubicBezTo>
                  <a:cubicBezTo>
                    <a:pt x="506923" y="122827"/>
                    <a:pt x="506546" y="122676"/>
                    <a:pt x="506673" y="122228"/>
                  </a:cubicBezTo>
                  <a:cubicBezTo>
                    <a:pt x="506801" y="121779"/>
                    <a:pt x="508400" y="122039"/>
                    <a:pt x="509075" y="121501"/>
                  </a:cubicBezTo>
                  <a:cubicBezTo>
                    <a:pt x="510292" y="120727"/>
                    <a:pt x="511330" y="117849"/>
                    <a:pt x="509198" y="116976"/>
                  </a:cubicBezTo>
                  <a:cubicBezTo>
                    <a:pt x="507155" y="115971"/>
                    <a:pt x="509198" y="116094"/>
                    <a:pt x="510094" y="115560"/>
                  </a:cubicBezTo>
                  <a:cubicBezTo>
                    <a:pt x="510542" y="115107"/>
                    <a:pt x="510896" y="114572"/>
                    <a:pt x="511142" y="113984"/>
                  </a:cubicBezTo>
                  <a:cubicBezTo>
                    <a:pt x="511911" y="111835"/>
                    <a:pt x="511071" y="109441"/>
                    <a:pt x="509127" y="108242"/>
                  </a:cubicBezTo>
                  <a:cubicBezTo>
                    <a:pt x="508627" y="108044"/>
                    <a:pt x="508278" y="108096"/>
                    <a:pt x="508136" y="107586"/>
                  </a:cubicBezTo>
                  <a:cubicBezTo>
                    <a:pt x="508745" y="104744"/>
                    <a:pt x="509084" y="101852"/>
                    <a:pt x="509155" y="98947"/>
                  </a:cubicBezTo>
                  <a:cubicBezTo>
                    <a:pt x="508848" y="96512"/>
                    <a:pt x="507990" y="94526"/>
                    <a:pt x="506324" y="95101"/>
                  </a:cubicBezTo>
                  <a:cubicBezTo>
                    <a:pt x="505852" y="95493"/>
                    <a:pt x="505338" y="95177"/>
                    <a:pt x="505031" y="93686"/>
                  </a:cubicBezTo>
                  <a:cubicBezTo>
                    <a:pt x="504692" y="91747"/>
                    <a:pt x="504243" y="89828"/>
                    <a:pt x="503691" y="87939"/>
                  </a:cubicBezTo>
                  <a:cubicBezTo>
                    <a:pt x="501719" y="80861"/>
                    <a:pt x="497302" y="78686"/>
                    <a:pt x="496538" y="88491"/>
                  </a:cubicBezTo>
                  <a:cubicBezTo>
                    <a:pt x="496349" y="90378"/>
                    <a:pt x="496496" y="92129"/>
                    <a:pt x="496241" y="92053"/>
                  </a:cubicBezTo>
                  <a:cubicBezTo>
                    <a:pt x="495458" y="91798"/>
                    <a:pt x="494872" y="90090"/>
                    <a:pt x="494141" y="90727"/>
                  </a:cubicBezTo>
                  <a:cubicBezTo>
                    <a:pt x="491678" y="92789"/>
                    <a:pt x="494391" y="98461"/>
                    <a:pt x="495906" y="101655"/>
                  </a:cubicBezTo>
                  <a:moveTo>
                    <a:pt x="223283" y="311268"/>
                  </a:moveTo>
                  <a:lnTo>
                    <a:pt x="217508" y="311268"/>
                  </a:lnTo>
                  <a:lnTo>
                    <a:pt x="217508" y="311654"/>
                  </a:lnTo>
                  <a:lnTo>
                    <a:pt x="223283" y="311654"/>
                  </a:lnTo>
                  <a:close/>
                  <a:moveTo>
                    <a:pt x="216899" y="323092"/>
                  </a:moveTo>
                  <a:cubicBezTo>
                    <a:pt x="218838" y="322847"/>
                    <a:pt x="218395" y="325640"/>
                    <a:pt x="220395" y="325564"/>
                  </a:cubicBezTo>
                  <a:cubicBezTo>
                    <a:pt x="222396" y="325640"/>
                    <a:pt x="221948" y="322847"/>
                    <a:pt x="223892" y="323092"/>
                  </a:cubicBezTo>
                  <a:lnTo>
                    <a:pt x="223892" y="322705"/>
                  </a:lnTo>
                  <a:lnTo>
                    <a:pt x="216899" y="322705"/>
                  </a:lnTo>
                  <a:close/>
                  <a:moveTo>
                    <a:pt x="209779" y="284193"/>
                  </a:moveTo>
                  <a:lnTo>
                    <a:pt x="205532" y="286345"/>
                  </a:lnTo>
                  <a:lnTo>
                    <a:pt x="207981" y="286345"/>
                  </a:lnTo>
                  <a:cubicBezTo>
                    <a:pt x="208127" y="286147"/>
                    <a:pt x="206471" y="286293"/>
                    <a:pt x="206325" y="286250"/>
                  </a:cubicBezTo>
                  <a:lnTo>
                    <a:pt x="209732" y="284759"/>
                  </a:lnTo>
                  <a:lnTo>
                    <a:pt x="213138" y="286250"/>
                  </a:lnTo>
                  <a:lnTo>
                    <a:pt x="211492" y="286250"/>
                  </a:lnTo>
                  <a:cubicBezTo>
                    <a:pt x="211331" y="286463"/>
                    <a:pt x="213926" y="286293"/>
                    <a:pt x="213941" y="286345"/>
                  </a:cubicBezTo>
                  <a:cubicBezTo>
                    <a:pt x="213955" y="286397"/>
                    <a:pt x="209821" y="284207"/>
                    <a:pt x="209784" y="284193"/>
                  </a:cubicBezTo>
                  <a:moveTo>
                    <a:pt x="223288" y="289487"/>
                  </a:moveTo>
                  <a:lnTo>
                    <a:pt x="217508" y="289487"/>
                  </a:lnTo>
                  <a:lnTo>
                    <a:pt x="217508" y="289874"/>
                  </a:lnTo>
                  <a:lnTo>
                    <a:pt x="223283" y="289874"/>
                  </a:lnTo>
                  <a:close/>
                  <a:moveTo>
                    <a:pt x="206249" y="301312"/>
                  </a:moveTo>
                  <a:cubicBezTo>
                    <a:pt x="208189" y="301066"/>
                    <a:pt x="207745" y="303860"/>
                    <a:pt x="209741" y="303784"/>
                  </a:cubicBezTo>
                  <a:cubicBezTo>
                    <a:pt x="211742" y="303860"/>
                    <a:pt x="211298" y="301066"/>
                    <a:pt x="213237" y="301312"/>
                  </a:cubicBezTo>
                  <a:lnTo>
                    <a:pt x="213237" y="300925"/>
                  </a:lnTo>
                  <a:lnTo>
                    <a:pt x="206249" y="300925"/>
                  </a:lnTo>
                  <a:close/>
                  <a:moveTo>
                    <a:pt x="220433" y="305973"/>
                  </a:moveTo>
                  <a:lnTo>
                    <a:pt x="216187" y="308125"/>
                  </a:lnTo>
                  <a:lnTo>
                    <a:pt x="218635" y="308125"/>
                  </a:lnTo>
                  <a:cubicBezTo>
                    <a:pt x="218782" y="307927"/>
                    <a:pt x="217121" y="308073"/>
                    <a:pt x="216974" y="308031"/>
                  </a:cubicBezTo>
                  <a:lnTo>
                    <a:pt x="220381" y="306544"/>
                  </a:lnTo>
                  <a:lnTo>
                    <a:pt x="223788" y="308031"/>
                  </a:lnTo>
                  <a:lnTo>
                    <a:pt x="222127" y="308031"/>
                  </a:lnTo>
                  <a:cubicBezTo>
                    <a:pt x="221967" y="308243"/>
                    <a:pt x="224566" y="308073"/>
                    <a:pt x="224576" y="308125"/>
                  </a:cubicBezTo>
                  <a:cubicBezTo>
                    <a:pt x="224585" y="308177"/>
                    <a:pt x="220457" y="305988"/>
                    <a:pt x="220419" y="305973"/>
                  </a:cubicBezTo>
                  <a:moveTo>
                    <a:pt x="222273" y="311914"/>
                  </a:moveTo>
                  <a:lnTo>
                    <a:pt x="218499" y="311914"/>
                  </a:lnTo>
                  <a:lnTo>
                    <a:pt x="218499" y="321502"/>
                  </a:lnTo>
                  <a:lnTo>
                    <a:pt x="222273" y="321502"/>
                  </a:lnTo>
                  <a:close/>
                  <a:moveTo>
                    <a:pt x="211619" y="311914"/>
                  </a:moveTo>
                  <a:lnTo>
                    <a:pt x="207844" y="311914"/>
                  </a:lnTo>
                  <a:lnTo>
                    <a:pt x="207844" y="321502"/>
                  </a:lnTo>
                  <a:lnTo>
                    <a:pt x="211619" y="321502"/>
                  </a:lnTo>
                  <a:close/>
                  <a:moveTo>
                    <a:pt x="212615" y="311272"/>
                  </a:moveTo>
                  <a:lnTo>
                    <a:pt x="206853" y="311272"/>
                  </a:lnTo>
                  <a:lnTo>
                    <a:pt x="206853" y="311659"/>
                  </a:lnTo>
                  <a:lnTo>
                    <a:pt x="212629" y="311659"/>
                  </a:lnTo>
                  <a:close/>
                  <a:moveTo>
                    <a:pt x="206231" y="323097"/>
                  </a:moveTo>
                  <a:cubicBezTo>
                    <a:pt x="208170" y="322851"/>
                    <a:pt x="207726" y="325645"/>
                    <a:pt x="209722" y="325569"/>
                  </a:cubicBezTo>
                  <a:cubicBezTo>
                    <a:pt x="211723" y="325645"/>
                    <a:pt x="211279" y="322851"/>
                    <a:pt x="213219" y="323097"/>
                  </a:cubicBezTo>
                  <a:lnTo>
                    <a:pt x="213219" y="322710"/>
                  </a:lnTo>
                  <a:lnTo>
                    <a:pt x="206249" y="322710"/>
                  </a:lnTo>
                  <a:close/>
                  <a:moveTo>
                    <a:pt x="416329" y="443856"/>
                  </a:moveTo>
                  <a:cubicBezTo>
                    <a:pt x="418819" y="442039"/>
                    <a:pt x="419785" y="438781"/>
                    <a:pt x="418688" y="435901"/>
                  </a:cubicBezTo>
                  <a:cubicBezTo>
                    <a:pt x="418216" y="434669"/>
                    <a:pt x="417457" y="435839"/>
                    <a:pt x="416721" y="435401"/>
                  </a:cubicBezTo>
                  <a:cubicBezTo>
                    <a:pt x="417124" y="432172"/>
                    <a:pt x="417168" y="428909"/>
                    <a:pt x="416853" y="425671"/>
                  </a:cubicBezTo>
                  <a:cubicBezTo>
                    <a:pt x="415116" y="417324"/>
                    <a:pt x="411799" y="424256"/>
                    <a:pt x="410167" y="428059"/>
                  </a:cubicBezTo>
                  <a:cubicBezTo>
                    <a:pt x="409643" y="429059"/>
                    <a:pt x="409251" y="428776"/>
                    <a:pt x="409072" y="427889"/>
                  </a:cubicBezTo>
                  <a:cubicBezTo>
                    <a:pt x="406585" y="421835"/>
                    <a:pt x="404825" y="435509"/>
                    <a:pt x="404207" y="436339"/>
                  </a:cubicBezTo>
                  <a:cubicBezTo>
                    <a:pt x="403787" y="436689"/>
                    <a:pt x="403547" y="435231"/>
                    <a:pt x="402721" y="434853"/>
                  </a:cubicBezTo>
                  <a:cubicBezTo>
                    <a:pt x="400825" y="435138"/>
                    <a:pt x="398956" y="435583"/>
                    <a:pt x="397134" y="436184"/>
                  </a:cubicBezTo>
                  <a:cubicBezTo>
                    <a:pt x="395091" y="437367"/>
                    <a:pt x="394175" y="439833"/>
                    <a:pt x="394950" y="442063"/>
                  </a:cubicBezTo>
                  <a:cubicBezTo>
                    <a:pt x="395469" y="443177"/>
                    <a:pt x="398531" y="445121"/>
                    <a:pt x="395054" y="444375"/>
                  </a:cubicBezTo>
                  <a:cubicBezTo>
                    <a:pt x="391609" y="443554"/>
                    <a:pt x="391057" y="447447"/>
                    <a:pt x="392223" y="449400"/>
                  </a:cubicBezTo>
                  <a:cubicBezTo>
                    <a:pt x="392534" y="450287"/>
                    <a:pt x="394723" y="451255"/>
                    <a:pt x="394808" y="452071"/>
                  </a:cubicBezTo>
                  <a:cubicBezTo>
                    <a:pt x="394704" y="452656"/>
                    <a:pt x="394162" y="452505"/>
                    <a:pt x="393577" y="453014"/>
                  </a:cubicBezTo>
                  <a:cubicBezTo>
                    <a:pt x="392992" y="453524"/>
                    <a:pt x="392982" y="455671"/>
                    <a:pt x="392836" y="456421"/>
                  </a:cubicBezTo>
                  <a:cubicBezTo>
                    <a:pt x="392463" y="457912"/>
                    <a:pt x="391519" y="458474"/>
                    <a:pt x="391670" y="459833"/>
                  </a:cubicBezTo>
                  <a:cubicBezTo>
                    <a:pt x="391916" y="462230"/>
                    <a:pt x="393426" y="461720"/>
                    <a:pt x="394063" y="459889"/>
                  </a:cubicBezTo>
                  <a:cubicBezTo>
                    <a:pt x="395974" y="456182"/>
                    <a:pt x="398277" y="452691"/>
                    <a:pt x="400933" y="449476"/>
                  </a:cubicBezTo>
                  <a:lnTo>
                    <a:pt x="402726" y="449117"/>
                  </a:lnTo>
                  <a:cubicBezTo>
                    <a:pt x="405898" y="445716"/>
                    <a:pt x="408398" y="441745"/>
                    <a:pt x="410096" y="437415"/>
                  </a:cubicBezTo>
                  <a:cubicBezTo>
                    <a:pt x="409987" y="437727"/>
                    <a:pt x="409837" y="438269"/>
                    <a:pt x="409681" y="438656"/>
                  </a:cubicBezTo>
                  <a:cubicBezTo>
                    <a:pt x="407986" y="442804"/>
                    <a:pt x="405640" y="446654"/>
                    <a:pt x="402731" y="450061"/>
                  </a:cubicBezTo>
                  <a:lnTo>
                    <a:pt x="401084" y="450391"/>
                  </a:lnTo>
                  <a:cubicBezTo>
                    <a:pt x="398435" y="453873"/>
                    <a:pt x="396192" y="457645"/>
                    <a:pt x="394398" y="461635"/>
                  </a:cubicBezTo>
                  <a:cubicBezTo>
                    <a:pt x="396327" y="460616"/>
                    <a:pt x="398128" y="459372"/>
                    <a:pt x="399763" y="457926"/>
                  </a:cubicBezTo>
                  <a:cubicBezTo>
                    <a:pt x="400805" y="457346"/>
                    <a:pt x="401603" y="456459"/>
                    <a:pt x="402735" y="456322"/>
                  </a:cubicBezTo>
                  <a:cubicBezTo>
                    <a:pt x="404410" y="455742"/>
                    <a:pt x="406076" y="454907"/>
                    <a:pt x="404788" y="454038"/>
                  </a:cubicBezTo>
                  <a:cubicBezTo>
                    <a:pt x="404505" y="453916"/>
                    <a:pt x="404212" y="453854"/>
                    <a:pt x="404363" y="453420"/>
                  </a:cubicBezTo>
                  <a:cubicBezTo>
                    <a:pt x="405189" y="453005"/>
                    <a:pt x="407383" y="453944"/>
                    <a:pt x="408610" y="453850"/>
                  </a:cubicBezTo>
                  <a:cubicBezTo>
                    <a:pt x="410850" y="454292"/>
                    <a:pt x="413087" y="453065"/>
                    <a:pt x="413918" y="450938"/>
                  </a:cubicBezTo>
                  <a:cubicBezTo>
                    <a:pt x="414271" y="450128"/>
                    <a:pt x="414014" y="449180"/>
                    <a:pt x="413300" y="448659"/>
                  </a:cubicBezTo>
                  <a:cubicBezTo>
                    <a:pt x="412743" y="448211"/>
                    <a:pt x="412059" y="447909"/>
                    <a:pt x="411884" y="447343"/>
                  </a:cubicBezTo>
                  <a:cubicBezTo>
                    <a:pt x="411710" y="446777"/>
                    <a:pt x="414244" y="445781"/>
                    <a:pt x="416339" y="443847"/>
                  </a:cubicBezTo>
                  <a:moveTo>
                    <a:pt x="209784" y="305973"/>
                  </a:moveTo>
                  <a:lnTo>
                    <a:pt x="205537" y="308125"/>
                  </a:lnTo>
                  <a:lnTo>
                    <a:pt x="207986" y="308125"/>
                  </a:lnTo>
                  <a:cubicBezTo>
                    <a:pt x="208132" y="307927"/>
                    <a:pt x="206476" y="308073"/>
                    <a:pt x="206330" y="308031"/>
                  </a:cubicBezTo>
                  <a:lnTo>
                    <a:pt x="209736" y="306544"/>
                  </a:lnTo>
                  <a:lnTo>
                    <a:pt x="213143" y="308031"/>
                  </a:lnTo>
                  <a:lnTo>
                    <a:pt x="211492" y="308031"/>
                  </a:lnTo>
                  <a:cubicBezTo>
                    <a:pt x="211331" y="308243"/>
                    <a:pt x="213926" y="308073"/>
                    <a:pt x="213941" y="308125"/>
                  </a:cubicBezTo>
                  <a:cubicBezTo>
                    <a:pt x="213955" y="308177"/>
                    <a:pt x="209821" y="305992"/>
                    <a:pt x="209784" y="305973"/>
                  </a:cubicBezTo>
                  <a:moveTo>
                    <a:pt x="211638" y="290129"/>
                  </a:moveTo>
                  <a:lnTo>
                    <a:pt x="207863" y="290129"/>
                  </a:lnTo>
                  <a:lnTo>
                    <a:pt x="207863" y="299717"/>
                  </a:lnTo>
                  <a:lnTo>
                    <a:pt x="211638" y="299717"/>
                  </a:lnTo>
                  <a:close/>
                  <a:moveTo>
                    <a:pt x="212634" y="289487"/>
                  </a:moveTo>
                  <a:lnTo>
                    <a:pt x="206853" y="289487"/>
                  </a:lnTo>
                  <a:lnTo>
                    <a:pt x="206853" y="289874"/>
                  </a:lnTo>
                  <a:lnTo>
                    <a:pt x="212629" y="289874"/>
                  </a:lnTo>
                  <a:close/>
                  <a:moveTo>
                    <a:pt x="244592" y="311268"/>
                  </a:moveTo>
                  <a:lnTo>
                    <a:pt x="238811" y="311268"/>
                  </a:lnTo>
                  <a:lnTo>
                    <a:pt x="238811" y="311654"/>
                  </a:lnTo>
                  <a:lnTo>
                    <a:pt x="244587" y="311654"/>
                  </a:lnTo>
                  <a:close/>
                  <a:moveTo>
                    <a:pt x="141347" y="275228"/>
                  </a:moveTo>
                  <a:lnTo>
                    <a:pt x="143423" y="275228"/>
                  </a:lnTo>
                  <a:lnTo>
                    <a:pt x="144759" y="275672"/>
                  </a:lnTo>
                  <a:lnTo>
                    <a:pt x="144829" y="275379"/>
                  </a:lnTo>
                  <a:lnTo>
                    <a:pt x="143475" y="274907"/>
                  </a:lnTo>
                  <a:lnTo>
                    <a:pt x="141347" y="274907"/>
                  </a:lnTo>
                  <a:close/>
                  <a:moveTo>
                    <a:pt x="141347" y="272638"/>
                  </a:moveTo>
                  <a:lnTo>
                    <a:pt x="143419" y="272638"/>
                  </a:lnTo>
                  <a:lnTo>
                    <a:pt x="144754" y="273166"/>
                  </a:lnTo>
                  <a:lnTo>
                    <a:pt x="144839" y="272883"/>
                  </a:lnTo>
                  <a:lnTo>
                    <a:pt x="143485" y="272345"/>
                  </a:lnTo>
                  <a:lnTo>
                    <a:pt x="141352" y="272345"/>
                  </a:lnTo>
                  <a:close/>
                  <a:moveTo>
                    <a:pt x="141347" y="270047"/>
                  </a:moveTo>
                  <a:lnTo>
                    <a:pt x="143414" y="270047"/>
                  </a:lnTo>
                  <a:lnTo>
                    <a:pt x="144744" y="270642"/>
                  </a:lnTo>
                  <a:lnTo>
                    <a:pt x="144839" y="270359"/>
                  </a:lnTo>
                  <a:lnTo>
                    <a:pt x="143485" y="269755"/>
                  </a:lnTo>
                  <a:lnTo>
                    <a:pt x="141347" y="269755"/>
                  </a:lnTo>
                  <a:close/>
                  <a:moveTo>
                    <a:pt x="141347" y="282995"/>
                  </a:moveTo>
                  <a:lnTo>
                    <a:pt x="143419" y="282995"/>
                  </a:lnTo>
                  <a:lnTo>
                    <a:pt x="144754" y="283466"/>
                  </a:lnTo>
                  <a:lnTo>
                    <a:pt x="144829" y="283179"/>
                  </a:lnTo>
                  <a:lnTo>
                    <a:pt x="143475" y="282707"/>
                  </a:lnTo>
                  <a:lnTo>
                    <a:pt x="141347" y="282707"/>
                  </a:lnTo>
                  <a:close/>
                  <a:moveTo>
                    <a:pt x="141347" y="267461"/>
                  </a:moveTo>
                  <a:lnTo>
                    <a:pt x="143414" y="267461"/>
                  </a:lnTo>
                  <a:lnTo>
                    <a:pt x="144744" y="268141"/>
                  </a:lnTo>
                  <a:lnTo>
                    <a:pt x="144848" y="267867"/>
                  </a:lnTo>
                  <a:lnTo>
                    <a:pt x="143494" y="267174"/>
                  </a:lnTo>
                  <a:lnTo>
                    <a:pt x="141347" y="267174"/>
                  </a:lnTo>
                  <a:close/>
                  <a:moveTo>
                    <a:pt x="141347" y="280409"/>
                  </a:moveTo>
                  <a:lnTo>
                    <a:pt x="143419" y="280409"/>
                  </a:lnTo>
                  <a:lnTo>
                    <a:pt x="144754" y="280881"/>
                  </a:lnTo>
                  <a:lnTo>
                    <a:pt x="144834" y="280593"/>
                  </a:lnTo>
                  <a:lnTo>
                    <a:pt x="143480" y="280093"/>
                  </a:lnTo>
                  <a:lnTo>
                    <a:pt x="141347" y="280093"/>
                  </a:lnTo>
                  <a:close/>
                  <a:moveTo>
                    <a:pt x="141347" y="277818"/>
                  </a:moveTo>
                  <a:lnTo>
                    <a:pt x="143419" y="277818"/>
                  </a:lnTo>
                  <a:lnTo>
                    <a:pt x="144754" y="278333"/>
                  </a:lnTo>
                  <a:lnTo>
                    <a:pt x="144839" y="278045"/>
                  </a:lnTo>
                  <a:lnTo>
                    <a:pt x="143485" y="277521"/>
                  </a:lnTo>
                  <a:lnTo>
                    <a:pt x="141352" y="277521"/>
                  </a:lnTo>
                  <a:close/>
                  <a:moveTo>
                    <a:pt x="141347" y="264871"/>
                  </a:moveTo>
                  <a:lnTo>
                    <a:pt x="143414" y="264871"/>
                  </a:lnTo>
                  <a:lnTo>
                    <a:pt x="144744" y="265484"/>
                  </a:lnTo>
                  <a:lnTo>
                    <a:pt x="144844" y="265201"/>
                  </a:lnTo>
                  <a:lnTo>
                    <a:pt x="143489" y="264574"/>
                  </a:lnTo>
                  <a:lnTo>
                    <a:pt x="141347" y="264574"/>
                  </a:lnTo>
                  <a:close/>
                  <a:moveTo>
                    <a:pt x="144848" y="249772"/>
                  </a:moveTo>
                  <a:lnTo>
                    <a:pt x="143494" y="249045"/>
                  </a:lnTo>
                  <a:lnTo>
                    <a:pt x="141347" y="249045"/>
                  </a:lnTo>
                  <a:lnTo>
                    <a:pt x="141347" y="249347"/>
                  </a:lnTo>
                  <a:lnTo>
                    <a:pt x="143409" y="249347"/>
                  </a:lnTo>
                  <a:lnTo>
                    <a:pt x="144740" y="250065"/>
                  </a:lnTo>
                  <a:close/>
                  <a:moveTo>
                    <a:pt x="141347" y="251919"/>
                  </a:moveTo>
                  <a:lnTo>
                    <a:pt x="143414" y="251919"/>
                  </a:lnTo>
                  <a:lnTo>
                    <a:pt x="144744" y="252603"/>
                  </a:lnTo>
                  <a:lnTo>
                    <a:pt x="144848" y="252329"/>
                  </a:lnTo>
                  <a:lnTo>
                    <a:pt x="143494" y="251631"/>
                  </a:lnTo>
                  <a:lnTo>
                    <a:pt x="141347" y="251631"/>
                  </a:lnTo>
                  <a:close/>
                  <a:moveTo>
                    <a:pt x="141347" y="254509"/>
                  </a:moveTo>
                  <a:lnTo>
                    <a:pt x="143414" y="254509"/>
                  </a:lnTo>
                  <a:lnTo>
                    <a:pt x="144744" y="255165"/>
                  </a:lnTo>
                  <a:lnTo>
                    <a:pt x="144848" y="254887"/>
                  </a:lnTo>
                  <a:lnTo>
                    <a:pt x="143494" y="254217"/>
                  </a:lnTo>
                  <a:lnTo>
                    <a:pt x="141347" y="254217"/>
                  </a:lnTo>
                  <a:close/>
                  <a:moveTo>
                    <a:pt x="141347" y="259700"/>
                  </a:moveTo>
                  <a:lnTo>
                    <a:pt x="143414" y="259700"/>
                  </a:lnTo>
                  <a:lnTo>
                    <a:pt x="144744" y="260398"/>
                  </a:lnTo>
                  <a:lnTo>
                    <a:pt x="144853" y="260124"/>
                  </a:lnTo>
                  <a:lnTo>
                    <a:pt x="143499" y="259412"/>
                  </a:lnTo>
                  <a:lnTo>
                    <a:pt x="141352" y="259412"/>
                  </a:lnTo>
                  <a:close/>
                  <a:moveTo>
                    <a:pt x="141347" y="257114"/>
                  </a:moveTo>
                  <a:lnTo>
                    <a:pt x="143409" y="257114"/>
                  </a:lnTo>
                  <a:lnTo>
                    <a:pt x="144740" y="257836"/>
                  </a:lnTo>
                  <a:lnTo>
                    <a:pt x="144853" y="257567"/>
                  </a:lnTo>
                  <a:lnTo>
                    <a:pt x="143499" y="256826"/>
                  </a:lnTo>
                  <a:lnTo>
                    <a:pt x="141352" y="256826"/>
                  </a:lnTo>
                  <a:close/>
                  <a:moveTo>
                    <a:pt x="141347" y="262304"/>
                  </a:moveTo>
                  <a:lnTo>
                    <a:pt x="143414" y="262304"/>
                  </a:lnTo>
                  <a:lnTo>
                    <a:pt x="144744" y="262974"/>
                  </a:lnTo>
                  <a:lnTo>
                    <a:pt x="144848" y="262701"/>
                  </a:lnTo>
                  <a:lnTo>
                    <a:pt x="143494" y="262016"/>
                  </a:lnTo>
                  <a:lnTo>
                    <a:pt x="141347" y="262016"/>
                  </a:lnTo>
                  <a:close/>
                  <a:moveTo>
                    <a:pt x="141347" y="285609"/>
                  </a:moveTo>
                  <a:lnTo>
                    <a:pt x="143409" y="285609"/>
                  </a:lnTo>
                  <a:lnTo>
                    <a:pt x="144763" y="285996"/>
                  </a:lnTo>
                  <a:lnTo>
                    <a:pt x="144825" y="285703"/>
                  </a:lnTo>
                  <a:lnTo>
                    <a:pt x="143437" y="285311"/>
                  </a:lnTo>
                  <a:lnTo>
                    <a:pt x="141342" y="285311"/>
                  </a:lnTo>
                  <a:close/>
                  <a:moveTo>
                    <a:pt x="141347" y="329627"/>
                  </a:moveTo>
                  <a:cubicBezTo>
                    <a:pt x="142499" y="329650"/>
                    <a:pt x="143652" y="329616"/>
                    <a:pt x="144801" y="329523"/>
                  </a:cubicBezTo>
                  <a:lnTo>
                    <a:pt x="144801" y="329226"/>
                  </a:lnTo>
                  <a:cubicBezTo>
                    <a:pt x="144004" y="329325"/>
                    <a:pt x="142178" y="329339"/>
                    <a:pt x="141361" y="329325"/>
                  </a:cubicBezTo>
                  <a:lnTo>
                    <a:pt x="141361" y="329627"/>
                  </a:lnTo>
                  <a:moveTo>
                    <a:pt x="144811" y="324413"/>
                  </a:moveTo>
                  <a:lnTo>
                    <a:pt x="144811" y="324111"/>
                  </a:lnTo>
                  <a:cubicBezTo>
                    <a:pt x="144013" y="324149"/>
                    <a:pt x="142182" y="324154"/>
                    <a:pt x="141366" y="324149"/>
                  </a:cubicBezTo>
                  <a:lnTo>
                    <a:pt x="141366" y="324451"/>
                  </a:lnTo>
                  <a:cubicBezTo>
                    <a:pt x="142187" y="324451"/>
                    <a:pt x="144008" y="324451"/>
                    <a:pt x="144815" y="324413"/>
                  </a:cubicBezTo>
                  <a:moveTo>
                    <a:pt x="141347" y="332194"/>
                  </a:moveTo>
                  <a:cubicBezTo>
                    <a:pt x="142502" y="332228"/>
                    <a:pt x="143658" y="332179"/>
                    <a:pt x="144806" y="332048"/>
                  </a:cubicBezTo>
                  <a:lnTo>
                    <a:pt x="144782" y="331750"/>
                  </a:lnTo>
                  <a:cubicBezTo>
                    <a:pt x="143642" y="331880"/>
                    <a:pt x="142494" y="331927"/>
                    <a:pt x="141347" y="331892"/>
                  </a:cubicBezTo>
                  <a:lnTo>
                    <a:pt x="141347" y="332194"/>
                  </a:lnTo>
                  <a:moveTo>
                    <a:pt x="141347" y="311480"/>
                  </a:moveTo>
                  <a:lnTo>
                    <a:pt x="143452" y="311480"/>
                  </a:lnTo>
                  <a:lnTo>
                    <a:pt x="144806" y="311560"/>
                  </a:lnTo>
                  <a:lnTo>
                    <a:pt x="144806" y="311258"/>
                  </a:lnTo>
                  <a:lnTo>
                    <a:pt x="143447" y="311178"/>
                  </a:lnTo>
                  <a:lnTo>
                    <a:pt x="141352" y="311178"/>
                  </a:lnTo>
                  <a:close/>
                  <a:moveTo>
                    <a:pt x="141347" y="306290"/>
                  </a:moveTo>
                  <a:lnTo>
                    <a:pt x="143428" y="306290"/>
                  </a:lnTo>
                  <a:lnTo>
                    <a:pt x="144782" y="306426"/>
                  </a:lnTo>
                  <a:lnTo>
                    <a:pt x="144782" y="306124"/>
                  </a:lnTo>
                  <a:cubicBezTo>
                    <a:pt x="143634" y="306002"/>
                    <a:pt x="142478" y="305956"/>
                    <a:pt x="141324" y="305988"/>
                  </a:cubicBezTo>
                  <a:lnTo>
                    <a:pt x="141324" y="306290"/>
                  </a:lnTo>
                  <a:moveTo>
                    <a:pt x="141324" y="327008"/>
                  </a:moveTo>
                  <a:cubicBezTo>
                    <a:pt x="142149" y="327008"/>
                    <a:pt x="143971" y="327008"/>
                    <a:pt x="144777" y="326938"/>
                  </a:cubicBezTo>
                  <a:lnTo>
                    <a:pt x="144777" y="326636"/>
                  </a:lnTo>
                  <a:cubicBezTo>
                    <a:pt x="143980" y="326706"/>
                    <a:pt x="142149" y="326716"/>
                    <a:pt x="141338" y="326706"/>
                  </a:cubicBezTo>
                  <a:lnTo>
                    <a:pt x="141338" y="327004"/>
                  </a:lnTo>
                  <a:moveTo>
                    <a:pt x="141338" y="308875"/>
                  </a:moveTo>
                  <a:lnTo>
                    <a:pt x="143452" y="308875"/>
                  </a:lnTo>
                  <a:lnTo>
                    <a:pt x="144806" y="308984"/>
                  </a:lnTo>
                  <a:lnTo>
                    <a:pt x="144806" y="308682"/>
                  </a:lnTo>
                  <a:lnTo>
                    <a:pt x="143452" y="308602"/>
                  </a:lnTo>
                  <a:lnTo>
                    <a:pt x="141357" y="308602"/>
                  </a:lnTo>
                  <a:close/>
                  <a:moveTo>
                    <a:pt x="141338" y="290747"/>
                  </a:moveTo>
                  <a:cubicBezTo>
                    <a:pt x="142487" y="290659"/>
                    <a:pt x="143643" y="290762"/>
                    <a:pt x="144759" y="291049"/>
                  </a:cubicBezTo>
                  <a:lnTo>
                    <a:pt x="144811" y="290752"/>
                  </a:lnTo>
                  <a:lnTo>
                    <a:pt x="143433" y="290445"/>
                  </a:lnTo>
                  <a:lnTo>
                    <a:pt x="141338" y="290445"/>
                  </a:lnTo>
                  <a:close/>
                  <a:moveTo>
                    <a:pt x="141338" y="293337"/>
                  </a:moveTo>
                  <a:cubicBezTo>
                    <a:pt x="142489" y="293223"/>
                    <a:pt x="143652" y="293346"/>
                    <a:pt x="144754" y="293701"/>
                  </a:cubicBezTo>
                  <a:lnTo>
                    <a:pt x="144815" y="293408"/>
                  </a:lnTo>
                  <a:lnTo>
                    <a:pt x="143433" y="293035"/>
                  </a:lnTo>
                  <a:lnTo>
                    <a:pt x="141338" y="293035"/>
                  </a:lnTo>
                  <a:close/>
                  <a:moveTo>
                    <a:pt x="141338" y="295928"/>
                  </a:moveTo>
                  <a:cubicBezTo>
                    <a:pt x="142488" y="295833"/>
                    <a:pt x="143646" y="295942"/>
                    <a:pt x="144759" y="296249"/>
                  </a:cubicBezTo>
                  <a:lnTo>
                    <a:pt x="144811" y="295951"/>
                  </a:lnTo>
                  <a:lnTo>
                    <a:pt x="143428" y="295626"/>
                  </a:lnTo>
                  <a:lnTo>
                    <a:pt x="141333" y="295626"/>
                  </a:lnTo>
                  <a:close/>
                  <a:moveTo>
                    <a:pt x="141338" y="288157"/>
                  </a:moveTo>
                  <a:lnTo>
                    <a:pt x="143414" y="288157"/>
                  </a:lnTo>
                  <a:lnTo>
                    <a:pt x="144754" y="288577"/>
                  </a:lnTo>
                  <a:lnTo>
                    <a:pt x="144825" y="288284"/>
                  </a:lnTo>
                  <a:lnTo>
                    <a:pt x="143470" y="287859"/>
                  </a:lnTo>
                  <a:lnTo>
                    <a:pt x="141342" y="287859"/>
                  </a:lnTo>
                  <a:close/>
                  <a:moveTo>
                    <a:pt x="141338" y="303694"/>
                  </a:moveTo>
                  <a:lnTo>
                    <a:pt x="143419" y="303694"/>
                  </a:lnTo>
                  <a:lnTo>
                    <a:pt x="144773" y="303855"/>
                  </a:lnTo>
                  <a:lnTo>
                    <a:pt x="144801" y="303553"/>
                  </a:lnTo>
                  <a:cubicBezTo>
                    <a:pt x="143654" y="303407"/>
                    <a:pt x="142498" y="303354"/>
                    <a:pt x="141342" y="303392"/>
                  </a:cubicBezTo>
                  <a:lnTo>
                    <a:pt x="141342" y="303694"/>
                  </a:lnTo>
                  <a:moveTo>
                    <a:pt x="141342" y="298504"/>
                  </a:moveTo>
                  <a:lnTo>
                    <a:pt x="143419" y="298504"/>
                  </a:lnTo>
                  <a:lnTo>
                    <a:pt x="144773" y="298721"/>
                  </a:lnTo>
                  <a:lnTo>
                    <a:pt x="144811" y="298424"/>
                  </a:lnTo>
                  <a:cubicBezTo>
                    <a:pt x="143667" y="298227"/>
                    <a:pt x="142506" y="298154"/>
                    <a:pt x="141347" y="298207"/>
                  </a:cubicBezTo>
                  <a:close/>
                  <a:moveTo>
                    <a:pt x="141342" y="301095"/>
                  </a:moveTo>
                  <a:lnTo>
                    <a:pt x="143419" y="301095"/>
                  </a:lnTo>
                  <a:lnTo>
                    <a:pt x="144773" y="301293"/>
                  </a:lnTo>
                  <a:lnTo>
                    <a:pt x="144806" y="300995"/>
                  </a:lnTo>
                  <a:cubicBezTo>
                    <a:pt x="143661" y="300817"/>
                    <a:pt x="142501" y="300751"/>
                    <a:pt x="141342" y="300797"/>
                  </a:cubicBezTo>
                  <a:lnTo>
                    <a:pt x="141342" y="301099"/>
                  </a:lnTo>
                  <a:moveTo>
                    <a:pt x="313995" y="301283"/>
                  </a:moveTo>
                  <a:cubicBezTo>
                    <a:pt x="315935" y="301038"/>
                    <a:pt x="315491" y="303831"/>
                    <a:pt x="317492" y="303756"/>
                  </a:cubicBezTo>
                  <a:cubicBezTo>
                    <a:pt x="319492" y="303831"/>
                    <a:pt x="319044" y="301038"/>
                    <a:pt x="320988" y="301283"/>
                  </a:cubicBezTo>
                  <a:lnTo>
                    <a:pt x="320988" y="300896"/>
                  </a:lnTo>
                  <a:lnTo>
                    <a:pt x="314000" y="300896"/>
                  </a:lnTo>
                  <a:close/>
                  <a:moveTo>
                    <a:pt x="319384" y="290105"/>
                  </a:moveTo>
                  <a:lnTo>
                    <a:pt x="315609" y="290105"/>
                  </a:lnTo>
                  <a:lnTo>
                    <a:pt x="315609" y="299693"/>
                  </a:lnTo>
                  <a:lnTo>
                    <a:pt x="319384" y="299693"/>
                  </a:lnTo>
                  <a:close/>
                  <a:moveTo>
                    <a:pt x="317421" y="284207"/>
                  </a:moveTo>
                  <a:lnTo>
                    <a:pt x="313297" y="286340"/>
                  </a:lnTo>
                  <a:lnTo>
                    <a:pt x="315741" y="286340"/>
                  </a:lnTo>
                  <a:lnTo>
                    <a:pt x="315741" y="286246"/>
                  </a:lnTo>
                  <a:lnTo>
                    <a:pt x="314080" y="286246"/>
                  </a:lnTo>
                  <a:lnTo>
                    <a:pt x="317487" y="284755"/>
                  </a:lnTo>
                  <a:lnTo>
                    <a:pt x="320894" y="286246"/>
                  </a:lnTo>
                  <a:lnTo>
                    <a:pt x="319242" y="286246"/>
                  </a:lnTo>
                  <a:lnTo>
                    <a:pt x="319242" y="286340"/>
                  </a:lnTo>
                  <a:lnTo>
                    <a:pt x="321691" y="286340"/>
                  </a:lnTo>
                  <a:cubicBezTo>
                    <a:pt x="321658" y="286340"/>
                    <a:pt x="317445" y="284132"/>
                    <a:pt x="317445" y="284207"/>
                  </a:cubicBezTo>
                  <a:moveTo>
                    <a:pt x="320403" y="289487"/>
                  </a:moveTo>
                  <a:lnTo>
                    <a:pt x="314609" y="289487"/>
                  </a:lnTo>
                  <a:lnTo>
                    <a:pt x="314609" y="289874"/>
                  </a:lnTo>
                  <a:lnTo>
                    <a:pt x="320394" y="289874"/>
                  </a:lnTo>
                  <a:close/>
                  <a:moveTo>
                    <a:pt x="328094" y="306002"/>
                  </a:moveTo>
                  <a:lnTo>
                    <a:pt x="323970" y="308135"/>
                  </a:lnTo>
                  <a:lnTo>
                    <a:pt x="326410" y="308135"/>
                  </a:lnTo>
                  <a:lnTo>
                    <a:pt x="326410" y="308040"/>
                  </a:lnTo>
                  <a:lnTo>
                    <a:pt x="324749" y="308040"/>
                  </a:lnTo>
                  <a:lnTo>
                    <a:pt x="328160" y="306554"/>
                  </a:lnTo>
                  <a:lnTo>
                    <a:pt x="331567" y="308040"/>
                  </a:lnTo>
                  <a:lnTo>
                    <a:pt x="329915" y="308040"/>
                  </a:lnTo>
                  <a:lnTo>
                    <a:pt x="329915" y="308135"/>
                  </a:lnTo>
                  <a:lnTo>
                    <a:pt x="332364" y="308135"/>
                  </a:lnTo>
                  <a:cubicBezTo>
                    <a:pt x="332331" y="308135"/>
                    <a:pt x="328118" y="305922"/>
                    <a:pt x="328118" y="306002"/>
                  </a:cubicBezTo>
                  <a:moveTo>
                    <a:pt x="331076" y="311282"/>
                  </a:moveTo>
                  <a:lnTo>
                    <a:pt x="325258" y="311282"/>
                  </a:lnTo>
                  <a:lnTo>
                    <a:pt x="325258" y="311669"/>
                  </a:lnTo>
                  <a:lnTo>
                    <a:pt x="331034" y="311669"/>
                  </a:lnTo>
                  <a:close/>
                  <a:moveTo>
                    <a:pt x="330081" y="311923"/>
                  </a:moveTo>
                  <a:lnTo>
                    <a:pt x="326306" y="311923"/>
                  </a:lnTo>
                  <a:lnTo>
                    <a:pt x="326306" y="321511"/>
                  </a:lnTo>
                  <a:lnTo>
                    <a:pt x="330081" y="321511"/>
                  </a:lnTo>
                  <a:close/>
                  <a:moveTo>
                    <a:pt x="306771" y="284207"/>
                  </a:moveTo>
                  <a:lnTo>
                    <a:pt x="302647" y="286340"/>
                  </a:lnTo>
                  <a:lnTo>
                    <a:pt x="305087" y="286340"/>
                  </a:lnTo>
                  <a:lnTo>
                    <a:pt x="305087" y="286246"/>
                  </a:lnTo>
                  <a:lnTo>
                    <a:pt x="303431" y="286246"/>
                  </a:lnTo>
                  <a:lnTo>
                    <a:pt x="306837" y="284755"/>
                  </a:lnTo>
                  <a:lnTo>
                    <a:pt x="310244" y="286246"/>
                  </a:lnTo>
                  <a:lnTo>
                    <a:pt x="308597" y="286246"/>
                  </a:lnTo>
                  <a:cubicBezTo>
                    <a:pt x="308380" y="286458"/>
                    <a:pt x="311042" y="286288"/>
                    <a:pt x="311037" y="286340"/>
                  </a:cubicBezTo>
                  <a:cubicBezTo>
                    <a:pt x="311032" y="286392"/>
                    <a:pt x="306790" y="284132"/>
                    <a:pt x="306790" y="284207"/>
                  </a:cubicBezTo>
                  <a:moveTo>
                    <a:pt x="303365" y="301307"/>
                  </a:moveTo>
                  <a:cubicBezTo>
                    <a:pt x="305304" y="301062"/>
                    <a:pt x="304860" y="303855"/>
                    <a:pt x="306861" y="303779"/>
                  </a:cubicBezTo>
                  <a:cubicBezTo>
                    <a:pt x="308862" y="303855"/>
                    <a:pt x="308418" y="301062"/>
                    <a:pt x="310357" y="301307"/>
                  </a:cubicBezTo>
                  <a:lnTo>
                    <a:pt x="310357" y="300920"/>
                  </a:lnTo>
                  <a:lnTo>
                    <a:pt x="303346" y="300920"/>
                  </a:lnTo>
                  <a:close/>
                  <a:moveTo>
                    <a:pt x="314019" y="323087"/>
                  </a:moveTo>
                  <a:cubicBezTo>
                    <a:pt x="315958" y="322842"/>
                    <a:pt x="315515" y="325635"/>
                    <a:pt x="317515" y="325560"/>
                  </a:cubicBezTo>
                  <a:cubicBezTo>
                    <a:pt x="319516" y="325635"/>
                    <a:pt x="319068" y="322842"/>
                    <a:pt x="321012" y="323087"/>
                  </a:cubicBezTo>
                  <a:lnTo>
                    <a:pt x="321012" y="322700"/>
                  </a:lnTo>
                  <a:lnTo>
                    <a:pt x="314000" y="322700"/>
                  </a:lnTo>
                  <a:close/>
                  <a:moveTo>
                    <a:pt x="317445" y="305988"/>
                  </a:moveTo>
                  <a:lnTo>
                    <a:pt x="313316" y="308130"/>
                  </a:lnTo>
                  <a:lnTo>
                    <a:pt x="315760" y="308130"/>
                  </a:lnTo>
                  <a:lnTo>
                    <a:pt x="315760" y="308035"/>
                  </a:lnTo>
                  <a:lnTo>
                    <a:pt x="314099" y="308035"/>
                  </a:lnTo>
                  <a:lnTo>
                    <a:pt x="317506" y="306549"/>
                  </a:lnTo>
                  <a:lnTo>
                    <a:pt x="320913" y="308035"/>
                  </a:lnTo>
                  <a:lnTo>
                    <a:pt x="319261" y="308035"/>
                  </a:lnTo>
                  <a:cubicBezTo>
                    <a:pt x="319049" y="308248"/>
                    <a:pt x="321705" y="308078"/>
                    <a:pt x="321701" y="308130"/>
                  </a:cubicBezTo>
                  <a:cubicBezTo>
                    <a:pt x="321696" y="308182"/>
                    <a:pt x="317454" y="305917"/>
                    <a:pt x="317454" y="305997"/>
                  </a:cubicBezTo>
                  <a:moveTo>
                    <a:pt x="320412" y="311277"/>
                  </a:moveTo>
                  <a:lnTo>
                    <a:pt x="314609" y="311277"/>
                  </a:lnTo>
                  <a:lnTo>
                    <a:pt x="314609" y="311664"/>
                  </a:lnTo>
                  <a:lnTo>
                    <a:pt x="320394" y="311664"/>
                  </a:lnTo>
                  <a:close/>
                  <a:moveTo>
                    <a:pt x="319417" y="311919"/>
                  </a:moveTo>
                  <a:lnTo>
                    <a:pt x="315642" y="311919"/>
                  </a:lnTo>
                  <a:lnTo>
                    <a:pt x="315642" y="321507"/>
                  </a:lnTo>
                  <a:lnTo>
                    <a:pt x="319417" y="321507"/>
                  </a:lnTo>
                  <a:close/>
                  <a:moveTo>
                    <a:pt x="324640" y="323092"/>
                  </a:moveTo>
                  <a:cubicBezTo>
                    <a:pt x="326579" y="322847"/>
                    <a:pt x="326136" y="325640"/>
                    <a:pt x="328137" y="325564"/>
                  </a:cubicBezTo>
                  <a:cubicBezTo>
                    <a:pt x="330137" y="325640"/>
                    <a:pt x="329689" y="322847"/>
                    <a:pt x="331633" y="323092"/>
                  </a:cubicBezTo>
                  <a:lnTo>
                    <a:pt x="331633" y="322705"/>
                  </a:lnTo>
                  <a:lnTo>
                    <a:pt x="324640" y="322705"/>
                  </a:lnTo>
                  <a:close/>
                  <a:moveTo>
                    <a:pt x="331024" y="289487"/>
                  </a:moveTo>
                  <a:lnTo>
                    <a:pt x="325258" y="289487"/>
                  </a:lnTo>
                  <a:lnTo>
                    <a:pt x="325258" y="289874"/>
                  </a:lnTo>
                  <a:lnTo>
                    <a:pt x="331034" y="289874"/>
                  </a:lnTo>
                  <a:close/>
                  <a:moveTo>
                    <a:pt x="340683" y="290129"/>
                  </a:moveTo>
                  <a:lnTo>
                    <a:pt x="336908" y="290129"/>
                  </a:lnTo>
                  <a:lnTo>
                    <a:pt x="336908" y="299717"/>
                  </a:lnTo>
                  <a:lnTo>
                    <a:pt x="340683" y="299717"/>
                  </a:lnTo>
                  <a:close/>
                  <a:moveTo>
                    <a:pt x="338720" y="305988"/>
                  </a:moveTo>
                  <a:lnTo>
                    <a:pt x="334596" y="308120"/>
                  </a:lnTo>
                  <a:lnTo>
                    <a:pt x="337040" y="308120"/>
                  </a:lnTo>
                  <a:lnTo>
                    <a:pt x="337040" y="308026"/>
                  </a:lnTo>
                  <a:lnTo>
                    <a:pt x="335379" y="308026"/>
                  </a:lnTo>
                  <a:lnTo>
                    <a:pt x="338786" y="306540"/>
                  </a:lnTo>
                  <a:lnTo>
                    <a:pt x="342193" y="308026"/>
                  </a:lnTo>
                  <a:lnTo>
                    <a:pt x="340541" y="308026"/>
                  </a:lnTo>
                  <a:lnTo>
                    <a:pt x="340541" y="308120"/>
                  </a:lnTo>
                  <a:lnTo>
                    <a:pt x="342990" y="308120"/>
                  </a:lnTo>
                  <a:cubicBezTo>
                    <a:pt x="342957" y="308120"/>
                    <a:pt x="338744" y="305907"/>
                    <a:pt x="338744" y="305988"/>
                  </a:cubicBezTo>
                  <a:moveTo>
                    <a:pt x="341702" y="289473"/>
                  </a:moveTo>
                  <a:lnTo>
                    <a:pt x="335913" y="289473"/>
                  </a:lnTo>
                  <a:lnTo>
                    <a:pt x="335913" y="289860"/>
                  </a:lnTo>
                  <a:lnTo>
                    <a:pt x="341688" y="289860"/>
                  </a:lnTo>
                  <a:close/>
                  <a:moveTo>
                    <a:pt x="338744" y="284193"/>
                  </a:moveTo>
                  <a:lnTo>
                    <a:pt x="334620" y="286326"/>
                  </a:lnTo>
                  <a:lnTo>
                    <a:pt x="337064" y="286326"/>
                  </a:lnTo>
                  <a:lnTo>
                    <a:pt x="337064" y="286231"/>
                  </a:lnTo>
                  <a:lnTo>
                    <a:pt x="335403" y="286231"/>
                  </a:lnTo>
                  <a:lnTo>
                    <a:pt x="338810" y="284740"/>
                  </a:lnTo>
                  <a:lnTo>
                    <a:pt x="342216" y="286231"/>
                  </a:lnTo>
                  <a:lnTo>
                    <a:pt x="340565" y="286231"/>
                  </a:lnTo>
                  <a:lnTo>
                    <a:pt x="340565" y="286326"/>
                  </a:lnTo>
                  <a:lnTo>
                    <a:pt x="343014" y="286326"/>
                  </a:lnTo>
                  <a:cubicBezTo>
                    <a:pt x="342981" y="286326"/>
                    <a:pt x="338767" y="284118"/>
                    <a:pt x="338767" y="284193"/>
                  </a:cubicBezTo>
                  <a:moveTo>
                    <a:pt x="308772" y="290115"/>
                  </a:moveTo>
                  <a:lnTo>
                    <a:pt x="304997" y="290115"/>
                  </a:lnTo>
                  <a:lnTo>
                    <a:pt x="304997" y="299703"/>
                  </a:lnTo>
                  <a:lnTo>
                    <a:pt x="308772" y="299703"/>
                  </a:lnTo>
                  <a:close/>
                  <a:moveTo>
                    <a:pt x="397200" y="333850"/>
                  </a:moveTo>
                  <a:cubicBezTo>
                    <a:pt x="400523" y="334370"/>
                    <a:pt x="403875" y="334686"/>
                    <a:pt x="407237" y="334794"/>
                  </a:cubicBezTo>
                  <a:lnTo>
                    <a:pt x="407237" y="334492"/>
                  </a:lnTo>
                  <a:lnTo>
                    <a:pt x="405142" y="334492"/>
                  </a:lnTo>
                  <a:lnTo>
                    <a:pt x="401839" y="334100"/>
                  </a:lnTo>
                  <a:lnTo>
                    <a:pt x="401839" y="303034"/>
                  </a:lnTo>
                  <a:lnTo>
                    <a:pt x="397196" y="303624"/>
                  </a:lnTo>
                  <a:lnTo>
                    <a:pt x="397196" y="333562"/>
                  </a:lnTo>
                  <a:lnTo>
                    <a:pt x="395025" y="333307"/>
                  </a:lnTo>
                  <a:lnTo>
                    <a:pt x="395025" y="303883"/>
                  </a:lnTo>
                  <a:lnTo>
                    <a:pt x="390996" y="304397"/>
                  </a:lnTo>
                  <a:lnTo>
                    <a:pt x="390996" y="332807"/>
                  </a:lnTo>
                  <a:lnTo>
                    <a:pt x="388825" y="332552"/>
                  </a:lnTo>
                  <a:lnTo>
                    <a:pt x="388825" y="304690"/>
                  </a:lnTo>
                  <a:lnTo>
                    <a:pt x="384579" y="305233"/>
                  </a:lnTo>
                  <a:lnTo>
                    <a:pt x="384579" y="332066"/>
                  </a:lnTo>
                  <a:lnTo>
                    <a:pt x="380804" y="331623"/>
                  </a:lnTo>
                  <a:lnTo>
                    <a:pt x="380804" y="305709"/>
                  </a:lnTo>
                  <a:lnTo>
                    <a:pt x="376307" y="306280"/>
                  </a:lnTo>
                  <a:lnTo>
                    <a:pt x="376307" y="331085"/>
                  </a:lnTo>
                  <a:lnTo>
                    <a:pt x="374118" y="330826"/>
                  </a:lnTo>
                  <a:lnTo>
                    <a:pt x="374118" y="306563"/>
                  </a:lnTo>
                  <a:lnTo>
                    <a:pt x="370154" y="307068"/>
                  </a:lnTo>
                  <a:lnTo>
                    <a:pt x="370154" y="330358"/>
                  </a:lnTo>
                  <a:lnTo>
                    <a:pt x="367960" y="330099"/>
                  </a:lnTo>
                  <a:lnTo>
                    <a:pt x="367960" y="307347"/>
                  </a:lnTo>
                  <a:lnTo>
                    <a:pt x="364436" y="307795"/>
                  </a:lnTo>
                  <a:lnTo>
                    <a:pt x="364436" y="329684"/>
                  </a:lnTo>
                  <a:lnTo>
                    <a:pt x="362241" y="329424"/>
                  </a:lnTo>
                  <a:lnTo>
                    <a:pt x="362241" y="308073"/>
                  </a:lnTo>
                  <a:lnTo>
                    <a:pt x="358802" y="308512"/>
                  </a:lnTo>
                  <a:lnTo>
                    <a:pt x="358802" y="329014"/>
                  </a:lnTo>
                  <a:lnTo>
                    <a:pt x="356608" y="328754"/>
                  </a:lnTo>
                  <a:lnTo>
                    <a:pt x="356608" y="308790"/>
                  </a:lnTo>
                  <a:lnTo>
                    <a:pt x="352762" y="309262"/>
                  </a:lnTo>
                  <a:lnTo>
                    <a:pt x="352762" y="328282"/>
                  </a:lnTo>
                  <a:lnTo>
                    <a:pt x="350568" y="328023"/>
                  </a:lnTo>
                  <a:lnTo>
                    <a:pt x="350568" y="309545"/>
                  </a:lnTo>
                  <a:lnTo>
                    <a:pt x="348247" y="309838"/>
                  </a:lnTo>
                  <a:lnTo>
                    <a:pt x="348247" y="327768"/>
                  </a:lnTo>
                  <a:lnTo>
                    <a:pt x="345614" y="327457"/>
                  </a:lnTo>
                  <a:lnTo>
                    <a:pt x="345378" y="281244"/>
                  </a:lnTo>
                  <a:cubicBezTo>
                    <a:pt x="345338" y="280648"/>
                    <a:pt x="345625" y="280076"/>
                    <a:pt x="346128" y="279753"/>
                  </a:cubicBezTo>
                  <a:cubicBezTo>
                    <a:pt x="360312" y="272019"/>
                    <a:pt x="391090" y="255033"/>
                    <a:pt x="405109" y="247460"/>
                  </a:cubicBezTo>
                  <a:lnTo>
                    <a:pt x="474291" y="247460"/>
                  </a:lnTo>
                  <a:lnTo>
                    <a:pt x="478934" y="241798"/>
                  </a:lnTo>
                  <a:lnTo>
                    <a:pt x="405184" y="241774"/>
                  </a:lnTo>
                  <a:lnTo>
                    <a:pt x="379889" y="256991"/>
                  </a:lnTo>
                  <a:lnTo>
                    <a:pt x="344750" y="278130"/>
                  </a:lnTo>
                  <a:cubicBezTo>
                    <a:pt x="344750" y="278130"/>
                    <a:pt x="203819" y="278177"/>
                    <a:pt x="203796" y="278130"/>
                  </a:cubicBezTo>
                  <a:lnTo>
                    <a:pt x="143362" y="241793"/>
                  </a:lnTo>
                  <a:lnTo>
                    <a:pt x="69613" y="241817"/>
                  </a:lnTo>
                  <a:lnTo>
                    <a:pt x="74255" y="247479"/>
                  </a:lnTo>
                  <a:lnTo>
                    <a:pt x="143452" y="247479"/>
                  </a:lnTo>
                  <a:cubicBezTo>
                    <a:pt x="157447" y="255028"/>
                    <a:pt x="188220" y="272015"/>
                    <a:pt x="202432" y="279772"/>
                  </a:cubicBezTo>
                  <a:cubicBezTo>
                    <a:pt x="202934" y="280096"/>
                    <a:pt x="203222" y="280667"/>
                    <a:pt x="203182" y="281263"/>
                  </a:cubicBezTo>
                  <a:lnTo>
                    <a:pt x="202951" y="327475"/>
                  </a:lnTo>
                  <a:lnTo>
                    <a:pt x="200318" y="327787"/>
                  </a:lnTo>
                  <a:lnTo>
                    <a:pt x="200318" y="309857"/>
                  </a:lnTo>
                  <a:lnTo>
                    <a:pt x="197997" y="309564"/>
                  </a:lnTo>
                  <a:lnTo>
                    <a:pt x="197997" y="328042"/>
                  </a:lnTo>
                  <a:lnTo>
                    <a:pt x="195803" y="328301"/>
                  </a:lnTo>
                  <a:lnTo>
                    <a:pt x="195803" y="309281"/>
                  </a:lnTo>
                  <a:lnTo>
                    <a:pt x="191962" y="308809"/>
                  </a:lnTo>
                  <a:lnTo>
                    <a:pt x="191962" y="328778"/>
                  </a:lnTo>
                  <a:lnTo>
                    <a:pt x="189768" y="329037"/>
                  </a:lnTo>
                  <a:lnTo>
                    <a:pt x="189768" y="308512"/>
                  </a:lnTo>
                  <a:lnTo>
                    <a:pt x="186333" y="308073"/>
                  </a:lnTo>
                  <a:lnTo>
                    <a:pt x="186333" y="329424"/>
                  </a:lnTo>
                  <a:lnTo>
                    <a:pt x="184139" y="329684"/>
                  </a:lnTo>
                  <a:lnTo>
                    <a:pt x="184139" y="307795"/>
                  </a:lnTo>
                  <a:lnTo>
                    <a:pt x="180614" y="307347"/>
                  </a:lnTo>
                  <a:lnTo>
                    <a:pt x="180614" y="330099"/>
                  </a:lnTo>
                  <a:lnTo>
                    <a:pt x="178420" y="330358"/>
                  </a:lnTo>
                  <a:lnTo>
                    <a:pt x="178420" y="307068"/>
                  </a:lnTo>
                  <a:lnTo>
                    <a:pt x="174457" y="306563"/>
                  </a:lnTo>
                  <a:lnTo>
                    <a:pt x="174457" y="330830"/>
                  </a:lnTo>
                  <a:lnTo>
                    <a:pt x="172262" y="331090"/>
                  </a:lnTo>
                  <a:lnTo>
                    <a:pt x="172262" y="306285"/>
                  </a:lnTo>
                  <a:lnTo>
                    <a:pt x="167766" y="305714"/>
                  </a:lnTo>
                  <a:lnTo>
                    <a:pt x="167766" y="331623"/>
                  </a:lnTo>
                  <a:lnTo>
                    <a:pt x="163991" y="332066"/>
                  </a:lnTo>
                  <a:lnTo>
                    <a:pt x="163991" y="305233"/>
                  </a:lnTo>
                  <a:lnTo>
                    <a:pt x="159744" y="304690"/>
                  </a:lnTo>
                  <a:lnTo>
                    <a:pt x="159744" y="332571"/>
                  </a:lnTo>
                  <a:lnTo>
                    <a:pt x="157574" y="332826"/>
                  </a:lnTo>
                  <a:lnTo>
                    <a:pt x="157574" y="304416"/>
                  </a:lnTo>
                  <a:lnTo>
                    <a:pt x="153544" y="303902"/>
                  </a:lnTo>
                  <a:lnTo>
                    <a:pt x="153544" y="333307"/>
                  </a:lnTo>
                  <a:lnTo>
                    <a:pt x="151374" y="333562"/>
                  </a:lnTo>
                  <a:lnTo>
                    <a:pt x="151374" y="303624"/>
                  </a:lnTo>
                  <a:lnTo>
                    <a:pt x="146755" y="303034"/>
                  </a:lnTo>
                  <a:lnTo>
                    <a:pt x="146755" y="334110"/>
                  </a:lnTo>
                  <a:lnTo>
                    <a:pt x="143452" y="334482"/>
                  </a:lnTo>
                  <a:lnTo>
                    <a:pt x="141357" y="334482"/>
                  </a:lnTo>
                  <a:lnTo>
                    <a:pt x="141357" y="334784"/>
                  </a:lnTo>
                  <a:lnTo>
                    <a:pt x="143452" y="334784"/>
                  </a:lnTo>
                  <a:cubicBezTo>
                    <a:pt x="146434" y="334496"/>
                    <a:pt x="198238" y="328235"/>
                    <a:pt x="202965" y="327707"/>
                  </a:cubicBezTo>
                  <a:lnTo>
                    <a:pt x="345585" y="327707"/>
                  </a:lnTo>
                  <a:close/>
                  <a:moveTo>
                    <a:pt x="248843" y="322648"/>
                  </a:moveTo>
                  <a:lnTo>
                    <a:pt x="247427" y="322648"/>
                  </a:lnTo>
                  <a:lnTo>
                    <a:pt x="247427" y="327367"/>
                  </a:lnTo>
                  <a:lnTo>
                    <a:pt x="203598" y="327367"/>
                  </a:lnTo>
                  <a:lnTo>
                    <a:pt x="203815" y="282938"/>
                  </a:lnTo>
                  <a:cubicBezTo>
                    <a:pt x="203776" y="282159"/>
                    <a:pt x="204359" y="281488"/>
                    <a:pt x="205136" y="281419"/>
                  </a:cubicBezTo>
                  <a:lnTo>
                    <a:pt x="248437" y="281419"/>
                  </a:lnTo>
                  <a:lnTo>
                    <a:pt x="248848" y="284542"/>
                  </a:lnTo>
                  <a:close/>
                  <a:moveTo>
                    <a:pt x="299378" y="322648"/>
                  </a:moveTo>
                  <a:lnTo>
                    <a:pt x="298476" y="322648"/>
                  </a:lnTo>
                  <a:lnTo>
                    <a:pt x="298476" y="327367"/>
                  </a:lnTo>
                  <a:lnTo>
                    <a:pt x="288256" y="327367"/>
                  </a:lnTo>
                  <a:lnTo>
                    <a:pt x="288256" y="311409"/>
                  </a:lnTo>
                  <a:cubicBezTo>
                    <a:pt x="288186" y="309503"/>
                    <a:pt x="286583" y="308015"/>
                    <a:pt x="284677" y="308085"/>
                  </a:cubicBezTo>
                  <a:cubicBezTo>
                    <a:pt x="282870" y="308152"/>
                    <a:pt x="281420" y="309602"/>
                    <a:pt x="281353" y="311409"/>
                  </a:cubicBezTo>
                  <a:lnTo>
                    <a:pt x="281353" y="324795"/>
                  </a:lnTo>
                  <a:lnTo>
                    <a:pt x="282117" y="325531"/>
                  </a:lnTo>
                  <a:lnTo>
                    <a:pt x="282117" y="327386"/>
                  </a:lnTo>
                  <a:lnTo>
                    <a:pt x="276927" y="327386"/>
                  </a:lnTo>
                  <a:lnTo>
                    <a:pt x="276927" y="325531"/>
                  </a:lnTo>
                  <a:lnTo>
                    <a:pt x="277611" y="324786"/>
                  </a:lnTo>
                  <a:lnTo>
                    <a:pt x="277611" y="311409"/>
                  </a:lnTo>
                  <a:cubicBezTo>
                    <a:pt x="277541" y="309503"/>
                    <a:pt x="275938" y="308015"/>
                    <a:pt x="274032" y="308085"/>
                  </a:cubicBezTo>
                  <a:cubicBezTo>
                    <a:pt x="272225" y="308152"/>
                    <a:pt x="270775" y="309602"/>
                    <a:pt x="270708" y="311409"/>
                  </a:cubicBezTo>
                  <a:lnTo>
                    <a:pt x="270708" y="324805"/>
                  </a:lnTo>
                  <a:lnTo>
                    <a:pt x="271463" y="325531"/>
                  </a:lnTo>
                  <a:lnTo>
                    <a:pt x="271463" y="327386"/>
                  </a:lnTo>
                  <a:lnTo>
                    <a:pt x="266273" y="327386"/>
                  </a:lnTo>
                  <a:lnTo>
                    <a:pt x="266273" y="325531"/>
                  </a:lnTo>
                  <a:lnTo>
                    <a:pt x="266962" y="324781"/>
                  </a:lnTo>
                  <a:lnTo>
                    <a:pt x="266962" y="311409"/>
                  </a:lnTo>
                  <a:cubicBezTo>
                    <a:pt x="266891" y="309503"/>
                    <a:pt x="265289" y="308015"/>
                    <a:pt x="263382" y="308085"/>
                  </a:cubicBezTo>
                  <a:cubicBezTo>
                    <a:pt x="261575" y="308152"/>
                    <a:pt x="260126" y="309602"/>
                    <a:pt x="260059" y="311409"/>
                  </a:cubicBezTo>
                  <a:lnTo>
                    <a:pt x="260059" y="327386"/>
                  </a:lnTo>
                  <a:lnTo>
                    <a:pt x="250089" y="327386"/>
                  </a:lnTo>
                  <a:lnTo>
                    <a:pt x="250089" y="322667"/>
                  </a:lnTo>
                  <a:lnTo>
                    <a:pt x="249145" y="322667"/>
                  </a:lnTo>
                  <a:lnTo>
                    <a:pt x="249145" y="284538"/>
                  </a:lnTo>
                  <a:lnTo>
                    <a:pt x="248739" y="281442"/>
                  </a:lnTo>
                  <a:lnTo>
                    <a:pt x="299783" y="281442"/>
                  </a:lnTo>
                  <a:lnTo>
                    <a:pt x="299378" y="284538"/>
                  </a:lnTo>
                  <a:close/>
                  <a:moveTo>
                    <a:pt x="301100" y="327367"/>
                  </a:moveTo>
                  <a:lnTo>
                    <a:pt x="301100" y="322648"/>
                  </a:lnTo>
                  <a:lnTo>
                    <a:pt x="299684" y="322648"/>
                  </a:lnTo>
                  <a:lnTo>
                    <a:pt x="299684" y="284561"/>
                  </a:lnTo>
                  <a:lnTo>
                    <a:pt x="300095" y="281438"/>
                  </a:lnTo>
                  <a:lnTo>
                    <a:pt x="343396" y="281438"/>
                  </a:lnTo>
                  <a:cubicBezTo>
                    <a:pt x="344173" y="281507"/>
                    <a:pt x="344756" y="282178"/>
                    <a:pt x="344717" y="282957"/>
                  </a:cubicBezTo>
                  <a:lnTo>
                    <a:pt x="344934" y="327386"/>
                  </a:lnTo>
                  <a:close/>
                  <a:moveTo>
                    <a:pt x="335304" y="301293"/>
                  </a:moveTo>
                  <a:cubicBezTo>
                    <a:pt x="337243" y="301047"/>
                    <a:pt x="336800" y="303841"/>
                    <a:pt x="338800" y="303765"/>
                  </a:cubicBezTo>
                  <a:cubicBezTo>
                    <a:pt x="340801" y="303841"/>
                    <a:pt x="340353" y="301047"/>
                    <a:pt x="342292" y="301293"/>
                  </a:cubicBezTo>
                  <a:lnTo>
                    <a:pt x="342292" y="300906"/>
                  </a:lnTo>
                  <a:lnTo>
                    <a:pt x="335304" y="300906"/>
                  </a:lnTo>
                  <a:close/>
                  <a:moveTo>
                    <a:pt x="324650" y="301293"/>
                  </a:moveTo>
                  <a:cubicBezTo>
                    <a:pt x="326589" y="301047"/>
                    <a:pt x="326145" y="303841"/>
                    <a:pt x="328146" y="303765"/>
                  </a:cubicBezTo>
                  <a:cubicBezTo>
                    <a:pt x="330147" y="303836"/>
                    <a:pt x="329698" y="301047"/>
                    <a:pt x="331642" y="301293"/>
                  </a:cubicBezTo>
                  <a:lnTo>
                    <a:pt x="331642" y="300906"/>
                  </a:lnTo>
                  <a:lnTo>
                    <a:pt x="324640" y="300906"/>
                  </a:lnTo>
                  <a:close/>
                  <a:moveTo>
                    <a:pt x="330038" y="290115"/>
                  </a:moveTo>
                  <a:lnTo>
                    <a:pt x="326263" y="290115"/>
                  </a:lnTo>
                  <a:lnTo>
                    <a:pt x="326263" y="299703"/>
                  </a:lnTo>
                  <a:lnTo>
                    <a:pt x="330038" y="299703"/>
                  </a:lnTo>
                  <a:close/>
                  <a:moveTo>
                    <a:pt x="407213" y="313792"/>
                  </a:moveTo>
                  <a:cubicBezTo>
                    <a:pt x="406059" y="313766"/>
                    <a:pt x="404904" y="313802"/>
                    <a:pt x="403754" y="313900"/>
                  </a:cubicBezTo>
                  <a:lnTo>
                    <a:pt x="403754" y="314202"/>
                  </a:lnTo>
                  <a:cubicBezTo>
                    <a:pt x="404898" y="314104"/>
                    <a:pt x="406047" y="314068"/>
                    <a:pt x="407194" y="314094"/>
                  </a:cubicBezTo>
                  <a:lnTo>
                    <a:pt x="407194" y="313792"/>
                  </a:lnTo>
                  <a:moveTo>
                    <a:pt x="341683" y="311291"/>
                  </a:moveTo>
                  <a:lnTo>
                    <a:pt x="335913" y="311291"/>
                  </a:lnTo>
                  <a:lnTo>
                    <a:pt x="335913" y="311678"/>
                  </a:lnTo>
                  <a:lnTo>
                    <a:pt x="341688" y="311678"/>
                  </a:lnTo>
                  <a:close/>
                  <a:moveTo>
                    <a:pt x="335304" y="323092"/>
                  </a:moveTo>
                  <a:cubicBezTo>
                    <a:pt x="337243" y="322847"/>
                    <a:pt x="336800" y="325640"/>
                    <a:pt x="338800" y="325564"/>
                  </a:cubicBezTo>
                  <a:cubicBezTo>
                    <a:pt x="340801" y="325640"/>
                    <a:pt x="340353" y="322847"/>
                    <a:pt x="342292" y="323092"/>
                  </a:cubicBezTo>
                  <a:lnTo>
                    <a:pt x="342292" y="322705"/>
                  </a:lnTo>
                  <a:lnTo>
                    <a:pt x="335304" y="322705"/>
                  </a:lnTo>
                  <a:close/>
                  <a:moveTo>
                    <a:pt x="340683" y="311905"/>
                  </a:moveTo>
                  <a:lnTo>
                    <a:pt x="336908" y="311905"/>
                  </a:lnTo>
                  <a:lnTo>
                    <a:pt x="336908" y="321492"/>
                  </a:lnTo>
                  <a:lnTo>
                    <a:pt x="340683" y="321492"/>
                  </a:lnTo>
                  <a:close/>
                  <a:moveTo>
                    <a:pt x="192222" y="296744"/>
                  </a:moveTo>
                  <a:lnTo>
                    <a:pt x="195869" y="297744"/>
                  </a:lnTo>
                  <a:lnTo>
                    <a:pt x="195869" y="285005"/>
                  </a:lnTo>
                  <a:lnTo>
                    <a:pt x="192222" y="283415"/>
                  </a:lnTo>
                  <a:close/>
                  <a:moveTo>
                    <a:pt x="179482" y="237320"/>
                  </a:moveTo>
                  <a:cubicBezTo>
                    <a:pt x="179954" y="237320"/>
                    <a:pt x="179954" y="237462"/>
                    <a:pt x="179916" y="236924"/>
                  </a:cubicBezTo>
                  <a:lnTo>
                    <a:pt x="175669" y="236924"/>
                  </a:lnTo>
                  <a:lnTo>
                    <a:pt x="175669" y="237320"/>
                  </a:lnTo>
                  <a:lnTo>
                    <a:pt x="176108" y="237320"/>
                  </a:lnTo>
                  <a:lnTo>
                    <a:pt x="176108" y="239476"/>
                  </a:lnTo>
                  <a:lnTo>
                    <a:pt x="177495" y="239476"/>
                  </a:lnTo>
                  <a:lnTo>
                    <a:pt x="177495" y="237320"/>
                  </a:lnTo>
                  <a:lnTo>
                    <a:pt x="178076" y="237320"/>
                  </a:lnTo>
                  <a:lnTo>
                    <a:pt x="178076" y="239476"/>
                  </a:lnTo>
                  <a:lnTo>
                    <a:pt x="179463" y="239476"/>
                  </a:lnTo>
                  <a:close/>
                  <a:moveTo>
                    <a:pt x="178090" y="242071"/>
                  </a:moveTo>
                  <a:lnTo>
                    <a:pt x="179477" y="242071"/>
                  </a:lnTo>
                  <a:lnTo>
                    <a:pt x="179477" y="239915"/>
                  </a:lnTo>
                  <a:lnTo>
                    <a:pt x="178090" y="239915"/>
                  </a:lnTo>
                  <a:close/>
                  <a:moveTo>
                    <a:pt x="191679" y="242071"/>
                  </a:moveTo>
                  <a:lnTo>
                    <a:pt x="193066" y="242071"/>
                  </a:lnTo>
                  <a:lnTo>
                    <a:pt x="193066" y="239915"/>
                  </a:lnTo>
                  <a:lnTo>
                    <a:pt x="191679" y="239915"/>
                  </a:lnTo>
                  <a:close/>
                  <a:moveTo>
                    <a:pt x="176108" y="242071"/>
                  </a:moveTo>
                  <a:lnTo>
                    <a:pt x="177495" y="242071"/>
                  </a:lnTo>
                  <a:lnTo>
                    <a:pt x="177495" y="239915"/>
                  </a:lnTo>
                  <a:lnTo>
                    <a:pt x="176108" y="239915"/>
                  </a:lnTo>
                  <a:close/>
                  <a:moveTo>
                    <a:pt x="189697" y="242071"/>
                  </a:moveTo>
                  <a:lnTo>
                    <a:pt x="191108" y="242071"/>
                  </a:lnTo>
                  <a:lnTo>
                    <a:pt x="191108" y="239915"/>
                  </a:lnTo>
                  <a:lnTo>
                    <a:pt x="189692" y="239915"/>
                  </a:lnTo>
                  <a:close/>
                  <a:moveTo>
                    <a:pt x="358816" y="237301"/>
                  </a:moveTo>
                  <a:cubicBezTo>
                    <a:pt x="359288" y="237278"/>
                    <a:pt x="359288" y="237447"/>
                    <a:pt x="359255" y="236905"/>
                  </a:cubicBezTo>
                  <a:lnTo>
                    <a:pt x="355008" y="236905"/>
                  </a:lnTo>
                  <a:lnTo>
                    <a:pt x="355008" y="237301"/>
                  </a:lnTo>
                  <a:lnTo>
                    <a:pt x="355447" y="237301"/>
                  </a:lnTo>
                  <a:lnTo>
                    <a:pt x="355447" y="239457"/>
                  </a:lnTo>
                  <a:lnTo>
                    <a:pt x="356834" y="239457"/>
                  </a:lnTo>
                  <a:lnTo>
                    <a:pt x="356834" y="237301"/>
                  </a:lnTo>
                  <a:lnTo>
                    <a:pt x="357415" y="237301"/>
                  </a:lnTo>
                  <a:lnTo>
                    <a:pt x="357415" y="239457"/>
                  </a:lnTo>
                  <a:lnTo>
                    <a:pt x="358802" y="239457"/>
                  </a:lnTo>
                  <a:close/>
                  <a:moveTo>
                    <a:pt x="357443" y="242071"/>
                  </a:moveTo>
                  <a:lnTo>
                    <a:pt x="358830" y="242071"/>
                  </a:lnTo>
                  <a:lnTo>
                    <a:pt x="358830" y="239915"/>
                  </a:lnTo>
                  <a:lnTo>
                    <a:pt x="357443" y="239915"/>
                  </a:lnTo>
                  <a:close/>
                  <a:moveTo>
                    <a:pt x="98287" y="216229"/>
                  </a:moveTo>
                  <a:lnTo>
                    <a:pt x="94767" y="216229"/>
                  </a:lnTo>
                  <a:lnTo>
                    <a:pt x="94767" y="225665"/>
                  </a:lnTo>
                  <a:lnTo>
                    <a:pt x="98287" y="225665"/>
                  </a:lnTo>
                  <a:close/>
                  <a:moveTo>
                    <a:pt x="346005" y="248347"/>
                  </a:moveTo>
                  <a:cubicBezTo>
                    <a:pt x="346312" y="245833"/>
                    <a:pt x="346379" y="243296"/>
                    <a:pt x="346208" y="240769"/>
                  </a:cubicBezTo>
                  <a:cubicBezTo>
                    <a:pt x="346208" y="238018"/>
                    <a:pt x="345264" y="239278"/>
                    <a:pt x="345264" y="240868"/>
                  </a:cubicBezTo>
                  <a:cubicBezTo>
                    <a:pt x="345264" y="240868"/>
                    <a:pt x="346019" y="240179"/>
                    <a:pt x="346019" y="248342"/>
                  </a:cubicBezTo>
                  <a:moveTo>
                    <a:pt x="193911" y="218314"/>
                  </a:moveTo>
                  <a:lnTo>
                    <a:pt x="191391" y="218314"/>
                  </a:lnTo>
                  <a:lnTo>
                    <a:pt x="191391" y="221853"/>
                  </a:lnTo>
                  <a:lnTo>
                    <a:pt x="193911" y="221853"/>
                  </a:lnTo>
                  <a:close/>
                  <a:moveTo>
                    <a:pt x="193066" y="237320"/>
                  </a:moveTo>
                  <a:cubicBezTo>
                    <a:pt x="193538" y="237296"/>
                    <a:pt x="193538" y="237466"/>
                    <a:pt x="193505" y="236924"/>
                  </a:cubicBezTo>
                  <a:lnTo>
                    <a:pt x="189258" y="236924"/>
                  </a:lnTo>
                  <a:lnTo>
                    <a:pt x="189258" y="237320"/>
                  </a:lnTo>
                  <a:lnTo>
                    <a:pt x="189692" y="237320"/>
                  </a:lnTo>
                  <a:lnTo>
                    <a:pt x="189692" y="239476"/>
                  </a:lnTo>
                  <a:lnTo>
                    <a:pt x="191108" y="239476"/>
                  </a:lnTo>
                  <a:lnTo>
                    <a:pt x="191108" y="237320"/>
                  </a:lnTo>
                  <a:lnTo>
                    <a:pt x="191688" y="237320"/>
                  </a:lnTo>
                  <a:lnTo>
                    <a:pt x="191688" y="239476"/>
                  </a:lnTo>
                  <a:lnTo>
                    <a:pt x="193076" y="239476"/>
                  </a:lnTo>
                  <a:close/>
                  <a:moveTo>
                    <a:pt x="360571" y="257907"/>
                  </a:moveTo>
                  <a:lnTo>
                    <a:pt x="361194" y="256189"/>
                  </a:lnTo>
                  <a:lnTo>
                    <a:pt x="355688" y="256189"/>
                  </a:lnTo>
                  <a:lnTo>
                    <a:pt x="356310" y="257907"/>
                  </a:lnTo>
                  <a:close/>
                  <a:moveTo>
                    <a:pt x="178085" y="221858"/>
                  </a:moveTo>
                  <a:lnTo>
                    <a:pt x="180605" y="221858"/>
                  </a:lnTo>
                  <a:lnTo>
                    <a:pt x="180605" y="218319"/>
                  </a:lnTo>
                  <a:lnTo>
                    <a:pt x="178085" y="218319"/>
                  </a:lnTo>
                  <a:close/>
                  <a:moveTo>
                    <a:pt x="358943" y="253316"/>
                  </a:moveTo>
                  <a:cubicBezTo>
                    <a:pt x="357386" y="253032"/>
                    <a:pt x="355640" y="254080"/>
                    <a:pt x="355688" y="255448"/>
                  </a:cubicBezTo>
                  <a:lnTo>
                    <a:pt x="356532" y="255448"/>
                  </a:lnTo>
                  <a:cubicBezTo>
                    <a:pt x="356861" y="254334"/>
                    <a:pt x="357797" y="253505"/>
                    <a:pt x="358943" y="253316"/>
                  </a:cubicBezTo>
                  <a:moveTo>
                    <a:pt x="179312" y="213869"/>
                  </a:moveTo>
                  <a:lnTo>
                    <a:pt x="175598" y="217215"/>
                  </a:lnTo>
                  <a:lnTo>
                    <a:pt x="179312" y="214511"/>
                  </a:lnTo>
                  <a:lnTo>
                    <a:pt x="181949" y="216436"/>
                  </a:lnTo>
                  <a:lnTo>
                    <a:pt x="176740" y="216436"/>
                  </a:lnTo>
                  <a:lnTo>
                    <a:pt x="170649" y="224203"/>
                  </a:lnTo>
                  <a:lnTo>
                    <a:pt x="167761" y="225868"/>
                  </a:lnTo>
                  <a:lnTo>
                    <a:pt x="167761" y="228591"/>
                  </a:lnTo>
                  <a:cubicBezTo>
                    <a:pt x="167813" y="228647"/>
                    <a:pt x="199960" y="228478"/>
                    <a:pt x="199950" y="228647"/>
                  </a:cubicBezTo>
                  <a:lnTo>
                    <a:pt x="212950" y="243180"/>
                  </a:lnTo>
                  <a:lnTo>
                    <a:pt x="199738" y="229591"/>
                  </a:lnTo>
                  <a:lnTo>
                    <a:pt x="167761" y="228987"/>
                  </a:lnTo>
                  <a:lnTo>
                    <a:pt x="167761" y="253835"/>
                  </a:lnTo>
                  <a:lnTo>
                    <a:pt x="143159" y="239476"/>
                  </a:lnTo>
                  <a:lnTo>
                    <a:pt x="129702" y="239476"/>
                  </a:lnTo>
                  <a:lnTo>
                    <a:pt x="129735" y="216917"/>
                  </a:lnTo>
                  <a:lnTo>
                    <a:pt x="130886" y="215540"/>
                  </a:lnTo>
                  <a:lnTo>
                    <a:pt x="130886" y="214318"/>
                  </a:lnTo>
                  <a:lnTo>
                    <a:pt x="131575" y="212463"/>
                  </a:lnTo>
                  <a:lnTo>
                    <a:pt x="115297" y="212463"/>
                  </a:lnTo>
                  <a:lnTo>
                    <a:pt x="115952" y="214384"/>
                  </a:lnTo>
                  <a:lnTo>
                    <a:pt x="129093" y="214384"/>
                  </a:lnTo>
                  <a:lnTo>
                    <a:pt x="129093" y="239476"/>
                  </a:lnTo>
                  <a:lnTo>
                    <a:pt x="100717" y="239476"/>
                  </a:lnTo>
                  <a:lnTo>
                    <a:pt x="100750" y="216917"/>
                  </a:lnTo>
                  <a:lnTo>
                    <a:pt x="101901" y="215540"/>
                  </a:lnTo>
                  <a:lnTo>
                    <a:pt x="101901" y="214318"/>
                  </a:lnTo>
                  <a:lnTo>
                    <a:pt x="102585" y="212463"/>
                  </a:lnTo>
                  <a:lnTo>
                    <a:pt x="86316" y="212463"/>
                  </a:lnTo>
                  <a:lnTo>
                    <a:pt x="86967" y="214384"/>
                  </a:lnTo>
                  <a:lnTo>
                    <a:pt x="100108" y="214384"/>
                  </a:lnTo>
                  <a:lnTo>
                    <a:pt x="100108" y="239476"/>
                  </a:lnTo>
                  <a:lnTo>
                    <a:pt x="70976" y="239476"/>
                  </a:lnTo>
                  <a:lnTo>
                    <a:pt x="69631" y="241029"/>
                  </a:lnTo>
                  <a:lnTo>
                    <a:pt x="143442" y="241052"/>
                  </a:lnTo>
                  <a:cubicBezTo>
                    <a:pt x="157635" y="249545"/>
                    <a:pt x="189452" y="269108"/>
                    <a:pt x="203890" y="277856"/>
                  </a:cubicBezTo>
                  <a:lnTo>
                    <a:pt x="344656" y="277856"/>
                  </a:lnTo>
                  <a:cubicBezTo>
                    <a:pt x="359019" y="269085"/>
                    <a:pt x="390816" y="249720"/>
                    <a:pt x="404958" y="241085"/>
                  </a:cubicBezTo>
                  <a:cubicBezTo>
                    <a:pt x="405071" y="240963"/>
                    <a:pt x="478768" y="241062"/>
                    <a:pt x="478919" y="241015"/>
                  </a:cubicBezTo>
                  <a:lnTo>
                    <a:pt x="477570" y="239462"/>
                  </a:lnTo>
                  <a:lnTo>
                    <a:pt x="448438" y="239462"/>
                  </a:lnTo>
                  <a:lnTo>
                    <a:pt x="448438" y="214388"/>
                  </a:lnTo>
                  <a:lnTo>
                    <a:pt x="461579" y="214388"/>
                  </a:lnTo>
                  <a:lnTo>
                    <a:pt x="462235" y="212468"/>
                  </a:lnTo>
                  <a:lnTo>
                    <a:pt x="445952" y="212468"/>
                  </a:lnTo>
                  <a:lnTo>
                    <a:pt x="446640" y="214322"/>
                  </a:lnTo>
                  <a:lnTo>
                    <a:pt x="446640" y="215544"/>
                  </a:lnTo>
                  <a:lnTo>
                    <a:pt x="447792" y="216922"/>
                  </a:lnTo>
                  <a:lnTo>
                    <a:pt x="447825" y="239481"/>
                  </a:lnTo>
                  <a:lnTo>
                    <a:pt x="419448" y="239481"/>
                  </a:lnTo>
                  <a:lnTo>
                    <a:pt x="419448" y="214388"/>
                  </a:lnTo>
                  <a:lnTo>
                    <a:pt x="432589" y="214388"/>
                  </a:lnTo>
                  <a:lnTo>
                    <a:pt x="433245" y="212468"/>
                  </a:lnTo>
                  <a:lnTo>
                    <a:pt x="416966" y="212468"/>
                  </a:lnTo>
                  <a:lnTo>
                    <a:pt x="417650" y="214322"/>
                  </a:lnTo>
                  <a:lnTo>
                    <a:pt x="417650" y="215544"/>
                  </a:lnTo>
                  <a:lnTo>
                    <a:pt x="418802" y="216922"/>
                  </a:lnTo>
                  <a:lnTo>
                    <a:pt x="418835" y="239481"/>
                  </a:lnTo>
                  <a:lnTo>
                    <a:pt x="405382" y="239481"/>
                  </a:lnTo>
                  <a:lnTo>
                    <a:pt x="380790" y="253839"/>
                  </a:lnTo>
                  <a:lnTo>
                    <a:pt x="380790" y="228992"/>
                  </a:lnTo>
                  <a:lnTo>
                    <a:pt x="348813" y="229596"/>
                  </a:lnTo>
                  <a:lnTo>
                    <a:pt x="335601" y="243185"/>
                  </a:lnTo>
                  <a:lnTo>
                    <a:pt x="348600" y="228652"/>
                  </a:lnTo>
                  <a:cubicBezTo>
                    <a:pt x="348600" y="228482"/>
                    <a:pt x="380743" y="228652"/>
                    <a:pt x="380790" y="228596"/>
                  </a:cubicBezTo>
                  <a:lnTo>
                    <a:pt x="380790" y="225873"/>
                  </a:lnTo>
                  <a:lnTo>
                    <a:pt x="377902" y="224207"/>
                  </a:lnTo>
                  <a:lnTo>
                    <a:pt x="371825" y="216436"/>
                  </a:lnTo>
                  <a:lnTo>
                    <a:pt x="366568" y="216436"/>
                  </a:lnTo>
                  <a:lnTo>
                    <a:pt x="369206" y="214511"/>
                  </a:lnTo>
                  <a:lnTo>
                    <a:pt x="372919" y="217215"/>
                  </a:lnTo>
                  <a:lnTo>
                    <a:pt x="369206" y="213869"/>
                  </a:lnTo>
                  <a:lnTo>
                    <a:pt x="366375" y="216431"/>
                  </a:lnTo>
                  <a:lnTo>
                    <a:pt x="365398" y="216431"/>
                  </a:lnTo>
                  <a:lnTo>
                    <a:pt x="369772" y="212586"/>
                  </a:lnTo>
                  <a:lnTo>
                    <a:pt x="360628" y="195722"/>
                  </a:lnTo>
                  <a:lnTo>
                    <a:pt x="348615" y="223830"/>
                  </a:lnTo>
                  <a:lnTo>
                    <a:pt x="338786" y="237985"/>
                  </a:lnTo>
                  <a:lnTo>
                    <a:pt x="332897" y="239165"/>
                  </a:lnTo>
                  <a:lnTo>
                    <a:pt x="296263" y="239245"/>
                  </a:lnTo>
                  <a:cubicBezTo>
                    <a:pt x="294211" y="239245"/>
                    <a:pt x="294263" y="242350"/>
                    <a:pt x="293904" y="242675"/>
                  </a:cubicBezTo>
                  <a:cubicBezTo>
                    <a:pt x="292413" y="243888"/>
                    <a:pt x="291653" y="242255"/>
                    <a:pt x="290351" y="242119"/>
                  </a:cubicBezTo>
                  <a:lnTo>
                    <a:pt x="286133" y="242119"/>
                  </a:lnTo>
                  <a:lnTo>
                    <a:pt x="287251" y="246710"/>
                  </a:lnTo>
                  <a:cubicBezTo>
                    <a:pt x="287523" y="248032"/>
                    <a:pt x="288816" y="248883"/>
                    <a:pt x="290138" y="248611"/>
                  </a:cubicBezTo>
                  <a:cubicBezTo>
                    <a:pt x="290159" y="248607"/>
                    <a:pt x="290179" y="248602"/>
                    <a:pt x="290200" y="248597"/>
                  </a:cubicBezTo>
                  <a:cubicBezTo>
                    <a:pt x="290483" y="247653"/>
                    <a:pt x="290752" y="245591"/>
                    <a:pt x="292055" y="245653"/>
                  </a:cubicBezTo>
                  <a:lnTo>
                    <a:pt x="294367" y="245653"/>
                  </a:lnTo>
                  <a:lnTo>
                    <a:pt x="294315" y="249899"/>
                  </a:lnTo>
                  <a:lnTo>
                    <a:pt x="338989" y="250008"/>
                  </a:lnTo>
                  <a:lnTo>
                    <a:pt x="337493" y="244756"/>
                  </a:lnTo>
                  <a:lnTo>
                    <a:pt x="349011" y="231601"/>
                  </a:lnTo>
                  <a:lnTo>
                    <a:pt x="379719" y="231601"/>
                  </a:lnTo>
                  <a:lnTo>
                    <a:pt x="380535" y="230988"/>
                  </a:lnTo>
                  <a:lnTo>
                    <a:pt x="380559" y="245143"/>
                  </a:lnTo>
                  <a:lnTo>
                    <a:pt x="373990" y="249715"/>
                  </a:lnTo>
                  <a:lnTo>
                    <a:pt x="347963" y="249715"/>
                  </a:lnTo>
                  <a:lnTo>
                    <a:pt x="343188" y="254259"/>
                  </a:lnTo>
                  <a:lnTo>
                    <a:pt x="278682" y="254259"/>
                  </a:lnTo>
                  <a:cubicBezTo>
                    <a:pt x="278966" y="253909"/>
                    <a:pt x="279111" y="253468"/>
                    <a:pt x="279093" y="253018"/>
                  </a:cubicBezTo>
                  <a:lnTo>
                    <a:pt x="277828" y="253075"/>
                  </a:lnTo>
                  <a:lnTo>
                    <a:pt x="270718" y="253075"/>
                  </a:lnTo>
                  <a:lnTo>
                    <a:pt x="269453" y="253018"/>
                  </a:lnTo>
                  <a:cubicBezTo>
                    <a:pt x="269434" y="253468"/>
                    <a:pt x="269580" y="253910"/>
                    <a:pt x="269864" y="254259"/>
                  </a:cubicBezTo>
                  <a:lnTo>
                    <a:pt x="205353" y="254259"/>
                  </a:lnTo>
                  <a:lnTo>
                    <a:pt x="200578" y="249715"/>
                  </a:lnTo>
                  <a:lnTo>
                    <a:pt x="174560" y="249715"/>
                  </a:lnTo>
                  <a:lnTo>
                    <a:pt x="167988" y="245115"/>
                  </a:lnTo>
                  <a:lnTo>
                    <a:pt x="168011" y="230960"/>
                  </a:lnTo>
                  <a:lnTo>
                    <a:pt x="168827" y="231573"/>
                  </a:lnTo>
                  <a:lnTo>
                    <a:pt x="199535" y="231573"/>
                  </a:lnTo>
                  <a:lnTo>
                    <a:pt x="211053" y="244728"/>
                  </a:lnTo>
                  <a:lnTo>
                    <a:pt x="209557" y="249980"/>
                  </a:lnTo>
                  <a:lnTo>
                    <a:pt x="254231" y="249871"/>
                  </a:lnTo>
                  <a:lnTo>
                    <a:pt x="254184" y="245624"/>
                  </a:lnTo>
                  <a:cubicBezTo>
                    <a:pt x="255359" y="245724"/>
                    <a:pt x="257487" y="245153"/>
                    <a:pt x="257846" y="246785"/>
                  </a:cubicBezTo>
                  <a:lnTo>
                    <a:pt x="258351" y="248564"/>
                  </a:lnTo>
                  <a:cubicBezTo>
                    <a:pt x="259665" y="248871"/>
                    <a:pt x="260979" y="248054"/>
                    <a:pt x="261286" y="246739"/>
                  </a:cubicBezTo>
                  <a:cubicBezTo>
                    <a:pt x="261291" y="246718"/>
                    <a:pt x="261295" y="246697"/>
                    <a:pt x="261300" y="246677"/>
                  </a:cubicBezTo>
                  <a:lnTo>
                    <a:pt x="262418" y="242086"/>
                  </a:lnTo>
                  <a:lnTo>
                    <a:pt x="258204" y="242086"/>
                  </a:lnTo>
                  <a:cubicBezTo>
                    <a:pt x="257735" y="242113"/>
                    <a:pt x="257292" y="242311"/>
                    <a:pt x="256959" y="242642"/>
                  </a:cubicBezTo>
                  <a:cubicBezTo>
                    <a:pt x="256289" y="243195"/>
                    <a:pt x="255321" y="243195"/>
                    <a:pt x="254651" y="242642"/>
                  </a:cubicBezTo>
                  <a:cubicBezTo>
                    <a:pt x="254283" y="242317"/>
                    <a:pt x="254340" y="239212"/>
                    <a:pt x="252292" y="239212"/>
                  </a:cubicBezTo>
                  <a:lnTo>
                    <a:pt x="215644" y="239151"/>
                  </a:lnTo>
                  <a:lnTo>
                    <a:pt x="209755" y="237971"/>
                  </a:lnTo>
                  <a:lnTo>
                    <a:pt x="199927" y="223816"/>
                  </a:lnTo>
                  <a:lnTo>
                    <a:pt x="187914" y="195708"/>
                  </a:lnTo>
                  <a:lnTo>
                    <a:pt x="178769" y="212572"/>
                  </a:lnTo>
                  <a:lnTo>
                    <a:pt x="183143" y="216417"/>
                  </a:lnTo>
                  <a:lnTo>
                    <a:pt x="182166" y="216417"/>
                  </a:lnTo>
                  <a:close/>
                  <a:moveTo>
                    <a:pt x="366903" y="219687"/>
                  </a:moveTo>
                  <a:lnTo>
                    <a:pt x="366903" y="218309"/>
                  </a:lnTo>
                  <a:cubicBezTo>
                    <a:pt x="366903" y="216615"/>
                    <a:pt x="369201" y="217366"/>
                    <a:pt x="370527" y="217215"/>
                  </a:cubicBezTo>
                  <a:cubicBezTo>
                    <a:pt x="371660" y="217215"/>
                    <a:pt x="371433" y="218923"/>
                    <a:pt x="371442" y="219687"/>
                  </a:cubicBezTo>
                  <a:lnTo>
                    <a:pt x="372905" y="223122"/>
                  </a:lnTo>
                  <a:cubicBezTo>
                    <a:pt x="373198" y="224028"/>
                    <a:pt x="372391" y="224066"/>
                    <a:pt x="371773" y="224005"/>
                  </a:cubicBezTo>
                  <a:cubicBezTo>
                    <a:pt x="370796" y="224127"/>
                    <a:pt x="370187" y="225033"/>
                    <a:pt x="369027" y="224915"/>
                  </a:cubicBezTo>
                  <a:cubicBezTo>
                    <a:pt x="367729" y="225047"/>
                    <a:pt x="367087" y="223882"/>
                    <a:pt x="365912" y="224005"/>
                  </a:cubicBezTo>
                  <a:cubicBezTo>
                    <a:pt x="365583" y="223953"/>
                    <a:pt x="365358" y="223644"/>
                    <a:pt x="365409" y="223315"/>
                  </a:cubicBezTo>
                  <a:cubicBezTo>
                    <a:pt x="365419" y="223247"/>
                    <a:pt x="365442" y="223182"/>
                    <a:pt x="365474" y="223122"/>
                  </a:cubicBezTo>
                  <a:close/>
                  <a:moveTo>
                    <a:pt x="359165" y="224005"/>
                  </a:moveTo>
                  <a:cubicBezTo>
                    <a:pt x="358629" y="223915"/>
                    <a:pt x="358078" y="224026"/>
                    <a:pt x="357617" y="224316"/>
                  </a:cubicBezTo>
                  <a:cubicBezTo>
                    <a:pt x="356481" y="225098"/>
                    <a:pt x="354979" y="225098"/>
                    <a:pt x="353843" y="224316"/>
                  </a:cubicBezTo>
                  <a:cubicBezTo>
                    <a:pt x="353248" y="223707"/>
                    <a:pt x="351837" y="224453"/>
                    <a:pt x="352182" y="223122"/>
                  </a:cubicBezTo>
                  <a:lnTo>
                    <a:pt x="353597" y="219687"/>
                  </a:lnTo>
                  <a:lnTo>
                    <a:pt x="353597" y="218309"/>
                  </a:lnTo>
                  <a:cubicBezTo>
                    <a:pt x="353597" y="216615"/>
                    <a:pt x="355890" y="217366"/>
                    <a:pt x="357221" y="217215"/>
                  </a:cubicBezTo>
                  <a:cubicBezTo>
                    <a:pt x="357774" y="217269"/>
                    <a:pt x="358180" y="217756"/>
                    <a:pt x="358136" y="218309"/>
                  </a:cubicBezTo>
                  <a:lnTo>
                    <a:pt x="358136" y="219687"/>
                  </a:lnTo>
                  <a:lnTo>
                    <a:pt x="359599" y="223122"/>
                  </a:lnTo>
                  <a:cubicBezTo>
                    <a:pt x="359759" y="223415"/>
                    <a:pt x="359652" y="223782"/>
                    <a:pt x="359359" y="223942"/>
                  </a:cubicBezTo>
                  <a:cubicBezTo>
                    <a:pt x="359298" y="223976"/>
                    <a:pt x="359230" y="223998"/>
                    <a:pt x="359160" y="224009"/>
                  </a:cubicBezTo>
                  <a:moveTo>
                    <a:pt x="353225" y="216460"/>
                  </a:moveTo>
                  <a:lnTo>
                    <a:pt x="355867" y="214535"/>
                  </a:lnTo>
                  <a:lnTo>
                    <a:pt x="358509" y="216460"/>
                  </a:lnTo>
                  <a:close/>
                  <a:moveTo>
                    <a:pt x="355721" y="212614"/>
                  </a:moveTo>
                  <a:lnTo>
                    <a:pt x="359528" y="216460"/>
                  </a:lnTo>
                  <a:lnTo>
                    <a:pt x="358712" y="216460"/>
                  </a:lnTo>
                  <a:lnTo>
                    <a:pt x="355881" y="213898"/>
                  </a:lnTo>
                  <a:lnTo>
                    <a:pt x="353050" y="216460"/>
                  </a:lnTo>
                  <a:lnTo>
                    <a:pt x="351941" y="216460"/>
                  </a:lnTo>
                  <a:close/>
                  <a:moveTo>
                    <a:pt x="291139" y="244931"/>
                  </a:moveTo>
                  <a:cubicBezTo>
                    <a:pt x="291106" y="243143"/>
                    <a:pt x="294404" y="243143"/>
                    <a:pt x="294367" y="244931"/>
                  </a:cubicBezTo>
                  <a:lnTo>
                    <a:pt x="291139" y="244931"/>
                  </a:lnTo>
                  <a:moveTo>
                    <a:pt x="360500" y="259454"/>
                  </a:moveTo>
                  <a:lnTo>
                    <a:pt x="360500" y="258935"/>
                  </a:lnTo>
                  <a:lnTo>
                    <a:pt x="356013" y="258935"/>
                  </a:lnTo>
                  <a:lnTo>
                    <a:pt x="356013" y="262668"/>
                  </a:lnTo>
                  <a:lnTo>
                    <a:pt x="351026" y="266239"/>
                  </a:lnTo>
                  <a:lnTo>
                    <a:pt x="351026" y="257605"/>
                  </a:lnTo>
                  <a:cubicBezTo>
                    <a:pt x="351026" y="255684"/>
                    <a:pt x="349657" y="255505"/>
                    <a:pt x="349657" y="258728"/>
                  </a:cubicBezTo>
                  <a:cubicBezTo>
                    <a:pt x="349657" y="260766"/>
                    <a:pt x="349870" y="268858"/>
                    <a:pt x="349870" y="268858"/>
                  </a:cubicBezTo>
                  <a:cubicBezTo>
                    <a:pt x="351016" y="267985"/>
                    <a:pt x="353130" y="266390"/>
                    <a:pt x="354239" y="265593"/>
                  </a:cubicBezTo>
                  <a:lnTo>
                    <a:pt x="354239" y="268386"/>
                  </a:lnTo>
                  <a:lnTo>
                    <a:pt x="344802" y="274841"/>
                  </a:lnTo>
                  <a:lnTo>
                    <a:pt x="334053" y="274841"/>
                  </a:lnTo>
                  <a:lnTo>
                    <a:pt x="334204" y="262460"/>
                  </a:lnTo>
                  <a:lnTo>
                    <a:pt x="340423" y="262460"/>
                  </a:lnTo>
                  <a:lnTo>
                    <a:pt x="340711" y="261625"/>
                  </a:lnTo>
                  <a:lnTo>
                    <a:pt x="333577" y="261625"/>
                  </a:lnTo>
                  <a:lnTo>
                    <a:pt x="333874" y="262432"/>
                  </a:lnTo>
                  <a:lnTo>
                    <a:pt x="333874" y="274841"/>
                  </a:lnTo>
                  <a:lnTo>
                    <a:pt x="323560" y="274841"/>
                  </a:lnTo>
                  <a:lnTo>
                    <a:pt x="323711" y="262460"/>
                  </a:lnTo>
                  <a:lnTo>
                    <a:pt x="329930" y="262460"/>
                  </a:lnTo>
                  <a:lnTo>
                    <a:pt x="330217" y="261625"/>
                  </a:lnTo>
                  <a:lnTo>
                    <a:pt x="323107" y="261625"/>
                  </a:lnTo>
                  <a:lnTo>
                    <a:pt x="323404" y="262432"/>
                  </a:lnTo>
                  <a:lnTo>
                    <a:pt x="323404" y="274841"/>
                  </a:lnTo>
                  <a:lnTo>
                    <a:pt x="313089" y="274841"/>
                  </a:lnTo>
                  <a:lnTo>
                    <a:pt x="313240" y="262460"/>
                  </a:lnTo>
                  <a:lnTo>
                    <a:pt x="319450" y="262460"/>
                  </a:lnTo>
                  <a:lnTo>
                    <a:pt x="319738" y="261625"/>
                  </a:lnTo>
                  <a:lnTo>
                    <a:pt x="312632" y="261625"/>
                  </a:lnTo>
                  <a:lnTo>
                    <a:pt x="312934" y="262432"/>
                  </a:lnTo>
                  <a:lnTo>
                    <a:pt x="312934" y="274841"/>
                  </a:lnTo>
                  <a:lnTo>
                    <a:pt x="302614" y="274841"/>
                  </a:lnTo>
                  <a:lnTo>
                    <a:pt x="302765" y="262460"/>
                  </a:lnTo>
                  <a:lnTo>
                    <a:pt x="308984" y="262460"/>
                  </a:lnTo>
                  <a:lnTo>
                    <a:pt x="309272" y="261625"/>
                  </a:lnTo>
                  <a:lnTo>
                    <a:pt x="302157" y="261625"/>
                  </a:lnTo>
                  <a:lnTo>
                    <a:pt x="302454" y="262432"/>
                  </a:lnTo>
                  <a:lnTo>
                    <a:pt x="302454" y="274841"/>
                  </a:lnTo>
                  <a:lnTo>
                    <a:pt x="296358" y="274841"/>
                  </a:lnTo>
                  <a:lnTo>
                    <a:pt x="296358" y="274157"/>
                  </a:lnTo>
                  <a:lnTo>
                    <a:pt x="290696" y="274157"/>
                  </a:lnTo>
                  <a:lnTo>
                    <a:pt x="290696" y="274874"/>
                  </a:lnTo>
                  <a:lnTo>
                    <a:pt x="281966" y="274874"/>
                  </a:lnTo>
                  <a:lnTo>
                    <a:pt x="282117" y="262493"/>
                  </a:lnTo>
                  <a:lnTo>
                    <a:pt x="288336" y="262493"/>
                  </a:lnTo>
                  <a:lnTo>
                    <a:pt x="288624" y="261658"/>
                  </a:lnTo>
                  <a:lnTo>
                    <a:pt x="281509" y="261658"/>
                  </a:lnTo>
                  <a:lnTo>
                    <a:pt x="281811" y="262465"/>
                  </a:lnTo>
                  <a:lnTo>
                    <a:pt x="281811" y="274874"/>
                  </a:lnTo>
                  <a:lnTo>
                    <a:pt x="266735" y="274874"/>
                  </a:lnTo>
                  <a:lnTo>
                    <a:pt x="266735" y="262465"/>
                  </a:lnTo>
                  <a:lnTo>
                    <a:pt x="267033" y="261658"/>
                  </a:lnTo>
                  <a:lnTo>
                    <a:pt x="259922" y="261658"/>
                  </a:lnTo>
                  <a:lnTo>
                    <a:pt x="260210" y="262493"/>
                  </a:lnTo>
                  <a:lnTo>
                    <a:pt x="266429" y="262493"/>
                  </a:lnTo>
                  <a:lnTo>
                    <a:pt x="266580" y="274874"/>
                  </a:lnTo>
                  <a:lnTo>
                    <a:pt x="257832" y="274874"/>
                  </a:lnTo>
                  <a:lnTo>
                    <a:pt x="257832" y="274157"/>
                  </a:lnTo>
                  <a:lnTo>
                    <a:pt x="252169" y="274157"/>
                  </a:lnTo>
                  <a:lnTo>
                    <a:pt x="252169" y="274874"/>
                  </a:lnTo>
                  <a:lnTo>
                    <a:pt x="246087" y="274874"/>
                  </a:lnTo>
                  <a:lnTo>
                    <a:pt x="246087" y="262465"/>
                  </a:lnTo>
                  <a:lnTo>
                    <a:pt x="246385" y="261658"/>
                  </a:lnTo>
                  <a:lnTo>
                    <a:pt x="239269" y="261658"/>
                  </a:lnTo>
                  <a:lnTo>
                    <a:pt x="239557" y="262493"/>
                  </a:lnTo>
                  <a:lnTo>
                    <a:pt x="245776" y="262493"/>
                  </a:lnTo>
                  <a:lnTo>
                    <a:pt x="245927" y="274874"/>
                  </a:lnTo>
                  <a:lnTo>
                    <a:pt x="235612" y="274874"/>
                  </a:lnTo>
                  <a:lnTo>
                    <a:pt x="235612" y="262465"/>
                  </a:lnTo>
                  <a:lnTo>
                    <a:pt x="235933" y="261639"/>
                  </a:lnTo>
                  <a:lnTo>
                    <a:pt x="228799" y="261639"/>
                  </a:lnTo>
                  <a:lnTo>
                    <a:pt x="229087" y="262474"/>
                  </a:lnTo>
                  <a:lnTo>
                    <a:pt x="235306" y="262474"/>
                  </a:lnTo>
                  <a:lnTo>
                    <a:pt x="235457" y="274855"/>
                  </a:lnTo>
                  <a:lnTo>
                    <a:pt x="225137" y="274855"/>
                  </a:lnTo>
                  <a:lnTo>
                    <a:pt x="225137" y="262446"/>
                  </a:lnTo>
                  <a:lnTo>
                    <a:pt x="225439" y="261639"/>
                  </a:lnTo>
                  <a:lnTo>
                    <a:pt x="218324" y="261639"/>
                  </a:lnTo>
                  <a:lnTo>
                    <a:pt x="218612" y="262474"/>
                  </a:lnTo>
                  <a:lnTo>
                    <a:pt x="224831" y="262474"/>
                  </a:lnTo>
                  <a:lnTo>
                    <a:pt x="224982" y="274855"/>
                  </a:lnTo>
                  <a:lnTo>
                    <a:pt x="214667" y="274855"/>
                  </a:lnTo>
                  <a:lnTo>
                    <a:pt x="214667" y="262446"/>
                  </a:lnTo>
                  <a:lnTo>
                    <a:pt x="214969" y="261639"/>
                  </a:lnTo>
                  <a:lnTo>
                    <a:pt x="207854" y="261639"/>
                  </a:lnTo>
                  <a:lnTo>
                    <a:pt x="208142" y="262474"/>
                  </a:lnTo>
                  <a:lnTo>
                    <a:pt x="214360" y="262474"/>
                  </a:lnTo>
                  <a:lnTo>
                    <a:pt x="214511" y="274855"/>
                  </a:lnTo>
                  <a:lnTo>
                    <a:pt x="203758" y="274855"/>
                  </a:lnTo>
                  <a:lnTo>
                    <a:pt x="194321" y="268400"/>
                  </a:lnTo>
                  <a:lnTo>
                    <a:pt x="194321" y="265607"/>
                  </a:lnTo>
                  <a:cubicBezTo>
                    <a:pt x="195340" y="266282"/>
                    <a:pt x="197794" y="268212"/>
                    <a:pt x="198690" y="268872"/>
                  </a:cubicBezTo>
                  <a:cubicBezTo>
                    <a:pt x="198690" y="268872"/>
                    <a:pt x="198903" y="260780"/>
                    <a:pt x="198903" y="258742"/>
                  </a:cubicBezTo>
                  <a:cubicBezTo>
                    <a:pt x="198903" y="255519"/>
                    <a:pt x="197534" y="255694"/>
                    <a:pt x="197534" y="257619"/>
                  </a:cubicBezTo>
                  <a:lnTo>
                    <a:pt x="197534" y="266254"/>
                  </a:lnTo>
                  <a:lnTo>
                    <a:pt x="192547" y="262682"/>
                  </a:lnTo>
                  <a:lnTo>
                    <a:pt x="192547" y="258949"/>
                  </a:lnTo>
                  <a:lnTo>
                    <a:pt x="188060" y="258949"/>
                  </a:lnTo>
                  <a:lnTo>
                    <a:pt x="188060" y="259468"/>
                  </a:lnTo>
                  <a:lnTo>
                    <a:pt x="178429" y="252575"/>
                  </a:lnTo>
                  <a:lnTo>
                    <a:pt x="200361" y="252575"/>
                  </a:lnTo>
                  <a:lnTo>
                    <a:pt x="204758" y="256472"/>
                  </a:lnTo>
                  <a:lnTo>
                    <a:pt x="251301" y="256472"/>
                  </a:lnTo>
                  <a:lnTo>
                    <a:pt x="251773" y="257156"/>
                  </a:lnTo>
                  <a:lnTo>
                    <a:pt x="251962" y="257156"/>
                  </a:lnTo>
                  <a:lnTo>
                    <a:pt x="251754" y="256472"/>
                  </a:lnTo>
                  <a:lnTo>
                    <a:pt x="258483" y="256472"/>
                  </a:lnTo>
                  <a:lnTo>
                    <a:pt x="258275" y="257156"/>
                  </a:lnTo>
                  <a:lnTo>
                    <a:pt x="258464" y="257156"/>
                  </a:lnTo>
                  <a:lnTo>
                    <a:pt x="258936" y="256472"/>
                  </a:lnTo>
                  <a:lnTo>
                    <a:pt x="289667" y="256472"/>
                  </a:lnTo>
                  <a:lnTo>
                    <a:pt x="290139" y="257156"/>
                  </a:lnTo>
                  <a:lnTo>
                    <a:pt x="290328" y="257156"/>
                  </a:lnTo>
                  <a:lnTo>
                    <a:pt x="290125" y="256472"/>
                  </a:lnTo>
                  <a:lnTo>
                    <a:pt x="296801" y="256472"/>
                  </a:lnTo>
                  <a:lnTo>
                    <a:pt x="296594" y="257156"/>
                  </a:lnTo>
                  <a:lnTo>
                    <a:pt x="296782" y="257156"/>
                  </a:lnTo>
                  <a:lnTo>
                    <a:pt x="297254" y="256472"/>
                  </a:lnTo>
                  <a:cubicBezTo>
                    <a:pt x="297254" y="256472"/>
                    <a:pt x="343816" y="256510"/>
                    <a:pt x="343816" y="256472"/>
                  </a:cubicBezTo>
                  <a:lnTo>
                    <a:pt x="348195" y="252594"/>
                  </a:lnTo>
                  <a:lnTo>
                    <a:pt x="370126" y="252594"/>
                  </a:lnTo>
                  <a:close/>
                  <a:moveTo>
                    <a:pt x="251537" y="255755"/>
                  </a:moveTo>
                  <a:lnTo>
                    <a:pt x="258681" y="255755"/>
                  </a:lnTo>
                  <a:lnTo>
                    <a:pt x="258582" y="256085"/>
                  </a:lnTo>
                  <a:lnTo>
                    <a:pt x="251613" y="256010"/>
                  </a:lnTo>
                  <a:close/>
                  <a:moveTo>
                    <a:pt x="289860" y="255755"/>
                  </a:moveTo>
                  <a:lnTo>
                    <a:pt x="297004" y="255755"/>
                  </a:lnTo>
                  <a:lnTo>
                    <a:pt x="296929" y="256010"/>
                  </a:lnTo>
                  <a:lnTo>
                    <a:pt x="289964" y="256085"/>
                  </a:lnTo>
                  <a:close/>
                  <a:moveTo>
                    <a:pt x="275526" y="254170"/>
                  </a:moveTo>
                  <a:cubicBezTo>
                    <a:pt x="274690" y="254223"/>
                    <a:pt x="273852" y="254223"/>
                    <a:pt x="273016" y="254170"/>
                  </a:cubicBezTo>
                  <a:lnTo>
                    <a:pt x="275526" y="254170"/>
                  </a:lnTo>
                  <a:moveTo>
                    <a:pt x="200356" y="250466"/>
                  </a:moveTo>
                  <a:lnTo>
                    <a:pt x="205131" y="255009"/>
                  </a:lnTo>
                  <a:lnTo>
                    <a:pt x="343415" y="255009"/>
                  </a:lnTo>
                  <a:lnTo>
                    <a:pt x="348190" y="250466"/>
                  </a:lnTo>
                  <a:lnTo>
                    <a:pt x="373033" y="250466"/>
                  </a:lnTo>
                  <a:lnTo>
                    <a:pt x="371730" y="251409"/>
                  </a:lnTo>
                  <a:lnTo>
                    <a:pt x="348096" y="251409"/>
                  </a:lnTo>
                  <a:lnTo>
                    <a:pt x="343410" y="255524"/>
                  </a:lnTo>
                  <a:lnTo>
                    <a:pt x="297523" y="256024"/>
                  </a:lnTo>
                  <a:lnTo>
                    <a:pt x="297995" y="255311"/>
                  </a:lnTo>
                  <a:lnTo>
                    <a:pt x="288874" y="255311"/>
                  </a:lnTo>
                  <a:lnTo>
                    <a:pt x="289398" y="256114"/>
                  </a:lnTo>
                  <a:lnTo>
                    <a:pt x="274271" y="256279"/>
                  </a:lnTo>
                  <a:lnTo>
                    <a:pt x="259143" y="256114"/>
                  </a:lnTo>
                  <a:lnTo>
                    <a:pt x="259667" y="255311"/>
                  </a:lnTo>
                  <a:lnTo>
                    <a:pt x="250560" y="255311"/>
                  </a:lnTo>
                  <a:lnTo>
                    <a:pt x="251032" y="256024"/>
                  </a:lnTo>
                  <a:lnTo>
                    <a:pt x="205145" y="255524"/>
                  </a:lnTo>
                  <a:lnTo>
                    <a:pt x="200460" y="251409"/>
                  </a:lnTo>
                  <a:lnTo>
                    <a:pt x="176816" y="251409"/>
                  </a:lnTo>
                  <a:lnTo>
                    <a:pt x="175513" y="250466"/>
                  </a:lnTo>
                  <a:close/>
                  <a:moveTo>
                    <a:pt x="255807" y="243553"/>
                  </a:moveTo>
                  <a:cubicBezTo>
                    <a:pt x="256632" y="243493"/>
                    <a:pt x="257351" y="244107"/>
                    <a:pt x="257421" y="244931"/>
                  </a:cubicBezTo>
                  <a:lnTo>
                    <a:pt x="254194" y="244931"/>
                  </a:lnTo>
                  <a:cubicBezTo>
                    <a:pt x="254264" y="244107"/>
                    <a:pt x="254983" y="243493"/>
                    <a:pt x="255807" y="243553"/>
                  </a:cubicBezTo>
                  <a:moveTo>
                    <a:pt x="192797" y="212591"/>
                  </a:moveTo>
                  <a:lnTo>
                    <a:pt x="196605" y="216436"/>
                  </a:lnTo>
                  <a:lnTo>
                    <a:pt x="195491" y="216436"/>
                  </a:lnTo>
                  <a:lnTo>
                    <a:pt x="192660" y="213874"/>
                  </a:lnTo>
                  <a:lnTo>
                    <a:pt x="189829" y="216436"/>
                  </a:lnTo>
                  <a:lnTo>
                    <a:pt x="189013" y="216436"/>
                  </a:lnTo>
                  <a:close/>
                  <a:moveTo>
                    <a:pt x="195289" y="216436"/>
                  </a:moveTo>
                  <a:lnTo>
                    <a:pt x="190009" y="216436"/>
                  </a:lnTo>
                  <a:lnTo>
                    <a:pt x="192651" y="214511"/>
                  </a:lnTo>
                  <a:close/>
                  <a:moveTo>
                    <a:pt x="190377" y="219687"/>
                  </a:moveTo>
                  <a:lnTo>
                    <a:pt x="190377" y="218309"/>
                  </a:lnTo>
                  <a:cubicBezTo>
                    <a:pt x="190377" y="216615"/>
                    <a:pt x="192679" y="217366"/>
                    <a:pt x="194000" y="217215"/>
                  </a:cubicBezTo>
                  <a:cubicBezTo>
                    <a:pt x="195128" y="217215"/>
                    <a:pt x="194906" y="218923"/>
                    <a:pt x="194916" y="219687"/>
                  </a:cubicBezTo>
                  <a:lnTo>
                    <a:pt x="196331" y="223122"/>
                  </a:lnTo>
                  <a:cubicBezTo>
                    <a:pt x="196581" y="223750"/>
                    <a:pt x="196058" y="224118"/>
                    <a:pt x="195524" y="224005"/>
                  </a:cubicBezTo>
                  <a:cubicBezTo>
                    <a:pt x="194548" y="224127"/>
                    <a:pt x="193939" y="225033"/>
                    <a:pt x="192778" y="224915"/>
                  </a:cubicBezTo>
                  <a:cubicBezTo>
                    <a:pt x="191613" y="225033"/>
                    <a:pt x="191009" y="224127"/>
                    <a:pt x="190032" y="224005"/>
                  </a:cubicBezTo>
                  <a:cubicBezTo>
                    <a:pt x="189419" y="224052"/>
                    <a:pt x="188617" y="224028"/>
                    <a:pt x="188900" y="223122"/>
                  </a:cubicBezTo>
                  <a:lnTo>
                    <a:pt x="190362" y="219687"/>
                  </a:lnTo>
                  <a:moveTo>
                    <a:pt x="182596" y="224005"/>
                  </a:moveTo>
                  <a:cubicBezTo>
                    <a:pt x="181421" y="223882"/>
                    <a:pt x="180779" y="225047"/>
                    <a:pt x="179482" y="224910"/>
                  </a:cubicBezTo>
                  <a:cubicBezTo>
                    <a:pt x="178316" y="225028"/>
                    <a:pt x="177712" y="224127"/>
                    <a:pt x="176736" y="224000"/>
                  </a:cubicBezTo>
                  <a:cubicBezTo>
                    <a:pt x="176122" y="224047"/>
                    <a:pt x="175320" y="224023"/>
                    <a:pt x="175603" y="223117"/>
                  </a:cubicBezTo>
                  <a:lnTo>
                    <a:pt x="177066" y="219682"/>
                  </a:lnTo>
                  <a:lnTo>
                    <a:pt x="177066" y="218305"/>
                  </a:lnTo>
                  <a:cubicBezTo>
                    <a:pt x="177066" y="216611"/>
                    <a:pt x="179364" y="217361"/>
                    <a:pt x="180690" y="217210"/>
                  </a:cubicBezTo>
                  <a:cubicBezTo>
                    <a:pt x="181243" y="217262"/>
                    <a:pt x="181651" y="217751"/>
                    <a:pt x="181605" y="218305"/>
                  </a:cubicBezTo>
                  <a:lnTo>
                    <a:pt x="181605" y="219682"/>
                  </a:lnTo>
                  <a:lnTo>
                    <a:pt x="183021" y="223117"/>
                  </a:lnTo>
                  <a:cubicBezTo>
                    <a:pt x="183180" y="223410"/>
                    <a:pt x="183073" y="223777"/>
                    <a:pt x="182781" y="223937"/>
                  </a:cubicBezTo>
                  <a:cubicBezTo>
                    <a:pt x="182719" y="223971"/>
                    <a:pt x="182652" y="223994"/>
                    <a:pt x="182582" y="224005"/>
                  </a:cubicBezTo>
                  <a:moveTo>
                    <a:pt x="205461" y="243147"/>
                  </a:moveTo>
                  <a:cubicBezTo>
                    <a:pt x="205290" y="245673"/>
                    <a:pt x="205358" y="248208"/>
                    <a:pt x="205664" y="250720"/>
                  </a:cubicBezTo>
                  <a:cubicBezTo>
                    <a:pt x="205664" y="242557"/>
                    <a:pt x="206419" y="243246"/>
                    <a:pt x="206419" y="243246"/>
                  </a:cubicBezTo>
                  <a:cubicBezTo>
                    <a:pt x="206419" y="241656"/>
                    <a:pt x="205476" y="240415"/>
                    <a:pt x="205476" y="243147"/>
                  </a:cubicBezTo>
                  <a:moveTo>
                    <a:pt x="202295" y="240788"/>
                  </a:moveTo>
                  <a:cubicBezTo>
                    <a:pt x="202125" y="243315"/>
                    <a:pt x="202193" y="245852"/>
                    <a:pt x="202498" y="248366"/>
                  </a:cubicBezTo>
                  <a:cubicBezTo>
                    <a:pt x="202498" y="240203"/>
                    <a:pt x="203253" y="240892"/>
                    <a:pt x="203253" y="240892"/>
                  </a:cubicBezTo>
                  <a:cubicBezTo>
                    <a:pt x="203253" y="239302"/>
                    <a:pt x="202310" y="238061"/>
                    <a:pt x="202310" y="240793"/>
                  </a:cubicBezTo>
                  <a:moveTo>
                    <a:pt x="458050" y="216257"/>
                  </a:moveTo>
                  <a:lnTo>
                    <a:pt x="454530" y="216257"/>
                  </a:lnTo>
                  <a:lnTo>
                    <a:pt x="454530" y="225694"/>
                  </a:lnTo>
                  <a:lnTo>
                    <a:pt x="458050" y="225694"/>
                  </a:lnTo>
                  <a:close/>
                  <a:moveTo>
                    <a:pt x="355475" y="242071"/>
                  </a:moveTo>
                  <a:lnTo>
                    <a:pt x="356862" y="242071"/>
                  </a:lnTo>
                  <a:lnTo>
                    <a:pt x="356862" y="239915"/>
                  </a:lnTo>
                  <a:lnTo>
                    <a:pt x="355475" y="239915"/>
                  </a:lnTo>
                  <a:close/>
                  <a:moveTo>
                    <a:pt x="454530" y="235853"/>
                  </a:moveTo>
                  <a:lnTo>
                    <a:pt x="458050" y="235853"/>
                  </a:lnTo>
                  <a:lnTo>
                    <a:pt x="458050" y="226416"/>
                  </a:lnTo>
                  <a:lnTo>
                    <a:pt x="454530" y="226416"/>
                  </a:lnTo>
                  <a:close/>
                  <a:moveTo>
                    <a:pt x="453775" y="216210"/>
                  </a:moveTo>
                  <a:lnTo>
                    <a:pt x="450255" y="216210"/>
                  </a:lnTo>
                  <a:lnTo>
                    <a:pt x="450255" y="225647"/>
                  </a:lnTo>
                  <a:lnTo>
                    <a:pt x="453775" y="225647"/>
                  </a:lnTo>
                  <a:close/>
                  <a:moveTo>
                    <a:pt x="94771" y="235871"/>
                  </a:moveTo>
                  <a:lnTo>
                    <a:pt x="98291" y="235871"/>
                  </a:lnTo>
                  <a:lnTo>
                    <a:pt x="98291" y="226435"/>
                  </a:lnTo>
                  <a:lnTo>
                    <a:pt x="94771" y="226435"/>
                  </a:lnTo>
                  <a:close/>
                  <a:moveTo>
                    <a:pt x="90496" y="235871"/>
                  </a:moveTo>
                  <a:lnTo>
                    <a:pt x="94016" y="235871"/>
                  </a:lnTo>
                  <a:lnTo>
                    <a:pt x="94016" y="226435"/>
                  </a:lnTo>
                  <a:lnTo>
                    <a:pt x="90496" y="226435"/>
                  </a:lnTo>
                  <a:close/>
                  <a:moveTo>
                    <a:pt x="94016" y="216229"/>
                  </a:moveTo>
                  <a:lnTo>
                    <a:pt x="90496" y="216229"/>
                  </a:lnTo>
                  <a:lnTo>
                    <a:pt x="90496" y="225665"/>
                  </a:lnTo>
                  <a:lnTo>
                    <a:pt x="94016" y="225665"/>
                  </a:lnTo>
                  <a:close/>
                  <a:moveTo>
                    <a:pt x="450259" y="235871"/>
                  </a:moveTo>
                  <a:lnTo>
                    <a:pt x="453779" y="235871"/>
                  </a:lnTo>
                  <a:lnTo>
                    <a:pt x="453779" y="226435"/>
                  </a:lnTo>
                  <a:lnTo>
                    <a:pt x="450259" y="226435"/>
                  </a:lnTo>
                  <a:close/>
                  <a:moveTo>
                    <a:pt x="371037" y="242071"/>
                  </a:moveTo>
                  <a:lnTo>
                    <a:pt x="372424" y="242071"/>
                  </a:lnTo>
                  <a:lnTo>
                    <a:pt x="372424" y="239915"/>
                  </a:lnTo>
                  <a:lnTo>
                    <a:pt x="371037" y="239915"/>
                  </a:lnTo>
                  <a:close/>
                  <a:moveTo>
                    <a:pt x="369069" y="242071"/>
                  </a:moveTo>
                  <a:lnTo>
                    <a:pt x="370456" y="242071"/>
                  </a:lnTo>
                  <a:lnTo>
                    <a:pt x="370456" y="239915"/>
                  </a:lnTo>
                  <a:lnTo>
                    <a:pt x="369069" y="239915"/>
                  </a:lnTo>
                  <a:close/>
                  <a:moveTo>
                    <a:pt x="421269" y="235853"/>
                  </a:moveTo>
                  <a:lnTo>
                    <a:pt x="424789" y="235853"/>
                  </a:lnTo>
                  <a:lnTo>
                    <a:pt x="424789" y="226416"/>
                  </a:lnTo>
                  <a:lnTo>
                    <a:pt x="421269" y="226416"/>
                  </a:lnTo>
                  <a:close/>
                  <a:moveTo>
                    <a:pt x="372424" y="237301"/>
                  </a:moveTo>
                  <a:cubicBezTo>
                    <a:pt x="372896" y="237278"/>
                    <a:pt x="372896" y="237447"/>
                    <a:pt x="372863" y="236905"/>
                  </a:cubicBezTo>
                  <a:lnTo>
                    <a:pt x="368616" y="236905"/>
                  </a:lnTo>
                  <a:lnTo>
                    <a:pt x="368616" y="237301"/>
                  </a:lnTo>
                  <a:lnTo>
                    <a:pt x="369055" y="237301"/>
                  </a:lnTo>
                  <a:lnTo>
                    <a:pt x="369055" y="239457"/>
                  </a:lnTo>
                  <a:lnTo>
                    <a:pt x="370442" y="239457"/>
                  </a:lnTo>
                  <a:lnTo>
                    <a:pt x="370442" y="237301"/>
                  </a:lnTo>
                  <a:lnTo>
                    <a:pt x="371023" y="237301"/>
                  </a:lnTo>
                  <a:lnTo>
                    <a:pt x="371023" y="239457"/>
                  </a:lnTo>
                  <a:lnTo>
                    <a:pt x="372410" y="239457"/>
                  </a:lnTo>
                  <a:close/>
                  <a:moveTo>
                    <a:pt x="424799" y="216210"/>
                  </a:moveTo>
                  <a:lnTo>
                    <a:pt x="421279" y="216210"/>
                  </a:lnTo>
                  <a:lnTo>
                    <a:pt x="421279" y="225647"/>
                  </a:lnTo>
                  <a:lnTo>
                    <a:pt x="424799" y="225647"/>
                  </a:lnTo>
                  <a:close/>
                  <a:moveTo>
                    <a:pt x="429074" y="216210"/>
                  </a:moveTo>
                  <a:lnTo>
                    <a:pt x="425554" y="216210"/>
                  </a:lnTo>
                  <a:lnTo>
                    <a:pt x="425554" y="225647"/>
                  </a:lnTo>
                  <a:lnTo>
                    <a:pt x="429074" y="225647"/>
                  </a:lnTo>
                  <a:close/>
                  <a:moveTo>
                    <a:pt x="425554" y="235853"/>
                  </a:moveTo>
                  <a:lnTo>
                    <a:pt x="429074" y="235853"/>
                  </a:lnTo>
                  <a:lnTo>
                    <a:pt x="429074" y="226416"/>
                  </a:lnTo>
                  <a:lnTo>
                    <a:pt x="425554" y="226416"/>
                  </a:lnTo>
                  <a:close/>
                  <a:moveTo>
                    <a:pt x="342849" y="250725"/>
                  </a:moveTo>
                  <a:cubicBezTo>
                    <a:pt x="343155" y="248213"/>
                    <a:pt x="343223" y="245677"/>
                    <a:pt x="343052" y="243152"/>
                  </a:cubicBezTo>
                  <a:cubicBezTo>
                    <a:pt x="343052" y="240401"/>
                    <a:pt x="342108" y="241661"/>
                    <a:pt x="342108" y="243251"/>
                  </a:cubicBezTo>
                  <a:cubicBezTo>
                    <a:pt x="342108" y="243251"/>
                    <a:pt x="342863" y="242562"/>
                    <a:pt x="342863" y="250725"/>
                  </a:cubicBezTo>
                  <a:moveTo>
                    <a:pt x="243884" y="258860"/>
                  </a:moveTo>
                  <a:cubicBezTo>
                    <a:pt x="243884" y="260648"/>
                    <a:pt x="241874" y="260719"/>
                    <a:pt x="241874" y="258831"/>
                  </a:cubicBezTo>
                  <a:cubicBezTo>
                    <a:pt x="241874" y="257156"/>
                    <a:pt x="239269" y="261021"/>
                    <a:pt x="239269" y="261021"/>
                  </a:cubicBezTo>
                  <a:lnTo>
                    <a:pt x="246385" y="261021"/>
                  </a:lnTo>
                  <a:cubicBezTo>
                    <a:pt x="246385" y="261021"/>
                    <a:pt x="243884" y="257109"/>
                    <a:pt x="243884" y="258860"/>
                  </a:cubicBezTo>
                  <a:moveTo>
                    <a:pt x="233409" y="258860"/>
                  </a:moveTo>
                  <a:cubicBezTo>
                    <a:pt x="233409" y="260648"/>
                    <a:pt x="231399" y="260719"/>
                    <a:pt x="231399" y="258831"/>
                  </a:cubicBezTo>
                  <a:cubicBezTo>
                    <a:pt x="231399" y="257156"/>
                    <a:pt x="228794" y="261021"/>
                    <a:pt x="228794" y="261021"/>
                  </a:cubicBezTo>
                  <a:lnTo>
                    <a:pt x="235933" y="261021"/>
                  </a:lnTo>
                  <a:cubicBezTo>
                    <a:pt x="235933" y="261021"/>
                    <a:pt x="233432" y="257109"/>
                    <a:pt x="233432" y="258860"/>
                  </a:cubicBezTo>
                  <a:moveTo>
                    <a:pt x="258289" y="257345"/>
                  </a:moveTo>
                  <a:lnTo>
                    <a:pt x="251924" y="257345"/>
                  </a:lnTo>
                  <a:lnTo>
                    <a:pt x="251924" y="257699"/>
                  </a:lnTo>
                  <a:lnTo>
                    <a:pt x="258270" y="257699"/>
                  </a:lnTo>
                  <a:close/>
                  <a:moveTo>
                    <a:pt x="253316" y="260799"/>
                  </a:moveTo>
                  <a:cubicBezTo>
                    <a:pt x="254260" y="260799"/>
                    <a:pt x="254326" y="258558"/>
                    <a:pt x="255227" y="258558"/>
                  </a:cubicBezTo>
                  <a:cubicBezTo>
                    <a:pt x="256128" y="258558"/>
                    <a:pt x="256171" y="260799"/>
                    <a:pt x="257138" y="260799"/>
                  </a:cubicBezTo>
                  <a:cubicBezTo>
                    <a:pt x="257997" y="260799"/>
                    <a:pt x="258327" y="258006"/>
                    <a:pt x="258327" y="258006"/>
                  </a:cubicBezTo>
                  <a:lnTo>
                    <a:pt x="251863" y="258006"/>
                  </a:lnTo>
                  <a:cubicBezTo>
                    <a:pt x="251863" y="258006"/>
                    <a:pt x="252391" y="260799"/>
                    <a:pt x="253316" y="260799"/>
                  </a:cubicBezTo>
                  <a:moveTo>
                    <a:pt x="253123" y="272543"/>
                  </a:moveTo>
                  <a:lnTo>
                    <a:pt x="256794" y="272543"/>
                  </a:lnTo>
                  <a:lnTo>
                    <a:pt x="256794" y="272317"/>
                  </a:lnTo>
                  <a:lnTo>
                    <a:pt x="253123" y="272317"/>
                  </a:lnTo>
                  <a:close/>
                  <a:moveTo>
                    <a:pt x="265457" y="264361"/>
                  </a:moveTo>
                  <a:lnTo>
                    <a:pt x="261682" y="264361"/>
                  </a:lnTo>
                  <a:lnTo>
                    <a:pt x="261682" y="272491"/>
                  </a:lnTo>
                  <a:lnTo>
                    <a:pt x="265457" y="272491"/>
                  </a:lnTo>
                  <a:close/>
                  <a:moveTo>
                    <a:pt x="244809" y="264361"/>
                  </a:moveTo>
                  <a:lnTo>
                    <a:pt x="241034" y="264361"/>
                  </a:lnTo>
                  <a:lnTo>
                    <a:pt x="241034" y="272491"/>
                  </a:lnTo>
                  <a:lnTo>
                    <a:pt x="244809" y="272491"/>
                  </a:lnTo>
                  <a:close/>
                  <a:moveTo>
                    <a:pt x="223863" y="264361"/>
                  </a:moveTo>
                  <a:lnTo>
                    <a:pt x="220089" y="264361"/>
                  </a:lnTo>
                  <a:lnTo>
                    <a:pt x="220089" y="272491"/>
                  </a:lnTo>
                  <a:lnTo>
                    <a:pt x="223863" y="272491"/>
                  </a:lnTo>
                  <a:close/>
                  <a:moveTo>
                    <a:pt x="201191" y="258053"/>
                  </a:moveTo>
                  <a:lnTo>
                    <a:pt x="202508" y="258053"/>
                  </a:lnTo>
                  <a:cubicBezTo>
                    <a:pt x="202422" y="257373"/>
                    <a:pt x="202905" y="256752"/>
                    <a:pt x="203584" y="256667"/>
                  </a:cubicBezTo>
                  <a:cubicBezTo>
                    <a:pt x="203683" y="256655"/>
                    <a:pt x="203782" y="256654"/>
                    <a:pt x="203881" y="256666"/>
                  </a:cubicBezTo>
                  <a:cubicBezTo>
                    <a:pt x="201838" y="256165"/>
                    <a:pt x="201191" y="256854"/>
                    <a:pt x="201191" y="258053"/>
                  </a:cubicBezTo>
                  <a:moveTo>
                    <a:pt x="190136" y="253278"/>
                  </a:moveTo>
                  <a:cubicBezTo>
                    <a:pt x="189965" y="253279"/>
                    <a:pt x="189795" y="253293"/>
                    <a:pt x="189626" y="253320"/>
                  </a:cubicBezTo>
                  <a:cubicBezTo>
                    <a:pt x="190772" y="253511"/>
                    <a:pt x="191708" y="254339"/>
                    <a:pt x="192037" y="255453"/>
                  </a:cubicBezTo>
                  <a:lnTo>
                    <a:pt x="192882" y="255453"/>
                  </a:lnTo>
                  <a:cubicBezTo>
                    <a:pt x="192710" y="254104"/>
                    <a:pt x="191493" y="253139"/>
                    <a:pt x="190141" y="253278"/>
                  </a:cubicBezTo>
                  <a:moveTo>
                    <a:pt x="213398" y="264361"/>
                  </a:moveTo>
                  <a:lnTo>
                    <a:pt x="209623" y="264361"/>
                  </a:lnTo>
                  <a:lnTo>
                    <a:pt x="209623" y="272491"/>
                  </a:lnTo>
                  <a:lnTo>
                    <a:pt x="213398" y="272491"/>
                  </a:lnTo>
                  <a:close/>
                  <a:moveTo>
                    <a:pt x="264565" y="258864"/>
                  </a:moveTo>
                  <a:cubicBezTo>
                    <a:pt x="264565" y="260653"/>
                    <a:pt x="262555" y="260723"/>
                    <a:pt x="262555" y="258836"/>
                  </a:cubicBezTo>
                  <a:cubicBezTo>
                    <a:pt x="262555" y="257161"/>
                    <a:pt x="259950" y="261025"/>
                    <a:pt x="259950" y="261025"/>
                  </a:cubicBezTo>
                  <a:lnTo>
                    <a:pt x="267066" y="261025"/>
                  </a:lnTo>
                  <a:cubicBezTo>
                    <a:pt x="267066" y="261025"/>
                    <a:pt x="264565" y="257114"/>
                    <a:pt x="264565" y="258864"/>
                  </a:cubicBezTo>
                  <a:moveTo>
                    <a:pt x="222972" y="258864"/>
                  </a:moveTo>
                  <a:cubicBezTo>
                    <a:pt x="222972" y="260653"/>
                    <a:pt x="220962" y="260723"/>
                    <a:pt x="220962" y="258836"/>
                  </a:cubicBezTo>
                  <a:cubicBezTo>
                    <a:pt x="220962" y="257161"/>
                    <a:pt x="218357" y="261025"/>
                    <a:pt x="218357" y="261025"/>
                  </a:cubicBezTo>
                  <a:lnTo>
                    <a:pt x="225472" y="261025"/>
                  </a:lnTo>
                  <a:cubicBezTo>
                    <a:pt x="225472" y="261025"/>
                    <a:pt x="222972" y="257114"/>
                    <a:pt x="222972" y="258864"/>
                  </a:cubicBezTo>
                  <a:moveTo>
                    <a:pt x="234348" y="264361"/>
                  </a:moveTo>
                  <a:lnTo>
                    <a:pt x="230573" y="264361"/>
                  </a:lnTo>
                  <a:lnTo>
                    <a:pt x="230573" y="272491"/>
                  </a:lnTo>
                  <a:lnTo>
                    <a:pt x="234348" y="272491"/>
                  </a:lnTo>
                  <a:close/>
                  <a:moveTo>
                    <a:pt x="212497" y="258864"/>
                  </a:moveTo>
                  <a:cubicBezTo>
                    <a:pt x="212497" y="260653"/>
                    <a:pt x="210491" y="260723"/>
                    <a:pt x="210491" y="258836"/>
                  </a:cubicBezTo>
                  <a:cubicBezTo>
                    <a:pt x="210491" y="257161"/>
                    <a:pt x="207887" y="261025"/>
                    <a:pt x="207887" y="261025"/>
                  </a:cubicBezTo>
                  <a:lnTo>
                    <a:pt x="215002" y="261025"/>
                  </a:lnTo>
                  <a:cubicBezTo>
                    <a:pt x="215002" y="261025"/>
                    <a:pt x="212501" y="257114"/>
                    <a:pt x="212501" y="258864"/>
                  </a:cubicBezTo>
                  <a:moveTo>
                    <a:pt x="338125" y="258836"/>
                  </a:moveTo>
                  <a:cubicBezTo>
                    <a:pt x="338125" y="260723"/>
                    <a:pt x="336115" y="260653"/>
                    <a:pt x="336115" y="258864"/>
                  </a:cubicBezTo>
                  <a:cubicBezTo>
                    <a:pt x="336115" y="257076"/>
                    <a:pt x="333615" y="261025"/>
                    <a:pt x="333615" y="261025"/>
                  </a:cubicBezTo>
                  <a:lnTo>
                    <a:pt x="340683" y="261025"/>
                  </a:lnTo>
                  <a:cubicBezTo>
                    <a:pt x="340683" y="261025"/>
                    <a:pt x="338078" y="257156"/>
                    <a:pt x="338078" y="258836"/>
                  </a:cubicBezTo>
                  <a:moveTo>
                    <a:pt x="324697" y="272491"/>
                  </a:moveTo>
                  <a:lnTo>
                    <a:pt x="328472" y="272491"/>
                  </a:lnTo>
                  <a:lnTo>
                    <a:pt x="328472" y="264361"/>
                  </a:lnTo>
                  <a:lnTo>
                    <a:pt x="324697" y="264361"/>
                  </a:lnTo>
                  <a:close/>
                  <a:moveTo>
                    <a:pt x="317147" y="258836"/>
                  </a:moveTo>
                  <a:cubicBezTo>
                    <a:pt x="317147" y="260723"/>
                    <a:pt x="315142" y="260653"/>
                    <a:pt x="315142" y="258864"/>
                  </a:cubicBezTo>
                  <a:cubicBezTo>
                    <a:pt x="315142" y="257076"/>
                    <a:pt x="312641" y="261025"/>
                    <a:pt x="312641" y="261025"/>
                  </a:cubicBezTo>
                  <a:lnTo>
                    <a:pt x="319757" y="261025"/>
                  </a:lnTo>
                  <a:cubicBezTo>
                    <a:pt x="319757" y="261025"/>
                    <a:pt x="317152" y="257156"/>
                    <a:pt x="317152" y="258836"/>
                  </a:cubicBezTo>
                  <a:moveTo>
                    <a:pt x="327627" y="258836"/>
                  </a:moveTo>
                  <a:cubicBezTo>
                    <a:pt x="327627" y="260723"/>
                    <a:pt x="325617" y="260653"/>
                    <a:pt x="325617" y="258864"/>
                  </a:cubicBezTo>
                  <a:cubicBezTo>
                    <a:pt x="325617" y="257076"/>
                    <a:pt x="323116" y="261025"/>
                    <a:pt x="323116" y="261025"/>
                  </a:cubicBezTo>
                  <a:lnTo>
                    <a:pt x="330232" y="261025"/>
                  </a:lnTo>
                  <a:cubicBezTo>
                    <a:pt x="330232" y="261025"/>
                    <a:pt x="327627" y="257156"/>
                    <a:pt x="327627" y="258836"/>
                  </a:cubicBezTo>
                  <a:moveTo>
                    <a:pt x="335176" y="272491"/>
                  </a:moveTo>
                  <a:lnTo>
                    <a:pt x="338951" y="272491"/>
                  </a:lnTo>
                  <a:lnTo>
                    <a:pt x="338951" y="264361"/>
                  </a:lnTo>
                  <a:lnTo>
                    <a:pt x="335176" y="264361"/>
                  </a:lnTo>
                  <a:close/>
                  <a:moveTo>
                    <a:pt x="345784" y="261719"/>
                  </a:moveTo>
                  <a:cubicBezTo>
                    <a:pt x="345784" y="261719"/>
                    <a:pt x="346911" y="261025"/>
                    <a:pt x="346911" y="269193"/>
                  </a:cubicBezTo>
                  <a:lnTo>
                    <a:pt x="347213" y="269193"/>
                  </a:lnTo>
                  <a:lnTo>
                    <a:pt x="347213" y="261615"/>
                  </a:lnTo>
                  <a:cubicBezTo>
                    <a:pt x="347213" y="258860"/>
                    <a:pt x="345798" y="260124"/>
                    <a:pt x="345798" y="261719"/>
                  </a:cubicBezTo>
                  <a:moveTo>
                    <a:pt x="274285" y="260686"/>
                  </a:moveTo>
                  <a:lnTo>
                    <a:pt x="280537" y="260266"/>
                  </a:lnTo>
                  <a:lnTo>
                    <a:pt x="268019" y="260266"/>
                  </a:lnTo>
                  <a:close/>
                  <a:moveTo>
                    <a:pt x="314241" y="272482"/>
                  </a:moveTo>
                  <a:lnTo>
                    <a:pt x="318015" y="272482"/>
                  </a:lnTo>
                  <a:lnTo>
                    <a:pt x="318015" y="264361"/>
                  </a:lnTo>
                  <a:lnTo>
                    <a:pt x="314241" y="264361"/>
                  </a:lnTo>
                  <a:close/>
                  <a:moveTo>
                    <a:pt x="344698" y="256656"/>
                  </a:moveTo>
                  <a:cubicBezTo>
                    <a:pt x="345379" y="256578"/>
                    <a:pt x="345994" y="257066"/>
                    <a:pt x="346073" y="257747"/>
                  </a:cubicBezTo>
                  <a:cubicBezTo>
                    <a:pt x="346084" y="257846"/>
                    <a:pt x="346084" y="257945"/>
                    <a:pt x="346071" y="258043"/>
                  </a:cubicBezTo>
                  <a:lnTo>
                    <a:pt x="347393" y="258043"/>
                  </a:lnTo>
                  <a:cubicBezTo>
                    <a:pt x="347393" y="256845"/>
                    <a:pt x="346746" y="256156"/>
                    <a:pt x="344703" y="256656"/>
                  </a:cubicBezTo>
                  <a:moveTo>
                    <a:pt x="296636" y="257340"/>
                  </a:moveTo>
                  <a:lnTo>
                    <a:pt x="290276" y="257340"/>
                  </a:lnTo>
                  <a:lnTo>
                    <a:pt x="290276" y="257694"/>
                  </a:lnTo>
                  <a:lnTo>
                    <a:pt x="296622" y="257694"/>
                  </a:lnTo>
                  <a:close/>
                  <a:moveTo>
                    <a:pt x="286034" y="258827"/>
                  </a:moveTo>
                  <a:cubicBezTo>
                    <a:pt x="286034" y="260714"/>
                    <a:pt x="284024" y="260643"/>
                    <a:pt x="284024" y="258855"/>
                  </a:cubicBezTo>
                  <a:cubicBezTo>
                    <a:pt x="284024" y="257067"/>
                    <a:pt x="281523" y="261016"/>
                    <a:pt x="281523" y="261016"/>
                  </a:cubicBezTo>
                  <a:lnTo>
                    <a:pt x="288638" y="261016"/>
                  </a:lnTo>
                  <a:cubicBezTo>
                    <a:pt x="288638" y="261016"/>
                    <a:pt x="286034" y="257147"/>
                    <a:pt x="286034" y="258827"/>
                  </a:cubicBezTo>
                  <a:moveTo>
                    <a:pt x="283118" y="272487"/>
                  </a:moveTo>
                  <a:lnTo>
                    <a:pt x="286893" y="272487"/>
                  </a:lnTo>
                  <a:lnTo>
                    <a:pt x="286893" y="264361"/>
                  </a:lnTo>
                  <a:lnTo>
                    <a:pt x="283118" y="264361"/>
                  </a:lnTo>
                  <a:close/>
                  <a:moveTo>
                    <a:pt x="291436" y="260794"/>
                  </a:moveTo>
                  <a:cubicBezTo>
                    <a:pt x="292423" y="260794"/>
                    <a:pt x="292446" y="258553"/>
                    <a:pt x="293324" y="258553"/>
                  </a:cubicBezTo>
                  <a:cubicBezTo>
                    <a:pt x="294201" y="258553"/>
                    <a:pt x="294315" y="260794"/>
                    <a:pt x="295235" y="260794"/>
                  </a:cubicBezTo>
                  <a:cubicBezTo>
                    <a:pt x="296155" y="260794"/>
                    <a:pt x="296688" y="258001"/>
                    <a:pt x="296688" y="258001"/>
                  </a:cubicBezTo>
                  <a:lnTo>
                    <a:pt x="290224" y="258001"/>
                  </a:lnTo>
                  <a:cubicBezTo>
                    <a:pt x="290224" y="258001"/>
                    <a:pt x="290554" y="260794"/>
                    <a:pt x="291413" y="260794"/>
                  </a:cubicBezTo>
                  <a:moveTo>
                    <a:pt x="303742" y="272487"/>
                  </a:moveTo>
                  <a:lnTo>
                    <a:pt x="307517" y="272487"/>
                  </a:lnTo>
                  <a:lnTo>
                    <a:pt x="307517" y="264361"/>
                  </a:lnTo>
                  <a:lnTo>
                    <a:pt x="303742" y="264361"/>
                  </a:lnTo>
                  <a:close/>
                  <a:moveTo>
                    <a:pt x="291757" y="272539"/>
                  </a:moveTo>
                  <a:lnTo>
                    <a:pt x="295428" y="272539"/>
                  </a:lnTo>
                  <a:lnTo>
                    <a:pt x="295428" y="272317"/>
                  </a:lnTo>
                  <a:lnTo>
                    <a:pt x="291757" y="272317"/>
                  </a:lnTo>
                  <a:close/>
                  <a:moveTo>
                    <a:pt x="306649" y="258831"/>
                  </a:moveTo>
                  <a:cubicBezTo>
                    <a:pt x="306649" y="260719"/>
                    <a:pt x="304639" y="260648"/>
                    <a:pt x="304639" y="258860"/>
                  </a:cubicBezTo>
                  <a:cubicBezTo>
                    <a:pt x="304639" y="257071"/>
                    <a:pt x="302138" y="261021"/>
                    <a:pt x="302138" y="261021"/>
                  </a:cubicBezTo>
                  <a:lnTo>
                    <a:pt x="309253" y="261021"/>
                  </a:lnTo>
                  <a:cubicBezTo>
                    <a:pt x="309253" y="261021"/>
                    <a:pt x="306649" y="257152"/>
                    <a:pt x="306649" y="258831"/>
                  </a:cubicBezTo>
                  <a:moveTo>
                    <a:pt x="201309" y="261615"/>
                  </a:moveTo>
                  <a:lnTo>
                    <a:pt x="201309" y="269188"/>
                  </a:lnTo>
                  <a:lnTo>
                    <a:pt x="201611" y="269188"/>
                  </a:lnTo>
                  <a:cubicBezTo>
                    <a:pt x="201611" y="261025"/>
                    <a:pt x="202734" y="261714"/>
                    <a:pt x="202734" y="261714"/>
                  </a:cubicBezTo>
                  <a:cubicBezTo>
                    <a:pt x="202734" y="260124"/>
                    <a:pt x="201319" y="258860"/>
                    <a:pt x="201319" y="261611"/>
                  </a:cubicBezTo>
                  <a:moveTo>
                    <a:pt x="16370" y="208613"/>
                  </a:moveTo>
                  <a:cubicBezTo>
                    <a:pt x="16720" y="209197"/>
                    <a:pt x="17359" y="209547"/>
                    <a:pt x="18040" y="209528"/>
                  </a:cubicBezTo>
                  <a:cubicBezTo>
                    <a:pt x="16503" y="206279"/>
                    <a:pt x="15359" y="202857"/>
                    <a:pt x="14633" y="199336"/>
                  </a:cubicBezTo>
                  <a:cubicBezTo>
                    <a:pt x="12076" y="187984"/>
                    <a:pt x="14775" y="176216"/>
                    <a:pt x="14718" y="164774"/>
                  </a:cubicBezTo>
                  <a:cubicBezTo>
                    <a:pt x="15454" y="179594"/>
                    <a:pt x="12099" y="195331"/>
                    <a:pt x="18493" y="209340"/>
                  </a:cubicBezTo>
                  <a:lnTo>
                    <a:pt x="18304" y="209509"/>
                  </a:lnTo>
                  <a:cubicBezTo>
                    <a:pt x="19123" y="209252"/>
                    <a:pt x="19764" y="208611"/>
                    <a:pt x="20022" y="207792"/>
                  </a:cubicBezTo>
                  <a:cubicBezTo>
                    <a:pt x="28144" y="190481"/>
                    <a:pt x="25790" y="170066"/>
                    <a:pt x="13940" y="155059"/>
                  </a:cubicBezTo>
                  <a:cubicBezTo>
                    <a:pt x="7367" y="167761"/>
                    <a:pt x="3172" y="190919"/>
                    <a:pt x="16370" y="208613"/>
                  </a:cubicBezTo>
                  <a:moveTo>
                    <a:pt x="28685" y="227959"/>
                  </a:moveTo>
                  <a:cubicBezTo>
                    <a:pt x="26865" y="234284"/>
                    <a:pt x="23425" y="240024"/>
                    <a:pt x="18705" y="244610"/>
                  </a:cubicBezTo>
                  <a:cubicBezTo>
                    <a:pt x="19236" y="244947"/>
                    <a:pt x="19915" y="244947"/>
                    <a:pt x="20446" y="244610"/>
                  </a:cubicBezTo>
                  <a:cubicBezTo>
                    <a:pt x="26774" y="240787"/>
                    <a:pt x="31737" y="235068"/>
                    <a:pt x="34630" y="228265"/>
                  </a:cubicBezTo>
                  <a:cubicBezTo>
                    <a:pt x="37855" y="218970"/>
                    <a:pt x="38773" y="209031"/>
                    <a:pt x="37305" y="199303"/>
                  </a:cubicBezTo>
                  <a:cubicBezTo>
                    <a:pt x="22834" y="205791"/>
                    <a:pt x="15317" y="223127"/>
                    <a:pt x="17412" y="242199"/>
                  </a:cubicBezTo>
                  <a:cubicBezTo>
                    <a:pt x="17440" y="243075"/>
                    <a:pt x="17823" y="243901"/>
                    <a:pt x="18474" y="244487"/>
                  </a:cubicBezTo>
                  <a:cubicBezTo>
                    <a:pt x="22650" y="239462"/>
                    <a:pt x="25850" y="233701"/>
                    <a:pt x="27911" y="227501"/>
                  </a:cubicBezTo>
                  <a:cubicBezTo>
                    <a:pt x="30176" y="221032"/>
                    <a:pt x="31171" y="213648"/>
                    <a:pt x="33922" y="207367"/>
                  </a:cubicBezTo>
                  <a:cubicBezTo>
                    <a:pt x="31671" y="213973"/>
                    <a:pt x="30850" y="221296"/>
                    <a:pt x="28656" y="227973"/>
                  </a:cubicBezTo>
                  <a:moveTo>
                    <a:pt x="90973" y="62119"/>
                  </a:moveTo>
                  <a:cubicBezTo>
                    <a:pt x="104468" y="59005"/>
                    <a:pt x="112937" y="46614"/>
                    <a:pt x="123346" y="38527"/>
                  </a:cubicBezTo>
                  <a:cubicBezTo>
                    <a:pt x="115547" y="45317"/>
                    <a:pt x="109130" y="54725"/>
                    <a:pt x="99754" y="59534"/>
                  </a:cubicBezTo>
                  <a:cubicBezTo>
                    <a:pt x="98277" y="61143"/>
                    <a:pt x="87849" y="62657"/>
                    <a:pt x="92530" y="63591"/>
                  </a:cubicBezTo>
                  <a:cubicBezTo>
                    <a:pt x="113088" y="64818"/>
                    <a:pt x="126446" y="43698"/>
                    <a:pt x="130367" y="33341"/>
                  </a:cubicBezTo>
                  <a:cubicBezTo>
                    <a:pt x="122064" y="32426"/>
                    <a:pt x="113719" y="34659"/>
                    <a:pt x="106983" y="39598"/>
                  </a:cubicBezTo>
                  <a:cubicBezTo>
                    <a:pt x="100283" y="45076"/>
                    <a:pt x="94902" y="51991"/>
                    <a:pt x="91237" y="59831"/>
                  </a:cubicBezTo>
                  <a:cubicBezTo>
                    <a:pt x="90666" y="60468"/>
                    <a:pt x="90846" y="63072"/>
                    <a:pt x="90954" y="62138"/>
                  </a:cubicBezTo>
                  <a:moveTo>
                    <a:pt x="15747" y="287741"/>
                  </a:moveTo>
                  <a:cubicBezTo>
                    <a:pt x="16308" y="288187"/>
                    <a:pt x="17076" y="288270"/>
                    <a:pt x="17719" y="287954"/>
                  </a:cubicBezTo>
                  <a:cubicBezTo>
                    <a:pt x="15413" y="285291"/>
                    <a:pt x="13506" y="282308"/>
                    <a:pt x="12057" y="279097"/>
                  </a:cubicBezTo>
                  <a:cubicBezTo>
                    <a:pt x="6966" y="268353"/>
                    <a:pt x="7645" y="255571"/>
                    <a:pt x="5300" y="244124"/>
                  </a:cubicBezTo>
                  <a:cubicBezTo>
                    <a:pt x="9075" y="258572"/>
                    <a:pt x="8244" y="275464"/>
                    <a:pt x="18181" y="287576"/>
                  </a:cubicBezTo>
                  <a:lnTo>
                    <a:pt x="17993" y="287840"/>
                  </a:lnTo>
                  <a:cubicBezTo>
                    <a:pt x="18806" y="287254"/>
                    <a:pt x="19348" y="286364"/>
                    <a:pt x="19498" y="285373"/>
                  </a:cubicBezTo>
                  <a:cubicBezTo>
                    <a:pt x="24334" y="263937"/>
                    <a:pt x="18163" y="243747"/>
                    <a:pt x="2511" y="234640"/>
                  </a:cubicBezTo>
                  <a:cubicBezTo>
                    <a:pt x="-1193" y="247517"/>
                    <a:pt x="-3472" y="274105"/>
                    <a:pt x="15723" y="287751"/>
                  </a:cubicBezTo>
                  <a:moveTo>
                    <a:pt x="143121" y="459413"/>
                  </a:moveTo>
                  <a:cubicBezTo>
                    <a:pt x="143811" y="459632"/>
                    <a:pt x="144563" y="459382"/>
                    <a:pt x="144985" y="458795"/>
                  </a:cubicBezTo>
                  <a:lnTo>
                    <a:pt x="144792" y="458880"/>
                  </a:lnTo>
                  <a:cubicBezTo>
                    <a:pt x="141607" y="445441"/>
                    <a:pt x="130995" y="437349"/>
                    <a:pt x="122912" y="427072"/>
                  </a:cubicBezTo>
                  <a:cubicBezTo>
                    <a:pt x="131877" y="436509"/>
                    <a:pt x="142517" y="444899"/>
                    <a:pt x="145136" y="458554"/>
                  </a:cubicBezTo>
                  <a:cubicBezTo>
                    <a:pt x="145523" y="457878"/>
                    <a:pt x="145673" y="457093"/>
                    <a:pt x="145561" y="456322"/>
                  </a:cubicBezTo>
                  <a:cubicBezTo>
                    <a:pt x="143853" y="437698"/>
                    <a:pt x="133533" y="422821"/>
                    <a:pt x="118118" y="420179"/>
                  </a:cubicBezTo>
                  <a:cubicBezTo>
                    <a:pt x="118434" y="431248"/>
                    <a:pt x="123658" y="454265"/>
                    <a:pt x="143126" y="459413"/>
                  </a:cubicBezTo>
                  <a:moveTo>
                    <a:pt x="107171" y="434287"/>
                  </a:moveTo>
                  <a:cubicBezTo>
                    <a:pt x="98648" y="430389"/>
                    <a:pt x="89093" y="429351"/>
                    <a:pt x="79932" y="431329"/>
                  </a:cubicBezTo>
                  <a:cubicBezTo>
                    <a:pt x="83911" y="440015"/>
                    <a:pt x="90470" y="447264"/>
                    <a:pt x="98716" y="452090"/>
                  </a:cubicBezTo>
                  <a:cubicBezTo>
                    <a:pt x="106123" y="455577"/>
                    <a:pt x="114389" y="456814"/>
                    <a:pt x="122492" y="455647"/>
                  </a:cubicBezTo>
                  <a:cubicBezTo>
                    <a:pt x="128263" y="454109"/>
                    <a:pt x="116047" y="454090"/>
                    <a:pt x="114235" y="452670"/>
                  </a:cubicBezTo>
                  <a:cubicBezTo>
                    <a:pt x="103949" y="449485"/>
                    <a:pt x="96687" y="441091"/>
                    <a:pt x="87878" y="435429"/>
                  </a:cubicBezTo>
                  <a:cubicBezTo>
                    <a:pt x="94167" y="438510"/>
                    <a:pt x="99287" y="443596"/>
                    <a:pt x="105246" y="447187"/>
                  </a:cubicBezTo>
                  <a:cubicBezTo>
                    <a:pt x="111133" y="450774"/>
                    <a:pt x="117662" y="453178"/>
                    <a:pt x="124469" y="454265"/>
                  </a:cubicBezTo>
                  <a:cubicBezTo>
                    <a:pt x="124823" y="453469"/>
                    <a:pt x="124763" y="452550"/>
                    <a:pt x="124309" y="451807"/>
                  </a:cubicBezTo>
                  <a:cubicBezTo>
                    <a:pt x="120353" y="444470"/>
                    <a:pt x="114412" y="438393"/>
                    <a:pt x="107167" y="434273"/>
                  </a:cubicBezTo>
                  <a:moveTo>
                    <a:pt x="76355" y="409322"/>
                  </a:moveTo>
                  <a:cubicBezTo>
                    <a:pt x="62120" y="406750"/>
                    <a:pt x="55070" y="392647"/>
                    <a:pt x="46185" y="382832"/>
                  </a:cubicBezTo>
                  <a:cubicBezTo>
                    <a:pt x="55863" y="391826"/>
                    <a:pt x="62809" y="405391"/>
                    <a:pt x="76582" y="408784"/>
                  </a:cubicBezTo>
                  <a:lnTo>
                    <a:pt x="76539" y="409076"/>
                  </a:lnTo>
                  <a:cubicBezTo>
                    <a:pt x="76985" y="408220"/>
                    <a:pt x="77069" y="407220"/>
                    <a:pt x="76770" y="406302"/>
                  </a:cubicBezTo>
                  <a:cubicBezTo>
                    <a:pt x="74522" y="397945"/>
                    <a:pt x="70077" y="390344"/>
                    <a:pt x="63898" y="384286"/>
                  </a:cubicBezTo>
                  <a:cubicBezTo>
                    <a:pt x="57064" y="378794"/>
                    <a:pt x="48337" y="376226"/>
                    <a:pt x="39617" y="377142"/>
                  </a:cubicBezTo>
                  <a:cubicBezTo>
                    <a:pt x="41703" y="386897"/>
                    <a:pt x="46525" y="395856"/>
                    <a:pt x="53518" y="402971"/>
                  </a:cubicBezTo>
                  <a:cubicBezTo>
                    <a:pt x="59442" y="407833"/>
                    <a:pt x="66899" y="410435"/>
                    <a:pt x="74562" y="410313"/>
                  </a:cubicBezTo>
                  <a:cubicBezTo>
                    <a:pt x="75294" y="410306"/>
                    <a:pt x="75974" y="409936"/>
                    <a:pt x="76379" y="409326"/>
                  </a:cubicBezTo>
                  <a:moveTo>
                    <a:pt x="41698" y="356050"/>
                  </a:moveTo>
                  <a:cubicBezTo>
                    <a:pt x="26920" y="350388"/>
                    <a:pt x="22419" y="333265"/>
                    <a:pt x="14864" y="320898"/>
                  </a:cubicBezTo>
                  <a:cubicBezTo>
                    <a:pt x="23386" y="332567"/>
                    <a:pt x="27944" y="348977"/>
                    <a:pt x="42005" y="355461"/>
                  </a:cubicBezTo>
                  <a:lnTo>
                    <a:pt x="41915" y="355786"/>
                  </a:lnTo>
                  <a:cubicBezTo>
                    <a:pt x="42518" y="354864"/>
                    <a:pt x="42763" y="353753"/>
                    <a:pt x="42604" y="352662"/>
                  </a:cubicBezTo>
                  <a:cubicBezTo>
                    <a:pt x="41691" y="342923"/>
                    <a:pt x="38349" y="333569"/>
                    <a:pt x="32884" y="325456"/>
                  </a:cubicBezTo>
                  <a:cubicBezTo>
                    <a:pt x="27013" y="318183"/>
                    <a:pt x="18312" y="313766"/>
                    <a:pt x="8976" y="313320"/>
                  </a:cubicBezTo>
                  <a:cubicBezTo>
                    <a:pt x="8976" y="313320"/>
                    <a:pt x="9698" y="332949"/>
                    <a:pt x="19102" y="345066"/>
                  </a:cubicBezTo>
                  <a:cubicBezTo>
                    <a:pt x="24207" y="351461"/>
                    <a:pt x="31549" y="355680"/>
                    <a:pt x="39646" y="356871"/>
                  </a:cubicBezTo>
                  <a:cubicBezTo>
                    <a:pt x="40423" y="356973"/>
                    <a:pt x="41197" y="356660"/>
                    <a:pt x="41684" y="356046"/>
                  </a:cubicBezTo>
                  <a:moveTo>
                    <a:pt x="27736" y="176796"/>
                  </a:moveTo>
                  <a:cubicBezTo>
                    <a:pt x="38471" y="169464"/>
                    <a:pt x="41844" y="155880"/>
                    <a:pt x="48285" y="145277"/>
                  </a:cubicBezTo>
                  <a:cubicBezTo>
                    <a:pt x="42599" y="156323"/>
                    <a:pt x="39282" y="170370"/>
                    <a:pt x="27996" y="177198"/>
                  </a:cubicBezTo>
                  <a:cubicBezTo>
                    <a:pt x="28434" y="177595"/>
                    <a:pt x="29063" y="177703"/>
                    <a:pt x="29609" y="177476"/>
                  </a:cubicBezTo>
                  <a:cubicBezTo>
                    <a:pt x="36093" y="174996"/>
                    <a:pt x="41631" y="170539"/>
                    <a:pt x="45440" y="164736"/>
                  </a:cubicBezTo>
                  <a:cubicBezTo>
                    <a:pt x="49966" y="156677"/>
                    <a:pt x="52466" y="147638"/>
                    <a:pt x="52725" y="138398"/>
                  </a:cubicBezTo>
                  <a:cubicBezTo>
                    <a:pt x="45138" y="140556"/>
                    <a:pt x="38584" y="145380"/>
                    <a:pt x="34267" y="151982"/>
                  </a:cubicBezTo>
                  <a:cubicBezTo>
                    <a:pt x="30227" y="158939"/>
                    <a:pt x="27808" y="166718"/>
                    <a:pt x="27189" y="174739"/>
                  </a:cubicBezTo>
                  <a:cubicBezTo>
                    <a:pt x="27071" y="175554"/>
                    <a:pt x="27289" y="176382"/>
                    <a:pt x="27793" y="177032"/>
                  </a:cubicBezTo>
                  <a:close/>
                  <a:moveTo>
                    <a:pt x="103670" y="167279"/>
                  </a:moveTo>
                  <a:lnTo>
                    <a:pt x="94517" y="167279"/>
                  </a:lnTo>
                  <a:lnTo>
                    <a:pt x="83858" y="180864"/>
                  </a:lnTo>
                  <a:lnTo>
                    <a:pt x="68499" y="192476"/>
                  </a:lnTo>
                  <a:lnTo>
                    <a:pt x="75756" y="192476"/>
                  </a:lnTo>
                  <a:lnTo>
                    <a:pt x="143452" y="192716"/>
                  </a:lnTo>
                  <a:lnTo>
                    <a:pt x="170521" y="219201"/>
                  </a:lnTo>
                  <a:lnTo>
                    <a:pt x="168403" y="219201"/>
                  </a:lnTo>
                  <a:lnTo>
                    <a:pt x="168403" y="218861"/>
                  </a:lnTo>
                  <a:lnTo>
                    <a:pt x="169648" y="218861"/>
                  </a:lnTo>
                  <a:lnTo>
                    <a:pt x="143452" y="194349"/>
                  </a:lnTo>
                  <a:lnTo>
                    <a:pt x="76110" y="194264"/>
                  </a:lnTo>
                  <a:lnTo>
                    <a:pt x="70023" y="193236"/>
                  </a:lnTo>
                  <a:lnTo>
                    <a:pt x="75765" y="197076"/>
                  </a:lnTo>
                  <a:lnTo>
                    <a:pt x="143452" y="197138"/>
                  </a:lnTo>
                  <a:lnTo>
                    <a:pt x="167775" y="218843"/>
                  </a:lnTo>
                  <a:lnTo>
                    <a:pt x="167775" y="220560"/>
                  </a:lnTo>
                  <a:lnTo>
                    <a:pt x="171022" y="220088"/>
                  </a:lnTo>
                  <a:lnTo>
                    <a:pt x="173579" y="219692"/>
                  </a:lnTo>
                  <a:lnTo>
                    <a:pt x="146684" y="193127"/>
                  </a:lnTo>
                  <a:lnTo>
                    <a:pt x="140078" y="184771"/>
                  </a:lnTo>
                  <a:lnTo>
                    <a:pt x="121676" y="130037"/>
                  </a:lnTo>
                  <a:lnTo>
                    <a:pt x="99476" y="160957"/>
                  </a:lnTo>
                  <a:lnTo>
                    <a:pt x="105737" y="167279"/>
                  </a:lnTo>
                  <a:lnTo>
                    <a:pt x="104029" y="167279"/>
                  </a:lnTo>
                  <a:lnTo>
                    <a:pt x="99051" y="162802"/>
                  </a:lnTo>
                  <a:lnTo>
                    <a:pt x="92558" y="168652"/>
                  </a:lnTo>
                  <a:lnTo>
                    <a:pt x="99051" y="163934"/>
                  </a:lnTo>
                  <a:close/>
                  <a:moveTo>
                    <a:pt x="122605" y="160556"/>
                  </a:moveTo>
                  <a:lnTo>
                    <a:pt x="129268" y="167279"/>
                  </a:lnTo>
                  <a:lnTo>
                    <a:pt x="127329" y="167279"/>
                  </a:lnTo>
                  <a:lnTo>
                    <a:pt x="122346" y="162802"/>
                  </a:lnTo>
                  <a:lnTo>
                    <a:pt x="117368" y="167289"/>
                  </a:lnTo>
                  <a:lnTo>
                    <a:pt x="115952" y="167289"/>
                  </a:lnTo>
                  <a:close/>
                  <a:moveTo>
                    <a:pt x="126965" y="167279"/>
                  </a:moveTo>
                  <a:lnTo>
                    <a:pt x="117727" y="167279"/>
                  </a:lnTo>
                  <a:lnTo>
                    <a:pt x="122346" y="163915"/>
                  </a:lnTo>
                  <a:close/>
                  <a:moveTo>
                    <a:pt x="115816" y="178976"/>
                  </a:moveTo>
                  <a:lnTo>
                    <a:pt x="118373" y="172970"/>
                  </a:lnTo>
                  <a:cubicBezTo>
                    <a:pt x="118373" y="171616"/>
                    <a:pt x="117977" y="168652"/>
                    <a:pt x="119973" y="168643"/>
                  </a:cubicBezTo>
                  <a:lnTo>
                    <a:pt x="124691" y="168643"/>
                  </a:lnTo>
                  <a:cubicBezTo>
                    <a:pt x="126687" y="168643"/>
                    <a:pt x="126267" y="171606"/>
                    <a:pt x="126291" y="172970"/>
                  </a:cubicBezTo>
                  <a:lnTo>
                    <a:pt x="128796" y="178976"/>
                  </a:lnTo>
                  <a:cubicBezTo>
                    <a:pt x="129074" y="179490"/>
                    <a:pt x="128883" y="180131"/>
                    <a:pt x="128370" y="180409"/>
                  </a:cubicBezTo>
                  <a:cubicBezTo>
                    <a:pt x="128263" y="180466"/>
                    <a:pt x="128147" y="180506"/>
                    <a:pt x="128027" y="180524"/>
                  </a:cubicBezTo>
                  <a:cubicBezTo>
                    <a:pt x="125970" y="180312"/>
                    <a:pt x="124842" y="182350"/>
                    <a:pt x="122577" y="182119"/>
                  </a:cubicBezTo>
                  <a:cubicBezTo>
                    <a:pt x="120539" y="182326"/>
                    <a:pt x="119482" y="180741"/>
                    <a:pt x="117774" y="180524"/>
                  </a:cubicBezTo>
                  <a:cubicBezTo>
                    <a:pt x="116660" y="180562"/>
                    <a:pt x="115325" y="180670"/>
                    <a:pt x="115792" y="178976"/>
                  </a:cubicBezTo>
                  <a:moveTo>
                    <a:pt x="105529" y="178976"/>
                  </a:moveTo>
                  <a:cubicBezTo>
                    <a:pt x="105945" y="180132"/>
                    <a:pt x="105105" y="180684"/>
                    <a:pt x="104114" y="180524"/>
                  </a:cubicBezTo>
                  <a:cubicBezTo>
                    <a:pt x="102406" y="180741"/>
                    <a:pt x="101344" y="182326"/>
                    <a:pt x="99310" y="182119"/>
                  </a:cubicBezTo>
                  <a:cubicBezTo>
                    <a:pt x="97272" y="182326"/>
                    <a:pt x="96215" y="180741"/>
                    <a:pt x="94502" y="180524"/>
                  </a:cubicBezTo>
                  <a:cubicBezTo>
                    <a:pt x="93389" y="180562"/>
                    <a:pt x="92053" y="180670"/>
                    <a:pt x="92521" y="178976"/>
                  </a:cubicBezTo>
                  <a:lnTo>
                    <a:pt x="95078" y="172970"/>
                  </a:lnTo>
                  <a:cubicBezTo>
                    <a:pt x="95078" y="171611"/>
                    <a:pt x="94682" y="168652"/>
                    <a:pt x="96678" y="168643"/>
                  </a:cubicBezTo>
                  <a:lnTo>
                    <a:pt x="101396" y="168643"/>
                  </a:lnTo>
                  <a:cubicBezTo>
                    <a:pt x="103392" y="168643"/>
                    <a:pt x="102972" y="171606"/>
                    <a:pt x="102996" y="172970"/>
                  </a:cubicBezTo>
                  <a:lnTo>
                    <a:pt x="105501" y="178976"/>
                  </a:lnTo>
                  <a:moveTo>
                    <a:pt x="96819" y="176763"/>
                  </a:moveTo>
                  <a:lnTo>
                    <a:pt x="101226" y="176763"/>
                  </a:lnTo>
                  <a:lnTo>
                    <a:pt x="101226" y="170568"/>
                  </a:lnTo>
                  <a:lnTo>
                    <a:pt x="96819" y="170568"/>
                  </a:lnTo>
                  <a:close/>
                  <a:moveTo>
                    <a:pt x="124498" y="170573"/>
                  </a:moveTo>
                  <a:lnTo>
                    <a:pt x="120142" y="170573"/>
                  </a:lnTo>
                  <a:lnTo>
                    <a:pt x="120142" y="176763"/>
                  </a:lnTo>
                  <a:lnTo>
                    <a:pt x="124549" y="176763"/>
                  </a:lnTo>
                  <a:close/>
                  <a:moveTo>
                    <a:pt x="35649" y="144933"/>
                  </a:moveTo>
                  <a:cubicBezTo>
                    <a:pt x="30629" y="131296"/>
                    <a:pt x="37584" y="116976"/>
                    <a:pt x="40368" y="103590"/>
                  </a:cubicBezTo>
                  <a:cubicBezTo>
                    <a:pt x="38546" y="117108"/>
                    <a:pt x="31973" y="131084"/>
                    <a:pt x="36163" y="144768"/>
                  </a:cubicBezTo>
                  <a:lnTo>
                    <a:pt x="35932" y="144919"/>
                  </a:lnTo>
                  <a:cubicBezTo>
                    <a:pt x="36823" y="144705"/>
                    <a:pt x="37590" y="144142"/>
                    <a:pt x="38060" y="143357"/>
                  </a:cubicBezTo>
                  <a:cubicBezTo>
                    <a:pt x="49569" y="127045"/>
                    <a:pt x="51366" y="107600"/>
                    <a:pt x="41330" y="94606"/>
                  </a:cubicBezTo>
                  <a:cubicBezTo>
                    <a:pt x="35111" y="102698"/>
                    <a:pt x="30961" y="112186"/>
                    <a:pt x="29241" y="122246"/>
                  </a:cubicBezTo>
                  <a:cubicBezTo>
                    <a:pt x="28482" y="129846"/>
                    <a:pt x="30171" y="137489"/>
                    <a:pt x="34064" y="144060"/>
                  </a:cubicBezTo>
                  <a:cubicBezTo>
                    <a:pt x="34381" y="144635"/>
                    <a:pt x="35003" y="144973"/>
                    <a:pt x="35659" y="144928"/>
                  </a:cubicBezTo>
                  <a:moveTo>
                    <a:pt x="58807" y="354956"/>
                  </a:moveTo>
                  <a:cubicBezTo>
                    <a:pt x="60479" y="362116"/>
                    <a:pt x="60639" y="369547"/>
                    <a:pt x="59279" y="376774"/>
                  </a:cubicBezTo>
                  <a:cubicBezTo>
                    <a:pt x="59918" y="376423"/>
                    <a:pt x="60387" y="375827"/>
                    <a:pt x="60577" y="375122"/>
                  </a:cubicBezTo>
                  <a:cubicBezTo>
                    <a:pt x="63404" y="366918"/>
                    <a:pt x="64371" y="358187"/>
                    <a:pt x="63408" y="349562"/>
                  </a:cubicBezTo>
                  <a:cubicBezTo>
                    <a:pt x="61960" y="340526"/>
                    <a:pt x="57836" y="332130"/>
                    <a:pt x="51569" y="325461"/>
                  </a:cubicBezTo>
                  <a:cubicBezTo>
                    <a:pt x="46171" y="337757"/>
                    <a:pt x="43435" y="360330"/>
                    <a:pt x="57175" y="376184"/>
                  </a:cubicBezTo>
                  <a:cubicBezTo>
                    <a:pt x="57589" y="376798"/>
                    <a:pt x="58346" y="377082"/>
                    <a:pt x="59062" y="376892"/>
                  </a:cubicBezTo>
                  <a:lnTo>
                    <a:pt x="58854" y="376835"/>
                  </a:lnTo>
                  <a:cubicBezTo>
                    <a:pt x="59885" y="369669"/>
                    <a:pt x="59605" y="362375"/>
                    <a:pt x="58029" y="355310"/>
                  </a:cubicBezTo>
                  <a:cubicBezTo>
                    <a:pt x="56613" y="348270"/>
                    <a:pt x="53829" y="341834"/>
                    <a:pt x="52904" y="334643"/>
                  </a:cubicBezTo>
                  <a:cubicBezTo>
                    <a:pt x="54381" y="341697"/>
                    <a:pt x="57260" y="347911"/>
                    <a:pt x="58812" y="354960"/>
                  </a:cubicBezTo>
                  <a:moveTo>
                    <a:pt x="96843" y="206329"/>
                  </a:moveTo>
                  <a:cubicBezTo>
                    <a:pt x="96843" y="210444"/>
                    <a:pt x="92214" y="210604"/>
                    <a:pt x="92214" y="206258"/>
                  </a:cubicBezTo>
                  <a:cubicBezTo>
                    <a:pt x="92214" y="202389"/>
                    <a:pt x="86207" y="211312"/>
                    <a:pt x="86207" y="211312"/>
                  </a:cubicBezTo>
                  <a:lnTo>
                    <a:pt x="102590" y="211312"/>
                  </a:lnTo>
                  <a:cubicBezTo>
                    <a:pt x="102590" y="211312"/>
                    <a:pt x="96829" y="202290"/>
                    <a:pt x="96829" y="206329"/>
                  </a:cubicBezTo>
                  <a:moveTo>
                    <a:pt x="63092" y="87778"/>
                  </a:moveTo>
                  <a:cubicBezTo>
                    <a:pt x="63606" y="74095"/>
                    <a:pt x="73255" y="63285"/>
                    <a:pt x="79847" y="52008"/>
                  </a:cubicBezTo>
                  <a:cubicBezTo>
                    <a:pt x="75638" y="61062"/>
                    <a:pt x="68617" y="68947"/>
                    <a:pt x="65630" y="78568"/>
                  </a:cubicBezTo>
                  <a:cubicBezTo>
                    <a:pt x="64399" y="81564"/>
                    <a:pt x="64215" y="85211"/>
                    <a:pt x="63299" y="87882"/>
                  </a:cubicBezTo>
                  <a:cubicBezTo>
                    <a:pt x="64039" y="88035"/>
                    <a:pt x="64806" y="87819"/>
                    <a:pt x="65356" y="87302"/>
                  </a:cubicBezTo>
                  <a:cubicBezTo>
                    <a:pt x="79058" y="77522"/>
                    <a:pt x="86060" y="60841"/>
                    <a:pt x="83442" y="44213"/>
                  </a:cubicBezTo>
                  <a:cubicBezTo>
                    <a:pt x="75944" y="49441"/>
                    <a:pt x="69849" y="56435"/>
                    <a:pt x="65696" y="64578"/>
                  </a:cubicBezTo>
                  <a:cubicBezTo>
                    <a:pt x="62666" y="71413"/>
                    <a:pt x="61463" y="78918"/>
                    <a:pt x="62205" y="86358"/>
                  </a:cubicBezTo>
                  <a:cubicBezTo>
                    <a:pt x="62223" y="86955"/>
                    <a:pt x="62562" y="87496"/>
                    <a:pt x="63092" y="87773"/>
                  </a:cubicBezTo>
                  <a:moveTo>
                    <a:pt x="31077" y="316698"/>
                  </a:moveTo>
                  <a:cubicBezTo>
                    <a:pt x="31756" y="316663"/>
                    <a:pt x="32365" y="316270"/>
                    <a:pt x="32676" y="315665"/>
                  </a:cubicBezTo>
                  <a:cubicBezTo>
                    <a:pt x="37107" y="308427"/>
                    <a:pt x="39609" y="300175"/>
                    <a:pt x="39943" y="291695"/>
                  </a:cubicBezTo>
                  <a:cubicBezTo>
                    <a:pt x="39802" y="281418"/>
                    <a:pt x="37105" y="271336"/>
                    <a:pt x="32096" y="262361"/>
                  </a:cubicBezTo>
                  <a:cubicBezTo>
                    <a:pt x="26504" y="270221"/>
                    <a:pt x="23318" y="279537"/>
                    <a:pt x="22928" y="289176"/>
                  </a:cubicBezTo>
                  <a:cubicBezTo>
                    <a:pt x="22990" y="298174"/>
                    <a:pt x="25075" y="307044"/>
                    <a:pt x="29029" y="315127"/>
                  </a:cubicBezTo>
                  <a:cubicBezTo>
                    <a:pt x="29329" y="315918"/>
                    <a:pt x="30003" y="316507"/>
                    <a:pt x="30827" y="316698"/>
                  </a:cubicBezTo>
                  <a:cubicBezTo>
                    <a:pt x="31204" y="313509"/>
                    <a:pt x="32846" y="309706"/>
                    <a:pt x="33082" y="306054"/>
                  </a:cubicBezTo>
                  <a:cubicBezTo>
                    <a:pt x="34828" y="294800"/>
                    <a:pt x="31634" y="283358"/>
                    <a:pt x="31865" y="272081"/>
                  </a:cubicBezTo>
                  <a:cubicBezTo>
                    <a:pt x="32960" y="286812"/>
                    <a:pt x="37324" y="302553"/>
                    <a:pt x="31082" y="316703"/>
                  </a:cubicBezTo>
                  <a:moveTo>
                    <a:pt x="452038" y="414611"/>
                  </a:moveTo>
                  <a:cubicBezTo>
                    <a:pt x="453996" y="411879"/>
                    <a:pt x="455837" y="408402"/>
                    <a:pt x="453751" y="405344"/>
                  </a:cubicBezTo>
                  <a:cubicBezTo>
                    <a:pt x="452987" y="404259"/>
                    <a:pt x="452213" y="405891"/>
                    <a:pt x="451392" y="405688"/>
                  </a:cubicBezTo>
                  <a:cubicBezTo>
                    <a:pt x="451256" y="404321"/>
                    <a:pt x="451244" y="402944"/>
                    <a:pt x="451359" y="401574"/>
                  </a:cubicBezTo>
                  <a:cubicBezTo>
                    <a:pt x="450344" y="387551"/>
                    <a:pt x="445107" y="391193"/>
                    <a:pt x="442483" y="401314"/>
                  </a:cubicBezTo>
                  <a:cubicBezTo>
                    <a:pt x="442049" y="402588"/>
                    <a:pt x="441540" y="402489"/>
                    <a:pt x="441205" y="401678"/>
                  </a:cubicBezTo>
                  <a:cubicBezTo>
                    <a:pt x="438558" y="397573"/>
                    <a:pt x="438275" y="406698"/>
                    <a:pt x="438138" y="408284"/>
                  </a:cubicBezTo>
                  <a:cubicBezTo>
                    <a:pt x="437907" y="410379"/>
                    <a:pt x="438336" y="413280"/>
                    <a:pt x="436840" y="411450"/>
                  </a:cubicBezTo>
                  <a:cubicBezTo>
                    <a:pt x="435373" y="409963"/>
                    <a:pt x="433938" y="412313"/>
                    <a:pt x="433976" y="414031"/>
                  </a:cubicBezTo>
                  <a:cubicBezTo>
                    <a:pt x="433898" y="414938"/>
                    <a:pt x="433919" y="415851"/>
                    <a:pt x="434037" y="416753"/>
                  </a:cubicBezTo>
                  <a:cubicBezTo>
                    <a:pt x="434165" y="417654"/>
                    <a:pt x="435146" y="419089"/>
                    <a:pt x="435038" y="419650"/>
                  </a:cubicBezTo>
                  <a:cubicBezTo>
                    <a:pt x="434736" y="420122"/>
                    <a:pt x="433193" y="418018"/>
                    <a:pt x="432542" y="418773"/>
                  </a:cubicBezTo>
                  <a:cubicBezTo>
                    <a:pt x="431598" y="419575"/>
                    <a:pt x="431659" y="421925"/>
                    <a:pt x="431872" y="423284"/>
                  </a:cubicBezTo>
                  <a:cubicBezTo>
                    <a:pt x="432084" y="424642"/>
                    <a:pt x="433443" y="426511"/>
                    <a:pt x="433287" y="427058"/>
                  </a:cubicBezTo>
                  <a:cubicBezTo>
                    <a:pt x="433131" y="427606"/>
                    <a:pt x="432763" y="427256"/>
                    <a:pt x="432277" y="427530"/>
                  </a:cubicBezTo>
                  <a:cubicBezTo>
                    <a:pt x="431791" y="427804"/>
                    <a:pt x="431428" y="429946"/>
                    <a:pt x="431136" y="430701"/>
                  </a:cubicBezTo>
                  <a:cubicBezTo>
                    <a:pt x="430149" y="432451"/>
                    <a:pt x="429083" y="432659"/>
                    <a:pt x="429347" y="434990"/>
                  </a:cubicBezTo>
                  <a:cubicBezTo>
                    <a:pt x="429545" y="435934"/>
                    <a:pt x="430154" y="435816"/>
                    <a:pt x="430154" y="435816"/>
                  </a:cubicBezTo>
                  <a:cubicBezTo>
                    <a:pt x="436993" y="428976"/>
                    <a:pt x="441755" y="420340"/>
                    <a:pt x="443890" y="410907"/>
                  </a:cubicBezTo>
                  <a:cubicBezTo>
                    <a:pt x="443828" y="411266"/>
                    <a:pt x="443734" y="411912"/>
                    <a:pt x="443630" y="412365"/>
                  </a:cubicBezTo>
                  <a:cubicBezTo>
                    <a:pt x="441489" y="421328"/>
                    <a:pt x="437255" y="429657"/>
                    <a:pt x="431277" y="436670"/>
                  </a:cubicBezTo>
                  <a:cubicBezTo>
                    <a:pt x="431084" y="436943"/>
                    <a:pt x="432004" y="436783"/>
                    <a:pt x="432400" y="436670"/>
                  </a:cubicBezTo>
                  <a:cubicBezTo>
                    <a:pt x="435836" y="435318"/>
                    <a:pt x="438940" y="433242"/>
                    <a:pt x="441502" y="430583"/>
                  </a:cubicBezTo>
                  <a:cubicBezTo>
                    <a:pt x="441738" y="429073"/>
                    <a:pt x="440228" y="430309"/>
                    <a:pt x="440436" y="429300"/>
                  </a:cubicBezTo>
                  <a:cubicBezTo>
                    <a:pt x="440535" y="428790"/>
                    <a:pt x="442715" y="428828"/>
                    <a:pt x="445088" y="428087"/>
                  </a:cubicBezTo>
                  <a:cubicBezTo>
                    <a:pt x="447686" y="427495"/>
                    <a:pt x="449726" y="425485"/>
                    <a:pt x="450359" y="422897"/>
                  </a:cubicBezTo>
                  <a:cubicBezTo>
                    <a:pt x="450590" y="421481"/>
                    <a:pt x="450000" y="421080"/>
                    <a:pt x="449311" y="420839"/>
                  </a:cubicBezTo>
                  <a:cubicBezTo>
                    <a:pt x="448622" y="420599"/>
                    <a:pt x="447811" y="420594"/>
                    <a:pt x="447537" y="420108"/>
                  </a:cubicBezTo>
                  <a:cubicBezTo>
                    <a:pt x="448056" y="418570"/>
                    <a:pt x="450840" y="416513"/>
                    <a:pt x="452081" y="414564"/>
                  </a:cubicBezTo>
                  <a:moveTo>
                    <a:pt x="407213" y="311178"/>
                  </a:moveTo>
                  <a:cubicBezTo>
                    <a:pt x="406387" y="311178"/>
                    <a:pt x="404566" y="311178"/>
                    <a:pt x="403759" y="311258"/>
                  </a:cubicBezTo>
                  <a:lnTo>
                    <a:pt x="403759" y="311560"/>
                  </a:lnTo>
                  <a:cubicBezTo>
                    <a:pt x="404557" y="311480"/>
                    <a:pt x="406387" y="311466"/>
                    <a:pt x="407199" y="311480"/>
                  </a:cubicBezTo>
                  <a:lnTo>
                    <a:pt x="407199" y="311178"/>
                  </a:lnTo>
                  <a:moveTo>
                    <a:pt x="155720" y="467434"/>
                  </a:moveTo>
                  <a:cubicBezTo>
                    <a:pt x="146392" y="465263"/>
                    <a:pt x="136632" y="465890"/>
                    <a:pt x="127659" y="469237"/>
                  </a:cubicBezTo>
                  <a:cubicBezTo>
                    <a:pt x="134019" y="476630"/>
                    <a:pt x="142335" y="482085"/>
                    <a:pt x="151652" y="484973"/>
                  </a:cubicBezTo>
                  <a:cubicBezTo>
                    <a:pt x="159814" y="486926"/>
                    <a:pt x="168347" y="486685"/>
                    <a:pt x="176386" y="484279"/>
                  </a:cubicBezTo>
                  <a:cubicBezTo>
                    <a:pt x="181718" y="481948"/>
                    <a:pt x="169257" y="483911"/>
                    <a:pt x="167365" y="482934"/>
                  </a:cubicBezTo>
                  <a:cubicBezTo>
                    <a:pt x="156290" y="481755"/>
                    <a:pt x="146901" y="475333"/>
                    <a:pt x="136648" y="471638"/>
                  </a:cubicBezTo>
                  <a:cubicBezTo>
                    <a:pt x="143725" y="473398"/>
                    <a:pt x="150109" y="477164"/>
                    <a:pt x="156989" y="479447"/>
                  </a:cubicBezTo>
                  <a:cubicBezTo>
                    <a:pt x="163764" y="481736"/>
                    <a:pt x="170883" y="482845"/>
                    <a:pt x="178033" y="482717"/>
                  </a:cubicBezTo>
                  <a:cubicBezTo>
                    <a:pt x="178178" y="481896"/>
                    <a:pt x="177884" y="481061"/>
                    <a:pt x="177259" y="480514"/>
                  </a:cubicBezTo>
                  <a:cubicBezTo>
                    <a:pt x="171302" y="474399"/>
                    <a:pt x="163891" y="469900"/>
                    <a:pt x="155720" y="467434"/>
                  </a:cubicBezTo>
                  <a:moveTo>
                    <a:pt x="489262" y="401414"/>
                  </a:moveTo>
                  <a:cubicBezTo>
                    <a:pt x="487630" y="401010"/>
                    <a:pt x="485922" y="400992"/>
                    <a:pt x="484280" y="401362"/>
                  </a:cubicBezTo>
                  <a:cubicBezTo>
                    <a:pt x="482515" y="401649"/>
                    <a:pt x="481052" y="402400"/>
                    <a:pt x="480977" y="401975"/>
                  </a:cubicBezTo>
                  <a:cubicBezTo>
                    <a:pt x="480731" y="400753"/>
                    <a:pt x="481920" y="399281"/>
                    <a:pt x="480929" y="398233"/>
                  </a:cubicBezTo>
                  <a:cubicBezTo>
                    <a:pt x="476654" y="394600"/>
                    <a:pt x="473144" y="403542"/>
                    <a:pt x="471299" y="406212"/>
                  </a:cubicBezTo>
                  <a:cubicBezTo>
                    <a:pt x="470563" y="407444"/>
                    <a:pt x="470049" y="408232"/>
                    <a:pt x="469884" y="408024"/>
                  </a:cubicBezTo>
                  <a:cubicBezTo>
                    <a:pt x="469143" y="407213"/>
                    <a:pt x="469827" y="403542"/>
                    <a:pt x="467671" y="403994"/>
                  </a:cubicBezTo>
                  <a:cubicBezTo>
                    <a:pt x="463330" y="405618"/>
                    <a:pt x="463693" y="413153"/>
                    <a:pt x="461678" y="416343"/>
                  </a:cubicBezTo>
                  <a:cubicBezTo>
                    <a:pt x="460895" y="416272"/>
                    <a:pt x="462150" y="414710"/>
                    <a:pt x="461008" y="414536"/>
                  </a:cubicBezTo>
                  <a:cubicBezTo>
                    <a:pt x="460848" y="414512"/>
                    <a:pt x="460536" y="414738"/>
                    <a:pt x="460164" y="415139"/>
                  </a:cubicBezTo>
                  <a:cubicBezTo>
                    <a:pt x="457460" y="417828"/>
                    <a:pt x="455051" y="420796"/>
                    <a:pt x="452977" y="423996"/>
                  </a:cubicBezTo>
                  <a:cubicBezTo>
                    <a:pt x="458555" y="422252"/>
                    <a:pt x="463989" y="420080"/>
                    <a:pt x="469232" y="417499"/>
                  </a:cubicBezTo>
                  <a:cubicBezTo>
                    <a:pt x="471744" y="416174"/>
                    <a:pt x="474328" y="414998"/>
                    <a:pt x="476980" y="413979"/>
                  </a:cubicBezTo>
                  <a:cubicBezTo>
                    <a:pt x="469927" y="417861"/>
                    <a:pt x="462683" y="421385"/>
                    <a:pt x="455275" y="424539"/>
                  </a:cubicBezTo>
                  <a:cubicBezTo>
                    <a:pt x="454435" y="424935"/>
                    <a:pt x="453544" y="424982"/>
                    <a:pt x="453039" y="425633"/>
                  </a:cubicBezTo>
                  <a:cubicBezTo>
                    <a:pt x="452809" y="426068"/>
                    <a:pt x="452838" y="426594"/>
                    <a:pt x="453114" y="427002"/>
                  </a:cubicBezTo>
                  <a:cubicBezTo>
                    <a:pt x="453511" y="427570"/>
                    <a:pt x="454153" y="427919"/>
                    <a:pt x="454846" y="427945"/>
                  </a:cubicBezTo>
                  <a:cubicBezTo>
                    <a:pt x="455148" y="427945"/>
                    <a:pt x="456158" y="427327"/>
                    <a:pt x="456804" y="427403"/>
                  </a:cubicBezTo>
                  <a:cubicBezTo>
                    <a:pt x="457450" y="427478"/>
                    <a:pt x="459026" y="428153"/>
                    <a:pt x="459489" y="427667"/>
                  </a:cubicBezTo>
                  <a:cubicBezTo>
                    <a:pt x="460933" y="424723"/>
                    <a:pt x="460800" y="428809"/>
                    <a:pt x="462037" y="430418"/>
                  </a:cubicBezTo>
                  <a:cubicBezTo>
                    <a:pt x="463787" y="432777"/>
                    <a:pt x="466283" y="432706"/>
                    <a:pt x="466198" y="429238"/>
                  </a:cubicBezTo>
                  <a:cubicBezTo>
                    <a:pt x="466246" y="425402"/>
                    <a:pt x="467048" y="429007"/>
                    <a:pt x="467902" y="430267"/>
                  </a:cubicBezTo>
                  <a:cubicBezTo>
                    <a:pt x="470535" y="433178"/>
                    <a:pt x="473800" y="430885"/>
                    <a:pt x="473517" y="427365"/>
                  </a:cubicBezTo>
                  <a:cubicBezTo>
                    <a:pt x="473451" y="426535"/>
                    <a:pt x="473271" y="425949"/>
                    <a:pt x="473644" y="425581"/>
                  </a:cubicBezTo>
                  <a:cubicBezTo>
                    <a:pt x="474017" y="425213"/>
                    <a:pt x="475192" y="425520"/>
                    <a:pt x="476711" y="425685"/>
                  </a:cubicBezTo>
                  <a:cubicBezTo>
                    <a:pt x="478891" y="426089"/>
                    <a:pt x="481137" y="425555"/>
                    <a:pt x="482902" y="424213"/>
                  </a:cubicBezTo>
                  <a:cubicBezTo>
                    <a:pt x="484166" y="423054"/>
                    <a:pt x="484742" y="421326"/>
                    <a:pt x="484426" y="419641"/>
                  </a:cubicBezTo>
                  <a:cubicBezTo>
                    <a:pt x="483916" y="418296"/>
                    <a:pt x="482812" y="417692"/>
                    <a:pt x="484520" y="416267"/>
                  </a:cubicBezTo>
                  <a:cubicBezTo>
                    <a:pt x="486035" y="415150"/>
                    <a:pt x="487455" y="413913"/>
                    <a:pt x="488767" y="412568"/>
                  </a:cubicBezTo>
                  <a:cubicBezTo>
                    <a:pt x="491787" y="410011"/>
                    <a:pt x="493957" y="402886"/>
                    <a:pt x="489276" y="401423"/>
                  </a:cubicBezTo>
                  <a:moveTo>
                    <a:pt x="515700" y="352177"/>
                  </a:moveTo>
                  <a:cubicBezTo>
                    <a:pt x="514081" y="352743"/>
                    <a:pt x="512793" y="353738"/>
                    <a:pt x="512647" y="353295"/>
                  </a:cubicBezTo>
                  <a:cubicBezTo>
                    <a:pt x="512175" y="352049"/>
                    <a:pt x="513053" y="350303"/>
                    <a:pt x="511901" y="349345"/>
                  </a:cubicBezTo>
                  <a:cubicBezTo>
                    <a:pt x="510962" y="348390"/>
                    <a:pt x="509429" y="348376"/>
                    <a:pt x="508471" y="349315"/>
                  </a:cubicBezTo>
                  <a:cubicBezTo>
                    <a:pt x="508405" y="349382"/>
                    <a:pt x="508339" y="349454"/>
                    <a:pt x="508278" y="349529"/>
                  </a:cubicBezTo>
                  <a:cubicBezTo>
                    <a:pt x="506098" y="351115"/>
                    <a:pt x="503762" y="361552"/>
                    <a:pt x="502988" y="361326"/>
                  </a:cubicBezTo>
                  <a:cubicBezTo>
                    <a:pt x="501927" y="359754"/>
                    <a:pt x="501714" y="355022"/>
                    <a:pt x="498888" y="358381"/>
                  </a:cubicBezTo>
                  <a:cubicBezTo>
                    <a:pt x="496609" y="361750"/>
                    <a:pt x="497727" y="367795"/>
                    <a:pt x="496675" y="371093"/>
                  </a:cubicBezTo>
                  <a:cubicBezTo>
                    <a:pt x="495901" y="371140"/>
                    <a:pt x="496831" y="369314"/>
                    <a:pt x="495670" y="369314"/>
                  </a:cubicBezTo>
                  <a:cubicBezTo>
                    <a:pt x="494953" y="369540"/>
                    <a:pt x="493438" y="373150"/>
                    <a:pt x="492683" y="374452"/>
                  </a:cubicBezTo>
                  <a:cubicBezTo>
                    <a:pt x="491824" y="376175"/>
                    <a:pt x="489852" y="379487"/>
                    <a:pt x="490041" y="380681"/>
                  </a:cubicBezTo>
                  <a:cubicBezTo>
                    <a:pt x="495599" y="377316"/>
                    <a:pt x="500969" y="373653"/>
                    <a:pt x="506126" y="369706"/>
                  </a:cubicBezTo>
                  <a:cubicBezTo>
                    <a:pt x="507636" y="368576"/>
                    <a:pt x="509235" y="367565"/>
                    <a:pt x="510901" y="366681"/>
                  </a:cubicBezTo>
                  <a:cubicBezTo>
                    <a:pt x="507862" y="368720"/>
                    <a:pt x="504960" y="370950"/>
                    <a:pt x="502205" y="373358"/>
                  </a:cubicBezTo>
                  <a:cubicBezTo>
                    <a:pt x="498614" y="376373"/>
                    <a:pt x="494457" y="379336"/>
                    <a:pt x="490763" y="381926"/>
                  </a:cubicBezTo>
                  <a:cubicBezTo>
                    <a:pt x="490470" y="382483"/>
                    <a:pt x="490130" y="382672"/>
                    <a:pt x="490881" y="383785"/>
                  </a:cubicBezTo>
                  <a:cubicBezTo>
                    <a:pt x="492707" y="385371"/>
                    <a:pt x="493084" y="383856"/>
                    <a:pt x="494471" y="383493"/>
                  </a:cubicBezTo>
                  <a:cubicBezTo>
                    <a:pt x="495090" y="383446"/>
                    <a:pt x="496755" y="383851"/>
                    <a:pt x="497081" y="383266"/>
                  </a:cubicBezTo>
                  <a:cubicBezTo>
                    <a:pt x="497406" y="382681"/>
                    <a:pt x="497227" y="382007"/>
                    <a:pt x="497680" y="382011"/>
                  </a:cubicBezTo>
                  <a:cubicBezTo>
                    <a:pt x="498133" y="382016"/>
                    <a:pt x="499185" y="384757"/>
                    <a:pt x="500133" y="385644"/>
                  </a:cubicBezTo>
                  <a:cubicBezTo>
                    <a:pt x="501082" y="386532"/>
                    <a:pt x="502818" y="387603"/>
                    <a:pt x="503720" y="386352"/>
                  </a:cubicBezTo>
                  <a:cubicBezTo>
                    <a:pt x="504508" y="385456"/>
                    <a:pt x="503248" y="382436"/>
                    <a:pt x="503639" y="381893"/>
                  </a:cubicBezTo>
                  <a:cubicBezTo>
                    <a:pt x="504111" y="381865"/>
                    <a:pt x="505003" y="383974"/>
                    <a:pt x="505649" y="384488"/>
                  </a:cubicBezTo>
                  <a:cubicBezTo>
                    <a:pt x="506296" y="385003"/>
                    <a:pt x="509028" y="386683"/>
                    <a:pt x="510207" y="383960"/>
                  </a:cubicBezTo>
                  <a:cubicBezTo>
                    <a:pt x="511312" y="381841"/>
                    <a:pt x="509712" y="380185"/>
                    <a:pt x="510080" y="378798"/>
                  </a:cubicBezTo>
                  <a:cubicBezTo>
                    <a:pt x="511741" y="377986"/>
                    <a:pt x="515487" y="379109"/>
                    <a:pt x="517743" y="377038"/>
                  </a:cubicBezTo>
                  <a:cubicBezTo>
                    <a:pt x="519691" y="375537"/>
                    <a:pt x="520055" y="372740"/>
                    <a:pt x="518554" y="370791"/>
                  </a:cubicBezTo>
                  <a:cubicBezTo>
                    <a:pt x="518554" y="370791"/>
                    <a:pt x="518554" y="370791"/>
                    <a:pt x="518554" y="370791"/>
                  </a:cubicBezTo>
                  <a:cubicBezTo>
                    <a:pt x="517507" y="370017"/>
                    <a:pt x="518106" y="368432"/>
                    <a:pt x="519224" y="367422"/>
                  </a:cubicBezTo>
                  <a:cubicBezTo>
                    <a:pt x="520305" y="366197"/>
                    <a:pt x="521272" y="364877"/>
                    <a:pt x="522112" y="363477"/>
                  </a:cubicBezTo>
                  <a:cubicBezTo>
                    <a:pt x="526142" y="357084"/>
                    <a:pt x="524051" y="348892"/>
                    <a:pt x="515709" y="352181"/>
                  </a:cubicBezTo>
                  <a:moveTo>
                    <a:pt x="546379" y="249093"/>
                  </a:moveTo>
                  <a:cubicBezTo>
                    <a:pt x="549135" y="243492"/>
                    <a:pt x="549144" y="228572"/>
                    <a:pt x="540217" y="237617"/>
                  </a:cubicBezTo>
                  <a:cubicBezTo>
                    <a:pt x="538995" y="238877"/>
                    <a:pt x="538164" y="240406"/>
                    <a:pt x="537961" y="240047"/>
                  </a:cubicBezTo>
                  <a:cubicBezTo>
                    <a:pt x="537329" y="238962"/>
                    <a:pt x="537707" y="236957"/>
                    <a:pt x="536640" y="236622"/>
                  </a:cubicBezTo>
                  <a:cubicBezTo>
                    <a:pt x="535262" y="236192"/>
                    <a:pt x="534352" y="237004"/>
                    <a:pt x="533734" y="238424"/>
                  </a:cubicBezTo>
                  <a:cubicBezTo>
                    <a:pt x="532318" y="240783"/>
                    <a:pt x="532318" y="252009"/>
                    <a:pt x="531676" y="252145"/>
                  </a:cubicBezTo>
                  <a:cubicBezTo>
                    <a:pt x="530813" y="251796"/>
                    <a:pt x="530049" y="248007"/>
                    <a:pt x="528600" y="249682"/>
                  </a:cubicBezTo>
                  <a:cubicBezTo>
                    <a:pt x="527840" y="250736"/>
                    <a:pt x="527449" y="252016"/>
                    <a:pt x="527501" y="253316"/>
                  </a:cubicBezTo>
                  <a:cubicBezTo>
                    <a:pt x="527203" y="256713"/>
                    <a:pt x="528723" y="261365"/>
                    <a:pt x="528657" y="264456"/>
                  </a:cubicBezTo>
                  <a:cubicBezTo>
                    <a:pt x="528062" y="264890"/>
                    <a:pt x="528383" y="262682"/>
                    <a:pt x="527468" y="263262"/>
                  </a:cubicBezTo>
                  <a:cubicBezTo>
                    <a:pt x="526755" y="265890"/>
                    <a:pt x="526269" y="268574"/>
                    <a:pt x="526010" y="271283"/>
                  </a:cubicBezTo>
                  <a:cubicBezTo>
                    <a:pt x="525665" y="273010"/>
                    <a:pt x="525137" y="276780"/>
                    <a:pt x="525599" y="276997"/>
                  </a:cubicBezTo>
                  <a:cubicBezTo>
                    <a:pt x="530346" y="269405"/>
                    <a:pt x="533974" y="260827"/>
                    <a:pt x="539084" y="253485"/>
                  </a:cubicBezTo>
                  <a:cubicBezTo>
                    <a:pt x="536277" y="258191"/>
                    <a:pt x="533729" y="263049"/>
                    <a:pt x="531459" y="268037"/>
                  </a:cubicBezTo>
                  <a:cubicBezTo>
                    <a:pt x="529883" y="271288"/>
                    <a:pt x="527972" y="274818"/>
                    <a:pt x="526382" y="277880"/>
                  </a:cubicBezTo>
                  <a:cubicBezTo>
                    <a:pt x="526316" y="278484"/>
                    <a:pt x="526000" y="278890"/>
                    <a:pt x="526901" y="279602"/>
                  </a:cubicBezTo>
                  <a:cubicBezTo>
                    <a:pt x="528704" y="280145"/>
                    <a:pt x="528675" y="278437"/>
                    <a:pt x="529671" y="277417"/>
                  </a:cubicBezTo>
                  <a:cubicBezTo>
                    <a:pt x="530143" y="277045"/>
                    <a:pt x="531558" y="276554"/>
                    <a:pt x="531667" y="275827"/>
                  </a:cubicBezTo>
                  <a:cubicBezTo>
                    <a:pt x="531436" y="272444"/>
                    <a:pt x="532955" y="275775"/>
                    <a:pt x="534607" y="276483"/>
                  </a:cubicBezTo>
                  <a:cubicBezTo>
                    <a:pt x="535550" y="276813"/>
                    <a:pt x="537164" y="276927"/>
                    <a:pt x="537584" y="275280"/>
                  </a:cubicBezTo>
                  <a:cubicBezTo>
                    <a:pt x="538056" y="274298"/>
                    <a:pt x="536381" y="271793"/>
                    <a:pt x="536527" y="271142"/>
                  </a:cubicBezTo>
                  <a:cubicBezTo>
                    <a:pt x="536876" y="270887"/>
                    <a:pt x="538070" y="272392"/>
                    <a:pt x="538697" y="272557"/>
                  </a:cubicBezTo>
                  <a:cubicBezTo>
                    <a:pt x="541665" y="273308"/>
                    <a:pt x="543180" y="269443"/>
                    <a:pt x="541552" y="266622"/>
                  </a:cubicBezTo>
                  <a:cubicBezTo>
                    <a:pt x="541170" y="265966"/>
                    <a:pt x="540797" y="265574"/>
                    <a:pt x="540929" y="265046"/>
                  </a:cubicBezTo>
                  <a:cubicBezTo>
                    <a:pt x="542137" y="263460"/>
                    <a:pt x="545534" y="262427"/>
                    <a:pt x="546643" y="259742"/>
                  </a:cubicBezTo>
                  <a:cubicBezTo>
                    <a:pt x="547979" y="257875"/>
                    <a:pt x="547719" y="255303"/>
                    <a:pt x="546030" y="253745"/>
                  </a:cubicBezTo>
                  <a:cubicBezTo>
                    <a:pt x="544496" y="253108"/>
                    <a:pt x="545761" y="250867"/>
                    <a:pt x="546379" y="249130"/>
                  </a:cubicBezTo>
                  <a:moveTo>
                    <a:pt x="537055" y="299523"/>
                  </a:moveTo>
                  <a:cubicBezTo>
                    <a:pt x="535503" y="300255"/>
                    <a:pt x="534290" y="301411"/>
                    <a:pt x="534168" y="300977"/>
                  </a:cubicBezTo>
                  <a:cubicBezTo>
                    <a:pt x="533790" y="299646"/>
                    <a:pt x="534640" y="297839"/>
                    <a:pt x="533653" y="297065"/>
                  </a:cubicBezTo>
                  <a:cubicBezTo>
                    <a:pt x="532714" y="296257"/>
                    <a:pt x="531299" y="296361"/>
                    <a:pt x="530492" y="297299"/>
                  </a:cubicBezTo>
                  <a:cubicBezTo>
                    <a:pt x="530407" y="297400"/>
                    <a:pt x="530327" y="297508"/>
                    <a:pt x="530261" y="297622"/>
                  </a:cubicBezTo>
                  <a:cubicBezTo>
                    <a:pt x="527760" y="300321"/>
                    <a:pt x="526680" y="307304"/>
                    <a:pt x="524830" y="310041"/>
                  </a:cubicBezTo>
                  <a:cubicBezTo>
                    <a:pt x="524042" y="309328"/>
                    <a:pt x="524193" y="305351"/>
                    <a:pt x="522310" y="306346"/>
                  </a:cubicBezTo>
                  <a:cubicBezTo>
                    <a:pt x="518535" y="309111"/>
                    <a:pt x="519890" y="316816"/>
                    <a:pt x="518677" y="320502"/>
                  </a:cubicBezTo>
                  <a:cubicBezTo>
                    <a:pt x="517969" y="320653"/>
                    <a:pt x="518847" y="318690"/>
                    <a:pt x="517781" y="318836"/>
                  </a:cubicBezTo>
                  <a:cubicBezTo>
                    <a:pt x="516181" y="321476"/>
                    <a:pt x="514784" y="324233"/>
                    <a:pt x="513605" y="327084"/>
                  </a:cubicBezTo>
                  <a:cubicBezTo>
                    <a:pt x="512906" y="328278"/>
                    <a:pt x="512477" y="329612"/>
                    <a:pt x="512354" y="330991"/>
                  </a:cubicBezTo>
                  <a:cubicBezTo>
                    <a:pt x="519092" y="326017"/>
                    <a:pt x="524924" y="319534"/>
                    <a:pt x="531742" y="314693"/>
                  </a:cubicBezTo>
                  <a:cubicBezTo>
                    <a:pt x="526316" y="318940"/>
                    <a:pt x="519168" y="327037"/>
                    <a:pt x="512869" y="332184"/>
                  </a:cubicBezTo>
                  <a:cubicBezTo>
                    <a:pt x="512977" y="332350"/>
                    <a:pt x="512142" y="332972"/>
                    <a:pt x="513005" y="334072"/>
                  </a:cubicBezTo>
                  <a:cubicBezTo>
                    <a:pt x="514685" y="335421"/>
                    <a:pt x="515063" y="333746"/>
                    <a:pt x="516332" y="333246"/>
                  </a:cubicBezTo>
                  <a:cubicBezTo>
                    <a:pt x="516912" y="333114"/>
                    <a:pt x="518460" y="333289"/>
                    <a:pt x="518776" y="332661"/>
                  </a:cubicBezTo>
                  <a:cubicBezTo>
                    <a:pt x="519092" y="332033"/>
                    <a:pt x="518918" y="331363"/>
                    <a:pt x="519338" y="331312"/>
                  </a:cubicBezTo>
                  <a:cubicBezTo>
                    <a:pt x="519758" y="331260"/>
                    <a:pt x="520715" y="333874"/>
                    <a:pt x="521569" y="334614"/>
                  </a:cubicBezTo>
                  <a:cubicBezTo>
                    <a:pt x="522423" y="335355"/>
                    <a:pt x="524047" y="336209"/>
                    <a:pt x="524872" y="334817"/>
                  </a:cubicBezTo>
                  <a:cubicBezTo>
                    <a:pt x="525590" y="333614"/>
                    <a:pt x="524467" y="330462"/>
                    <a:pt x="524872" y="330391"/>
                  </a:cubicBezTo>
                  <a:cubicBezTo>
                    <a:pt x="525278" y="330321"/>
                    <a:pt x="526090" y="332279"/>
                    <a:pt x="526680" y="332699"/>
                  </a:cubicBezTo>
                  <a:cubicBezTo>
                    <a:pt x="527246" y="333089"/>
                    <a:pt x="527906" y="333320"/>
                    <a:pt x="528595" y="333369"/>
                  </a:cubicBezTo>
                  <a:cubicBezTo>
                    <a:pt x="529690" y="333397"/>
                    <a:pt x="530652" y="332652"/>
                    <a:pt x="530903" y="331585"/>
                  </a:cubicBezTo>
                  <a:cubicBezTo>
                    <a:pt x="531993" y="328707"/>
                    <a:pt x="530346" y="327400"/>
                    <a:pt x="530903" y="326518"/>
                  </a:cubicBezTo>
                  <a:cubicBezTo>
                    <a:pt x="531459" y="325635"/>
                    <a:pt x="535267" y="326466"/>
                    <a:pt x="538037" y="323922"/>
                  </a:cubicBezTo>
                  <a:cubicBezTo>
                    <a:pt x="539877" y="322418"/>
                    <a:pt x="540269" y="319762"/>
                    <a:pt x="538948" y="317788"/>
                  </a:cubicBezTo>
                  <a:cubicBezTo>
                    <a:pt x="538339" y="317260"/>
                    <a:pt x="538221" y="316335"/>
                    <a:pt x="539108" y="315146"/>
                  </a:cubicBezTo>
                  <a:cubicBezTo>
                    <a:pt x="540382" y="313618"/>
                    <a:pt x="541519" y="311980"/>
                    <a:pt x="542505" y="310253"/>
                  </a:cubicBezTo>
                  <a:cubicBezTo>
                    <a:pt x="546058" y="304511"/>
                    <a:pt x="545676" y="295088"/>
                    <a:pt x="537027" y="299519"/>
                  </a:cubicBezTo>
                  <a:moveTo>
                    <a:pt x="408756" y="474399"/>
                  </a:moveTo>
                  <a:cubicBezTo>
                    <a:pt x="407107" y="473464"/>
                    <a:pt x="405296" y="472856"/>
                    <a:pt x="403419" y="472601"/>
                  </a:cubicBezTo>
                  <a:cubicBezTo>
                    <a:pt x="401409" y="472237"/>
                    <a:pt x="399546" y="472370"/>
                    <a:pt x="399645" y="471978"/>
                  </a:cubicBezTo>
                  <a:cubicBezTo>
                    <a:pt x="399848" y="470850"/>
                    <a:pt x="401740" y="470010"/>
                    <a:pt x="401060" y="468736"/>
                  </a:cubicBezTo>
                  <a:cubicBezTo>
                    <a:pt x="400295" y="467393"/>
                    <a:pt x="398711" y="466746"/>
                    <a:pt x="397224" y="467170"/>
                  </a:cubicBezTo>
                  <a:cubicBezTo>
                    <a:pt x="394393" y="467208"/>
                    <a:pt x="386103" y="473441"/>
                    <a:pt x="385362" y="472907"/>
                  </a:cubicBezTo>
                  <a:cubicBezTo>
                    <a:pt x="384970" y="471822"/>
                    <a:pt x="387028" y="469133"/>
                    <a:pt x="384635" y="468708"/>
                  </a:cubicBezTo>
                  <a:cubicBezTo>
                    <a:pt x="380356" y="467863"/>
                    <a:pt x="376737" y="474483"/>
                    <a:pt x="373783" y="476371"/>
                  </a:cubicBezTo>
                  <a:cubicBezTo>
                    <a:pt x="373382" y="476187"/>
                    <a:pt x="373670" y="475899"/>
                    <a:pt x="373901" y="475592"/>
                  </a:cubicBezTo>
                  <a:cubicBezTo>
                    <a:pt x="374132" y="475286"/>
                    <a:pt x="374316" y="474927"/>
                    <a:pt x="373740" y="474649"/>
                  </a:cubicBezTo>
                  <a:cubicBezTo>
                    <a:pt x="372553" y="474762"/>
                    <a:pt x="371400" y="475111"/>
                    <a:pt x="370352" y="475682"/>
                  </a:cubicBezTo>
                  <a:lnTo>
                    <a:pt x="371018" y="475139"/>
                  </a:lnTo>
                  <a:cubicBezTo>
                    <a:pt x="369083" y="476588"/>
                    <a:pt x="366035" y="478187"/>
                    <a:pt x="365450" y="480679"/>
                  </a:cubicBezTo>
                  <a:cubicBezTo>
                    <a:pt x="372528" y="477848"/>
                    <a:pt x="379605" y="479386"/>
                    <a:pt x="387108" y="479221"/>
                  </a:cubicBezTo>
                  <a:cubicBezTo>
                    <a:pt x="388119" y="479273"/>
                    <a:pt x="389129" y="479367"/>
                    <a:pt x="390132" y="479504"/>
                  </a:cubicBezTo>
                  <a:cubicBezTo>
                    <a:pt x="386015" y="479334"/>
                    <a:pt x="381892" y="479376"/>
                    <a:pt x="377779" y="479627"/>
                  </a:cubicBezTo>
                  <a:cubicBezTo>
                    <a:pt x="374440" y="479414"/>
                    <a:pt x="371092" y="479853"/>
                    <a:pt x="367918" y="480910"/>
                  </a:cubicBezTo>
                  <a:cubicBezTo>
                    <a:pt x="367172" y="481212"/>
                    <a:pt x="366280" y="481382"/>
                    <a:pt x="365875" y="481995"/>
                  </a:cubicBezTo>
                  <a:cubicBezTo>
                    <a:pt x="365403" y="483123"/>
                    <a:pt x="367682" y="483680"/>
                    <a:pt x="368276" y="483529"/>
                  </a:cubicBezTo>
                  <a:cubicBezTo>
                    <a:pt x="368578" y="483496"/>
                    <a:pt x="369409" y="482972"/>
                    <a:pt x="370036" y="483010"/>
                  </a:cubicBezTo>
                  <a:cubicBezTo>
                    <a:pt x="370664" y="483047"/>
                    <a:pt x="372396" y="483571"/>
                    <a:pt x="372707" y="483298"/>
                  </a:cubicBezTo>
                  <a:cubicBezTo>
                    <a:pt x="373018" y="483024"/>
                    <a:pt x="372867" y="482557"/>
                    <a:pt x="373311" y="482670"/>
                  </a:cubicBezTo>
                  <a:cubicBezTo>
                    <a:pt x="373533" y="482727"/>
                    <a:pt x="373896" y="483241"/>
                    <a:pt x="374335" y="483807"/>
                  </a:cubicBezTo>
                  <a:cubicBezTo>
                    <a:pt x="375444" y="485468"/>
                    <a:pt x="377233" y="486544"/>
                    <a:pt x="379218" y="486751"/>
                  </a:cubicBezTo>
                  <a:cubicBezTo>
                    <a:pt x="379808" y="486648"/>
                    <a:pt x="378676" y="484614"/>
                    <a:pt x="379044" y="484628"/>
                  </a:cubicBezTo>
                  <a:cubicBezTo>
                    <a:pt x="380327" y="486327"/>
                    <a:pt x="382025" y="487671"/>
                    <a:pt x="383975" y="488530"/>
                  </a:cubicBezTo>
                  <a:cubicBezTo>
                    <a:pt x="386164" y="490196"/>
                    <a:pt x="388814" y="491144"/>
                    <a:pt x="391562" y="491243"/>
                  </a:cubicBezTo>
                  <a:cubicBezTo>
                    <a:pt x="393869" y="491413"/>
                    <a:pt x="396483" y="489465"/>
                    <a:pt x="395809" y="487374"/>
                  </a:cubicBezTo>
                  <a:cubicBezTo>
                    <a:pt x="395455" y="486596"/>
                    <a:pt x="395809" y="485850"/>
                    <a:pt x="397403" y="485548"/>
                  </a:cubicBezTo>
                  <a:cubicBezTo>
                    <a:pt x="401556" y="484822"/>
                    <a:pt x="407973" y="483345"/>
                    <a:pt x="410058" y="478999"/>
                  </a:cubicBezTo>
                  <a:cubicBezTo>
                    <a:pt x="410955" y="477376"/>
                    <a:pt x="410375" y="475337"/>
                    <a:pt x="408761" y="474427"/>
                  </a:cubicBezTo>
                  <a:moveTo>
                    <a:pt x="213757" y="500581"/>
                  </a:moveTo>
                  <a:cubicBezTo>
                    <a:pt x="225071" y="503639"/>
                    <a:pt x="236973" y="503799"/>
                    <a:pt x="248366" y="501053"/>
                  </a:cubicBezTo>
                  <a:cubicBezTo>
                    <a:pt x="248341" y="500114"/>
                    <a:pt x="247843" y="499246"/>
                    <a:pt x="247040" y="498755"/>
                  </a:cubicBezTo>
                  <a:cubicBezTo>
                    <a:pt x="239428" y="493390"/>
                    <a:pt x="230518" y="490158"/>
                    <a:pt x="221235" y="489398"/>
                  </a:cubicBezTo>
                  <a:cubicBezTo>
                    <a:pt x="210782" y="489337"/>
                    <a:pt x="200565" y="492508"/>
                    <a:pt x="191981" y="498472"/>
                  </a:cubicBezTo>
                  <a:cubicBezTo>
                    <a:pt x="200287" y="505153"/>
                    <a:pt x="210380" y="509235"/>
                    <a:pt x="220995" y="510207"/>
                  </a:cubicBezTo>
                  <a:cubicBezTo>
                    <a:pt x="230146" y="510339"/>
                    <a:pt x="239154" y="507923"/>
                    <a:pt x="247007" y="503224"/>
                  </a:cubicBezTo>
                  <a:cubicBezTo>
                    <a:pt x="247723" y="502837"/>
                    <a:pt x="248217" y="502138"/>
                    <a:pt x="248343" y="501336"/>
                  </a:cubicBezTo>
                  <a:cubicBezTo>
                    <a:pt x="244742" y="502690"/>
                    <a:pt x="240979" y="503568"/>
                    <a:pt x="237151" y="503950"/>
                  </a:cubicBezTo>
                  <a:cubicBezTo>
                    <a:pt x="225142" y="505394"/>
                    <a:pt x="213738" y="500501"/>
                    <a:pt x="202045" y="498906"/>
                  </a:cubicBezTo>
                  <a:cubicBezTo>
                    <a:pt x="205998" y="499095"/>
                    <a:pt x="209927" y="499642"/>
                    <a:pt x="213780" y="500543"/>
                  </a:cubicBezTo>
                  <a:moveTo>
                    <a:pt x="204909" y="484218"/>
                  </a:moveTo>
                  <a:cubicBezTo>
                    <a:pt x="201211" y="478626"/>
                    <a:pt x="196583" y="473714"/>
                    <a:pt x="191226" y="469685"/>
                  </a:cubicBezTo>
                  <a:cubicBezTo>
                    <a:pt x="186036" y="465839"/>
                    <a:pt x="180373" y="463551"/>
                    <a:pt x="175452" y="459215"/>
                  </a:cubicBezTo>
                  <a:cubicBezTo>
                    <a:pt x="183436" y="464716"/>
                    <a:pt x="192542" y="467708"/>
                    <a:pt x="199002" y="475404"/>
                  </a:cubicBezTo>
                  <a:cubicBezTo>
                    <a:pt x="200729" y="476347"/>
                    <a:pt x="206551" y="487761"/>
                    <a:pt x="204839" y="481679"/>
                  </a:cubicBezTo>
                  <a:cubicBezTo>
                    <a:pt x="198412" y="464108"/>
                    <a:pt x="184620" y="452373"/>
                    <a:pt x="169049" y="453784"/>
                  </a:cubicBezTo>
                  <a:cubicBezTo>
                    <a:pt x="171952" y="462933"/>
                    <a:pt x="177071" y="471224"/>
                    <a:pt x="183950" y="477918"/>
                  </a:cubicBezTo>
                  <a:cubicBezTo>
                    <a:pt x="189393" y="482467"/>
                    <a:pt x="196204" y="485062"/>
                    <a:pt x="203296" y="485289"/>
                  </a:cubicBezTo>
                  <a:cubicBezTo>
                    <a:pt x="204019" y="485326"/>
                    <a:pt x="204682" y="484892"/>
                    <a:pt x="204938" y="484213"/>
                  </a:cubicBezTo>
                  <a:moveTo>
                    <a:pt x="254132" y="477253"/>
                  </a:moveTo>
                  <a:cubicBezTo>
                    <a:pt x="247784" y="473790"/>
                    <a:pt x="240409" y="472705"/>
                    <a:pt x="233333" y="474196"/>
                  </a:cubicBezTo>
                  <a:cubicBezTo>
                    <a:pt x="236262" y="481443"/>
                    <a:pt x="241249" y="487676"/>
                    <a:pt x="247677" y="492126"/>
                  </a:cubicBezTo>
                  <a:cubicBezTo>
                    <a:pt x="253199" y="495207"/>
                    <a:pt x="259565" y="496429"/>
                    <a:pt x="265834" y="495613"/>
                  </a:cubicBezTo>
                  <a:cubicBezTo>
                    <a:pt x="266502" y="495547"/>
                    <a:pt x="267081" y="495122"/>
                    <a:pt x="267344" y="494504"/>
                  </a:cubicBezTo>
                  <a:lnTo>
                    <a:pt x="267188" y="494636"/>
                  </a:lnTo>
                  <a:cubicBezTo>
                    <a:pt x="260479" y="485109"/>
                    <a:pt x="249084" y="482892"/>
                    <a:pt x="239401" y="477810"/>
                  </a:cubicBezTo>
                  <a:cubicBezTo>
                    <a:pt x="249504" y="481943"/>
                    <a:pt x="261106" y="484298"/>
                    <a:pt x="267410" y="494263"/>
                  </a:cubicBezTo>
                  <a:cubicBezTo>
                    <a:pt x="267584" y="493645"/>
                    <a:pt x="267515" y="492984"/>
                    <a:pt x="267217" y="492414"/>
                  </a:cubicBezTo>
                  <a:cubicBezTo>
                    <a:pt x="264306" y="486265"/>
                    <a:pt x="259783" y="481018"/>
                    <a:pt x="254128" y="477234"/>
                  </a:cubicBezTo>
                  <a:moveTo>
                    <a:pt x="365856" y="478527"/>
                  </a:moveTo>
                  <a:cubicBezTo>
                    <a:pt x="367271" y="476489"/>
                    <a:pt x="364742" y="475800"/>
                    <a:pt x="364398" y="474403"/>
                  </a:cubicBezTo>
                  <a:cubicBezTo>
                    <a:pt x="364336" y="473823"/>
                    <a:pt x="367479" y="473427"/>
                    <a:pt x="370386" y="472044"/>
                  </a:cubicBezTo>
                  <a:cubicBezTo>
                    <a:pt x="373557" y="471077"/>
                    <a:pt x="375542" y="467934"/>
                    <a:pt x="375052" y="464655"/>
                  </a:cubicBezTo>
                  <a:cubicBezTo>
                    <a:pt x="374906" y="463957"/>
                    <a:pt x="374542" y="463876"/>
                    <a:pt x="374108" y="463876"/>
                  </a:cubicBezTo>
                  <a:cubicBezTo>
                    <a:pt x="371678" y="464060"/>
                    <a:pt x="373471" y="462683"/>
                    <a:pt x="374217" y="459918"/>
                  </a:cubicBezTo>
                  <a:cubicBezTo>
                    <a:pt x="377048" y="450684"/>
                    <a:pt x="374925" y="444526"/>
                    <a:pt x="367139" y="454619"/>
                  </a:cubicBezTo>
                  <a:cubicBezTo>
                    <a:pt x="366295" y="455492"/>
                    <a:pt x="365908" y="455091"/>
                    <a:pt x="365917" y="454147"/>
                  </a:cubicBezTo>
                  <a:cubicBezTo>
                    <a:pt x="365804" y="452491"/>
                    <a:pt x="364733" y="451316"/>
                    <a:pt x="362940" y="453491"/>
                  </a:cubicBezTo>
                  <a:cubicBezTo>
                    <a:pt x="361236" y="455152"/>
                    <a:pt x="359462" y="460097"/>
                    <a:pt x="358250" y="461390"/>
                  </a:cubicBezTo>
                  <a:cubicBezTo>
                    <a:pt x="357679" y="461635"/>
                    <a:pt x="357778" y="460106"/>
                    <a:pt x="356895" y="459502"/>
                  </a:cubicBezTo>
                  <a:cubicBezTo>
                    <a:pt x="354645" y="459307"/>
                    <a:pt x="352384" y="459280"/>
                    <a:pt x="350129" y="459422"/>
                  </a:cubicBezTo>
                  <a:cubicBezTo>
                    <a:pt x="347618" y="459902"/>
                    <a:pt x="345896" y="462231"/>
                    <a:pt x="346175" y="464773"/>
                  </a:cubicBezTo>
                  <a:cubicBezTo>
                    <a:pt x="346368" y="465331"/>
                    <a:pt x="346671" y="465845"/>
                    <a:pt x="347067" y="466283"/>
                  </a:cubicBezTo>
                  <a:cubicBezTo>
                    <a:pt x="348251" y="467873"/>
                    <a:pt x="347510" y="467906"/>
                    <a:pt x="345732" y="467123"/>
                  </a:cubicBezTo>
                  <a:cubicBezTo>
                    <a:pt x="344810" y="466667"/>
                    <a:pt x="343745" y="466599"/>
                    <a:pt x="342773" y="466934"/>
                  </a:cubicBezTo>
                  <a:cubicBezTo>
                    <a:pt x="341228" y="467865"/>
                    <a:pt x="340582" y="469776"/>
                    <a:pt x="341244" y="471454"/>
                  </a:cubicBezTo>
                  <a:cubicBezTo>
                    <a:pt x="341386" y="472398"/>
                    <a:pt x="343674" y="473946"/>
                    <a:pt x="343575" y="474795"/>
                  </a:cubicBezTo>
                  <a:cubicBezTo>
                    <a:pt x="343311" y="475352"/>
                    <a:pt x="342726" y="475069"/>
                    <a:pt x="341929" y="475418"/>
                  </a:cubicBezTo>
                  <a:cubicBezTo>
                    <a:pt x="341131" y="475767"/>
                    <a:pt x="340598" y="477914"/>
                    <a:pt x="340249" y="478645"/>
                  </a:cubicBezTo>
                  <a:cubicBezTo>
                    <a:pt x="339900" y="479376"/>
                    <a:pt x="338621" y="480410"/>
                    <a:pt x="338423" y="480768"/>
                  </a:cubicBezTo>
                  <a:cubicBezTo>
                    <a:pt x="337951" y="481481"/>
                    <a:pt x="337696" y="483505"/>
                    <a:pt x="338932" y="483675"/>
                  </a:cubicBezTo>
                  <a:cubicBezTo>
                    <a:pt x="339404" y="483774"/>
                    <a:pt x="339602" y="483491"/>
                    <a:pt x="339933" y="483354"/>
                  </a:cubicBezTo>
                  <a:cubicBezTo>
                    <a:pt x="343051" y="479990"/>
                    <a:pt x="346532" y="476984"/>
                    <a:pt x="350313" y="474389"/>
                  </a:cubicBezTo>
                  <a:cubicBezTo>
                    <a:pt x="351299" y="473445"/>
                    <a:pt x="351955" y="473790"/>
                    <a:pt x="353409" y="473828"/>
                  </a:cubicBezTo>
                  <a:cubicBezTo>
                    <a:pt x="357786" y="471306"/>
                    <a:pt x="361632" y="467959"/>
                    <a:pt x="364733" y="463971"/>
                  </a:cubicBezTo>
                  <a:cubicBezTo>
                    <a:pt x="361619" y="468307"/>
                    <a:pt x="357689" y="471992"/>
                    <a:pt x="353163" y="474823"/>
                  </a:cubicBezTo>
                  <a:lnTo>
                    <a:pt x="351181" y="474734"/>
                  </a:lnTo>
                  <a:cubicBezTo>
                    <a:pt x="347362" y="477489"/>
                    <a:pt x="343879" y="480679"/>
                    <a:pt x="340801" y="484241"/>
                  </a:cubicBezTo>
                  <a:cubicBezTo>
                    <a:pt x="340589" y="484439"/>
                    <a:pt x="341164" y="484293"/>
                    <a:pt x="341343" y="484288"/>
                  </a:cubicBezTo>
                  <a:cubicBezTo>
                    <a:pt x="344226" y="483599"/>
                    <a:pt x="347718" y="481764"/>
                    <a:pt x="350780" y="481070"/>
                  </a:cubicBezTo>
                  <a:cubicBezTo>
                    <a:pt x="352140" y="481207"/>
                    <a:pt x="353512" y="480967"/>
                    <a:pt x="354744" y="480377"/>
                  </a:cubicBezTo>
                  <a:cubicBezTo>
                    <a:pt x="355541" y="479197"/>
                    <a:pt x="353729" y="479471"/>
                    <a:pt x="354230" y="478612"/>
                  </a:cubicBezTo>
                  <a:cubicBezTo>
                    <a:pt x="354645" y="478291"/>
                    <a:pt x="356414" y="479306"/>
                    <a:pt x="357249" y="479556"/>
                  </a:cubicBezTo>
                  <a:cubicBezTo>
                    <a:pt x="360010" y="480603"/>
                    <a:pt x="363959" y="481415"/>
                    <a:pt x="365827" y="478551"/>
                  </a:cubicBezTo>
                  <a:moveTo>
                    <a:pt x="347124" y="496783"/>
                  </a:moveTo>
                  <a:cubicBezTo>
                    <a:pt x="345290" y="495589"/>
                    <a:pt x="343254" y="494744"/>
                    <a:pt x="341117" y="494282"/>
                  </a:cubicBezTo>
                  <a:cubicBezTo>
                    <a:pt x="338833" y="493683"/>
                    <a:pt x="336696" y="493650"/>
                    <a:pt x="336823" y="493225"/>
                  </a:cubicBezTo>
                  <a:cubicBezTo>
                    <a:pt x="337136" y="492569"/>
                    <a:pt x="337592" y="491989"/>
                    <a:pt x="338159" y="491531"/>
                  </a:cubicBezTo>
                  <a:cubicBezTo>
                    <a:pt x="340249" y="489347"/>
                    <a:pt x="336314" y="487233"/>
                    <a:pt x="334355" y="487686"/>
                  </a:cubicBezTo>
                  <a:cubicBezTo>
                    <a:pt x="331119" y="487445"/>
                    <a:pt x="321229" y="493532"/>
                    <a:pt x="320398" y="492876"/>
                  </a:cubicBezTo>
                  <a:cubicBezTo>
                    <a:pt x="320035" y="491607"/>
                    <a:pt x="322526" y="488832"/>
                    <a:pt x="319823" y="488158"/>
                  </a:cubicBezTo>
                  <a:cubicBezTo>
                    <a:pt x="315015" y="486803"/>
                    <a:pt x="310447" y="493730"/>
                    <a:pt x="306880" y="495570"/>
                  </a:cubicBezTo>
                  <a:cubicBezTo>
                    <a:pt x="306432" y="495330"/>
                    <a:pt x="306776" y="495051"/>
                    <a:pt x="307064" y="494721"/>
                  </a:cubicBezTo>
                  <a:cubicBezTo>
                    <a:pt x="308187" y="492857"/>
                    <a:pt x="305228" y="493777"/>
                    <a:pt x="302992" y="494461"/>
                  </a:cubicBezTo>
                  <a:cubicBezTo>
                    <a:pt x="304780" y="493301"/>
                    <a:pt x="302308" y="494754"/>
                    <a:pt x="301548" y="495174"/>
                  </a:cubicBezTo>
                  <a:cubicBezTo>
                    <a:pt x="300052" y="496240"/>
                    <a:pt x="297183" y="497741"/>
                    <a:pt x="297155" y="499477"/>
                  </a:cubicBezTo>
                  <a:cubicBezTo>
                    <a:pt x="305493" y="497061"/>
                    <a:pt x="313415" y="499477"/>
                    <a:pt x="321984" y="499982"/>
                  </a:cubicBezTo>
                  <a:cubicBezTo>
                    <a:pt x="323267" y="500152"/>
                    <a:pt x="324343" y="500345"/>
                    <a:pt x="325433" y="500586"/>
                  </a:cubicBezTo>
                  <a:cubicBezTo>
                    <a:pt x="320856" y="499840"/>
                    <a:pt x="315953" y="499817"/>
                    <a:pt x="311277" y="499529"/>
                  </a:cubicBezTo>
                  <a:cubicBezTo>
                    <a:pt x="306757" y="498831"/>
                    <a:pt x="302136" y="499203"/>
                    <a:pt x="297787" y="500624"/>
                  </a:cubicBezTo>
                  <a:cubicBezTo>
                    <a:pt x="298009" y="500676"/>
                    <a:pt x="296740" y="501119"/>
                    <a:pt x="297887" y="502185"/>
                  </a:cubicBezTo>
                  <a:cubicBezTo>
                    <a:pt x="299948" y="503559"/>
                    <a:pt x="300359" y="502553"/>
                    <a:pt x="302199" y="502516"/>
                  </a:cubicBezTo>
                  <a:cubicBezTo>
                    <a:pt x="302912" y="502596"/>
                    <a:pt x="304856" y="503365"/>
                    <a:pt x="305243" y="503091"/>
                  </a:cubicBezTo>
                  <a:cubicBezTo>
                    <a:pt x="305630" y="502818"/>
                    <a:pt x="305474" y="502289"/>
                    <a:pt x="305974" y="502454"/>
                  </a:cubicBezTo>
                  <a:cubicBezTo>
                    <a:pt x="306686" y="502926"/>
                    <a:pt x="307758" y="505068"/>
                    <a:pt x="308630" y="505649"/>
                  </a:cubicBezTo>
                  <a:cubicBezTo>
                    <a:pt x="309838" y="506616"/>
                    <a:pt x="313467" y="509107"/>
                    <a:pt x="312547" y="506220"/>
                  </a:cubicBezTo>
                  <a:cubicBezTo>
                    <a:pt x="312382" y="505625"/>
                    <a:pt x="312193" y="505050"/>
                    <a:pt x="312424" y="505167"/>
                  </a:cubicBezTo>
                  <a:cubicBezTo>
                    <a:pt x="313800" y="507187"/>
                    <a:pt x="315659" y="508834"/>
                    <a:pt x="317831" y="509952"/>
                  </a:cubicBezTo>
                  <a:cubicBezTo>
                    <a:pt x="319955" y="511887"/>
                    <a:pt x="327349" y="515949"/>
                    <a:pt x="330873" y="512170"/>
                  </a:cubicBezTo>
                  <a:cubicBezTo>
                    <a:pt x="332680" y="510103"/>
                    <a:pt x="329727" y="508395"/>
                    <a:pt x="333421" y="507956"/>
                  </a:cubicBezTo>
                  <a:cubicBezTo>
                    <a:pt x="338140" y="507541"/>
                    <a:pt x="345576" y="506625"/>
                    <a:pt x="348336" y="501950"/>
                  </a:cubicBezTo>
                  <a:cubicBezTo>
                    <a:pt x="349446" y="500213"/>
                    <a:pt x="348939" y="497911"/>
                    <a:pt x="347204" y="496802"/>
                  </a:cubicBezTo>
                  <a:cubicBezTo>
                    <a:pt x="347182" y="496788"/>
                    <a:pt x="347160" y="496773"/>
                    <a:pt x="347138" y="496759"/>
                  </a:cubicBezTo>
                  <a:moveTo>
                    <a:pt x="301949" y="492796"/>
                  </a:moveTo>
                  <a:cubicBezTo>
                    <a:pt x="303284" y="491191"/>
                    <a:pt x="301114" y="490253"/>
                    <a:pt x="300925" y="489021"/>
                  </a:cubicBezTo>
                  <a:cubicBezTo>
                    <a:pt x="300925" y="488511"/>
                    <a:pt x="303624" y="488549"/>
                    <a:pt x="306196" y="487723"/>
                  </a:cubicBezTo>
                  <a:cubicBezTo>
                    <a:pt x="307469" y="487355"/>
                    <a:pt x="308626" y="486666"/>
                    <a:pt x="309555" y="485723"/>
                  </a:cubicBezTo>
                  <a:cubicBezTo>
                    <a:pt x="310362" y="485048"/>
                    <a:pt x="311537" y="481547"/>
                    <a:pt x="309853" y="481118"/>
                  </a:cubicBezTo>
                  <a:cubicBezTo>
                    <a:pt x="307781" y="480981"/>
                    <a:pt x="309343" y="480028"/>
                    <a:pt x="310164" y="477697"/>
                  </a:cubicBezTo>
                  <a:cubicBezTo>
                    <a:pt x="312995" y="470421"/>
                    <a:pt x="311806" y="464249"/>
                    <a:pt x="304365" y="472190"/>
                  </a:cubicBezTo>
                  <a:cubicBezTo>
                    <a:pt x="303591" y="472837"/>
                    <a:pt x="303284" y="472454"/>
                    <a:pt x="303341" y="471643"/>
                  </a:cubicBezTo>
                  <a:cubicBezTo>
                    <a:pt x="302954" y="467057"/>
                    <a:pt x="298929" y="472723"/>
                    <a:pt x="298047" y="474474"/>
                  </a:cubicBezTo>
                  <a:cubicBezTo>
                    <a:pt x="297273" y="475767"/>
                    <a:pt x="296683" y="476857"/>
                    <a:pt x="296367" y="476942"/>
                  </a:cubicBezTo>
                  <a:cubicBezTo>
                    <a:pt x="295867" y="477079"/>
                    <a:pt x="296018" y="475767"/>
                    <a:pt x="295306" y="475144"/>
                  </a:cubicBezTo>
                  <a:lnTo>
                    <a:pt x="291281" y="474361"/>
                  </a:lnTo>
                  <a:cubicBezTo>
                    <a:pt x="289186" y="473577"/>
                    <a:pt x="286854" y="474644"/>
                    <a:pt x="286072" y="476739"/>
                  </a:cubicBezTo>
                  <a:cubicBezTo>
                    <a:pt x="285881" y="477253"/>
                    <a:pt x="285796" y="477796"/>
                    <a:pt x="285821" y="478343"/>
                  </a:cubicBezTo>
                  <a:cubicBezTo>
                    <a:pt x="285788" y="478952"/>
                    <a:pt x="287176" y="480381"/>
                    <a:pt x="286888" y="480948"/>
                  </a:cubicBezTo>
                  <a:cubicBezTo>
                    <a:pt x="286152" y="481132"/>
                    <a:pt x="283887" y="479136"/>
                    <a:pt x="282783" y="479782"/>
                  </a:cubicBezTo>
                  <a:cubicBezTo>
                    <a:pt x="281391" y="480443"/>
                    <a:pt x="280720" y="482047"/>
                    <a:pt x="281226" y="483505"/>
                  </a:cubicBezTo>
                  <a:cubicBezTo>
                    <a:pt x="281292" y="484359"/>
                    <a:pt x="283174" y="485973"/>
                    <a:pt x="283042" y="486699"/>
                  </a:cubicBezTo>
                  <a:cubicBezTo>
                    <a:pt x="282783" y="487171"/>
                    <a:pt x="282297" y="486827"/>
                    <a:pt x="281598" y="487030"/>
                  </a:cubicBezTo>
                  <a:cubicBezTo>
                    <a:pt x="280900" y="487233"/>
                    <a:pt x="280320" y="489030"/>
                    <a:pt x="279980" y="489615"/>
                  </a:cubicBezTo>
                  <a:cubicBezTo>
                    <a:pt x="278928" y="490965"/>
                    <a:pt x="277432" y="491300"/>
                    <a:pt x="277970" y="493230"/>
                  </a:cubicBezTo>
                  <a:cubicBezTo>
                    <a:pt x="278956" y="494867"/>
                    <a:pt x="280178" y="492852"/>
                    <a:pt x="281155" y="492225"/>
                  </a:cubicBezTo>
                  <a:cubicBezTo>
                    <a:pt x="283811" y="490116"/>
                    <a:pt x="286678" y="488285"/>
                    <a:pt x="289709" y="486761"/>
                  </a:cubicBezTo>
                  <a:lnTo>
                    <a:pt x="291550" y="487119"/>
                  </a:lnTo>
                  <a:cubicBezTo>
                    <a:pt x="295063" y="485619"/>
                    <a:pt x="298281" y="483500"/>
                    <a:pt x="301053" y="480872"/>
                  </a:cubicBezTo>
                  <a:cubicBezTo>
                    <a:pt x="301312" y="480622"/>
                    <a:pt x="301633" y="480226"/>
                    <a:pt x="301817" y="480023"/>
                  </a:cubicBezTo>
                  <a:cubicBezTo>
                    <a:pt x="299751" y="482500"/>
                    <a:pt x="297260" y="484590"/>
                    <a:pt x="294461" y="486190"/>
                  </a:cubicBezTo>
                  <a:cubicBezTo>
                    <a:pt x="293429" y="486813"/>
                    <a:pt x="292373" y="487393"/>
                    <a:pt x="291295" y="487936"/>
                  </a:cubicBezTo>
                  <a:lnTo>
                    <a:pt x="289601" y="487605"/>
                  </a:lnTo>
                  <a:cubicBezTo>
                    <a:pt x="286151" y="489516"/>
                    <a:pt x="282962" y="491866"/>
                    <a:pt x="280112" y="494593"/>
                  </a:cubicBezTo>
                  <a:cubicBezTo>
                    <a:pt x="282825" y="494688"/>
                    <a:pt x="286062" y="493216"/>
                    <a:pt x="288912" y="493055"/>
                  </a:cubicBezTo>
                  <a:cubicBezTo>
                    <a:pt x="290328" y="493381"/>
                    <a:pt x="293522" y="493456"/>
                    <a:pt x="292253" y="492036"/>
                  </a:cubicBezTo>
                  <a:cubicBezTo>
                    <a:pt x="292012" y="491833"/>
                    <a:pt x="291743" y="491668"/>
                    <a:pt x="292003" y="491361"/>
                  </a:cubicBezTo>
                  <a:cubicBezTo>
                    <a:pt x="294555" y="492017"/>
                    <a:pt x="299038" y="496136"/>
                    <a:pt x="301954" y="492777"/>
                  </a:cubicBezTo>
                  <a:moveTo>
                    <a:pt x="53084" y="114201"/>
                  </a:moveTo>
                  <a:cubicBezTo>
                    <a:pt x="65319" y="109813"/>
                    <a:pt x="72010" y="97522"/>
                    <a:pt x="80923" y="88882"/>
                  </a:cubicBezTo>
                  <a:cubicBezTo>
                    <a:pt x="74317" y="95998"/>
                    <a:pt x="69301" y="105326"/>
                    <a:pt x="61082" y="110776"/>
                  </a:cubicBezTo>
                  <a:cubicBezTo>
                    <a:pt x="59836" y="112442"/>
                    <a:pt x="50158" y="115074"/>
                    <a:pt x="54740" y="115334"/>
                  </a:cubicBezTo>
                  <a:cubicBezTo>
                    <a:pt x="74048" y="113876"/>
                    <a:pt x="84207" y="93761"/>
                    <a:pt x="86967" y="83329"/>
                  </a:cubicBezTo>
                  <a:cubicBezTo>
                    <a:pt x="79078" y="83503"/>
                    <a:pt x="71516" y="86519"/>
                    <a:pt x="65673" y="91822"/>
                  </a:cubicBezTo>
                  <a:cubicBezTo>
                    <a:pt x="60016" y="97539"/>
                    <a:pt x="55721" y="104458"/>
                    <a:pt x="53107" y="112064"/>
                  </a:cubicBezTo>
                  <a:cubicBezTo>
                    <a:pt x="52788" y="112818"/>
                    <a:pt x="52788" y="113669"/>
                    <a:pt x="53107" y="114423"/>
                  </a:cubicBezTo>
                  <a:close/>
                  <a:moveTo>
                    <a:pt x="141347" y="209703"/>
                  </a:moveTo>
                  <a:lnTo>
                    <a:pt x="143395" y="209703"/>
                  </a:lnTo>
                  <a:lnTo>
                    <a:pt x="144617" y="210802"/>
                  </a:lnTo>
                  <a:lnTo>
                    <a:pt x="144777" y="210566"/>
                  </a:lnTo>
                  <a:lnTo>
                    <a:pt x="143485" y="209401"/>
                  </a:lnTo>
                  <a:lnTo>
                    <a:pt x="141347" y="209401"/>
                  </a:lnTo>
                  <a:close/>
                  <a:moveTo>
                    <a:pt x="141347" y="204513"/>
                  </a:moveTo>
                  <a:lnTo>
                    <a:pt x="143395" y="204513"/>
                  </a:lnTo>
                  <a:lnTo>
                    <a:pt x="144617" y="205631"/>
                  </a:lnTo>
                  <a:lnTo>
                    <a:pt x="144777" y="205395"/>
                  </a:lnTo>
                  <a:lnTo>
                    <a:pt x="143485" y="204211"/>
                  </a:lnTo>
                  <a:lnTo>
                    <a:pt x="141347" y="204211"/>
                  </a:lnTo>
                  <a:close/>
                  <a:moveTo>
                    <a:pt x="141347" y="207103"/>
                  </a:moveTo>
                  <a:lnTo>
                    <a:pt x="143395" y="207103"/>
                  </a:lnTo>
                  <a:lnTo>
                    <a:pt x="144617" y="208221"/>
                  </a:lnTo>
                  <a:lnTo>
                    <a:pt x="144777" y="207985"/>
                  </a:lnTo>
                  <a:lnTo>
                    <a:pt x="143485" y="206801"/>
                  </a:lnTo>
                  <a:lnTo>
                    <a:pt x="141347" y="206801"/>
                  </a:lnTo>
                  <a:close/>
                  <a:moveTo>
                    <a:pt x="141347" y="212293"/>
                  </a:moveTo>
                  <a:lnTo>
                    <a:pt x="143400" y="212293"/>
                  </a:lnTo>
                  <a:lnTo>
                    <a:pt x="144726" y="213265"/>
                  </a:lnTo>
                  <a:lnTo>
                    <a:pt x="144862" y="213011"/>
                  </a:lnTo>
                  <a:lnTo>
                    <a:pt x="143475" y="211996"/>
                  </a:lnTo>
                  <a:lnTo>
                    <a:pt x="141342" y="211996"/>
                  </a:lnTo>
                  <a:close/>
                  <a:moveTo>
                    <a:pt x="141347" y="220060"/>
                  </a:moveTo>
                  <a:lnTo>
                    <a:pt x="143400" y="220060"/>
                  </a:lnTo>
                  <a:lnTo>
                    <a:pt x="144626" y="221004"/>
                  </a:lnTo>
                  <a:lnTo>
                    <a:pt x="144768" y="220754"/>
                  </a:lnTo>
                  <a:lnTo>
                    <a:pt x="143475" y="219777"/>
                  </a:lnTo>
                  <a:lnTo>
                    <a:pt x="141342" y="219777"/>
                  </a:lnTo>
                  <a:close/>
                  <a:moveTo>
                    <a:pt x="141347" y="214870"/>
                  </a:moveTo>
                  <a:lnTo>
                    <a:pt x="143400" y="214870"/>
                  </a:lnTo>
                  <a:lnTo>
                    <a:pt x="144721" y="215846"/>
                  </a:lnTo>
                  <a:lnTo>
                    <a:pt x="144862" y="215592"/>
                  </a:lnTo>
                  <a:lnTo>
                    <a:pt x="143475" y="214568"/>
                  </a:lnTo>
                  <a:lnTo>
                    <a:pt x="141342" y="214568"/>
                  </a:lnTo>
                  <a:close/>
                  <a:moveTo>
                    <a:pt x="141347" y="217460"/>
                  </a:moveTo>
                  <a:lnTo>
                    <a:pt x="143404" y="217460"/>
                  </a:lnTo>
                  <a:lnTo>
                    <a:pt x="144631" y="218314"/>
                  </a:lnTo>
                  <a:lnTo>
                    <a:pt x="144768" y="218055"/>
                  </a:lnTo>
                  <a:lnTo>
                    <a:pt x="143475" y="217158"/>
                  </a:lnTo>
                  <a:lnTo>
                    <a:pt x="141347" y="217158"/>
                  </a:lnTo>
                  <a:close/>
                  <a:moveTo>
                    <a:pt x="119487" y="235862"/>
                  </a:moveTo>
                  <a:lnTo>
                    <a:pt x="123007" y="235862"/>
                  </a:lnTo>
                  <a:lnTo>
                    <a:pt x="123007" y="226425"/>
                  </a:lnTo>
                  <a:lnTo>
                    <a:pt x="119482" y="226425"/>
                  </a:lnTo>
                  <a:close/>
                  <a:moveTo>
                    <a:pt x="144782" y="200214"/>
                  </a:moveTo>
                  <a:lnTo>
                    <a:pt x="143489" y="199030"/>
                  </a:lnTo>
                  <a:lnTo>
                    <a:pt x="141352" y="199030"/>
                  </a:lnTo>
                  <a:lnTo>
                    <a:pt x="141352" y="199332"/>
                  </a:lnTo>
                  <a:lnTo>
                    <a:pt x="143400" y="199332"/>
                  </a:lnTo>
                  <a:lnTo>
                    <a:pt x="144622" y="200450"/>
                  </a:lnTo>
                  <a:close/>
                  <a:moveTo>
                    <a:pt x="141352" y="222636"/>
                  </a:moveTo>
                  <a:lnTo>
                    <a:pt x="143404" y="222636"/>
                  </a:lnTo>
                  <a:lnTo>
                    <a:pt x="144631" y="223542"/>
                  </a:lnTo>
                  <a:lnTo>
                    <a:pt x="144773" y="223287"/>
                  </a:lnTo>
                  <a:lnTo>
                    <a:pt x="143485" y="222344"/>
                  </a:lnTo>
                  <a:lnTo>
                    <a:pt x="141352" y="222344"/>
                  </a:lnTo>
                  <a:close/>
                  <a:moveTo>
                    <a:pt x="123761" y="235848"/>
                  </a:moveTo>
                  <a:lnTo>
                    <a:pt x="127281" y="235848"/>
                  </a:lnTo>
                  <a:lnTo>
                    <a:pt x="127281" y="226411"/>
                  </a:lnTo>
                  <a:lnTo>
                    <a:pt x="123761" y="226411"/>
                  </a:lnTo>
                  <a:close/>
                  <a:moveTo>
                    <a:pt x="123007" y="216205"/>
                  </a:moveTo>
                  <a:lnTo>
                    <a:pt x="119482" y="216205"/>
                  </a:lnTo>
                  <a:lnTo>
                    <a:pt x="119482" y="225642"/>
                  </a:lnTo>
                  <a:lnTo>
                    <a:pt x="123002" y="225642"/>
                  </a:lnTo>
                  <a:close/>
                  <a:moveTo>
                    <a:pt x="127281" y="216205"/>
                  </a:moveTo>
                  <a:lnTo>
                    <a:pt x="123761" y="216205"/>
                  </a:lnTo>
                  <a:lnTo>
                    <a:pt x="123761" y="225642"/>
                  </a:lnTo>
                  <a:lnTo>
                    <a:pt x="127281" y="225642"/>
                  </a:lnTo>
                  <a:close/>
                  <a:moveTo>
                    <a:pt x="141352" y="201913"/>
                  </a:moveTo>
                  <a:lnTo>
                    <a:pt x="143400" y="201913"/>
                  </a:lnTo>
                  <a:lnTo>
                    <a:pt x="144622" y="203031"/>
                  </a:lnTo>
                  <a:lnTo>
                    <a:pt x="144782" y="202795"/>
                  </a:lnTo>
                  <a:lnTo>
                    <a:pt x="143489" y="201611"/>
                  </a:lnTo>
                  <a:lnTo>
                    <a:pt x="141352" y="201611"/>
                  </a:lnTo>
                  <a:close/>
                  <a:moveTo>
                    <a:pt x="125819" y="206329"/>
                  </a:moveTo>
                  <a:cubicBezTo>
                    <a:pt x="125819" y="210444"/>
                    <a:pt x="121190" y="210604"/>
                    <a:pt x="121190" y="206258"/>
                  </a:cubicBezTo>
                  <a:cubicBezTo>
                    <a:pt x="121190" y="202389"/>
                    <a:pt x="115188" y="211312"/>
                    <a:pt x="115188" y="211312"/>
                  </a:cubicBezTo>
                  <a:lnTo>
                    <a:pt x="131585" y="211312"/>
                  </a:lnTo>
                  <a:cubicBezTo>
                    <a:pt x="131585" y="211312"/>
                    <a:pt x="125819" y="202290"/>
                    <a:pt x="125819" y="206329"/>
                  </a:cubicBezTo>
                  <a:moveTo>
                    <a:pt x="150199" y="236744"/>
                  </a:moveTo>
                  <a:lnTo>
                    <a:pt x="150199" y="221013"/>
                  </a:lnTo>
                  <a:lnTo>
                    <a:pt x="148080" y="219343"/>
                  </a:lnTo>
                  <a:lnTo>
                    <a:pt x="148080" y="235357"/>
                  </a:lnTo>
                  <a:lnTo>
                    <a:pt x="150199" y="236773"/>
                  </a:lnTo>
                  <a:moveTo>
                    <a:pt x="156885" y="241203"/>
                  </a:moveTo>
                  <a:lnTo>
                    <a:pt x="156885" y="226293"/>
                  </a:lnTo>
                  <a:lnTo>
                    <a:pt x="154965" y="224778"/>
                  </a:lnTo>
                  <a:lnTo>
                    <a:pt x="154965" y="239920"/>
                  </a:lnTo>
                  <a:lnTo>
                    <a:pt x="156885" y="241194"/>
                  </a:lnTo>
                  <a:moveTo>
                    <a:pt x="156522" y="218479"/>
                  </a:moveTo>
                  <a:cubicBezTo>
                    <a:pt x="156522" y="221612"/>
                    <a:pt x="155385" y="220791"/>
                    <a:pt x="155385" y="217451"/>
                  </a:cubicBezTo>
                  <a:cubicBezTo>
                    <a:pt x="155385" y="214483"/>
                    <a:pt x="153908" y="220117"/>
                    <a:pt x="153908" y="220117"/>
                  </a:cubicBezTo>
                  <a:lnTo>
                    <a:pt x="157942" y="223419"/>
                  </a:lnTo>
                  <a:cubicBezTo>
                    <a:pt x="157942" y="223419"/>
                    <a:pt x="156526" y="215398"/>
                    <a:pt x="156526" y="218465"/>
                  </a:cubicBezTo>
                  <a:moveTo>
                    <a:pt x="157470" y="244973"/>
                  </a:moveTo>
                  <a:cubicBezTo>
                    <a:pt x="157616" y="238500"/>
                    <a:pt x="157130" y="231917"/>
                    <a:pt x="157763" y="225529"/>
                  </a:cubicBezTo>
                  <a:lnTo>
                    <a:pt x="157933" y="224273"/>
                  </a:lnTo>
                  <a:lnTo>
                    <a:pt x="153927" y="221013"/>
                  </a:lnTo>
                  <a:cubicBezTo>
                    <a:pt x="153813" y="223372"/>
                    <a:pt x="155587" y="223556"/>
                    <a:pt x="157324" y="225227"/>
                  </a:cubicBezTo>
                  <a:cubicBezTo>
                    <a:pt x="157470" y="225326"/>
                    <a:pt x="157041" y="245044"/>
                    <a:pt x="157475" y="244978"/>
                  </a:cubicBezTo>
                  <a:moveTo>
                    <a:pt x="162665" y="223745"/>
                  </a:moveTo>
                  <a:cubicBezTo>
                    <a:pt x="162665" y="226722"/>
                    <a:pt x="161721" y="226038"/>
                    <a:pt x="161721" y="222877"/>
                  </a:cubicBezTo>
                  <a:cubicBezTo>
                    <a:pt x="161721" y="220046"/>
                    <a:pt x="160476" y="225529"/>
                    <a:pt x="160476" y="225529"/>
                  </a:cubicBezTo>
                  <a:lnTo>
                    <a:pt x="163906" y="228360"/>
                  </a:lnTo>
                  <a:cubicBezTo>
                    <a:pt x="163906" y="228360"/>
                    <a:pt x="162665" y="220853"/>
                    <a:pt x="162684" y="223769"/>
                  </a:cubicBezTo>
                  <a:moveTo>
                    <a:pt x="149793" y="212770"/>
                  </a:moveTo>
                  <a:cubicBezTo>
                    <a:pt x="149793" y="216073"/>
                    <a:pt x="148538" y="215167"/>
                    <a:pt x="148538" y="211642"/>
                  </a:cubicBezTo>
                  <a:cubicBezTo>
                    <a:pt x="148538" y="208500"/>
                    <a:pt x="146905" y="214407"/>
                    <a:pt x="146905" y="214407"/>
                  </a:cubicBezTo>
                  <a:lnTo>
                    <a:pt x="151360" y="218064"/>
                  </a:lnTo>
                  <a:cubicBezTo>
                    <a:pt x="151360" y="218064"/>
                    <a:pt x="149793" y="209524"/>
                    <a:pt x="149793" y="212770"/>
                  </a:cubicBezTo>
                  <a:moveTo>
                    <a:pt x="160504" y="226402"/>
                  </a:moveTo>
                  <a:cubicBezTo>
                    <a:pt x="160391" y="228610"/>
                    <a:pt x="161920" y="228695"/>
                    <a:pt x="163406" y="230129"/>
                  </a:cubicBezTo>
                  <a:lnTo>
                    <a:pt x="163529" y="248842"/>
                  </a:lnTo>
                  <a:cubicBezTo>
                    <a:pt x="163878" y="242756"/>
                    <a:pt x="163458" y="238603"/>
                    <a:pt x="163552" y="232054"/>
                  </a:cubicBezTo>
                  <a:cubicBezTo>
                    <a:pt x="163763" y="231107"/>
                    <a:pt x="163885" y="230141"/>
                    <a:pt x="163916" y="229171"/>
                  </a:cubicBezTo>
                  <a:lnTo>
                    <a:pt x="160504" y="226402"/>
                  </a:lnTo>
                  <a:moveTo>
                    <a:pt x="161415" y="244204"/>
                  </a:moveTo>
                  <a:lnTo>
                    <a:pt x="163109" y="245322"/>
                  </a:lnTo>
                  <a:lnTo>
                    <a:pt x="163028" y="231167"/>
                  </a:lnTo>
                  <a:lnTo>
                    <a:pt x="161382" y="229874"/>
                  </a:lnTo>
                  <a:cubicBezTo>
                    <a:pt x="161382" y="235612"/>
                    <a:pt x="161382" y="238485"/>
                    <a:pt x="161410" y="244218"/>
                  </a:cubicBezTo>
                  <a:moveTo>
                    <a:pt x="141338" y="230440"/>
                  </a:moveTo>
                  <a:lnTo>
                    <a:pt x="143395" y="230440"/>
                  </a:lnTo>
                  <a:lnTo>
                    <a:pt x="144721" y="231337"/>
                  </a:lnTo>
                  <a:lnTo>
                    <a:pt x="144853" y="231077"/>
                  </a:lnTo>
                  <a:lnTo>
                    <a:pt x="143466" y="230134"/>
                  </a:lnTo>
                  <a:lnTo>
                    <a:pt x="141338" y="230134"/>
                  </a:lnTo>
                  <a:close/>
                  <a:moveTo>
                    <a:pt x="141338" y="225250"/>
                  </a:moveTo>
                  <a:lnTo>
                    <a:pt x="143395" y="225250"/>
                  </a:lnTo>
                  <a:lnTo>
                    <a:pt x="144716" y="226194"/>
                  </a:lnTo>
                  <a:lnTo>
                    <a:pt x="144853" y="225939"/>
                  </a:lnTo>
                  <a:lnTo>
                    <a:pt x="143466" y="224948"/>
                  </a:lnTo>
                  <a:lnTo>
                    <a:pt x="141338" y="224948"/>
                  </a:lnTo>
                  <a:close/>
                  <a:moveTo>
                    <a:pt x="141338" y="233021"/>
                  </a:moveTo>
                  <a:lnTo>
                    <a:pt x="143395" y="233021"/>
                  </a:lnTo>
                  <a:lnTo>
                    <a:pt x="144721" y="233894"/>
                  </a:lnTo>
                  <a:lnTo>
                    <a:pt x="144848" y="233630"/>
                  </a:lnTo>
                  <a:lnTo>
                    <a:pt x="143466" y="232720"/>
                  </a:lnTo>
                  <a:lnTo>
                    <a:pt x="141338" y="232720"/>
                  </a:lnTo>
                  <a:close/>
                  <a:moveTo>
                    <a:pt x="141338" y="227831"/>
                  </a:moveTo>
                  <a:lnTo>
                    <a:pt x="143395" y="227831"/>
                  </a:lnTo>
                  <a:lnTo>
                    <a:pt x="144622" y="228695"/>
                  </a:lnTo>
                  <a:lnTo>
                    <a:pt x="144759" y="228435"/>
                  </a:lnTo>
                  <a:lnTo>
                    <a:pt x="143470" y="227524"/>
                  </a:lnTo>
                  <a:lnTo>
                    <a:pt x="141342" y="227524"/>
                  </a:lnTo>
                  <a:close/>
                  <a:moveTo>
                    <a:pt x="150845" y="240812"/>
                  </a:moveTo>
                  <a:lnTo>
                    <a:pt x="150845" y="222094"/>
                  </a:lnTo>
                  <a:lnTo>
                    <a:pt x="151157" y="221244"/>
                  </a:lnTo>
                  <a:cubicBezTo>
                    <a:pt x="151141" y="220477"/>
                    <a:pt x="151204" y="219710"/>
                    <a:pt x="151346" y="218956"/>
                  </a:cubicBezTo>
                  <a:lnTo>
                    <a:pt x="146924" y="215360"/>
                  </a:lnTo>
                  <a:cubicBezTo>
                    <a:pt x="146816" y="217894"/>
                    <a:pt x="148689" y="218055"/>
                    <a:pt x="150671" y="219942"/>
                  </a:cubicBezTo>
                  <a:lnTo>
                    <a:pt x="150671" y="240703"/>
                  </a:lnTo>
                  <a:lnTo>
                    <a:pt x="150836" y="240807"/>
                  </a:lnTo>
                  <a:moveTo>
                    <a:pt x="140578" y="183459"/>
                  </a:moveTo>
                  <a:lnTo>
                    <a:pt x="165841" y="210684"/>
                  </a:lnTo>
                  <a:lnTo>
                    <a:pt x="161986" y="202465"/>
                  </a:lnTo>
                  <a:lnTo>
                    <a:pt x="161986" y="196680"/>
                  </a:lnTo>
                  <a:lnTo>
                    <a:pt x="162849" y="197100"/>
                  </a:lnTo>
                  <a:lnTo>
                    <a:pt x="161207" y="193471"/>
                  </a:lnTo>
                  <a:lnTo>
                    <a:pt x="159357" y="194887"/>
                  </a:lnTo>
                  <a:lnTo>
                    <a:pt x="160957" y="194642"/>
                  </a:lnTo>
                  <a:lnTo>
                    <a:pt x="161457" y="195901"/>
                  </a:lnTo>
                  <a:lnTo>
                    <a:pt x="161457" y="204196"/>
                  </a:lnTo>
                  <a:lnTo>
                    <a:pt x="158829" y="200974"/>
                  </a:lnTo>
                  <a:lnTo>
                    <a:pt x="158829" y="195736"/>
                  </a:lnTo>
                  <a:lnTo>
                    <a:pt x="158046" y="194071"/>
                  </a:lnTo>
                  <a:lnTo>
                    <a:pt x="159022" y="194071"/>
                  </a:lnTo>
                  <a:lnTo>
                    <a:pt x="161382" y="191801"/>
                  </a:lnTo>
                  <a:lnTo>
                    <a:pt x="164368" y="197727"/>
                  </a:lnTo>
                  <a:lnTo>
                    <a:pt x="161707" y="190829"/>
                  </a:lnTo>
                  <a:lnTo>
                    <a:pt x="159405" y="190829"/>
                  </a:lnTo>
                  <a:lnTo>
                    <a:pt x="158796" y="191570"/>
                  </a:lnTo>
                  <a:lnTo>
                    <a:pt x="156144" y="184709"/>
                  </a:lnTo>
                  <a:lnTo>
                    <a:pt x="153837" y="184709"/>
                  </a:lnTo>
                  <a:lnTo>
                    <a:pt x="153705" y="184870"/>
                  </a:lnTo>
                  <a:lnTo>
                    <a:pt x="150477" y="177995"/>
                  </a:lnTo>
                  <a:lnTo>
                    <a:pt x="150793" y="177698"/>
                  </a:lnTo>
                  <a:lnTo>
                    <a:pt x="153780" y="183624"/>
                  </a:lnTo>
                  <a:lnTo>
                    <a:pt x="151119" y="176726"/>
                  </a:lnTo>
                  <a:lnTo>
                    <a:pt x="149888" y="176726"/>
                  </a:lnTo>
                  <a:lnTo>
                    <a:pt x="135208" y="145466"/>
                  </a:lnTo>
                  <a:lnTo>
                    <a:pt x="123077" y="130032"/>
                  </a:lnTo>
                  <a:close/>
                  <a:moveTo>
                    <a:pt x="155838" y="185677"/>
                  </a:moveTo>
                  <a:lnTo>
                    <a:pt x="158810" y="191575"/>
                  </a:lnTo>
                  <a:lnTo>
                    <a:pt x="157574" y="193080"/>
                  </a:lnTo>
                  <a:lnTo>
                    <a:pt x="156385" y="190546"/>
                  </a:lnTo>
                  <a:lnTo>
                    <a:pt x="157291" y="190985"/>
                  </a:lnTo>
                  <a:lnTo>
                    <a:pt x="155649" y="187333"/>
                  </a:lnTo>
                  <a:lnTo>
                    <a:pt x="155083" y="187772"/>
                  </a:lnTo>
                  <a:lnTo>
                    <a:pt x="154639" y="186828"/>
                  </a:lnTo>
                  <a:close/>
                  <a:moveTo>
                    <a:pt x="154422" y="188663"/>
                  </a:moveTo>
                  <a:lnTo>
                    <a:pt x="155389" y="188512"/>
                  </a:lnTo>
                  <a:lnTo>
                    <a:pt x="156154" y="190428"/>
                  </a:lnTo>
                  <a:cubicBezTo>
                    <a:pt x="156309" y="190386"/>
                    <a:pt x="156154" y="198813"/>
                    <a:pt x="156206" y="198836"/>
                  </a:cubicBezTo>
                  <a:lnTo>
                    <a:pt x="154422" y="196387"/>
                  </a:lnTo>
                  <a:close/>
                  <a:moveTo>
                    <a:pt x="149798" y="180642"/>
                  </a:moveTo>
                  <a:lnTo>
                    <a:pt x="150034" y="180604"/>
                  </a:lnTo>
                  <a:lnTo>
                    <a:pt x="152256" y="185747"/>
                  </a:lnTo>
                  <a:lnTo>
                    <a:pt x="152256" y="194604"/>
                  </a:lnTo>
                  <a:lnTo>
                    <a:pt x="149803" y="191589"/>
                  </a:lnTo>
                  <a:close/>
                  <a:moveTo>
                    <a:pt x="141347" y="235593"/>
                  </a:moveTo>
                  <a:lnTo>
                    <a:pt x="143404" y="235593"/>
                  </a:lnTo>
                  <a:lnTo>
                    <a:pt x="144730" y="236438"/>
                  </a:lnTo>
                  <a:lnTo>
                    <a:pt x="144858" y="236173"/>
                  </a:lnTo>
                  <a:lnTo>
                    <a:pt x="143475" y="235291"/>
                  </a:lnTo>
                  <a:lnTo>
                    <a:pt x="141347" y="235291"/>
                  </a:lnTo>
                  <a:close/>
                  <a:moveTo>
                    <a:pt x="141347" y="238183"/>
                  </a:moveTo>
                  <a:lnTo>
                    <a:pt x="143404" y="238183"/>
                  </a:lnTo>
                  <a:lnTo>
                    <a:pt x="144730" y="239004"/>
                  </a:lnTo>
                  <a:lnTo>
                    <a:pt x="144853" y="238740"/>
                  </a:lnTo>
                  <a:lnTo>
                    <a:pt x="143499" y="237900"/>
                  </a:lnTo>
                  <a:lnTo>
                    <a:pt x="141342" y="237900"/>
                  </a:lnTo>
                  <a:close/>
                  <a:moveTo>
                    <a:pt x="448589" y="449627"/>
                  </a:moveTo>
                  <a:cubicBezTo>
                    <a:pt x="447083" y="448806"/>
                    <a:pt x="445433" y="448280"/>
                    <a:pt x="443729" y="448079"/>
                  </a:cubicBezTo>
                  <a:cubicBezTo>
                    <a:pt x="441936" y="447786"/>
                    <a:pt x="440337" y="447966"/>
                    <a:pt x="440370" y="447607"/>
                  </a:cubicBezTo>
                  <a:cubicBezTo>
                    <a:pt x="440426" y="446512"/>
                    <a:pt x="441941" y="445668"/>
                    <a:pt x="441200" y="444521"/>
                  </a:cubicBezTo>
                  <a:cubicBezTo>
                    <a:pt x="439039" y="441563"/>
                    <a:pt x="435977" y="443653"/>
                    <a:pt x="433547" y="445238"/>
                  </a:cubicBezTo>
                  <a:cubicBezTo>
                    <a:pt x="429640" y="447720"/>
                    <a:pt x="427276" y="451217"/>
                    <a:pt x="428139" y="446687"/>
                  </a:cubicBezTo>
                  <a:cubicBezTo>
                    <a:pt x="428187" y="445861"/>
                    <a:pt x="428012" y="445121"/>
                    <a:pt x="426936" y="444936"/>
                  </a:cubicBezTo>
                  <a:cubicBezTo>
                    <a:pt x="423095" y="444271"/>
                    <a:pt x="420802" y="450599"/>
                    <a:pt x="418443" y="452439"/>
                  </a:cubicBezTo>
                  <a:cubicBezTo>
                    <a:pt x="418070" y="452274"/>
                    <a:pt x="418287" y="452009"/>
                    <a:pt x="418443" y="451703"/>
                  </a:cubicBezTo>
                  <a:cubicBezTo>
                    <a:pt x="418599" y="451396"/>
                    <a:pt x="418721" y="451066"/>
                    <a:pt x="418183" y="450806"/>
                  </a:cubicBezTo>
                  <a:cubicBezTo>
                    <a:pt x="418183" y="450334"/>
                    <a:pt x="414159" y="452736"/>
                    <a:pt x="415881" y="451339"/>
                  </a:cubicBezTo>
                  <a:cubicBezTo>
                    <a:pt x="414347" y="452755"/>
                    <a:pt x="411875" y="454468"/>
                    <a:pt x="411743" y="456700"/>
                  </a:cubicBezTo>
                  <a:cubicBezTo>
                    <a:pt x="416796" y="454081"/>
                    <a:pt x="421944" y="455076"/>
                    <a:pt x="427399" y="454756"/>
                  </a:cubicBezTo>
                  <a:cubicBezTo>
                    <a:pt x="429277" y="454687"/>
                    <a:pt x="431157" y="454745"/>
                    <a:pt x="433028" y="454930"/>
                  </a:cubicBezTo>
                  <a:cubicBezTo>
                    <a:pt x="429069" y="454723"/>
                    <a:pt x="424945" y="455275"/>
                    <a:pt x="420953" y="455463"/>
                  </a:cubicBezTo>
                  <a:cubicBezTo>
                    <a:pt x="417867" y="455293"/>
                    <a:pt x="414812" y="456160"/>
                    <a:pt x="412276" y="457926"/>
                  </a:cubicBezTo>
                  <a:cubicBezTo>
                    <a:pt x="412276" y="457926"/>
                    <a:pt x="412120" y="458436"/>
                    <a:pt x="412748" y="458894"/>
                  </a:cubicBezTo>
                  <a:cubicBezTo>
                    <a:pt x="413287" y="459222"/>
                    <a:pt x="413918" y="459364"/>
                    <a:pt x="414545" y="459299"/>
                  </a:cubicBezTo>
                  <a:cubicBezTo>
                    <a:pt x="414805" y="459262"/>
                    <a:pt x="415456" y="458743"/>
                    <a:pt x="416008" y="458766"/>
                  </a:cubicBezTo>
                  <a:cubicBezTo>
                    <a:pt x="416560" y="458790"/>
                    <a:pt x="418117" y="459238"/>
                    <a:pt x="418367" y="458964"/>
                  </a:cubicBezTo>
                  <a:cubicBezTo>
                    <a:pt x="418618" y="458691"/>
                    <a:pt x="418415" y="458266"/>
                    <a:pt x="418811" y="458356"/>
                  </a:cubicBezTo>
                  <a:cubicBezTo>
                    <a:pt x="419368" y="458644"/>
                    <a:pt x="421902" y="462333"/>
                    <a:pt x="424473" y="462036"/>
                  </a:cubicBezTo>
                  <a:cubicBezTo>
                    <a:pt x="424969" y="461918"/>
                    <a:pt x="423732" y="460031"/>
                    <a:pt x="424053" y="460040"/>
                  </a:cubicBezTo>
                  <a:cubicBezTo>
                    <a:pt x="425350" y="461571"/>
                    <a:pt x="426982" y="462783"/>
                    <a:pt x="428824" y="463579"/>
                  </a:cubicBezTo>
                  <a:cubicBezTo>
                    <a:pt x="430617" y="464947"/>
                    <a:pt x="436755" y="467802"/>
                    <a:pt x="438879" y="464221"/>
                  </a:cubicBezTo>
                  <a:cubicBezTo>
                    <a:pt x="439926" y="462390"/>
                    <a:pt x="437416" y="461182"/>
                    <a:pt x="440120" y="460413"/>
                  </a:cubicBezTo>
                  <a:cubicBezTo>
                    <a:pt x="443134" y="459909"/>
                    <a:pt x="445977" y="458668"/>
                    <a:pt x="448396" y="456799"/>
                  </a:cubicBezTo>
                  <a:cubicBezTo>
                    <a:pt x="450407" y="455528"/>
                    <a:pt x="451006" y="452866"/>
                    <a:pt x="449735" y="450855"/>
                  </a:cubicBezTo>
                  <a:cubicBezTo>
                    <a:pt x="449436" y="450382"/>
                    <a:pt x="449046" y="449970"/>
                    <a:pt x="448589" y="449646"/>
                  </a:cubicBezTo>
                  <a:moveTo>
                    <a:pt x="424671" y="269703"/>
                  </a:moveTo>
                  <a:lnTo>
                    <a:pt x="421151" y="269703"/>
                  </a:lnTo>
                  <a:lnTo>
                    <a:pt x="421151" y="279140"/>
                  </a:lnTo>
                  <a:lnTo>
                    <a:pt x="424671" y="279140"/>
                  </a:lnTo>
                  <a:close/>
                  <a:moveTo>
                    <a:pt x="374311" y="302850"/>
                  </a:moveTo>
                  <a:lnTo>
                    <a:pt x="372424" y="300580"/>
                  </a:lnTo>
                  <a:lnTo>
                    <a:pt x="370805" y="300580"/>
                  </a:lnTo>
                  <a:lnTo>
                    <a:pt x="368918" y="305417"/>
                  </a:lnTo>
                  <a:lnTo>
                    <a:pt x="371013" y="301260"/>
                  </a:lnTo>
                  <a:lnTo>
                    <a:pt x="372679" y="302850"/>
                  </a:lnTo>
                  <a:close/>
                  <a:moveTo>
                    <a:pt x="366483" y="274884"/>
                  </a:moveTo>
                  <a:lnTo>
                    <a:pt x="364955" y="274884"/>
                  </a:lnTo>
                  <a:lnTo>
                    <a:pt x="363190" y="279456"/>
                  </a:lnTo>
                  <a:lnTo>
                    <a:pt x="365172" y="275525"/>
                  </a:lnTo>
                  <a:lnTo>
                    <a:pt x="366748" y="277030"/>
                  </a:lnTo>
                  <a:lnTo>
                    <a:pt x="368248" y="277030"/>
                  </a:lnTo>
                  <a:close/>
                  <a:moveTo>
                    <a:pt x="358339" y="281881"/>
                  </a:moveTo>
                  <a:lnTo>
                    <a:pt x="359085" y="281518"/>
                  </a:lnTo>
                  <a:lnTo>
                    <a:pt x="359590" y="280244"/>
                  </a:lnTo>
                  <a:lnTo>
                    <a:pt x="360651" y="280409"/>
                  </a:lnTo>
                  <a:lnTo>
                    <a:pt x="359425" y="279465"/>
                  </a:lnTo>
                  <a:close/>
                  <a:moveTo>
                    <a:pt x="362378" y="304931"/>
                  </a:moveTo>
                  <a:lnTo>
                    <a:pt x="360750" y="302949"/>
                  </a:lnTo>
                  <a:lnTo>
                    <a:pt x="359335" y="302949"/>
                  </a:lnTo>
                  <a:lnTo>
                    <a:pt x="357707" y="307172"/>
                  </a:lnTo>
                  <a:lnTo>
                    <a:pt x="359538" y="303543"/>
                  </a:lnTo>
                  <a:lnTo>
                    <a:pt x="360991" y="304935"/>
                  </a:lnTo>
                  <a:close/>
                  <a:moveTo>
                    <a:pt x="359340" y="306455"/>
                  </a:moveTo>
                  <a:lnTo>
                    <a:pt x="359811" y="305280"/>
                  </a:lnTo>
                  <a:lnTo>
                    <a:pt x="360793" y="305436"/>
                  </a:lnTo>
                  <a:lnTo>
                    <a:pt x="359660" y="304558"/>
                  </a:lnTo>
                  <a:lnTo>
                    <a:pt x="358655" y="306794"/>
                  </a:lnTo>
                  <a:close/>
                  <a:moveTo>
                    <a:pt x="358514" y="297749"/>
                  </a:moveTo>
                  <a:cubicBezTo>
                    <a:pt x="358924" y="297589"/>
                    <a:pt x="359203" y="297834"/>
                    <a:pt x="359349" y="298528"/>
                  </a:cubicBezTo>
                  <a:cubicBezTo>
                    <a:pt x="359769" y="300712"/>
                    <a:pt x="361090" y="299943"/>
                    <a:pt x="361331" y="298056"/>
                  </a:cubicBezTo>
                  <a:cubicBezTo>
                    <a:pt x="361482" y="297287"/>
                    <a:pt x="361718" y="296895"/>
                    <a:pt x="362166" y="296829"/>
                  </a:cubicBezTo>
                  <a:lnTo>
                    <a:pt x="362166" y="296414"/>
                  </a:lnTo>
                  <a:lnTo>
                    <a:pt x="358519" y="297358"/>
                  </a:lnTo>
                  <a:close/>
                  <a:moveTo>
                    <a:pt x="362161" y="280848"/>
                  </a:moveTo>
                  <a:lnTo>
                    <a:pt x="358514" y="282438"/>
                  </a:lnTo>
                  <a:lnTo>
                    <a:pt x="358514" y="296121"/>
                  </a:lnTo>
                  <a:lnTo>
                    <a:pt x="362161" y="295121"/>
                  </a:lnTo>
                  <a:close/>
                  <a:moveTo>
                    <a:pt x="364355" y="296263"/>
                  </a:moveTo>
                  <a:cubicBezTo>
                    <a:pt x="365436" y="295819"/>
                    <a:pt x="365120" y="298858"/>
                    <a:pt x="366181" y="298551"/>
                  </a:cubicBezTo>
                  <a:cubicBezTo>
                    <a:pt x="367125" y="298551"/>
                    <a:pt x="366974" y="295414"/>
                    <a:pt x="368007" y="295333"/>
                  </a:cubicBezTo>
                  <a:lnTo>
                    <a:pt x="368007" y="294895"/>
                  </a:lnTo>
                  <a:lnTo>
                    <a:pt x="364360" y="295838"/>
                  </a:lnTo>
                  <a:close/>
                  <a:moveTo>
                    <a:pt x="371032" y="295692"/>
                  </a:moveTo>
                  <a:cubicBezTo>
                    <a:pt x="371447" y="298169"/>
                    <a:pt x="372768" y="297358"/>
                    <a:pt x="373014" y="295220"/>
                  </a:cubicBezTo>
                  <a:cubicBezTo>
                    <a:pt x="373127" y="294465"/>
                    <a:pt x="373405" y="293970"/>
                    <a:pt x="373693" y="293899"/>
                  </a:cubicBezTo>
                  <a:cubicBezTo>
                    <a:pt x="373981" y="293828"/>
                    <a:pt x="373816" y="293621"/>
                    <a:pt x="373849" y="293389"/>
                  </a:cubicBezTo>
                  <a:lnTo>
                    <a:pt x="370202" y="294333"/>
                  </a:lnTo>
                  <a:lnTo>
                    <a:pt x="370202" y="294805"/>
                  </a:lnTo>
                  <a:cubicBezTo>
                    <a:pt x="370631" y="294635"/>
                    <a:pt x="370890" y="294937"/>
                    <a:pt x="371037" y="295720"/>
                  </a:cubicBezTo>
                  <a:moveTo>
                    <a:pt x="364964" y="305553"/>
                  </a:moveTo>
                  <a:lnTo>
                    <a:pt x="365469" y="304280"/>
                  </a:lnTo>
                  <a:lnTo>
                    <a:pt x="366531" y="304445"/>
                  </a:lnTo>
                  <a:lnTo>
                    <a:pt x="365304" y="303501"/>
                  </a:lnTo>
                  <a:lnTo>
                    <a:pt x="364214" y="305922"/>
                  </a:lnTo>
                  <a:close/>
                  <a:moveTo>
                    <a:pt x="370834" y="304610"/>
                  </a:moveTo>
                  <a:lnTo>
                    <a:pt x="371372" y="303265"/>
                  </a:lnTo>
                  <a:lnTo>
                    <a:pt x="372495" y="303440"/>
                  </a:lnTo>
                  <a:lnTo>
                    <a:pt x="371197" y="302430"/>
                  </a:lnTo>
                  <a:lnTo>
                    <a:pt x="370046" y="304992"/>
                  </a:lnTo>
                  <a:close/>
                  <a:moveTo>
                    <a:pt x="371240" y="274478"/>
                  </a:moveTo>
                  <a:lnTo>
                    <a:pt x="372301" y="274643"/>
                  </a:lnTo>
                  <a:lnTo>
                    <a:pt x="371074" y="273699"/>
                  </a:lnTo>
                  <a:lnTo>
                    <a:pt x="369984" y="276120"/>
                  </a:lnTo>
                  <a:lnTo>
                    <a:pt x="370735" y="275756"/>
                  </a:lnTo>
                  <a:close/>
                  <a:moveTo>
                    <a:pt x="373854" y="275775"/>
                  </a:moveTo>
                  <a:lnTo>
                    <a:pt x="370206" y="277365"/>
                  </a:lnTo>
                  <a:lnTo>
                    <a:pt x="370206" y="292960"/>
                  </a:lnTo>
                  <a:lnTo>
                    <a:pt x="373854" y="291960"/>
                  </a:lnTo>
                  <a:close/>
                  <a:moveTo>
                    <a:pt x="368248" y="303883"/>
                  </a:moveTo>
                  <a:lnTo>
                    <a:pt x="366483" y="301732"/>
                  </a:lnTo>
                  <a:lnTo>
                    <a:pt x="364955" y="301732"/>
                  </a:lnTo>
                  <a:lnTo>
                    <a:pt x="363190" y="306304"/>
                  </a:lnTo>
                  <a:lnTo>
                    <a:pt x="365172" y="302373"/>
                  </a:lnTo>
                  <a:lnTo>
                    <a:pt x="366748" y="303878"/>
                  </a:lnTo>
                  <a:close/>
                  <a:moveTo>
                    <a:pt x="372254" y="271944"/>
                  </a:moveTo>
                  <a:lnTo>
                    <a:pt x="370730" y="271944"/>
                  </a:lnTo>
                  <a:lnTo>
                    <a:pt x="368965" y="276516"/>
                  </a:lnTo>
                  <a:lnTo>
                    <a:pt x="370947" y="272586"/>
                  </a:lnTo>
                  <a:lnTo>
                    <a:pt x="372523" y="274091"/>
                  </a:lnTo>
                  <a:lnTo>
                    <a:pt x="374023" y="274091"/>
                  </a:lnTo>
                  <a:close/>
                  <a:moveTo>
                    <a:pt x="364233" y="279050"/>
                  </a:moveTo>
                  <a:lnTo>
                    <a:pt x="364983" y="278687"/>
                  </a:lnTo>
                  <a:lnTo>
                    <a:pt x="365488" y="277413"/>
                  </a:lnTo>
                  <a:lnTo>
                    <a:pt x="366549" y="277578"/>
                  </a:lnTo>
                  <a:lnTo>
                    <a:pt x="365323" y="276634"/>
                  </a:lnTo>
                  <a:close/>
                  <a:moveTo>
                    <a:pt x="348039" y="286519"/>
                  </a:moveTo>
                  <a:lnTo>
                    <a:pt x="348600" y="286246"/>
                  </a:lnTo>
                  <a:lnTo>
                    <a:pt x="348983" y="285302"/>
                  </a:lnTo>
                  <a:lnTo>
                    <a:pt x="349780" y="285425"/>
                  </a:lnTo>
                  <a:lnTo>
                    <a:pt x="348836" y="284707"/>
                  </a:lnTo>
                  <a:close/>
                  <a:moveTo>
                    <a:pt x="348157" y="300387"/>
                  </a:moveTo>
                  <a:cubicBezTo>
                    <a:pt x="348841" y="300099"/>
                    <a:pt x="348671" y="302595"/>
                    <a:pt x="349318" y="302340"/>
                  </a:cubicBezTo>
                  <a:cubicBezTo>
                    <a:pt x="349917" y="302397"/>
                    <a:pt x="349789" y="299849"/>
                    <a:pt x="350478" y="299792"/>
                  </a:cubicBezTo>
                  <a:lnTo>
                    <a:pt x="350478" y="299434"/>
                  </a:lnTo>
                  <a:lnTo>
                    <a:pt x="348157" y="300038"/>
                  </a:lnTo>
                  <a:close/>
                  <a:moveTo>
                    <a:pt x="348464" y="307804"/>
                  </a:moveTo>
                  <a:lnTo>
                    <a:pt x="348846" y="306861"/>
                  </a:lnTo>
                  <a:lnTo>
                    <a:pt x="349643" y="306983"/>
                  </a:lnTo>
                  <a:lnTo>
                    <a:pt x="348700" y="306266"/>
                  </a:lnTo>
                  <a:lnTo>
                    <a:pt x="347879" y="308087"/>
                  </a:lnTo>
                  <a:close/>
                  <a:moveTo>
                    <a:pt x="360618" y="277719"/>
                  </a:moveTo>
                  <a:lnTo>
                    <a:pt x="359085" y="277719"/>
                  </a:lnTo>
                  <a:lnTo>
                    <a:pt x="357320" y="282292"/>
                  </a:lnTo>
                  <a:lnTo>
                    <a:pt x="359302" y="278361"/>
                  </a:lnTo>
                  <a:lnTo>
                    <a:pt x="360878" y="279866"/>
                  </a:lnTo>
                  <a:lnTo>
                    <a:pt x="362388" y="279866"/>
                  </a:lnTo>
                  <a:close/>
                  <a:moveTo>
                    <a:pt x="428875" y="268282"/>
                  </a:moveTo>
                  <a:cubicBezTo>
                    <a:pt x="428776" y="262148"/>
                    <a:pt x="421203" y="262186"/>
                    <a:pt x="421142" y="268311"/>
                  </a:cubicBezTo>
                  <a:cubicBezTo>
                    <a:pt x="421142" y="268282"/>
                    <a:pt x="428927" y="268363"/>
                    <a:pt x="428875" y="268282"/>
                  </a:cubicBezTo>
                  <a:moveTo>
                    <a:pt x="349756" y="283391"/>
                  </a:moveTo>
                  <a:lnTo>
                    <a:pt x="348605" y="283391"/>
                  </a:lnTo>
                  <a:lnTo>
                    <a:pt x="347275" y="286831"/>
                  </a:lnTo>
                  <a:lnTo>
                    <a:pt x="348766" y="283872"/>
                  </a:lnTo>
                  <a:lnTo>
                    <a:pt x="349955" y="285005"/>
                  </a:lnTo>
                  <a:lnTo>
                    <a:pt x="351063" y="285005"/>
                  </a:lnTo>
                  <a:close/>
                  <a:moveTo>
                    <a:pt x="420533" y="333001"/>
                  </a:moveTo>
                  <a:cubicBezTo>
                    <a:pt x="420797" y="333553"/>
                    <a:pt x="420651" y="308314"/>
                    <a:pt x="420684" y="307917"/>
                  </a:cubicBezTo>
                  <a:cubicBezTo>
                    <a:pt x="420684" y="302067"/>
                    <a:pt x="419099" y="297537"/>
                    <a:pt x="417150" y="297844"/>
                  </a:cubicBezTo>
                  <a:cubicBezTo>
                    <a:pt x="415201" y="298150"/>
                    <a:pt x="413616" y="302883"/>
                    <a:pt x="413621" y="308455"/>
                  </a:cubicBezTo>
                  <a:cubicBezTo>
                    <a:pt x="413649" y="318364"/>
                    <a:pt x="413517" y="325296"/>
                    <a:pt x="413833" y="335218"/>
                  </a:cubicBezTo>
                  <a:lnTo>
                    <a:pt x="420533" y="335978"/>
                  </a:lnTo>
                  <a:close/>
                  <a:moveTo>
                    <a:pt x="350478" y="285953"/>
                  </a:moveTo>
                  <a:lnTo>
                    <a:pt x="348157" y="286963"/>
                  </a:lnTo>
                  <a:lnTo>
                    <a:pt x="348157" y="298995"/>
                  </a:lnTo>
                  <a:lnTo>
                    <a:pt x="350478" y="298363"/>
                  </a:lnTo>
                  <a:close/>
                  <a:moveTo>
                    <a:pt x="356320" y="297938"/>
                  </a:moveTo>
                  <a:lnTo>
                    <a:pt x="352672" y="298882"/>
                  </a:lnTo>
                  <a:cubicBezTo>
                    <a:pt x="352705" y="299118"/>
                    <a:pt x="352569" y="299320"/>
                    <a:pt x="352828" y="299212"/>
                  </a:cubicBezTo>
                  <a:cubicBezTo>
                    <a:pt x="353701" y="299061"/>
                    <a:pt x="353493" y="301481"/>
                    <a:pt x="354498" y="301189"/>
                  </a:cubicBezTo>
                  <a:cubicBezTo>
                    <a:pt x="355371" y="301189"/>
                    <a:pt x="355371" y="298589"/>
                    <a:pt x="356169" y="298358"/>
                  </a:cubicBezTo>
                  <a:cubicBezTo>
                    <a:pt x="356428" y="298358"/>
                    <a:pt x="356296" y="298131"/>
                    <a:pt x="356325" y="297933"/>
                  </a:cubicBezTo>
                  <a:moveTo>
                    <a:pt x="353423" y="307262"/>
                  </a:moveTo>
                  <a:lnTo>
                    <a:pt x="353866" y="306143"/>
                  </a:lnTo>
                  <a:lnTo>
                    <a:pt x="354810" y="306290"/>
                  </a:lnTo>
                  <a:lnTo>
                    <a:pt x="353734" y="305454"/>
                  </a:lnTo>
                  <a:lnTo>
                    <a:pt x="352790" y="307582"/>
                  </a:lnTo>
                  <a:close/>
                  <a:moveTo>
                    <a:pt x="356315" y="305813"/>
                  </a:moveTo>
                  <a:lnTo>
                    <a:pt x="354763" y="303926"/>
                  </a:lnTo>
                  <a:lnTo>
                    <a:pt x="353423" y="303926"/>
                  </a:lnTo>
                  <a:lnTo>
                    <a:pt x="351875" y="307941"/>
                  </a:lnTo>
                  <a:lnTo>
                    <a:pt x="353616" y="304487"/>
                  </a:lnTo>
                  <a:lnTo>
                    <a:pt x="354999" y="305808"/>
                  </a:lnTo>
                  <a:close/>
                  <a:moveTo>
                    <a:pt x="356315" y="283396"/>
                  </a:moveTo>
                  <a:lnTo>
                    <a:pt x="352668" y="284986"/>
                  </a:lnTo>
                  <a:lnTo>
                    <a:pt x="352668" y="297726"/>
                  </a:lnTo>
                  <a:lnTo>
                    <a:pt x="356315" y="296725"/>
                  </a:lnTo>
                  <a:close/>
                  <a:moveTo>
                    <a:pt x="350941" y="306568"/>
                  </a:moveTo>
                  <a:lnTo>
                    <a:pt x="349610" y="304950"/>
                  </a:lnTo>
                  <a:lnTo>
                    <a:pt x="348459" y="304950"/>
                  </a:lnTo>
                  <a:lnTo>
                    <a:pt x="347133" y="308389"/>
                  </a:lnTo>
                  <a:lnTo>
                    <a:pt x="348624" y="305431"/>
                  </a:lnTo>
                  <a:lnTo>
                    <a:pt x="349808" y="306563"/>
                  </a:lnTo>
                  <a:close/>
                  <a:moveTo>
                    <a:pt x="354961" y="280683"/>
                  </a:moveTo>
                  <a:lnTo>
                    <a:pt x="353621" y="280683"/>
                  </a:lnTo>
                  <a:lnTo>
                    <a:pt x="352068" y="284698"/>
                  </a:lnTo>
                  <a:lnTo>
                    <a:pt x="353810" y="281244"/>
                  </a:lnTo>
                  <a:lnTo>
                    <a:pt x="355192" y="282565"/>
                  </a:lnTo>
                  <a:lnTo>
                    <a:pt x="356509" y="282565"/>
                  </a:lnTo>
                  <a:close/>
                  <a:moveTo>
                    <a:pt x="354994" y="283042"/>
                  </a:moveTo>
                  <a:lnTo>
                    <a:pt x="353913" y="282207"/>
                  </a:lnTo>
                  <a:lnTo>
                    <a:pt x="352970" y="284335"/>
                  </a:lnTo>
                  <a:lnTo>
                    <a:pt x="353626" y="284018"/>
                  </a:lnTo>
                  <a:lnTo>
                    <a:pt x="354069" y="282900"/>
                  </a:lnTo>
                  <a:close/>
                  <a:moveTo>
                    <a:pt x="367998" y="278323"/>
                  </a:moveTo>
                  <a:lnTo>
                    <a:pt x="364351" y="279913"/>
                  </a:lnTo>
                  <a:lnTo>
                    <a:pt x="364351" y="294541"/>
                  </a:lnTo>
                  <a:lnTo>
                    <a:pt x="367998" y="293540"/>
                  </a:lnTo>
                  <a:close/>
                  <a:moveTo>
                    <a:pt x="395785" y="299141"/>
                  </a:moveTo>
                  <a:lnTo>
                    <a:pt x="393553" y="296428"/>
                  </a:lnTo>
                  <a:lnTo>
                    <a:pt x="391642" y="296428"/>
                  </a:lnTo>
                  <a:lnTo>
                    <a:pt x="389410" y="302208"/>
                  </a:lnTo>
                  <a:lnTo>
                    <a:pt x="391916" y="297240"/>
                  </a:lnTo>
                  <a:lnTo>
                    <a:pt x="393907" y="299127"/>
                  </a:lnTo>
                  <a:close/>
                  <a:moveTo>
                    <a:pt x="378657" y="268641"/>
                  </a:moveTo>
                  <a:lnTo>
                    <a:pt x="376888" y="268641"/>
                  </a:lnTo>
                  <a:lnTo>
                    <a:pt x="374840" y="273940"/>
                  </a:lnTo>
                  <a:lnTo>
                    <a:pt x="377138" y="269387"/>
                  </a:lnTo>
                  <a:lnTo>
                    <a:pt x="378964" y="271132"/>
                  </a:lnTo>
                  <a:lnTo>
                    <a:pt x="380700" y="271132"/>
                  </a:lnTo>
                  <a:close/>
                  <a:moveTo>
                    <a:pt x="391642" y="301208"/>
                  </a:moveTo>
                  <a:lnTo>
                    <a:pt x="392284" y="299599"/>
                  </a:lnTo>
                  <a:lnTo>
                    <a:pt x="393624" y="299806"/>
                  </a:lnTo>
                  <a:lnTo>
                    <a:pt x="392076" y="298603"/>
                  </a:lnTo>
                  <a:lnTo>
                    <a:pt x="390698" y="301665"/>
                  </a:lnTo>
                  <a:close/>
                  <a:moveTo>
                    <a:pt x="398248" y="300646"/>
                  </a:moveTo>
                  <a:lnTo>
                    <a:pt x="398984" y="298806"/>
                  </a:lnTo>
                  <a:lnTo>
                    <a:pt x="400522" y="299047"/>
                  </a:lnTo>
                  <a:lnTo>
                    <a:pt x="398748" y="297664"/>
                  </a:lnTo>
                  <a:lnTo>
                    <a:pt x="397172" y="301175"/>
                  </a:lnTo>
                  <a:close/>
                  <a:moveTo>
                    <a:pt x="391826" y="290638"/>
                  </a:moveTo>
                  <a:cubicBezTo>
                    <a:pt x="392298" y="293649"/>
                    <a:pt x="393742" y="292719"/>
                    <a:pt x="394016" y="290105"/>
                  </a:cubicBezTo>
                  <a:cubicBezTo>
                    <a:pt x="394138" y="289195"/>
                    <a:pt x="394450" y="288600"/>
                    <a:pt x="394766" y="288520"/>
                  </a:cubicBezTo>
                  <a:cubicBezTo>
                    <a:pt x="395058" y="288520"/>
                    <a:pt x="394903" y="288242"/>
                    <a:pt x="394936" y="287911"/>
                  </a:cubicBezTo>
                  <a:lnTo>
                    <a:pt x="390906" y="288954"/>
                  </a:lnTo>
                  <a:lnTo>
                    <a:pt x="390906" y="289501"/>
                  </a:lnTo>
                  <a:cubicBezTo>
                    <a:pt x="391378" y="289308"/>
                    <a:pt x="391661" y="289690"/>
                    <a:pt x="391826" y="290634"/>
                  </a:cubicBezTo>
                  <a:moveTo>
                    <a:pt x="394936" y="266570"/>
                  </a:moveTo>
                  <a:lnTo>
                    <a:pt x="390906" y="268325"/>
                  </a:lnTo>
                  <a:lnTo>
                    <a:pt x="390906" y="287265"/>
                  </a:lnTo>
                  <a:lnTo>
                    <a:pt x="394936" y="286165"/>
                  </a:lnTo>
                  <a:close/>
                  <a:moveTo>
                    <a:pt x="392105" y="264857"/>
                  </a:moveTo>
                  <a:lnTo>
                    <a:pt x="393360" y="265050"/>
                  </a:lnTo>
                  <a:lnTo>
                    <a:pt x="391906" y="263923"/>
                  </a:lnTo>
                  <a:lnTo>
                    <a:pt x="390614" y="266791"/>
                  </a:lnTo>
                  <a:lnTo>
                    <a:pt x="391496" y="266362"/>
                  </a:lnTo>
                  <a:close/>
                  <a:moveTo>
                    <a:pt x="407204" y="326697"/>
                  </a:moveTo>
                  <a:lnTo>
                    <a:pt x="405118" y="326697"/>
                  </a:lnTo>
                  <a:lnTo>
                    <a:pt x="403764" y="326626"/>
                  </a:lnTo>
                  <a:lnTo>
                    <a:pt x="403764" y="326928"/>
                  </a:lnTo>
                  <a:lnTo>
                    <a:pt x="405123" y="326999"/>
                  </a:lnTo>
                  <a:lnTo>
                    <a:pt x="407213" y="326999"/>
                  </a:lnTo>
                  <a:close/>
                  <a:moveTo>
                    <a:pt x="407204" y="332175"/>
                  </a:moveTo>
                  <a:lnTo>
                    <a:pt x="407204" y="331873"/>
                  </a:lnTo>
                  <a:cubicBezTo>
                    <a:pt x="406057" y="331908"/>
                    <a:pt x="404909" y="331861"/>
                    <a:pt x="403769" y="331731"/>
                  </a:cubicBezTo>
                  <a:lnTo>
                    <a:pt x="403745" y="332029"/>
                  </a:lnTo>
                  <a:cubicBezTo>
                    <a:pt x="404893" y="332160"/>
                    <a:pt x="406049" y="332209"/>
                    <a:pt x="407204" y="332175"/>
                  </a:cubicBezTo>
                  <a:moveTo>
                    <a:pt x="407204" y="305978"/>
                  </a:moveTo>
                  <a:cubicBezTo>
                    <a:pt x="406049" y="305947"/>
                    <a:pt x="404893" y="305992"/>
                    <a:pt x="403745" y="306115"/>
                  </a:cubicBezTo>
                  <a:lnTo>
                    <a:pt x="403745" y="306417"/>
                  </a:lnTo>
                  <a:cubicBezTo>
                    <a:pt x="404885" y="306293"/>
                    <a:pt x="406033" y="306248"/>
                    <a:pt x="407180" y="306280"/>
                  </a:cubicBezTo>
                  <a:lnTo>
                    <a:pt x="407180" y="305978"/>
                  </a:lnTo>
                  <a:moveTo>
                    <a:pt x="407180" y="321516"/>
                  </a:moveTo>
                  <a:lnTo>
                    <a:pt x="405043" y="321549"/>
                  </a:lnTo>
                  <a:lnTo>
                    <a:pt x="403740" y="321511"/>
                  </a:lnTo>
                  <a:lnTo>
                    <a:pt x="403740" y="321813"/>
                  </a:lnTo>
                  <a:cubicBezTo>
                    <a:pt x="404528" y="321856"/>
                    <a:pt x="406387" y="321813"/>
                    <a:pt x="407194" y="321813"/>
                  </a:cubicBezTo>
                  <a:lnTo>
                    <a:pt x="407194" y="321511"/>
                  </a:lnTo>
                  <a:moveTo>
                    <a:pt x="407194" y="308564"/>
                  </a:moveTo>
                  <a:cubicBezTo>
                    <a:pt x="406040" y="308539"/>
                    <a:pt x="404886" y="308576"/>
                    <a:pt x="403736" y="308672"/>
                  </a:cubicBezTo>
                  <a:lnTo>
                    <a:pt x="403736" y="308974"/>
                  </a:lnTo>
                  <a:cubicBezTo>
                    <a:pt x="404879" y="308878"/>
                    <a:pt x="406028" y="308841"/>
                    <a:pt x="407175" y="308866"/>
                  </a:cubicBezTo>
                  <a:lnTo>
                    <a:pt x="407175" y="308602"/>
                  </a:lnTo>
                  <a:moveTo>
                    <a:pt x="407175" y="324139"/>
                  </a:moveTo>
                  <a:cubicBezTo>
                    <a:pt x="406354" y="324139"/>
                    <a:pt x="404538" y="324139"/>
                    <a:pt x="403731" y="324102"/>
                  </a:cubicBezTo>
                  <a:lnTo>
                    <a:pt x="403731" y="324404"/>
                  </a:lnTo>
                  <a:lnTo>
                    <a:pt x="405090" y="324441"/>
                  </a:lnTo>
                  <a:lnTo>
                    <a:pt x="407213" y="324441"/>
                  </a:lnTo>
                  <a:close/>
                  <a:moveTo>
                    <a:pt x="393298" y="261889"/>
                  </a:moveTo>
                  <a:lnTo>
                    <a:pt x="391491" y="261889"/>
                  </a:lnTo>
                  <a:lnTo>
                    <a:pt x="389401" y="267301"/>
                  </a:lnTo>
                  <a:lnTo>
                    <a:pt x="391760" y="262649"/>
                  </a:lnTo>
                  <a:lnTo>
                    <a:pt x="393648" y="264432"/>
                  </a:lnTo>
                  <a:lnTo>
                    <a:pt x="395426" y="264432"/>
                  </a:lnTo>
                  <a:close/>
                  <a:moveTo>
                    <a:pt x="407213" y="329306"/>
                  </a:moveTo>
                  <a:lnTo>
                    <a:pt x="405127" y="329306"/>
                  </a:lnTo>
                  <a:lnTo>
                    <a:pt x="403773" y="329207"/>
                  </a:lnTo>
                  <a:lnTo>
                    <a:pt x="403773" y="329504"/>
                  </a:lnTo>
                  <a:lnTo>
                    <a:pt x="405137" y="329608"/>
                  </a:lnTo>
                  <a:lnTo>
                    <a:pt x="407213" y="329608"/>
                  </a:lnTo>
                  <a:close/>
                  <a:moveTo>
                    <a:pt x="403018" y="298259"/>
                  </a:moveTo>
                  <a:lnTo>
                    <a:pt x="400461" y="295149"/>
                  </a:lnTo>
                  <a:lnTo>
                    <a:pt x="398248" y="295149"/>
                  </a:lnTo>
                  <a:lnTo>
                    <a:pt x="395691" y="301755"/>
                  </a:lnTo>
                  <a:lnTo>
                    <a:pt x="398559" y="296065"/>
                  </a:lnTo>
                  <a:lnTo>
                    <a:pt x="400843" y="298245"/>
                  </a:lnTo>
                  <a:close/>
                  <a:moveTo>
                    <a:pt x="380771" y="301845"/>
                  </a:moveTo>
                  <a:lnTo>
                    <a:pt x="378799" y="299443"/>
                  </a:lnTo>
                  <a:lnTo>
                    <a:pt x="377090" y="299443"/>
                  </a:lnTo>
                  <a:lnTo>
                    <a:pt x="375118" y="304563"/>
                  </a:lnTo>
                  <a:lnTo>
                    <a:pt x="377336" y="300165"/>
                  </a:lnTo>
                  <a:lnTo>
                    <a:pt x="379101" y="301845"/>
                  </a:lnTo>
                  <a:close/>
                  <a:moveTo>
                    <a:pt x="377086" y="303690"/>
                  </a:moveTo>
                  <a:lnTo>
                    <a:pt x="377652" y="302274"/>
                  </a:lnTo>
                  <a:lnTo>
                    <a:pt x="378841" y="302458"/>
                  </a:lnTo>
                  <a:lnTo>
                    <a:pt x="377468" y="301392"/>
                  </a:lnTo>
                  <a:lnTo>
                    <a:pt x="376246" y="304105"/>
                  </a:lnTo>
                  <a:close/>
                  <a:moveTo>
                    <a:pt x="384489" y="269472"/>
                  </a:moveTo>
                  <a:lnTo>
                    <a:pt x="385291" y="269080"/>
                  </a:lnTo>
                  <a:lnTo>
                    <a:pt x="385838" y="267712"/>
                  </a:lnTo>
                  <a:lnTo>
                    <a:pt x="386980" y="267891"/>
                  </a:lnTo>
                  <a:lnTo>
                    <a:pt x="385659" y="266862"/>
                  </a:lnTo>
                  <a:close/>
                  <a:moveTo>
                    <a:pt x="386924" y="264998"/>
                  </a:moveTo>
                  <a:lnTo>
                    <a:pt x="385282" y="264998"/>
                  </a:lnTo>
                  <a:lnTo>
                    <a:pt x="383394" y="269920"/>
                  </a:lnTo>
                  <a:lnTo>
                    <a:pt x="385527" y="265673"/>
                  </a:lnTo>
                  <a:lnTo>
                    <a:pt x="387226" y="267292"/>
                  </a:lnTo>
                  <a:lnTo>
                    <a:pt x="388811" y="267292"/>
                  </a:lnTo>
                  <a:close/>
                  <a:moveTo>
                    <a:pt x="380714" y="272774"/>
                  </a:moveTo>
                  <a:lnTo>
                    <a:pt x="376048" y="274803"/>
                  </a:lnTo>
                  <a:lnTo>
                    <a:pt x="376048" y="291346"/>
                  </a:lnTo>
                  <a:lnTo>
                    <a:pt x="380714" y="290068"/>
                  </a:lnTo>
                  <a:close/>
                  <a:moveTo>
                    <a:pt x="377487" y="271548"/>
                  </a:moveTo>
                  <a:lnTo>
                    <a:pt x="378718" y="271741"/>
                  </a:lnTo>
                  <a:lnTo>
                    <a:pt x="377303" y="270637"/>
                  </a:lnTo>
                  <a:lnTo>
                    <a:pt x="376043" y="273444"/>
                  </a:lnTo>
                  <a:lnTo>
                    <a:pt x="376911" y="273025"/>
                  </a:lnTo>
                  <a:close/>
                  <a:moveTo>
                    <a:pt x="377114" y="294196"/>
                  </a:moveTo>
                  <a:cubicBezTo>
                    <a:pt x="377652" y="296834"/>
                    <a:pt x="379341" y="295857"/>
                    <a:pt x="379648" y="293578"/>
                  </a:cubicBezTo>
                  <a:cubicBezTo>
                    <a:pt x="379841" y="292634"/>
                    <a:pt x="380148" y="292163"/>
                    <a:pt x="380714" y="292082"/>
                  </a:cubicBezTo>
                  <a:lnTo>
                    <a:pt x="380714" y="291615"/>
                  </a:lnTo>
                  <a:lnTo>
                    <a:pt x="376048" y="292828"/>
                  </a:lnTo>
                  <a:lnTo>
                    <a:pt x="376048" y="293300"/>
                  </a:lnTo>
                  <a:cubicBezTo>
                    <a:pt x="376562" y="293102"/>
                    <a:pt x="376930" y="293385"/>
                    <a:pt x="377114" y="294243"/>
                  </a:cubicBezTo>
                  <a:moveTo>
                    <a:pt x="400607" y="261554"/>
                  </a:moveTo>
                  <a:lnTo>
                    <a:pt x="398833" y="260171"/>
                  </a:lnTo>
                  <a:lnTo>
                    <a:pt x="397257" y="263682"/>
                  </a:lnTo>
                  <a:lnTo>
                    <a:pt x="398342" y="263154"/>
                  </a:lnTo>
                  <a:lnTo>
                    <a:pt x="399078" y="261313"/>
                  </a:lnTo>
                  <a:close/>
                  <a:moveTo>
                    <a:pt x="400551" y="257661"/>
                  </a:moveTo>
                  <a:lnTo>
                    <a:pt x="398338" y="257661"/>
                  </a:lnTo>
                  <a:lnTo>
                    <a:pt x="395780" y="264267"/>
                  </a:lnTo>
                  <a:lnTo>
                    <a:pt x="398649" y="258572"/>
                  </a:lnTo>
                  <a:lnTo>
                    <a:pt x="400933" y="260752"/>
                  </a:lnTo>
                  <a:lnTo>
                    <a:pt x="403103" y="260752"/>
                  </a:lnTo>
                  <a:close/>
                  <a:moveTo>
                    <a:pt x="397111" y="287921"/>
                  </a:moveTo>
                  <a:cubicBezTo>
                    <a:pt x="397658" y="287704"/>
                    <a:pt x="397979" y="288091"/>
                    <a:pt x="398168" y="289091"/>
                  </a:cubicBezTo>
                  <a:cubicBezTo>
                    <a:pt x="398375" y="290370"/>
                    <a:pt x="398857" y="291200"/>
                    <a:pt x="399423" y="291073"/>
                  </a:cubicBezTo>
                  <a:cubicBezTo>
                    <a:pt x="400702" y="290973"/>
                    <a:pt x="400367" y="286873"/>
                    <a:pt x="401730" y="286741"/>
                  </a:cubicBezTo>
                  <a:lnTo>
                    <a:pt x="401730" y="286142"/>
                  </a:lnTo>
                  <a:lnTo>
                    <a:pt x="397111" y="287340"/>
                  </a:lnTo>
                  <a:close/>
                  <a:moveTo>
                    <a:pt x="384664" y="291091"/>
                  </a:moveTo>
                  <a:cubicBezTo>
                    <a:pt x="385135" y="290903"/>
                    <a:pt x="385419" y="291257"/>
                    <a:pt x="385607" y="292153"/>
                  </a:cubicBezTo>
                  <a:cubicBezTo>
                    <a:pt x="386079" y="294984"/>
                    <a:pt x="387528" y="294092"/>
                    <a:pt x="387797" y="291620"/>
                  </a:cubicBezTo>
                  <a:cubicBezTo>
                    <a:pt x="387966" y="290638"/>
                    <a:pt x="388198" y="290138"/>
                    <a:pt x="388740" y="290063"/>
                  </a:cubicBezTo>
                  <a:lnTo>
                    <a:pt x="388740" y="289525"/>
                  </a:lnTo>
                  <a:lnTo>
                    <a:pt x="384711" y="290568"/>
                  </a:lnTo>
                  <a:close/>
                  <a:moveTo>
                    <a:pt x="397116" y="285576"/>
                  </a:moveTo>
                  <a:lnTo>
                    <a:pt x="401735" y="284311"/>
                  </a:lnTo>
                  <a:lnTo>
                    <a:pt x="401735" y="263621"/>
                  </a:lnTo>
                  <a:lnTo>
                    <a:pt x="397116" y="265631"/>
                  </a:lnTo>
                  <a:close/>
                  <a:moveTo>
                    <a:pt x="388811" y="300509"/>
                  </a:moveTo>
                  <a:lnTo>
                    <a:pt x="386556" y="297763"/>
                  </a:lnTo>
                  <a:lnTo>
                    <a:pt x="384612" y="297763"/>
                  </a:lnTo>
                  <a:lnTo>
                    <a:pt x="382356" y="303610"/>
                  </a:lnTo>
                  <a:lnTo>
                    <a:pt x="384890" y="298589"/>
                  </a:lnTo>
                  <a:lnTo>
                    <a:pt x="386905" y="300509"/>
                  </a:lnTo>
                  <a:close/>
                  <a:moveTo>
                    <a:pt x="388688" y="269297"/>
                  </a:moveTo>
                  <a:lnTo>
                    <a:pt x="384659" y="271052"/>
                  </a:lnTo>
                  <a:lnTo>
                    <a:pt x="384659" y="288982"/>
                  </a:lnTo>
                  <a:lnTo>
                    <a:pt x="388688" y="287883"/>
                  </a:lnTo>
                  <a:close/>
                  <a:moveTo>
                    <a:pt x="384602" y="302614"/>
                  </a:moveTo>
                  <a:lnTo>
                    <a:pt x="385249" y="300991"/>
                  </a:lnTo>
                  <a:lnTo>
                    <a:pt x="386608" y="301203"/>
                  </a:lnTo>
                  <a:lnTo>
                    <a:pt x="385041" y="299981"/>
                  </a:lnTo>
                  <a:lnTo>
                    <a:pt x="383626" y="303076"/>
                  </a:lnTo>
                  <a:close/>
                  <a:moveTo>
                    <a:pt x="380790" y="220560"/>
                  </a:moveTo>
                  <a:lnTo>
                    <a:pt x="380790" y="218843"/>
                  </a:lnTo>
                  <a:lnTo>
                    <a:pt x="405113" y="197138"/>
                  </a:lnTo>
                  <a:lnTo>
                    <a:pt x="472800" y="197076"/>
                  </a:lnTo>
                  <a:lnTo>
                    <a:pt x="478542" y="193236"/>
                  </a:lnTo>
                  <a:lnTo>
                    <a:pt x="472455" y="194264"/>
                  </a:lnTo>
                  <a:lnTo>
                    <a:pt x="405113" y="194349"/>
                  </a:lnTo>
                  <a:lnTo>
                    <a:pt x="378902" y="218843"/>
                  </a:lnTo>
                  <a:lnTo>
                    <a:pt x="380148" y="218843"/>
                  </a:lnTo>
                  <a:lnTo>
                    <a:pt x="380148" y="219182"/>
                  </a:lnTo>
                  <a:lnTo>
                    <a:pt x="378029" y="219182"/>
                  </a:lnTo>
                  <a:lnTo>
                    <a:pt x="405099" y="192698"/>
                  </a:lnTo>
                  <a:cubicBezTo>
                    <a:pt x="408402" y="192698"/>
                    <a:pt x="479287" y="192400"/>
                    <a:pt x="480042" y="192462"/>
                  </a:cubicBezTo>
                  <a:lnTo>
                    <a:pt x="464684" y="180850"/>
                  </a:lnTo>
                  <a:lnTo>
                    <a:pt x="454025" y="167265"/>
                  </a:lnTo>
                  <a:lnTo>
                    <a:pt x="444871" y="167265"/>
                  </a:lnTo>
                  <a:lnTo>
                    <a:pt x="449490" y="163901"/>
                  </a:lnTo>
                  <a:lnTo>
                    <a:pt x="455983" y="168619"/>
                  </a:lnTo>
                  <a:lnTo>
                    <a:pt x="449495" y="162802"/>
                  </a:lnTo>
                  <a:lnTo>
                    <a:pt x="444517" y="167289"/>
                  </a:lnTo>
                  <a:lnTo>
                    <a:pt x="442809" y="167289"/>
                  </a:lnTo>
                  <a:lnTo>
                    <a:pt x="449075" y="160966"/>
                  </a:lnTo>
                  <a:lnTo>
                    <a:pt x="426842" y="130027"/>
                  </a:lnTo>
                  <a:lnTo>
                    <a:pt x="408440" y="184761"/>
                  </a:lnTo>
                  <a:lnTo>
                    <a:pt x="401834" y="193118"/>
                  </a:lnTo>
                  <a:lnTo>
                    <a:pt x="374939" y="219682"/>
                  </a:lnTo>
                  <a:cubicBezTo>
                    <a:pt x="376321" y="219928"/>
                    <a:pt x="379336" y="220338"/>
                    <a:pt x="380747" y="220555"/>
                  </a:cubicBezTo>
                  <a:moveTo>
                    <a:pt x="442955" y="178972"/>
                  </a:moveTo>
                  <a:lnTo>
                    <a:pt x="445461" y="172965"/>
                  </a:lnTo>
                  <a:cubicBezTo>
                    <a:pt x="445461" y="171606"/>
                    <a:pt x="445064" y="168648"/>
                    <a:pt x="447060" y="168638"/>
                  </a:cubicBezTo>
                  <a:lnTo>
                    <a:pt x="451779" y="168638"/>
                  </a:lnTo>
                  <a:cubicBezTo>
                    <a:pt x="453775" y="168638"/>
                    <a:pt x="453355" y="171601"/>
                    <a:pt x="453378" y="172965"/>
                  </a:cubicBezTo>
                  <a:lnTo>
                    <a:pt x="455936" y="178972"/>
                  </a:lnTo>
                  <a:cubicBezTo>
                    <a:pt x="456408" y="180666"/>
                    <a:pt x="455077" y="180562"/>
                    <a:pt x="453954" y="180519"/>
                  </a:cubicBezTo>
                  <a:cubicBezTo>
                    <a:pt x="452246" y="180736"/>
                    <a:pt x="451184" y="182322"/>
                    <a:pt x="449146" y="182114"/>
                  </a:cubicBezTo>
                  <a:cubicBezTo>
                    <a:pt x="447108" y="182322"/>
                    <a:pt x="446051" y="180736"/>
                    <a:pt x="444343" y="180519"/>
                  </a:cubicBezTo>
                  <a:cubicBezTo>
                    <a:pt x="443366" y="180675"/>
                    <a:pt x="442512" y="180128"/>
                    <a:pt x="442927" y="178972"/>
                  </a:cubicBezTo>
                  <a:moveTo>
                    <a:pt x="431895" y="180519"/>
                  </a:moveTo>
                  <a:cubicBezTo>
                    <a:pt x="430956" y="180363"/>
                    <a:pt x="429993" y="180556"/>
                    <a:pt x="429187" y="181062"/>
                  </a:cubicBezTo>
                  <a:cubicBezTo>
                    <a:pt x="427198" y="182431"/>
                    <a:pt x="424570" y="182431"/>
                    <a:pt x="422581" y="181062"/>
                  </a:cubicBezTo>
                  <a:cubicBezTo>
                    <a:pt x="421965" y="180612"/>
                    <a:pt x="421199" y="180417"/>
                    <a:pt x="420444" y="180519"/>
                  </a:cubicBezTo>
                  <a:cubicBezTo>
                    <a:pt x="419866" y="180431"/>
                    <a:pt x="419471" y="179891"/>
                    <a:pt x="419559" y="179314"/>
                  </a:cubicBezTo>
                  <a:cubicBezTo>
                    <a:pt x="419578" y="179194"/>
                    <a:pt x="419617" y="179078"/>
                    <a:pt x="419674" y="178972"/>
                  </a:cubicBezTo>
                  <a:lnTo>
                    <a:pt x="422180" y="172965"/>
                  </a:lnTo>
                  <a:lnTo>
                    <a:pt x="422180" y="170559"/>
                  </a:lnTo>
                  <a:cubicBezTo>
                    <a:pt x="422101" y="169589"/>
                    <a:pt x="422812" y="168735"/>
                    <a:pt x="423780" y="168638"/>
                  </a:cubicBezTo>
                  <a:lnTo>
                    <a:pt x="428498" y="168638"/>
                  </a:lnTo>
                  <a:cubicBezTo>
                    <a:pt x="429466" y="168735"/>
                    <a:pt x="430177" y="169589"/>
                    <a:pt x="430098" y="170559"/>
                  </a:cubicBezTo>
                  <a:lnTo>
                    <a:pt x="430098" y="172965"/>
                  </a:lnTo>
                  <a:lnTo>
                    <a:pt x="432655" y="178972"/>
                  </a:lnTo>
                  <a:cubicBezTo>
                    <a:pt x="432933" y="179485"/>
                    <a:pt x="432742" y="180126"/>
                    <a:pt x="432228" y="180404"/>
                  </a:cubicBezTo>
                  <a:cubicBezTo>
                    <a:pt x="432122" y="180462"/>
                    <a:pt x="432006" y="180501"/>
                    <a:pt x="431886" y="180519"/>
                  </a:cubicBezTo>
                  <a:moveTo>
                    <a:pt x="421505" y="167275"/>
                  </a:moveTo>
                  <a:lnTo>
                    <a:pt x="426125" y="163910"/>
                  </a:lnTo>
                  <a:lnTo>
                    <a:pt x="430744" y="167275"/>
                  </a:lnTo>
                  <a:close/>
                  <a:moveTo>
                    <a:pt x="425865" y="160551"/>
                  </a:moveTo>
                  <a:lnTo>
                    <a:pt x="432528" y="167275"/>
                  </a:lnTo>
                  <a:lnTo>
                    <a:pt x="431112" y="167275"/>
                  </a:lnTo>
                  <a:lnTo>
                    <a:pt x="426195" y="162802"/>
                  </a:lnTo>
                  <a:lnTo>
                    <a:pt x="421217" y="167289"/>
                  </a:lnTo>
                  <a:lnTo>
                    <a:pt x="419273" y="167289"/>
                  </a:lnTo>
                  <a:close/>
                  <a:moveTo>
                    <a:pt x="320865" y="105708"/>
                  </a:moveTo>
                  <a:cubicBezTo>
                    <a:pt x="320865" y="105708"/>
                    <a:pt x="319016" y="104198"/>
                    <a:pt x="318690" y="104264"/>
                  </a:cubicBezTo>
                  <a:cubicBezTo>
                    <a:pt x="318365" y="104330"/>
                    <a:pt x="317610" y="104802"/>
                    <a:pt x="317676" y="106709"/>
                  </a:cubicBezTo>
                  <a:cubicBezTo>
                    <a:pt x="317704" y="107765"/>
                    <a:pt x="317818" y="108818"/>
                    <a:pt x="318015" y="109856"/>
                  </a:cubicBezTo>
                  <a:cubicBezTo>
                    <a:pt x="318015" y="109856"/>
                    <a:pt x="318294" y="106529"/>
                    <a:pt x="320847" y="105704"/>
                  </a:cubicBezTo>
                  <a:moveTo>
                    <a:pt x="272883" y="38669"/>
                  </a:moveTo>
                  <a:cubicBezTo>
                    <a:pt x="280631" y="40726"/>
                    <a:pt x="284656" y="44845"/>
                    <a:pt x="293173" y="50752"/>
                  </a:cubicBezTo>
                  <a:cubicBezTo>
                    <a:pt x="292607" y="49998"/>
                    <a:pt x="304549" y="61284"/>
                    <a:pt x="304497" y="61213"/>
                  </a:cubicBezTo>
                  <a:cubicBezTo>
                    <a:pt x="307187" y="63681"/>
                    <a:pt x="303926" y="62799"/>
                    <a:pt x="299892" y="63313"/>
                  </a:cubicBezTo>
                  <a:cubicBezTo>
                    <a:pt x="299007" y="63344"/>
                    <a:pt x="298120" y="63307"/>
                    <a:pt x="297240" y="63204"/>
                  </a:cubicBezTo>
                  <a:cubicBezTo>
                    <a:pt x="298279" y="64028"/>
                    <a:pt x="298919" y="65255"/>
                    <a:pt x="299000" y="66578"/>
                  </a:cubicBezTo>
                  <a:cubicBezTo>
                    <a:pt x="297978" y="65716"/>
                    <a:pt x="296807" y="65047"/>
                    <a:pt x="295546" y="64601"/>
                  </a:cubicBezTo>
                  <a:cubicBezTo>
                    <a:pt x="296843" y="66114"/>
                    <a:pt x="297353" y="68148"/>
                    <a:pt x="296924" y="70093"/>
                  </a:cubicBezTo>
                  <a:cubicBezTo>
                    <a:pt x="296872" y="70494"/>
                    <a:pt x="296042" y="72726"/>
                    <a:pt x="296344" y="72363"/>
                  </a:cubicBezTo>
                  <a:cubicBezTo>
                    <a:pt x="296306" y="73370"/>
                    <a:pt x="296536" y="74370"/>
                    <a:pt x="297009" y="75260"/>
                  </a:cubicBezTo>
                  <a:cubicBezTo>
                    <a:pt x="297089" y="74072"/>
                    <a:pt x="297398" y="72910"/>
                    <a:pt x="297920" y="71839"/>
                  </a:cubicBezTo>
                  <a:cubicBezTo>
                    <a:pt x="303218" y="71012"/>
                    <a:pt x="307789" y="67671"/>
                    <a:pt x="310188" y="62874"/>
                  </a:cubicBezTo>
                  <a:cubicBezTo>
                    <a:pt x="308163" y="60829"/>
                    <a:pt x="305932" y="58999"/>
                    <a:pt x="303530" y="57415"/>
                  </a:cubicBezTo>
                  <a:lnTo>
                    <a:pt x="307040" y="54197"/>
                  </a:lnTo>
                  <a:cubicBezTo>
                    <a:pt x="307280" y="53980"/>
                    <a:pt x="307299" y="53610"/>
                    <a:pt x="307082" y="53371"/>
                  </a:cubicBezTo>
                  <a:cubicBezTo>
                    <a:pt x="306995" y="53275"/>
                    <a:pt x="306879" y="53210"/>
                    <a:pt x="306753" y="53187"/>
                  </a:cubicBezTo>
                  <a:cubicBezTo>
                    <a:pt x="304030" y="52692"/>
                    <a:pt x="296608" y="50389"/>
                    <a:pt x="282217" y="39792"/>
                  </a:cubicBezTo>
                  <a:cubicBezTo>
                    <a:pt x="279577" y="37833"/>
                    <a:pt x="276369" y="36789"/>
                    <a:pt x="273082" y="36819"/>
                  </a:cubicBezTo>
                  <a:cubicBezTo>
                    <a:pt x="271242" y="36817"/>
                    <a:pt x="269415" y="37127"/>
                    <a:pt x="267679" y="37734"/>
                  </a:cubicBezTo>
                  <a:close/>
                  <a:moveTo>
                    <a:pt x="323696" y="56853"/>
                  </a:moveTo>
                  <a:lnTo>
                    <a:pt x="322474" y="68871"/>
                  </a:lnTo>
                  <a:cubicBezTo>
                    <a:pt x="322441" y="69343"/>
                    <a:pt x="323262" y="69244"/>
                    <a:pt x="323277" y="69225"/>
                  </a:cubicBezTo>
                  <a:cubicBezTo>
                    <a:pt x="323291" y="69206"/>
                    <a:pt x="323503" y="101075"/>
                    <a:pt x="323588" y="101122"/>
                  </a:cubicBezTo>
                  <a:cubicBezTo>
                    <a:pt x="323588" y="101122"/>
                    <a:pt x="325032" y="100749"/>
                    <a:pt x="325136" y="100740"/>
                  </a:cubicBezTo>
                  <a:cubicBezTo>
                    <a:pt x="324793" y="90811"/>
                    <a:pt x="324985" y="80870"/>
                    <a:pt x="325711" y="70962"/>
                  </a:cubicBezTo>
                  <a:cubicBezTo>
                    <a:pt x="327314" y="71427"/>
                    <a:pt x="328629" y="72575"/>
                    <a:pt x="329307" y="74099"/>
                  </a:cubicBezTo>
                  <a:lnTo>
                    <a:pt x="329080" y="69711"/>
                  </a:lnTo>
                  <a:lnTo>
                    <a:pt x="329052" y="69154"/>
                  </a:lnTo>
                  <a:cubicBezTo>
                    <a:pt x="329401" y="69230"/>
                    <a:pt x="330198" y="69489"/>
                    <a:pt x="330114" y="68838"/>
                  </a:cubicBezTo>
                  <a:lnTo>
                    <a:pt x="327754" y="56665"/>
                  </a:lnTo>
                  <a:cubicBezTo>
                    <a:pt x="328023" y="55207"/>
                    <a:pt x="328729" y="53866"/>
                    <a:pt x="329779" y="52819"/>
                  </a:cubicBezTo>
                  <a:cubicBezTo>
                    <a:pt x="330706" y="51928"/>
                    <a:pt x="331824" y="51260"/>
                    <a:pt x="333048" y="50866"/>
                  </a:cubicBezTo>
                  <a:cubicBezTo>
                    <a:pt x="333432" y="35772"/>
                    <a:pt x="331197" y="20725"/>
                    <a:pt x="326443" y="6394"/>
                  </a:cubicBezTo>
                  <a:lnTo>
                    <a:pt x="325612" y="4649"/>
                  </a:lnTo>
                  <a:cubicBezTo>
                    <a:pt x="324076" y="8539"/>
                    <a:pt x="322867" y="12551"/>
                    <a:pt x="321998" y="16643"/>
                  </a:cubicBezTo>
                  <a:cubicBezTo>
                    <a:pt x="319323" y="27803"/>
                    <a:pt x="318088" y="39260"/>
                    <a:pt x="318322" y="50734"/>
                  </a:cubicBezTo>
                  <a:cubicBezTo>
                    <a:pt x="321144" y="51574"/>
                    <a:pt x="323233" y="53960"/>
                    <a:pt x="323692" y="56868"/>
                  </a:cubicBezTo>
                  <a:moveTo>
                    <a:pt x="323692" y="17063"/>
                  </a:moveTo>
                  <a:cubicBezTo>
                    <a:pt x="324357" y="14269"/>
                    <a:pt x="324994" y="11896"/>
                    <a:pt x="325579" y="9910"/>
                  </a:cubicBezTo>
                  <a:lnTo>
                    <a:pt x="325909" y="53937"/>
                  </a:lnTo>
                  <a:cubicBezTo>
                    <a:pt x="326023" y="57240"/>
                    <a:pt x="325942" y="62096"/>
                    <a:pt x="325975" y="65465"/>
                  </a:cubicBezTo>
                  <a:cubicBezTo>
                    <a:pt x="325891" y="64521"/>
                    <a:pt x="325947" y="67536"/>
                    <a:pt x="325924" y="67446"/>
                  </a:cubicBezTo>
                  <a:cubicBezTo>
                    <a:pt x="325428" y="67338"/>
                    <a:pt x="324215" y="67989"/>
                    <a:pt x="324121" y="67182"/>
                  </a:cubicBezTo>
                  <a:lnTo>
                    <a:pt x="324848" y="58547"/>
                  </a:lnTo>
                  <a:cubicBezTo>
                    <a:pt x="324791" y="58415"/>
                    <a:pt x="324985" y="54136"/>
                    <a:pt x="323980" y="52998"/>
                  </a:cubicBezTo>
                  <a:cubicBezTo>
                    <a:pt x="323051" y="51465"/>
                    <a:pt x="321668" y="50258"/>
                    <a:pt x="320021" y="49549"/>
                  </a:cubicBezTo>
                  <a:cubicBezTo>
                    <a:pt x="319912" y="38606"/>
                    <a:pt x="321147" y="27691"/>
                    <a:pt x="323696" y="17049"/>
                  </a:cubicBezTo>
                  <a:moveTo>
                    <a:pt x="294499" y="97838"/>
                  </a:moveTo>
                  <a:cubicBezTo>
                    <a:pt x="294645" y="97838"/>
                    <a:pt x="294791" y="98055"/>
                    <a:pt x="294895" y="97951"/>
                  </a:cubicBezTo>
                  <a:cubicBezTo>
                    <a:pt x="296226" y="96786"/>
                    <a:pt x="295839" y="94601"/>
                    <a:pt x="293791" y="95233"/>
                  </a:cubicBezTo>
                  <a:cubicBezTo>
                    <a:pt x="292078" y="96035"/>
                    <a:pt x="290615" y="97994"/>
                    <a:pt x="288308" y="97366"/>
                  </a:cubicBezTo>
                  <a:cubicBezTo>
                    <a:pt x="288493" y="97744"/>
                    <a:pt x="288771" y="98068"/>
                    <a:pt x="289115" y="98310"/>
                  </a:cubicBezTo>
                  <a:cubicBezTo>
                    <a:pt x="290869" y="97844"/>
                    <a:pt x="292690" y="97684"/>
                    <a:pt x="294499" y="97838"/>
                  </a:cubicBezTo>
                  <a:moveTo>
                    <a:pt x="294569" y="62846"/>
                  </a:moveTo>
                  <a:cubicBezTo>
                    <a:pt x="292970" y="62374"/>
                    <a:pt x="291144" y="60694"/>
                    <a:pt x="289587" y="61010"/>
                  </a:cubicBezTo>
                  <a:cubicBezTo>
                    <a:pt x="287228" y="62700"/>
                    <a:pt x="286152" y="65644"/>
                    <a:pt x="279716" y="65101"/>
                  </a:cubicBezTo>
                  <a:cubicBezTo>
                    <a:pt x="283173" y="66022"/>
                    <a:pt x="286842" y="65714"/>
                    <a:pt x="290096" y="64228"/>
                  </a:cubicBezTo>
                  <a:cubicBezTo>
                    <a:pt x="291567" y="63682"/>
                    <a:pt x="293068" y="63222"/>
                    <a:pt x="294593" y="62851"/>
                  </a:cubicBezTo>
                  <a:moveTo>
                    <a:pt x="292083" y="100197"/>
                  </a:moveTo>
                  <a:cubicBezTo>
                    <a:pt x="293196" y="100329"/>
                    <a:pt x="293437" y="99725"/>
                    <a:pt x="294008" y="99470"/>
                  </a:cubicBezTo>
                  <a:cubicBezTo>
                    <a:pt x="292795" y="98706"/>
                    <a:pt x="289323" y="99631"/>
                    <a:pt x="289323" y="99631"/>
                  </a:cubicBezTo>
                  <a:close/>
                  <a:moveTo>
                    <a:pt x="299689" y="88448"/>
                  </a:moveTo>
                  <a:cubicBezTo>
                    <a:pt x="296302" y="84745"/>
                    <a:pt x="293752" y="80354"/>
                    <a:pt x="292215" y="75576"/>
                  </a:cubicBezTo>
                  <a:cubicBezTo>
                    <a:pt x="291557" y="76058"/>
                    <a:pt x="290972" y="76631"/>
                    <a:pt x="290479" y="77280"/>
                  </a:cubicBezTo>
                  <a:lnTo>
                    <a:pt x="291578" y="74595"/>
                  </a:lnTo>
                  <a:cubicBezTo>
                    <a:pt x="284614" y="72519"/>
                    <a:pt x="284684" y="72797"/>
                    <a:pt x="279588" y="75411"/>
                  </a:cubicBezTo>
                  <a:cubicBezTo>
                    <a:pt x="281429" y="75076"/>
                    <a:pt x="283295" y="74896"/>
                    <a:pt x="285166" y="74873"/>
                  </a:cubicBezTo>
                  <a:cubicBezTo>
                    <a:pt x="286109" y="75095"/>
                    <a:pt x="287152" y="75515"/>
                    <a:pt x="285505" y="75388"/>
                  </a:cubicBezTo>
                  <a:cubicBezTo>
                    <a:pt x="283066" y="75204"/>
                    <a:pt x="281108" y="77336"/>
                    <a:pt x="278899" y="76841"/>
                  </a:cubicBezTo>
                  <a:cubicBezTo>
                    <a:pt x="278616" y="76841"/>
                    <a:pt x="278050" y="76407"/>
                    <a:pt x="278555" y="76973"/>
                  </a:cubicBezTo>
                  <a:cubicBezTo>
                    <a:pt x="279808" y="78383"/>
                    <a:pt x="281831" y="78817"/>
                    <a:pt x="283552" y="78044"/>
                  </a:cubicBezTo>
                  <a:cubicBezTo>
                    <a:pt x="283266" y="78656"/>
                    <a:pt x="283530" y="79383"/>
                    <a:pt x="284141" y="79669"/>
                  </a:cubicBezTo>
                  <a:cubicBezTo>
                    <a:pt x="284407" y="79793"/>
                    <a:pt x="284708" y="79818"/>
                    <a:pt x="284991" y="79738"/>
                  </a:cubicBezTo>
                  <a:cubicBezTo>
                    <a:pt x="285865" y="79596"/>
                    <a:pt x="286576" y="78956"/>
                    <a:pt x="286808" y="78101"/>
                  </a:cubicBezTo>
                  <a:cubicBezTo>
                    <a:pt x="287044" y="78632"/>
                    <a:pt x="287044" y="79239"/>
                    <a:pt x="286808" y="79771"/>
                  </a:cubicBezTo>
                  <a:cubicBezTo>
                    <a:pt x="286704" y="80040"/>
                    <a:pt x="286808" y="79908"/>
                    <a:pt x="287223" y="79823"/>
                  </a:cubicBezTo>
                  <a:cubicBezTo>
                    <a:pt x="287053" y="81153"/>
                    <a:pt x="287992" y="81979"/>
                    <a:pt x="289936" y="82890"/>
                  </a:cubicBezTo>
                  <a:cubicBezTo>
                    <a:pt x="292852" y="84585"/>
                    <a:pt x="293604" y="85801"/>
                    <a:pt x="292191" y="86537"/>
                  </a:cubicBezTo>
                  <a:cubicBezTo>
                    <a:pt x="289989" y="87462"/>
                    <a:pt x="289744" y="88772"/>
                    <a:pt x="291455" y="90468"/>
                  </a:cubicBezTo>
                  <a:cubicBezTo>
                    <a:pt x="293103" y="89768"/>
                    <a:pt x="295006" y="90538"/>
                    <a:pt x="295706" y="92186"/>
                  </a:cubicBezTo>
                  <a:cubicBezTo>
                    <a:pt x="295726" y="92234"/>
                    <a:pt x="295745" y="92282"/>
                    <a:pt x="295763" y="92331"/>
                  </a:cubicBezTo>
                  <a:cubicBezTo>
                    <a:pt x="297559" y="91643"/>
                    <a:pt x="298986" y="90237"/>
                    <a:pt x="299703" y="88453"/>
                  </a:cubicBezTo>
                  <a:moveTo>
                    <a:pt x="387127" y="244195"/>
                  </a:moveTo>
                  <a:cubicBezTo>
                    <a:pt x="387127" y="238457"/>
                    <a:pt x="387127" y="235584"/>
                    <a:pt x="387155" y="229851"/>
                  </a:cubicBezTo>
                  <a:lnTo>
                    <a:pt x="385513" y="231144"/>
                  </a:lnTo>
                  <a:lnTo>
                    <a:pt x="385433" y="245299"/>
                  </a:lnTo>
                  <a:lnTo>
                    <a:pt x="387127" y="244181"/>
                  </a:lnTo>
                  <a:moveTo>
                    <a:pt x="386815" y="222872"/>
                  </a:moveTo>
                  <a:cubicBezTo>
                    <a:pt x="386815" y="226033"/>
                    <a:pt x="385838" y="226718"/>
                    <a:pt x="385871" y="223740"/>
                  </a:cubicBezTo>
                  <a:cubicBezTo>
                    <a:pt x="385904" y="220763"/>
                    <a:pt x="384649" y="228331"/>
                    <a:pt x="384649" y="228331"/>
                  </a:cubicBezTo>
                  <a:lnTo>
                    <a:pt x="388080" y="225500"/>
                  </a:lnTo>
                  <a:cubicBezTo>
                    <a:pt x="388080" y="225500"/>
                    <a:pt x="386839" y="220032"/>
                    <a:pt x="386834" y="222849"/>
                  </a:cubicBezTo>
                  <a:moveTo>
                    <a:pt x="330831" y="103727"/>
                  </a:moveTo>
                  <a:cubicBezTo>
                    <a:pt x="329856" y="103008"/>
                    <a:pt x="328790" y="102425"/>
                    <a:pt x="327660" y="101990"/>
                  </a:cubicBezTo>
                  <a:cubicBezTo>
                    <a:pt x="326619" y="101912"/>
                    <a:pt x="325573" y="101912"/>
                    <a:pt x="324532" y="101990"/>
                  </a:cubicBezTo>
                  <a:cubicBezTo>
                    <a:pt x="323196" y="102229"/>
                    <a:pt x="321819" y="101984"/>
                    <a:pt x="320648" y="101297"/>
                  </a:cubicBezTo>
                  <a:cubicBezTo>
                    <a:pt x="320535" y="101297"/>
                    <a:pt x="320365" y="101254"/>
                    <a:pt x="320290" y="101377"/>
                  </a:cubicBezTo>
                  <a:cubicBezTo>
                    <a:pt x="319818" y="102033"/>
                    <a:pt x="320290" y="102764"/>
                    <a:pt x="320762" y="103264"/>
                  </a:cubicBezTo>
                  <a:cubicBezTo>
                    <a:pt x="321667" y="104413"/>
                    <a:pt x="323076" y="105046"/>
                    <a:pt x="324536" y="104958"/>
                  </a:cubicBezTo>
                  <a:cubicBezTo>
                    <a:pt x="326282" y="104982"/>
                    <a:pt x="328019" y="104113"/>
                    <a:pt x="329368" y="105156"/>
                  </a:cubicBezTo>
                  <a:cubicBezTo>
                    <a:pt x="330274" y="105982"/>
                    <a:pt x="331878" y="107449"/>
                    <a:pt x="332199" y="107865"/>
                  </a:cubicBezTo>
                  <a:cubicBezTo>
                    <a:pt x="332510" y="108523"/>
                    <a:pt x="332679" y="109241"/>
                    <a:pt x="332695" y="109969"/>
                  </a:cubicBezTo>
                  <a:cubicBezTo>
                    <a:pt x="332695" y="109969"/>
                    <a:pt x="334176" y="109106"/>
                    <a:pt x="333265" y="105845"/>
                  </a:cubicBezTo>
                  <a:cubicBezTo>
                    <a:pt x="332846" y="104963"/>
                    <a:pt x="331671" y="104316"/>
                    <a:pt x="330854" y="103727"/>
                  </a:cubicBezTo>
                  <a:moveTo>
                    <a:pt x="388061" y="226406"/>
                  </a:moveTo>
                  <a:cubicBezTo>
                    <a:pt x="386032" y="228336"/>
                    <a:pt x="384229" y="228586"/>
                    <a:pt x="384782" y="230389"/>
                  </a:cubicBezTo>
                  <a:cubicBezTo>
                    <a:pt x="385286" y="237466"/>
                    <a:pt x="384815" y="241831"/>
                    <a:pt x="384904" y="248932"/>
                  </a:cubicBezTo>
                  <a:lnTo>
                    <a:pt x="385036" y="248847"/>
                  </a:lnTo>
                  <a:lnTo>
                    <a:pt x="385159" y="230134"/>
                  </a:lnTo>
                  <a:cubicBezTo>
                    <a:pt x="386645" y="228718"/>
                    <a:pt x="388174" y="228619"/>
                    <a:pt x="388061" y="226406"/>
                  </a:cubicBezTo>
                  <a:moveTo>
                    <a:pt x="212063" y="48049"/>
                  </a:moveTo>
                  <a:cubicBezTo>
                    <a:pt x="209703" y="50158"/>
                    <a:pt x="211553" y="53857"/>
                    <a:pt x="211690" y="56594"/>
                  </a:cubicBezTo>
                  <a:cubicBezTo>
                    <a:pt x="215480" y="51151"/>
                    <a:pt x="220707" y="46868"/>
                    <a:pt x="226789" y="44222"/>
                  </a:cubicBezTo>
                  <a:cubicBezTo>
                    <a:pt x="221491" y="46987"/>
                    <a:pt x="217043" y="51139"/>
                    <a:pt x="213922" y="56235"/>
                  </a:cubicBezTo>
                  <a:cubicBezTo>
                    <a:pt x="213387" y="57231"/>
                    <a:pt x="212961" y="58281"/>
                    <a:pt x="212652" y="59368"/>
                  </a:cubicBezTo>
                  <a:lnTo>
                    <a:pt x="212723" y="59269"/>
                  </a:lnTo>
                  <a:cubicBezTo>
                    <a:pt x="215611" y="55191"/>
                    <a:pt x="219482" y="51908"/>
                    <a:pt x="223977" y="49724"/>
                  </a:cubicBezTo>
                  <a:cubicBezTo>
                    <a:pt x="219642" y="53216"/>
                    <a:pt x="216633" y="58086"/>
                    <a:pt x="215450" y="63525"/>
                  </a:cubicBezTo>
                  <a:cubicBezTo>
                    <a:pt x="216564" y="66204"/>
                    <a:pt x="217920" y="68777"/>
                    <a:pt x="219499" y="71212"/>
                  </a:cubicBezTo>
                  <a:cubicBezTo>
                    <a:pt x="220414" y="72457"/>
                    <a:pt x="221655" y="74109"/>
                    <a:pt x="222722" y="75458"/>
                  </a:cubicBezTo>
                  <a:lnTo>
                    <a:pt x="225170" y="73637"/>
                  </a:lnTo>
                  <a:cubicBezTo>
                    <a:pt x="224142" y="53098"/>
                    <a:pt x="226794" y="44383"/>
                    <a:pt x="237863" y="44383"/>
                  </a:cubicBezTo>
                  <a:cubicBezTo>
                    <a:pt x="228247" y="56533"/>
                    <a:pt x="224935" y="68074"/>
                    <a:pt x="234706" y="81885"/>
                  </a:cubicBezTo>
                  <a:cubicBezTo>
                    <a:pt x="237110" y="84538"/>
                    <a:pt x="238666" y="87849"/>
                    <a:pt x="239175" y="91392"/>
                  </a:cubicBezTo>
                  <a:cubicBezTo>
                    <a:pt x="239098" y="96130"/>
                    <a:pt x="237169" y="100649"/>
                    <a:pt x="233801" y="103981"/>
                  </a:cubicBezTo>
                  <a:cubicBezTo>
                    <a:pt x="237186" y="102202"/>
                    <a:pt x="240162" y="99735"/>
                    <a:pt x="242539" y="96739"/>
                  </a:cubicBezTo>
                  <a:cubicBezTo>
                    <a:pt x="242702" y="99768"/>
                    <a:pt x="241566" y="102723"/>
                    <a:pt x="239415" y="104864"/>
                  </a:cubicBezTo>
                  <a:cubicBezTo>
                    <a:pt x="238537" y="105779"/>
                    <a:pt x="237563" y="106596"/>
                    <a:pt x="236509" y="107303"/>
                  </a:cubicBezTo>
                  <a:cubicBezTo>
                    <a:pt x="232603" y="109769"/>
                    <a:pt x="230174" y="114011"/>
                    <a:pt x="230026" y="118627"/>
                  </a:cubicBezTo>
                  <a:cubicBezTo>
                    <a:pt x="229922" y="119680"/>
                    <a:pt x="229997" y="120878"/>
                    <a:pt x="229983" y="122213"/>
                  </a:cubicBezTo>
                  <a:cubicBezTo>
                    <a:pt x="229946" y="127102"/>
                    <a:pt x="224033" y="128876"/>
                    <a:pt x="224033" y="128876"/>
                  </a:cubicBezTo>
                  <a:lnTo>
                    <a:pt x="222778" y="129234"/>
                  </a:lnTo>
                  <a:cubicBezTo>
                    <a:pt x="224597" y="129114"/>
                    <a:pt x="226395" y="128774"/>
                    <a:pt x="228134" y="128225"/>
                  </a:cubicBezTo>
                  <a:cubicBezTo>
                    <a:pt x="230951" y="127566"/>
                    <a:pt x="233252" y="125545"/>
                    <a:pt x="234268" y="122836"/>
                  </a:cubicBezTo>
                  <a:cubicBezTo>
                    <a:pt x="234268" y="122836"/>
                    <a:pt x="234268" y="123067"/>
                    <a:pt x="234305" y="123454"/>
                  </a:cubicBezTo>
                  <a:cubicBezTo>
                    <a:pt x="234437" y="128984"/>
                    <a:pt x="238208" y="142979"/>
                    <a:pt x="246932" y="144216"/>
                  </a:cubicBezTo>
                  <a:cubicBezTo>
                    <a:pt x="243813" y="140049"/>
                    <a:pt x="240906" y="129664"/>
                    <a:pt x="245833" y="124360"/>
                  </a:cubicBezTo>
                  <a:cubicBezTo>
                    <a:pt x="249263" y="120298"/>
                    <a:pt x="254510" y="117622"/>
                    <a:pt x="256548" y="112456"/>
                  </a:cubicBezTo>
                  <a:cubicBezTo>
                    <a:pt x="259074" y="115815"/>
                    <a:pt x="262787" y="118085"/>
                    <a:pt x="266929" y="118802"/>
                  </a:cubicBezTo>
                  <a:cubicBezTo>
                    <a:pt x="264214" y="116412"/>
                    <a:pt x="262176" y="113349"/>
                    <a:pt x="261021" y="109922"/>
                  </a:cubicBezTo>
                  <a:cubicBezTo>
                    <a:pt x="260195" y="107475"/>
                    <a:pt x="259718" y="104924"/>
                    <a:pt x="259606" y="102344"/>
                  </a:cubicBezTo>
                  <a:cubicBezTo>
                    <a:pt x="260261" y="100459"/>
                    <a:pt x="260580" y="98474"/>
                    <a:pt x="260549" y="96479"/>
                  </a:cubicBezTo>
                  <a:cubicBezTo>
                    <a:pt x="260757" y="92617"/>
                    <a:pt x="262195" y="88923"/>
                    <a:pt x="264654" y="85938"/>
                  </a:cubicBezTo>
                  <a:cubicBezTo>
                    <a:pt x="263398" y="89107"/>
                    <a:pt x="262861" y="92515"/>
                    <a:pt x="263083" y="95917"/>
                  </a:cubicBezTo>
                  <a:lnTo>
                    <a:pt x="264546" y="93605"/>
                  </a:lnTo>
                  <a:cubicBezTo>
                    <a:pt x="264471" y="95534"/>
                    <a:pt x="264612" y="97465"/>
                    <a:pt x="264966" y="99362"/>
                  </a:cubicBezTo>
                  <a:cubicBezTo>
                    <a:pt x="265631" y="101824"/>
                    <a:pt x="267219" y="103935"/>
                    <a:pt x="269401" y="105255"/>
                  </a:cubicBezTo>
                  <a:cubicBezTo>
                    <a:pt x="270209" y="105807"/>
                    <a:pt x="271073" y="106272"/>
                    <a:pt x="271977" y="106643"/>
                  </a:cubicBezTo>
                  <a:cubicBezTo>
                    <a:pt x="271954" y="106746"/>
                    <a:pt x="271977" y="107997"/>
                    <a:pt x="271977" y="108417"/>
                  </a:cubicBezTo>
                  <a:cubicBezTo>
                    <a:pt x="272284" y="111826"/>
                    <a:pt x="273111" y="115167"/>
                    <a:pt x="274431" y="118325"/>
                  </a:cubicBezTo>
                  <a:lnTo>
                    <a:pt x="274761" y="116726"/>
                  </a:lnTo>
                  <a:cubicBezTo>
                    <a:pt x="274334" y="113731"/>
                    <a:pt x="274936" y="110680"/>
                    <a:pt x="276469" y="108072"/>
                  </a:cubicBezTo>
                  <a:cubicBezTo>
                    <a:pt x="278267" y="107841"/>
                    <a:pt x="281098" y="109620"/>
                    <a:pt x="282905" y="109710"/>
                  </a:cubicBezTo>
                  <a:cubicBezTo>
                    <a:pt x="289172" y="110804"/>
                    <a:pt x="290837" y="110606"/>
                    <a:pt x="293286" y="108733"/>
                  </a:cubicBezTo>
                  <a:cubicBezTo>
                    <a:pt x="292408" y="109023"/>
                    <a:pt x="291493" y="109182"/>
                    <a:pt x="290568" y="109205"/>
                  </a:cubicBezTo>
                  <a:cubicBezTo>
                    <a:pt x="280438" y="109365"/>
                    <a:pt x="266952" y="98112"/>
                    <a:pt x="272732" y="88604"/>
                  </a:cubicBezTo>
                  <a:cubicBezTo>
                    <a:pt x="273931" y="86879"/>
                    <a:pt x="274401" y="84751"/>
                    <a:pt x="274039" y="82682"/>
                  </a:cubicBezTo>
                  <a:cubicBezTo>
                    <a:pt x="273669" y="81424"/>
                    <a:pt x="273499" y="80115"/>
                    <a:pt x="273535" y="78804"/>
                  </a:cubicBezTo>
                  <a:cubicBezTo>
                    <a:pt x="273303" y="76007"/>
                    <a:pt x="274107" y="73223"/>
                    <a:pt x="275795" y="70980"/>
                  </a:cubicBezTo>
                  <a:cubicBezTo>
                    <a:pt x="276877" y="69860"/>
                    <a:pt x="278210" y="69013"/>
                    <a:pt x="279683" y="68508"/>
                  </a:cubicBezTo>
                  <a:cubicBezTo>
                    <a:pt x="277831" y="68667"/>
                    <a:pt x="276047" y="69282"/>
                    <a:pt x="274492" y="70301"/>
                  </a:cubicBezTo>
                  <a:cubicBezTo>
                    <a:pt x="271661" y="72297"/>
                    <a:pt x="270623" y="76638"/>
                    <a:pt x="267594" y="78190"/>
                  </a:cubicBezTo>
                  <a:cubicBezTo>
                    <a:pt x="264548" y="80070"/>
                    <a:pt x="261007" y="80993"/>
                    <a:pt x="257431" y="80837"/>
                  </a:cubicBezTo>
                  <a:cubicBezTo>
                    <a:pt x="258036" y="80729"/>
                    <a:pt x="258637" y="80591"/>
                    <a:pt x="259228" y="80422"/>
                  </a:cubicBezTo>
                  <a:cubicBezTo>
                    <a:pt x="262712" y="79632"/>
                    <a:pt x="265747" y="77506"/>
                    <a:pt x="267679" y="74500"/>
                  </a:cubicBezTo>
                  <a:cubicBezTo>
                    <a:pt x="272147" y="67423"/>
                    <a:pt x="273747" y="65535"/>
                    <a:pt x="277163" y="63455"/>
                  </a:cubicBezTo>
                  <a:cubicBezTo>
                    <a:pt x="278975" y="62341"/>
                    <a:pt x="280976" y="61568"/>
                    <a:pt x="283066" y="61176"/>
                  </a:cubicBezTo>
                  <a:cubicBezTo>
                    <a:pt x="284256" y="60912"/>
                    <a:pt x="285480" y="60832"/>
                    <a:pt x="286694" y="60940"/>
                  </a:cubicBezTo>
                  <a:cubicBezTo>
                    <a:pt x="287048" y="60604"/>
                    <a:pt x="287452" y="60327"/>
                    <a:pt x="287893" y="60119"/>
                  </a:cubicBezTo>
                  <a:cubicBezTo>
                    <a:pt x="285813" y="59470"/>
                    <a:pt x="283675" y="59024"/>
                    <a:pt x="281509" y="58788"/>
                  </a:cubicBezTo>
                  <a:cubicBezTo>
                    <a:pt x="270236" y="58448"/>
                    <a:pt x="264352" y="61468"/>
                    <a:pt x="252990" y="70075"/>
                  </a:cubicBezTo>
                  <a:cubicBezTo>
                    <a:pt x="259320" y="66091"/>
                    <a:pt x="266337" y="63321"/>
                    <a:pt x="273681" y="61907"/>
                  </a:cubicBezTo>
                  <a:cubicBezTo>
                    <a:pt x="259054" y="66739"/>
                    <a:pt x="253104" y="71028"/>
                    <a:pt x="247758" y="78370"/>
                  </a:cubicBezTo>
                  <a:cubicBezTo>
                    <a:pt x="245516" y="81761"/>
                    <a:pt x="243730" y="85432"/>
                    <a:pt x="242445" y="89288"/>
                  </a:cubicBezTo>
                  <a:cubicBezTo>
                    <a:pt x="239996" y="64545"/>
                    <a:pt x="271699" y="56651"/>
                    <a:pt x="274908" y="54881"/>
                  </a:cubicBezTo>
                  <a:cubicBezTo>
                    <a:pt x="276290" y="53791"/>
                    <a:pt x="274096" y="53135"/>
                    <a:pt x="270005" y="51923"/>
                  </a:cubicBezTo>
                  <a:cubicBezTo>
                    <a:pt x="265697" y="50507"/>
                    <a:pt x="250825" y="48370"/>
                    <a:pt x="257525" y="42566"/>
                  </a:cubicBezTo>
                  <a:cubicBezTo>
                    <a:pt x="259242" y="41212"/>
                    <a:pt x="261132" y="40094"/>
                    <a:pt x="263145" y="39239"/>
                  </a:cubicBezTo>
                  <a:cubicBezTo>
                    <a:pt x="254685" y="39722"/>
                    <a:pt x="247075" y="44539"/>
                    <a:pt x="243020" y="51979"/>
                  </a:cubicBezTo>
                  <a:cubicBezTo>
                    <a:pt x="241693" y="49167"/>
                    <a:pt x="241609" y="45925"/>
                    <a:pt x="242789" y="43047"/>
                  </a:cubicBezTo>
                  <a:cubicBezTo>
                    <a:pt x="247867" y="38285"/>
                    <a:pt x="254319" y="35247"/>
                    <a:pt x="261224" y="34365"/>
                  </a:cubicBezTo>
                  <a:cubicBezTo>
                    <a:pt x="255419" y="34723"/>
                    <a:pt x="249759" y="36332"/>
                    <a:pt x="244634" y="39084"/>
                  </a:cubicBezTo>
                  <a:cubicBezTo>
                    <a:pt x="248679" y="34961"/>
                    <a:pt x="254083" y="32446"/>
                    <a:pt x="259842" y="32006"/>
                  </a:cubicBezTo>
                  <a:cubicBezTo>
                    <a:pt x="258945" y="26000"/>
                    <a:pt x="256109" y="15643"/>
                    <a:pt x="270222" y="7121"/>
                  </a:cubicBezTo>
                  <a:lnTo>
                    <a:pt x="268632" y="666"/>
                  </a:lnTo>
                  <a:cubicBezTo>
                    <a:pt x="252014" y="9631"/>
                    <a:pt x="252816" y="21314"/>
                    <a:pt x="254821" y="27561"/>
                  </a:cubicBezTo>
                  <a:cubicBezTo>
                    <a:pt x="252160" y="23646"/>
                    <a:pt x="250191" y="19303"/>
                    <a:pt x="248999" y="14722"/>
                  </a:cubicBezTo>
                  <a:cubicBezTo>
                    <a:pt x="247498" y="19884"/>
                    <a:pt x="252240" y="27670"/>
                    <a:pt x="252240" y="27670"/>
                  </a:cubicBezTo>
                  <a:cubicBezTo>
                    <a:pt x="243889" y="22102"/>
                    <a:pt x="238811" y="12977"/>
                    <a:pt x="241520" y="4469"/>
                  </a:cubicBezTo>
                  <a:cubicBezTo>
                    <a:pt x="244685" y="3118"/>
                    <a:pt x="247974" y="2074"/>
                    <a:pt x="251339" y="1350"/>
                  </a:cubicBezTo>
                  <a:cubicBezTo>
                    <a:pt x="250670" y="3713"/>
                    <a:pt x="250698" y="6218"/>
                    <a:pt x="251419" y="8565"/>
                  </a:cubicBezTo>
                  <a:cubicBezTo>
                    <a:pt x="250817" y="5248"/>
                    <a:pt x="252554" y="1949"/>
                    <a:pt x="255628" y="567"/>
                  </a:cubicBezTo>
                  <a:cubicBezTo>
                    <a:pt x="257399" y="312"/>
                    <a:pt x="259227" y="128"/>
                    <a:pt x="261111" y="15"/>
                  </a:cubicBezTo>
                  <a:cubicBezTo>
                    <a:pt x="252264" y="-195"/>
                    <a:pt x="243505" y="1809"/>
                    <a:pt x="235631" y="5847"/>
                  </a:cubicBezTo>
                  <a:cubicBezTo>
                    <a:pt x="235609" y="6391"/>
                    <a:pt x="235617" y="6936"/>
                    <a:pt x="235655" y="7480"/>
                  </a:cubicBezTo>
                  <a:cubicBezTo>
                    <a:pt x="236738" y="15000"/>
                    <a:pt x="240612" y="21838"/>
                    <a:pt x="246507" y="26632"/>
                  </a:cubicBezTo>
                  <a:cubicBezTo>
                    <a:pt x="240233" y="22486"/>
                    <a:pt x="235194" y="16724"/>
                    <a:pt x="231923" y="9952"/>
                  </a:cubicBezTo>
                  <a:cubicBezTo>
                    <a:pt x="231404" y="6744"/>
                    <a:pt x="228572" y="10896"/>
                    <a:pt x="227030" y="11736"/>
                  </a:cubicBezTo>
                  <a:lnTo>
                    <a:pt x="227973" y="13198"/>
                  </a:lnTo>
                  <a:cubicBezTo>
                    <a:pt x="232221" y="18927"/>
                    <a:pt x="237349" y="23946"/>
                    <a:pt x="243167" y="28071"/>
                  </a:cubicBezTo>
                  <a:cubicBezTo>
                    <a:pt x="236747" y="24830"/>
                    <a:pt x="230986" y="20421"/>
                    <a:pt x="226180" y="15072"/>
                  </a:cubicBezTo>
                  <a:cubicBezTo>
                    <a:pt x="224661" y="11972"/>
                    <a:pt x="222877" y="16331"/>
                    <a:pt x="221344" y="17648"/>
                  </a:cubicBezTo>
                  <a:cubicBezTo>
                    <a:pt x="225223" y="23254"/>
                    <a:pt x="230626" y="27633"/>
                    <a:pt x="236915" y="30265"/>
                  </a:cubicBezTo>
                  <a:cubicBezTo>
                    <a:pt x="231051" y="28422"/>
                    <a:pt x="225640" y="25368"/>
                    <a:pt x="221032" y="21300"/>
                  </a:cubicBezTo>
                  <a:cubicBezTo>
                    <a:pt x="218753" y="18186"/>
                    <a:pt x="217361" y="24428"/>
                    <a:pt x="215965" y="26150"/>
                  </a:cubicBezTo>
                  <a:cubicBezTo>
                    <a:pt x="219777" y="27599"/>
                    <a:pt x="224590" y="29359"/>
                    <a:pt x="228403" y="30397"/>
                  </a:cubicBezTo>
                  <a:cubicBezTo>
                    <a:pt x="224515" y="29652"/>
                    <a:pt x="219079" y="28547"/>
                    <a:pt x="215016" y="28212"/>
                  </a:cubicBezTo>
                  <a:cubicBezTo>
                    <a:pt x="214460" y="30473"/>
                    <a:pt x="210156" y="37451"/>
                    <a:pt x="214450" y="35554"/>
                  </a:cubicBezTo>
                  <a:cubicBezTo>
                    <a:pt x="221155" y="34227"/>
                    <a:pt x="228021" y="33909"/>
                    <a:pt x="234820" y="34611"/>
                  </a:cubicBezTo>
                  <a:cubicBezTo>
                    <a:pt x="227736" y="34490"/>
                    <a:pt x="220680" y="35511"/>
                    <a:pt x="213922" y="37635"/>
                  </a:cubicBezTo>
                  <a:cubicBezTo>
                    <a:pt x="210189" y="38022"/>
                    <a:pt x="211529" y="43043"/>
                    <a:pt x="210925" y="45831"/>
                  </a:cubicBezTo>
                  <a:cubicBezTo>
                    <a:pt x="215321" y="42991"/>
                    <a:pt x="220167" y="40917"/>
                    <a:pt x="225255" y="39697"/>
                  </a:cubicBezTo>
                  <a:cubicBezTo>
                    <a:pt x="220358" y="41591"/>
                    <a:pt x="215872" y="44412"/>
                    <a:pt x="212044" y="48006"/>
                  </a:cubicBezTo>
                  <a:moveTo>
                    <a:pt x="257676" y="75270"/>
                  </a:moveTo>
                  <a:cubicBezTo>
                    <a:pt x="258119" y="75034"/>
                    <a:pt x="258577" y="74798"/>
                    <a:pt x="259091" y="74600"/>
                  </a:cubicBezTo>
                  <a:cubicBezTo>
                    <a:pt x="261668" y="73538"/>
                    <a:pt x="264000" y="71960"/>
                    <a:pt x="265943" y="69961"/>
                  </a:cubicBezTo>
                  <a:cubicBezTo>
                    <a:pt x="265069" y="73060"/>
                    <a:pt x="262783" y="75564"/>
                    <a:pt x="259776" y="76713"/>
                  </a:cubicBezTo>
                  <a:cubicBezTo>
                    <a:pt x="258039" y="77454"/>
                    <a:pt x="256789" y="78035"/>
                    <a:pt x="255817" y="78554"/>
                  </a:cubicBezTo>
                  <a:cubicBezTo>
                    <a:pt x="254322" y="79321"/>
                    <a:pt x="252976" y="80350"/>
                    <a:pt x="251844" y="81592"/>
                  </a:cubicBezTo>
                  <a:cubicBezTo>
                    <a:pt x="252914" y="78821"/>
                    <a:pt x="255001" y="76562"/>
                    <a:pt x="257681" y="75279"/>
                  </a:cubicBezTo>
                  <a:moveTo>
                    <a:pt x="249051" y="97215"/>
                  </a:moveTo>
                  <a:cubicBezTo>
                    <a:pt x="250853" y="91417"/>
                    <a:pt x="255193" y="86752"/>
                    <a:pt x="260847" y="84537"/>
                  </a:cubicBezTo>
                  <a:cubicBezTo>
                    <a:pt x="257784" y="87959"/>
                    <a:pt x="255439" y="91961"/>
                    <a:pt x="253948" y="96304"/>
                  </a:cubicBezTo>
                  <a:cubicBezTo>
                    <a:pt x="253504" y="97892"/>
                    <a:pt x="252910" y="99434"/>
                    <a:pt x="252174" y="100910"/>
                  </a:cubicBezTo>
                  <a:cubicBezTo>
                    <a:pt x="249796" y="105634"/>
                    <a:pt x="246002" y="109497"/>
                    <a:pt x="241322" y="111960"/>
                  </a:cubicBezTo>
                  <a:cubicBezTo>
                    <a:pt x="245198" y="107844"/>
                    <a:pt x="247871" y="102744"/>
                    <a:pt x="249051" y="97215"/>
                  </a:cubicBezTo>
                  <a:moveTo>
                    <a:pt x="325372" y="110186"/>
                  </a:moveTo>
                  <a:cubicBezTo>
                    <a:pt x="327909" y="110891"/>
                    <a:pt x="330304" y="112033"/>
                    <a:pt x="332449" y="113560"/>
                  </a:cubicBezTo>
                  <a:cubicBezTo>
                    <a:pt x="332779" y="113796"/>
                    <a:pt x="332798" y="112092"/>
                    <a:pt x="332756" y="111956"/>
                  </a:cubicBezTo>
                  <a:cubicBezTo>
                    <a:pt x="332713" y="111819"/>
                    <a:pt x="332435" y="110648"/>
                    <a:pt x="331628" y="110540"/>
                  </a:cubicBezTo>
                  <a:cubicBezTo>
                    <a:pt x="330497" y="110131"/>
                    <a:pt x="329487" y="109443"/>
                    <a:pt x="328693" y="108539"/>
                  </a:cubicBezTo>
                  <a:cubicBezTo>
                    <a:pt x="328151" y="107888"/>
                    <a:pt x="327481" y="107596"/>
                    <a:pt x="327396" y="107761"/>
                  </a:cubicBezTo>
                  <a:cubicBezTo>
                    <a:pt x="327311" y="107926"/>
                    <a:pt x="326952" y="108195"/>
                    <a:pt x="325324" y="108138"/>
                  </a:cubicBezTo>
                  <a:cubicBezTo>
                    <a:pt x="323899" y="108048"/>
                    <a:pt x="322488" y="108466"/>
                    <a:pt x="321342" y="109318"/>
                  </a:cubicBezTo>
                  <a:cubicBezTo>
                    <a:pt x="321007" y="109701"/>
                    <a:pt x="320553" y="109958"/>
                    <a:pt x="320054" y="110049"/>
                  </a:cubicBezTo>
                  <a:cubicBezTo>
                    <a:pt x="319183" y="111268"/>
                    <a:pt x="318909" y="112815"/>
                    <a:pt x="319308" y="114258"/>
                  </a:cubicBezTo>
                  <a:cubicBezTo>
                    <a:pt x="320629" y="112073"/>
                    <a:pt x="322849" y="110586"/>
                    <a:pt x="325372" y="110196"/>
                  </a:cubicBezTo>
                  <a:moveTo>
                    <a:pt x="319148" y="120482"/>
                  </a:moveTo>
                  <a:cubicBezTo>
                    <a:pt x="319623" y="121932"/>
                    <a:pt x="320359" y="123283"/>
                    <a:pt x="321318" y="124469"/>
                  </a:cubicBezTo>
                  <a:cubicBezTo>
                    <a:pt x="321840" y="125601"/>
                    <a:pt x="322721" y="126530"/>
                    <a:pt x="323824" y="127111"/>
                  </a:cubicBezTo>
                  <a:cubicBezTo>
                    <a:pt x="323824" y="128890"/>
                    <a:pt x="323857" y="131466"/>
                    <a:pt x="323871" y="133245"/>
                  </a:cubicBezTo>
                  <a:lnTo>
                    <a:pt x="323961" y="145938"/>
                  </a:lnTo>
                  <a:lnTo>
                    <a:pt x="325154" y="142611"/>
                  </a:lnTo>
                  <a:cubicBezTo>
                    <a:pt x="325272" y="139134"/>
                    <a:pt x="325154" y="123940"/>
                    <a:pt x="325154" y="123473"/>
                  </a:cubicBezTo>
                  <a:cubicBezTo>
                    <a:pt x="326357" y="124374"/>
                    <a:pt x="327742" y="125002"/>
                    <a:pt x="329212" y="125313"/>
                  </a:cubicBezTo>
                  <a:cubicBezTo>
                    <a:pt x="329326" y="125313"/>
                    <a:pt x="329495" y="146712"/>
                    <a:pt x="329495" y="147467"/>
                  </a:cubicBezTo>
                  <a:cubicBezTo>
                    <a:pt x="331762" y="145480"/>
                    <a:pt x="333921" y="143374"/>
                    <a:pt x="335964" y="141158"/>
                  </a:cubicBezTo>
                  <a:cubicBezTo>
                    <a:pt x="335483" y="136728"/>
                    <a:pt x="334658" y="132343"/>
                    <a:pt x="333497" y="128041"/>
                  </a:cubicBezTo>
                  <a:cubicBezTo>
                    <a:pt x="332558" y="126030"/>
                    <a:pt x="331525" y="124065"/>
                    <a:pt x="330401" y="122152"/>
                  </a:cubicBezTo>
                  <a:cubicBezTo>
                    <a:pt x="329873" y="121341"/>
                    <a:pt x="329123" y="120699"/>
                    <a:pt x="328240" y="120302"/>
                  </a:cubicBezTo>
                  <a:cubicBezTo>
                    <a:pt x="326635" y="119989"/>
                    <a:pt x="325187" y="119128"/>
                    <a:pt x="324145" y="117868"/>
                  </a:cubicBezTo>
                  <a:cubicBezTo>
                    <a:pt x="323673" y="117533"/>
                    <a:pt x="323201" y="118089"/>
                    <a:pt x="321748" y="118302"/>
                  </a:cubicBezTo>
                  <a:cubicBezTo>
                    <a:pt x="320294" y="118514"/>
                    <a:pt x="320568" y="117198"/>
                    <a:pt x="320568" y="117198"/>
                  </a:cubicBezTo>
                  <a:cubicBezTo>
                    <a:pt x="321158" y="117339"/>
                    <a:pt x="323819" y="115065"/>
                    <a:pt x="324503" y="114947"/>
                  </a:cubicBezTo>
                  <a:cubicBezTo>
                    <a:pt x="326135" y="115173"/>
                    <a:pt x="327736" y="115586"/>
                    <a:pt x="329274" y="116179"/>
                  </a:cubicBezTo>
                  <a:cubicBezTo>
                    <a:pt x="329444" y="116311"/>
                    <a:pt x="330307" y="116018"/>
                    <a:pt x="330307" y="116018"/>
                  </a:cubicBezTo>
                  <a:cubicBezTo>
                    <a:pt x="328105" y="114664"/>
                    <a:pt x="325783" y="113515"/>
                    <a:pt x="323371" y="112588"/>
                  </a:cubicBezTo>
                  <a:cubicBezTo>
                    <a:pt x="322993" y="112357"/>
                    <a:pt x="321082" y="114296"/>
                    <a:pt x="320540" y="115173"/>
                  </a:cubicBezTo>
                  <a:cubicBezTo>
                    <a:pt x="320344" y="115577"/>
                    <a:pt x="319859" y="115745"/>
                    <a:pt x="319456" y="115550"/>
                  </a:cubicBezTo>
                  <a:cubicBezTo>
                    <a:pt x="319379" y="115513"/>
                    <a:pt x="319308" y="115464"/>
                    <a:pt x="319247" y="115405"/>
                  </a:cubicBezTo>
                  <a:cubicBezTo>
                    <a:pt x="318788" y="117062"/>
                    <a:pt x="318759" y="118810"/>
                    <a:pt x="319162" y="120482"/>
                  </a:cubicBezTo>
                  <a:moveTo>
                    <a:pt x="359693" y="197199"/>
                  </a:moveTo>
                  <a:lnTo>
                    <a:pt x="351672" y="210354"/>
                  </a:lnTo>
                  <a:lnTo>
                    <a:pt x="338536" y="237598"/>
                  </a:lnTo>
                  <a:lnTo>
                    <a:pt x="347907" y="224061"/>
                  </a:lnTo>
                  <a:close/>
                  <a:moveTo>
                    <a:pt x="274290" y="235348"/>
                  </a:moveTo>
                  <a:lnTo>
                    <a:pt x="274290" y="235820"/>
                  </a:lnTo>
                  <a:cubicBezTo>
                    <a:pt x="276234" y="235754"/>
                    <a:pt x="278163" y="236191"/>
                    <a:pt x="279890" y="237089"/>
                  </a:cubicBezTo>
                  <a:cubicBezTo>
                    <a:pt x="278228" y="235986"/>
                    <a:pt x="276285" y="235380"/>
                    <a:pt x="274290" y="235343"/>
                  </a:cubicBezTo>
                  <a:moveTo>
                    <a:pt x="255741" y="238613"/>
                  </a:moveTo>
                  <a:cubicBezTo>
                    <a:pt x="256617" y="238837"/>
                    <a:pt x="257210" y="239650"/>
                    <a:pt x="257157" y="240552"/>
                  </a:cubicBezTo>
                  <a:lnTo>
                    <a:pt x="257582" y="240552"/>
                  </a:lnTo>
                  <a:cubicBezTo>
                    <a:pt x="257685" y="239588"/>
                    <a:pt x="256987" y="238723"/>
                    <a:pt x="256023" y="238620"/>
                  </a:cubicBezTo>
                  <a:cubicBezTo>
                    <a:pt x="255927" y="238610"/>
                    <a:pt x="255829" y="238607"/>
                    <a:pt x="255732" y="238613"/>
                  </a:cubicBezTo>
                  <a:moveTo>
                    <a:pt x="264716" y="234994"/>
                  </a:moveTo>
                  <a:cubicBezTo>
                    <a:pt x="264771" y="234614"/>
                    <a:pt x="264507" y="234263"/>
                    <a:pt x="264128" y="234209"/>
                  </a:cubicBezTo>
                  <a:cubicBezTo>
                    <a:pt x="263749" y="234154"/>
                    <a:pt x="263397" y="234417"/>
                    <a:pt x="263343" y="234796"/>
                  </a:cubicBezTo>
                  <a:cubicBezTo>
                    <a:pt x="263333" y="234862"/>
                    <a:pt x="263333" y="234928"/>
                    <a:pt x="263343" y="234994"/>
                  </a:cubicBezTo>
                  <a:cubicBezTo>
                    <a:pt x="263288" y="235373"/>
                    <a:pt x="263551" y="235725"/>
                    <a:pt x="263931" y="235779"/>
                  </a:cubicBezTo>
                  <a:cubicBezTo>
                    <a:pt x="264310" y="235834"/>
                    <a:pt x="264661" y="235570"/>
                    <a:pt x="264716" y="235191"/>
                  </a:cubicBezTo>
                  <a:cubicBezTo>
                    <a:pt x="264725" y="235126"/>
                    <a:pt x="264725" y="235059"/>
                    <a:pt x="264716" y="234994"/>
                  </a:cubicBezTo>
                  <a:moveTo>
                    <a:pt x="393152" y="217446"/>
                  </a:moveTo>
                  <a:cubicBezTo>
                    <a:pt x="393152" y="220782"/>
                    <a:pt x="392010" y="221603"/>
                    <a:pt x="392010" y="218475"/>
                  </a:cubicBezTo>
                  <a:cubicBezTo>
                    <a:pt x="392010" y="215346"/>
                    <a:pt x="390595" y="223429"/>
                    <a:pt x="390595" y="223429"/>
                  </a:cubicBezTo>
                  <a:lnTo>
                    <a:pt x="394634" y="220126"/>
                  </a:lnTo>
                  <a:cubicBezTo>
                    <a:pt x="394634" y="220126"/>
                    <a:pt x="393157" y="214487"/>
                    <a:pt x="393157" y="217460"/>
                  </a:cubicBezTo>
                  <a:moveTo>
                    <a:pt x="260134" y="239240"/>
                  </a:moveTo>
                  <a:lnTo>
                    <a:pt x="266131" y="239240"/>
                  </a:lnTo>
                  <a:lnTo>
                    <a:pt x="266131" y="238655"/>
                  </a:lnTo>
                  <a:lnTo>
                    <a:pt x="259691" y="238655"/>
                  </a:lnTo>
                  <a:close/>
                  <a:moveTo>
                    <a:pt x="250485" y="124653"/>
                  </a:moveTo>
                  <a:cubicBezTo>
                    <a:pt x="249371" y="125526"/>
                    <a:pt x="248377" y="126542"/>
                    <a:pt x="247526" y="127673"/>
                  </a:cubicBezTo>
                  <a:cubicBezTo>
                    <a:pt x="249683" y="130521"/>
                    <a:pt x="252855" y="132427"/>
                    <a:pt x="256383" y="132995"/>
                  </a:cubicBezTo>
                  <a:cubicBezTo>
                    <a:pt x="256614" y="133033"/>
                    <a:pt x="256855" y="133066"/>
                    <a:pt x="257129" y="133080"/>
                  </a:cubicBezTo>
                  <a:cubicBezTo>
                    <a:pt x="253809" y="131355"/>
                    <a:pt x="251389" y="128288"/>
                    <a:pt x="250485" y="124658"/>
                  </a:cubicBezTo>
                  <a:moveTo>
                    <a:pt x="209982" y="237598"/>
                  </a:moveTo>
                  <a:lnTo>
                    <a:pt x="196846" y="210354"/>
                  </a:lnTo>
                  <a:lnTo>
                    <a:pt x="188824" y="197199"/>
                  </a:lnTo>
                  <a:lnTo>
                    <a:pt x="200620" y="224061"/>
                  </a:lnTo>
                  <a:close/>
                  <a:moveTo>
                    <a:pt x="370456" y="218314"/>
                  </a:moveTo>
                  <a:lnTo>
                    <a:pt x="367937" y="218314"/>
                  </a:lnTo>
                  <a:lnTo>
                    <a:pt x="367937" y="221853"/>
                  </a:lnTo>
                  <a:lnTo>
                    <a:pt x="370456" y="221853"/>
                  </a:lnTo>
                  <a:close/>
                  <a:moveTo>
                    <a:pt x="354635" y="221853"/>
                  </a:moveTo>
                  <a:lnTo>
                    <a:pt x="357155" y="221853"/>
                  </a:lnTo>
                  <a:lnTo>
                    <a:pt x="357155" y="218314"/>
                  </a:lnTo>
                  <a:lnTo>
                    <a:pt x="354635" y="218314"/>
                  </a:lnTo>
                  <a:close/>
                  <a:moveTo>
                    <a:pt x="239741" y="161532"/>
                  </a:moveTo>
                  <a:cubicBezTo>
                    <a:pt x="276871" y="169214"/>
                    <a:pt x="285892" y="139398"/>
                    <a:pt x="283910" y="129267"/>
                  </a:cubicBezTo>
                  <a:cubicBezTo>
                    <a:pt x="286241" y="141465"/>
                    <a:pt x="283840" y="161070"/>
                    <a:pt x="261469" y="167728"/>
                  </a:cubicBezTo>
                  <a:cubicBezTo>
                    <a:pt x="264716" y="167841"/>
                    <a:pt x="268708" y="169341"/>
                    <a:pt x="271737" y="167926"/>
                  </a:cubicBezTo>
                  <a:cubicBezTo>
                    <a:pt x="282457" y="161995"/>
                    <a:pt x="289747" y="146089"/>
                    <a:pt x="287596" y="129428"/>
                  </a:cubicBezTo>
                  <a:cubicBezTo>
                    <a:pt x="288529" y="133658"/>
                    <a:pt x="288940" y="137988"/>
                    <a:pt x="288818" y="142319"/>
                  </a:cubicBezTo>
                  <a:cubicBezTo>
                    <a:pt x="288719" y="150288"/>
                    <a:pt x="286034" y="156087"/>
                    <a:pt x="279206" y="168407"/>
                  </a:cubicBezTo>
                  <a:cubicBezTo>
                    <a:pt x="282850" y="168170"/>
                    <a:pt x="286475" y="167697"/>
                    <a:pt x="290059" y="166992"/>
                  </a:cubicBezTo>
                  <a:cubicBezTo>
                    <a:pt x="294082" y="156531"/>
                    <a:pt x="295157" y="145167"/>
                    <a:pt x="293168" y="134137"/>
                  </a:cubicBezTo>
                  <a:cubicBezTo>
                    <a:pt x="298062" y="143847"/>
                    <a:pt x="299165" y="155031"/>
                    <a:pt x="296263" y="165510"/>
                  </a:cubicBezTo>
                  <a:cubicBezTo>
                    <a:pt x="298250" y="164958"/>
                    <a:pt x="300213" y="164349"/>
                    <a:pt x="302138" y="163656"/>
                  </a:cubicBezTo>
                  <a:cubicBezTo>
                    <a:pt x="304163" y="155816"/>
                    <a:pt x="303563" y="147529"/>
                    <a:pt x="300430" y="140063"/>
                  </a:cubicBezTo>
                  <a:cubicBezTo>
                    <a:pt x="304361" y="146776"/>
                    <a:pt x="306184" y="154516"/>
                    <a:pt x="305663" y="162278"/>
                  </a:cubicBezTo>
                  <a:cubicBezTo>
                    <a:pt x="306762" y="161806"/>
                    <a:pt x="307842" y="161334"/>
                    <a:pt x="308923" y="160862"/>
                  </a:cubicBezTo>
                  <a:cubicBezTo>
                    <a:pt x="308975" y="159551"/>
                    <a:pt x="309008" y="157673"/>
                    <a:pt x="309008" y="154969"/>
                  </a:cubicBezTo>
                  <a:cubicBezTo>
                    <a:pt x="309008" y="143852"/>
                    <a:pt x="305568" y="137213"/>
                    <a:pt x="301520" y="134562"/>
                  </a:cubicBezTo>
                  <a:cubicBezTo>
                    <a:pt x="300513" y="133499"/>
                    <a:pt x="299206" y="132770"/>
                    <a:pt x="297773" y="132471"/>
                  </a:cubicBezTo>
                  <a:cubicBezTo>
                    <a:pt x="297301" y="131207"/>
                    <a:pt x="294626" y="129022"/>
                    <a:pt x="292658" y="130051"/>
                  </a:cubicBezTo>
                  <a:cubicBezTo>
                    <a:pt x="291186" y="128163"/>
                    <a:pt x="287468" y="128725"/>
                    <a:pt x="287468" y="128730"/>
                  </a:cubicBezTo>
                  <a:cubicBezTo>
                    <a:pt x="286407" y="126578"/>
                    <a:pt x="280603" y="125899"/>
                    <a:pt x="280131" y="126328"/>
                  </a:cubicBezTo>
                  <a:cubicBezTo>
                    <a:pt x="283656" y="134651"/>
                    <a:pt x="282962" y="142092"/>
                    <a:pt x="270482" y="151204"/>
                  </a:cubicBezTo>
                  <a:cubicBezTo>
                    <a:pt x="260167" y="158527"/>
                    <a:pt x="219834" y="153563"/>
                    <a:pt x="206117" y="134967"/>
                  </a:cubicBezTo>
                  <a:cubicBezTo>
                    <a:pt x="214871" y="146548"/>
                    <a:pt x="226450" y="155690"/>
                    <a:pt x="239746" y="161518"/>
                  </a:cubicBezTo>
                  <a:moveTo>
                    <a:pt x="214955" y="66640"/>
                  </a:moveTo>
                  <a:cubicBezTo>
                    <a:pt x="216602" y="70153"/>
                    <a:pt x="218781" y="73392"/>
                    <a:pt x="221415" y="76242"/>
                  </a:cubicBezTo>
                  <a:cubicBezTo>
                    <a:pt x="218725" y="72763"/>
                    <a:pt x="216617" y="68872"/>
                    <a:pt x="215172" y="64719"/>
                  </a:cubicBezTo>
                  <a:cubicBezTo>
                    <a:pt x="215068" y="65356"/>
                    <a:pt x="214989" y="65996"/>
                    <a:pt x="214936" y="66640"/>
                  </a:cubicBezTo>
                  <a:moveTo>
                    <a:pt x="290950" y="240557"/>
                  </a:moveTo>
                  <a:lnTo>
                    <a:pt x="291375" y="240557"/>
                  </a:lnTo>
                  <a:cubicBezTo>
                    <a:pt x="291322" y="239655"/>
                    <a:pt x="291915" y="238842"/>
                    <a:pt x="292791" y="238618"/>
                  </a:cubicBezTo>
                  <a:cubicBezTo>
                    <a:pt x="291823" y="238560"/>
                    <a:pt x="290992" y="239297"/>
                    <a:pt x="290934" y="240265"/>
                  </a:cubicBezTo>
                  <a:cubicBezTo>
                    <a:pt x="290928" y="240362"/>
                    <a:pt x="290931" y="240460"/>
                    <a:pt x="290941" y="240557"/>
                  </a:cubicBezTo>
                  <a:moveTo>
                    <a:pt x="274931" y="230870"/>
                  </a:moveTo>
                  <a:cubicBezTo>
                    <a:pt x="274986" y="230491"/>
                    <a:pt x="274723" y="230139"/>
                    <a:pt x="274343" y="230085"/>
                  </a:cubicBezTo>
                  <a:cubicBezTo>
                    <a:pt x="273964" y="230030"/>
                    <a:pt x="273613" y="230293"/>
                    <a:pt x="273558" y="230672"/>
                  </a:cubicBezTo>
                  <a:cubicBezTo>
                    <a:pt x="273549" y="230738"/>
                    <a:pt x="273549" y="230804"/>
                    <a:pt x="273558" y="230870"/>
                  </a:cubicBezTo>
                  <a:cubicBezTo>
                    <a:pt x="273503" y="231249"/>
                    <a:pt x="273767" y="231601"/>
                    <a:pt x="274146" y="231655"/>
                  </a:cubicBezTo>
                  <a:cubicBezTo>
                    <a:pt x="274525" y="231710"/>
                    <a:pt x="274877" y="231446"/>
                    <a:pt x="274931" y="231068"/>
                  </a:cubicBezTo>
                  <a:cubicBezTo>
                    <a:pt x="274941" y="231002"/>
                    <a:pt x="274941" y="230935"/>
                    <a:pt x="274931" y="230870"/>
                  </a:cubicBezTo>
                  <a:moveTo>
                    <a:pt x="274242" y="235820"/>
                  </a:moveTo>
                  <a:lnTo>
                    <a:pt x="274242" y="235348"/>
                  </a:lnTo>
                  <a:cubicBezTo>
                    <a:pt x="272247" y="235385"/>
                    <a:pt x="270304" y="235990"/>
                    <a:pt x="268642" y="237094"/>
                  </a:cubicBezTo>
                  <a:cubicBezTo>
                    <a:pt x="270369" y="236196"/>
                    <a:pt x="272297" y="235759"/>
                    <a:pt x="274242" y="235824"/>
                  </a:cubicBezTo>
                  <a:moveTo>
                    <a:pt x="285194" y="234994"/>
                  </a:moveTo>
                  <a:cubicBezTo>
                    <a:pt x="285249" y="234614"/>
                    <a:pt x="284985" y="234263"/>
                    <a:pt x="284606" y="234209"/>
                  </a:cubicBezTo>
                  <a:cubicBezTo>
                    <a:pt x="284227" y="234154"/>
                    <a:pt x="283876" y="234417"/>
                    <a:pt x="283821" y="234796"/>
                  </a:cubicBezTo>
                  <a:cubicBezTo>
                    <a:pt x="283811" y="234862"/>
                    <a:pt x="283811" y="234928"/>
                    <a:pt x="283821" y="234994"/>
                  </a:cubicBezTo>
                  <a:cubicBezTo>
                    <a:pt x="283766" y="235373"/>
                    <a:pt x="284029" y="235725"/>
                    <a:pt x="284409" y="235779"/>
                  </a:cubicBezTo>
                  <a:cubicBezTo>
                    <a:pt x="284788" y="235834"/>
                    <a:pt x="285139" y="235570"/>
                    <a:pt x="285194" y="235191"/>
                  </a:cubicBezTo>
                  <a:cubicBezTo>
                    <a:pt x="285203" y="235126"/>
                    <a:pt x="285203" y="235059"/>
                    <a:pt x="285194" y="234994"/>
                  </a:cubicBezTo>
                  <a:moveTo>
                    <a:pt x="282419" y="239212"/>
                  </a:moveTo>
                  <a:lnTo>
                    <a:pt x="288412" y="239212"/>
                  </a:lnTo>
                  <a:lnTo>
                    <a:pt x="288855" y="238627"/>
                  </a:lnTo>
                  <a:lnTo>
                    <a:pt x="282419" y="238627"/>
                  </a:lnTo>
                  <a:close/>
                  <a:moveTo>
                    <a:pt x="407213" y="232701"/>
                  </a:moveTo>
                  <a:lnTo>
                    <a:pt x="405085" y="232701"/>
                  </a:lnTo>
                  <a:lnTo>
                    <a:pt x="403698" y="233611"/>
                  </a:lnTo>
                  <a:lnTo>
                    <a:pt x="403830" y="233876"/>
                  </a:lnTo>
                  <a:lnTo>
                    <a:pt x="405156" y="233003"/>
                  </a:lnTo>
                  <a:lnTo>
                    <a:pt x="407213" y="233003"/>
                  </a:lnTo>
                  <a:close/>
                  <a:moveTo>
                    <a:pt x="187970" y="257907"/>
                  </a:moveTo>
                  <a:lnTo>
                    <a:pt x="192217" y="257907"/>
                  </a:lnTo>
                  <a:lnTo>
                    <a:pt x="192840" y="256189"/>
                  </a:lnTo>
                  <a:lnTo>
                    <a:pt x="187333" y="256189"/>
                  </a:lnTo>
                  <a:close/>
                  <a:moveTo>
                    <a:pt x="456346" y="206282"/>
                  </a:moveTo>
                  <a:cubicBezTo>
                    <a:pt x="456346" y="210623"/>
                    <a:pt x="451717" y="210467"/>
                    <a:pt x="451717" y="206353"/>
                  </a:cubicBezTo>
                  <a:cubicBezTo>
                    <a:pt x="451717" y="202314"/>
                    <a:pt x="445952" y="211335"/>
                    <a:pt x="445952" y="211335"/>
                  </a:cubicBezTo>
                  <a:lnTo>
                    <a:pt x="462348" y="211335"/>
                  </a:lnTo>
                  <a:cubicBezTo>
                    <a:pt x="462348" y="211335"/>
                    <a:pt x="456346" y="202418"/>
                    <a:pt x="456346" y="206282"/>
                  </a:cubicBezTo>
                  <a:moveTo>
                    <a:pt x="407213" y="235291"/>
                  </a:moveTo>
                  <a:lnTo>
                    <a:pt x="405118" y="235291"/>
                  </a:lnTo>
                  <a:lnTo>
                    <a:pt x="403703" y="236173"/>
                  </a:lnTo>
                  <a:lnTo>
                    <a:pt x="403830" y="236438"/>
                  </a:lnTo>
                  <a:lnTo>
                    <a:pt x="405156" y="235593"/>
                  </a:lnTo>
                  <a:lnTo>
                    <a:pt x="407213" y="235593"/>
                  </a:lnTo>
                  <a:close/>
                  <a:moveTo>
                    <a:pt x="427375" y="206282"/>
                  </a:moveTo>
                  <a:cubicBezTo>
                    <a:pt x="427375" y="210623"/>
                    <a:pt x="422746" y="210467"/>
                    <a:pt x="422746" y="206353"/>
                  </a:cubicBezTo>
                  <a:cubicBezTo>
                    <a:pt x="422746" y="202314"/>
                    <a:pt x="416985" y="211335"/>
                    <a:pt x="416985" y="211335"/>
                  </a:cubicBezTo>
                  <a:lnTo>
                    <a:pt x="433382" y="211335"/>
                  </a:lnTo>
                  <a:cubicBezTo>
                    <a:pt x="433382" y="211335"/>
                    <a:pt x="427361" y="202437"/>
                    <a:pt x="427361" y="206282"/>
                  </a:cubicBezTo>
                  <a:moveTo>
                    <a:pt x="403688" y="238740"/>
                  </a:moveTo>
                  <a:lnTo>
                    <a:pt x="403811" y="239004"/>
                  </a:lnTo>
                  <a:lnTo>
                    <a:pt x="405137" y="238183"/>
                  </a:lnTo>
                  <a:lnTo>
                    <a:pt x="407213" y="238183"/>
                  </a:lnTo>
                  <a:lnTo>
                    <a:pt x="407213" y="237881"/>
                  </a:lnTo>
                  <a:lnTo>
                    <a:pt x="405118" y="237881"/>
                  </a:lnTo>
                  <a:close/>
                  <a:moveTo>
                    <a:pt x="407199" y="230115"/>
                  </a:moveTo>
                  <a:lnTo>
                    <a:pt x="405071" y="230115"/>
                  </a:lnTo>
                  <a:lnTo>
                    <a:pt x="403684" y="231059"/>
                  </a:lnTo>
                  <a:lnTo>
                    <a:pt x="403816" y="231318"/>
                  </a:lnTo>
                  <a:lnTo>
                    <a:pt x="405142" y="230422"/>
                  </a:lnTo>
                  <a:lnTo>
                    <a:pt x="407213" y="230422"/>
                  </a:lnTo>
                  <a:close/>
                  <a:moveTo>
                    <a:pt x="428960" y="269703"/>
                  </a:moveTo>
                  <a:lnTo>
                    <a:pt x="425440" y="269703"/>
                  </a:lnTo>
                  <a:lnTo>
                    <a:pt x="425440" y="279140"/>
                  </a:lnTo>
                  <a:lnTo>
                    <a:pt x="428960" y="279140"/>
                  </a:lnTo>
                  <a:close/>
                  <a:moveTo>
                    <a:pt x="423992" y="176749"/>
                  </a:moveTo>
                  <a:lnTo>
                    <a:pt x="428404" y="176749"/>
                  </a:lnTo>
                  <a:lnTo>
                    <a:pt x="428404" y="170568"/>
                  </a:lnTo>
                  <a:lnTo>
                    <a:pt x="423992" y="170568"/>
                  </a:lnTo>
                  <a:close/>
                  <a:moveTo>
                    <a:pt x="464816" y="60746"/>
                  </a:moveTo>
                  <a:cubicBezTo>
                    <a:pt x="465543" y="61907"/>
                    <a:pt x="466656" y="63365"/>
                    <a:pt x="467321" y="64210"/>
                  </a:cubicBezTo>
                  <a:cubicBezTo>
                    <a:pt x="467987" y="65054"/>
                    <a:pt x="467666" y="65625"/>
                    <a:pt x="466996" y="65738"/>
                  </a:cubicBezTo>
                  <a:cubicBezTo>
                    <a:pt x="465552" y="66210"/>
                    <a:pt x="465108" y="67734"/>
                    <a:pt x="466524" y="69395"/>
                  </a:cubicBezTo>
                  <a:cubicBezTo>
                    <a:pt x="467689" y="71169"/>
                    <a:pt x="471167" y="72438"/>
                    <a:pt x="472134" y="73679"/>
                  </a:cubicBezTo>
                  <a:cubicBezTo>
                    <a:pt x="472111" y="74623"/>
                    <a:pt x="470511" y="74647"/>
                    <a:pt x="470572" y="76600"/>
                  </a:cubicBezTo>
                  <a:cubicBezTo>
                    <a:pt x="470544" y="78733"/>
                    <a:pt x="473017" y="79375"/>
                    <a:pt x="473639" y="79455"/>
                  </a:cubicBezTo>
                  <a:cubicBezTo>
                    <a:pt x="474262" y="79535"/>
                    <a:pt x="475602" y="78790"/>
                    <a:pt x="475909" y="79077"/>
                  </a:cubicBezTo>
                  <a:cubicBezTo>
                    <a:pt x="476065" y="79219"/>
                    <a:pt x="475635" y="79615"/>
                    <a:pt x="475187" y="80111"/>
                  </a:cubicBezTo>
                  <a:cubicBezTo>
                    <a:pt x="473172" y="81805"/>
                    <a:pt x="474989" y="83588"/>
                    <a:pt x="476890" y="83697"/>
                  </a:cubicBezTo>
                  <a:cubicBezTo>
                    <a:pt x="478523" y="83805"/>
                    <a:pt x="480665" y="81701"/>
                    <a:pt x="479778" y="84301"/>
                  </a:cubicBezTo>
                  <a:cubicBezTo>
                    <a:pt x="479778" y="84924"/>
                    <a:pt x="480939" y="85877"/>
                    <a:pt x="481293" y="86391"/>
                  </a:cubicBezTo>
                  <a:cubicBezTo>
                    <a:pt x="481557" y="87036"/>
                    <a:pt x="481755" y="87706"/>
                    <a:pt x="481887" y="88392"/>
                  </a:cubicBezTo>
                  <a:cubicBezTo>
                    <a:pt x="482208" y="89170"/>
                    <a:pt x="483727" y="90100"/>
                    <a:pt x="484124" y="88764"/>
                  </a:cubicBezTo>
                  <a:cubicBezTo>
                    <a:pt x="483718" y="85571"/>
                    <a:pt x="482911" y="82442"/>
                    <a:pt x="481722" y="79450"/>
                  </a:cubicBezTo>
                  <a:cubicBezTo>
                    <a:pt x="480170" y="74547"/>
                    <a:pt x="477645" y="70006"/>
                    <a:pt x="474300" y="66097"/>
                  </a:cubicBezTo>
                  <a:cubicBezTo>
                    <a:pt x="473828" y="65625"/>
                    <a:pt x="474371" y="66149"/>
                    <a:pt x="474564" y="66314"/>
                  </a:cubicBezTo>
                  <a:cubicBezTo>
                    <a:pt x="479816" y="72522"/>
                    <a:pt x="483454" y="79933"/>
                    <a:pt x="485148" y="87887"/>
                  </a:cubicBezTo>
                  <a:cubicBezTo>
                    <a:pt x="486261" y="83711"/>
                    <a:pt x="486431" y="79341"/>
                    <a:pt x="485653" y="75090"/>
                  </a:cubicBezTo>
                  <a:cubicBezTo>
                    <a:pt x="484789" y="74387"/>
                    <a:pt x="484931" y="76364"/>
                    <a:pt x="484374" y="75850"/>
                  </a:cubicBezTo>
                  <a:cubicBezTo>
                    <a:pt x="484237" y="75723"/>
                    <a:pt x="484374" y="75071"/>
                    <a:pt x="484676" y="74118"/>
                  </a:cubicBezTo>
                  <a:cubicBezTo>
                    <a:pt x="485520" y="70900"/>
                    <a:pt x="487224" y="66097"/>
                    <a:pt x="484676" y="63341"/>
                  </a:cubicBezTo>
                  <a:cubicBezTo>
                    <a:pt x="483114" y="61959"/>
                    <a:pt x="482557" y="64974"/>
                    <a:pt x="481637" y="65257"/>
                  </a:cubicBezTo>
                  <a:cubicBezTo>
                    <a:pt x="480736" y="64186"/>
                    <a:pt x="480113" y="51979"/>
                    <a:pt x="474692" y="54074"/>
                  </a:cubicBezTo>
                  <a:cubicBezTo>
                    <a:pt x="473654" y="54466"/>
                    <a:pt x="474399" y="55773"/>
                    <a:pt x="473941" y="56589"/>
                  </a:cubicBezTo>
                  <a:cubicBezTo>
                    <a:pt x="473790" y="56853"/>
                    <a:pt x="472667" y="55900"/>
                    <a:pt x="471181" y="55263"/>
                  </a:cubicBezTo>
                  <a:cubicBezTo>
                    <a:pt x="465599" y="52574"/>
                    <a:pt x="460966" y="55018"/>
                    <a:pt x="464816" y="60751"/>
                  </a:cubicBezTo>
                  <a:moveTo>
                    <a:pt x="454435" y="263616"/>
                  </a:moveTo>
                  <a:cubicBezTo>
                    <a:pt x="452083" y="263852"/>
                    <a:pt x="450360" y="265937"/>
                    <a:pt x="450571" y="268292"/>
                  </a:cubicBezTo>
                  <a:lnTo>
                    <a:pt x="458304" y="268292"/>
                  </a:lnTo>
                  <a:cubicBezTo>
                    <a:pt x="458513" y="265938"/>
                    <a:pt x="456791" y="263855"/>
                    <a:pt x="454440" y="263616"/>
                  </a:cubicBezTo>
                  <a:moveTo>
                    <a:pt x="457927" y="90826"/>
                  </a:moveTo>
                  <a:cubicBezTo>
                    <a:pt x="457927" y="92992"/>
                    <a:pt x="460286" y="94323"/>
                    <a:pt x="461994" y="95153"/>
                  </a:cubicBezTo>
                  <a:cubicBezTo>
                    <a:pt x="462990" y="95597"/>
                    <a:pt x="464292" y="96068"/>
                    <a:pt x="463311" y="96993"/>
                  </a:cubicBezTo>
                  <a:cubicBezTo>
                    <a:pt x="462588" y="97615"/>
                    <a:pt x="462506" y="98706"/>
                    <a:pt x="463128" y="99429"/>
                  </a:cubicBezTo>
                  <a:cubicBezTo>
                    <a:pt x="463359" y="99697"/>
                    <a:pt x="463666" y="99888"/>
                    <a:pt x="464009" y="99975"/>
                  </a:cubicBezTo>
                  <a:cubicBezTo>
                    <a:pt x="466095" y="100990"/>
                    <a:pt x="469775" y="99456"/>
                    <a:pt x="469445" y="100834"/>
                  </a:cubicBezTo>
                  <a:cubicBezTo>
                    <a:pt x="469214" y="101481"/>
                    <a:pt x="468647" y="102051"/>
                    <a:pt x="468973" y="102792"/>
                  </a:cubicBezTo>
                  <a:cubicBezTo>
                    <a:pt x="469666" y="103771"/>
                    <a:pt x="470984" y="104074"/>
                    <a:pt x="472035" y="103495"/>
                  </a:cubicBezTo>
                  <a:cubicBezTo>
                    <a:pt x="472507" y="103264"/>
                    <a:pt x="473319" y="102000"/>
                    <a:pt x="473635" y="102080"/>
                  </a:cubicBezTo>
                  <a:cubicBezTo>
                    <a:pt x="473790" y="102127"/>
                    <a:pt x="473578" y="102655"/>
                    <a:pt x="473380" y="103288"/>
                  </a:cubicBezTo>
                  <a:cubicBezTo>
                    <a:pt x="472474" y="105406"/>
                    <a:pt x="473951" y="106289"/>
                    <a:pt x="475716" y="105307"/>
                  </a:cubicBezTo>
                  <a:cubicBezTo>
                    <a:pt x="476881" y="104661"/>
                    <a:pt x="477952" y="101882"/>
                    <a:pt x="478046" y="104335"/>
                  </a:cubicBezTo>
                  <a:cubicBezTo>
                    <a:pt x="478216" y="104807"/>
                    <a:pt x="479386" y="104939"/>
                    <a:pt x="479806" y="105137"/>
                  </a:cubicBezTo>
                  <a:cubicBezTo>
                    <a:pt x="480226" y="105336"/>
                    <a:pt x="480675" y="106175"/>
                    <a:pt x="480863" y="106303"/>
                  </a:cubicBezTo>
                  <a:cubicBezTo>
                    <a:pt x="481949" y="106940"/>
                    <a:pt x="482939" y="106180"/>
                    <a:pt x="482543" y="105015"/>
                  </a:cubicBezTo>
                  <a:cubicBezTo>
                    <a:pt x="479269" y="99886"/>
                    <a:pt x="474465" y="95915"/>
                    <a:pt x="468812" y="93662"/>
                  </a:cubicBezTo>
                  <a:lnTo>
                    <a:pt x="468595" y="93610"/>
                  </a:lnTo>
                  <a:cubicBezTo>
                    <a:pt x="469191" y="93712"/>
                    <a:pt x="469775" y="93870"/>
                    <a:pt x="470341" y="94082"/>
                  </a:cubicBezTo>
                  <a:cubicBezTo>
                    <a:pt x="475447" y="96278"/>
                    <a:pt x="479863" y="99808"/>
                    <a:pt x="483133" y="104302"/>
                  </a:cubicBezTo>
                  <a:cubicBezTo>
                    <a:pt x="482751" y="101156"/>
                    <a:pt x="481807" y="98104"/>
                    <a:pt x="480349" y="95290"/>
                  </a:cubicBezTo>
                  <a:cubicBezTo>
                    <a:pt x="480132" y="94927"/>
                    <a:pt x="479953" y="94691"/>
                    <a:pt x="479839" y="94681"/>
                  </a:cubicBezTo>
                  <a:cubicBezTo>
                    <a:pt x="478995" y="94601"/>
                    <a:pt x="479674" y="95974"/>
                    <a:pt x="479113" y="95875"/>
                  </a:cubicBezTo>
                  <a:cubicBezTo>
                    <a:pt x="478292" y="93436"/>
                    <a:pt x="479037" y="87599"/>
                    <a:pt x="475678" y="86504"/>
                  </a:cubicBezTo>
                  <a:cubicBezTo>
                    <a:pt x="474111" y="86254"/>
                    <a:pt x="474564" y="88835"/>
                    <a:pt x="473989" y="89430"/>
                  </a:cubicBezTo>
                  <a:cubicBezTo>
                    <a:pt x="473573" y="89548"/>
                    <a:pt x="472601" y="87471"/>
                    <a:pt x="472101" y="86877"/>
                  </a:cubicBezTo>
                  <a:cubicBezTo>
                    <a:pt x="470686" y="84735"/>
                    <a:pt x="467855" y="81446"/>
                    <a:pt x="465670" y="84159"/>
                  </a:cubicBezTo>
                  <a:cubicBezTo>
                    <a:pt x="465005" y="84957"/>
                    <a:pt x="465939" y="85664"/>
                    <a:pt x="465821" y="86518"/>
                  </a:cubicBezTo>
                  <a:cubicBezTo>
                    <a:pt x="465788" y="86801"/>
                    <a:pt x="464689" y="86566"/>
                    <a:pt x="463396" y="86731"/>
                  </a:cubicBezTo>
                  <a:cubicBezTo>
                    <a:pt x="461036" y="87018"/>
                    <a:pt x="457927" y="88033"/>
                    <a:pt x="457922" y="90807"/>
                  </a:cubicBezTo>
                  <a:moveTo>
                    <a:pt x="426700" y="44675"/>
                  </a:moveTo>
                  <a:cubicBezTo>
                    <a:pt x="426054" y="45123"/>
                    <a:pt x="424473" y="44406"/>
                    <a:pt x="424501" y="45425"/>
                  </a:cubicBezTo>
                  <a:cubicBezTo>
                    <a:pt x="424907" y="50394"/>
                    <a:pt x="434410" y="51121"/>
                    <a:pt x="437614" y="53079"/>
                  </a:cubicBezTo>
                  <a:cubicBezTo>
                    <a:pt x="437581" y="53895"/>
                    <a:pt x="434873" y="54022"/>
                    <a:pt x="436552" y="55773"/>
                  </a:cubicBezTo>
                  <a:cubicBezTo>
                    <a:pt x="437402" y="56628"/>
                    <a:pt x="438472" y="57232"/>
                    <a:pt x="439643" y="57519"/>
                  </a:cubicBezTo>
                  <a:cubicBezTo>
                    <a:pt x="442134" y="58415"/>
                    <a:pt x="445697" y="57731"/>
                    <a:pt x="447896" y="58368"/>
                  </a:cubicBezTo>
                  <a:cubicBezTo>
                    <a:pt x="448367" y="59057"/>
                    <a:pt x="446607" y="58311"/>
                    <a:pt x="447301" y="59354"/>
                  </a:cubicBezTo>
                  <a:cubicBezTo>
                    <a:pt x="450809" y="61366"/>
                    <a:pt x="454521" y="62997"/>
                    <a:pt x="458375" y="64219"/>
                  </a:cubicBezTo>
                  <a:cubicBezTo>
                    <a:pt x="451538" y="57580"/>
                    <a:pt x="443592" y="52168"/>
                    <a:pt x="436595" y="45784"/>
                  </a:cubicBezTo>
                  <a:cubicBezTo>
                    <a:pt x="442394" y="50974"/>
                    <a:pt x="449132" y="55009"/>
                    <a:pt x="454921" y="60274"/>
                  </a:cubicBezTo>
                  <a:cubicBezTo>
                    <a:pt x="456269" y="61530"/>
                    <a:pt x="457707" y="62684"/>
                    <a:pt x="459225" y="63728"/>
                  </a:cubicBezTo>
                  <a:cubicBezTo>
                    <a:pt x="459498" y="63822"/>
                    <a:pt x="459796" y="63675"/>
                    <a:pt x="459889" y="63401"/>
                  </a:cubicBezTo>
                  <a:cubicBezTo>
                    <a:pt x="459901" y="63366"/>
                    <a:pt x="459909" y="63330"/>
                    <a:pt x="459913" y="63294"/>
                  </a:cubicBezTo>
                  <a:cubicBezTo>
                    <a:pt x="459857" y="61548"/>
                    <a:pt x="458588" y="61284"/>
                    <a:pt x="457554" y="60053"/>
                  </a:cubicBezTo>
                  <a:cubicBezTo>
                    <a:pt x="457158" y="59486"/>
                    <a:pt x="456436" y="57943"/>
                    <a:pt x="455889" y="57693"/>
                  </a:cubicBezTo>
                  <a:cubicBezTo>
                    <a:pt x="455341" y="57443"/>
                    <a:pt x="455006" y="57627"/>
                    <a:pt x="454751" y="57221"/>
                  </a:cubicBezTo>
                  <a:cubicBezTo>
                    <a:pt x="454497" y="56816"/>
                    <a:pt x="455629" y="55721"/>
                    <a:pt x="455639" y="54810"/>
                  </a:cubicBezTo>
                  <a:cubicBezTo>
                    <a:pt x="455794" y="53315"/>
                    <a:pt x="454308" y="50502"/>
                    <a:pt x="452425" y="51592"/>
                  </a:cubicBezTo>
                  <a:cubicBezTo>
                    <a:pt x="450495" y="52536"/>
                    <a:pt x="451784" y="50984"/>
                    <a:pt x="451906" y="49894"/>
                  </a:cubicBezTo>
                  <a:cubicBezTo>
                    <a:pt x="451803" y="47334"/>
                    <a:pt x="449644" y="45343"/>
                    <a:pt x="447084" y="45446"/>
                  </a:cubicBezTo>
                  <a:cubicBezTo>
                    <a:pt x="446725" y="45461"/>
                    <a:pt x="446369" y="45517"/>
                    <a:pt x="446022" y="45614"/>
                  </a:cubicBezTo>
                  <a:cubicBezTo>
                    <a:pt x="445583" y="45874"/>
                    <a:pt x="445418" y="46190"/>
                    <a:pt x="444965" y="45949"/>
                  </a:cubicBezTo>
                  <a:cubicBezTo>
                    <a:pt x="444083" y="45477"/>
                    <a:pt x="442483" y="41669"/>
                    <a:pt x="439303" y="39178"/>
                  </a:cubicBezTo>
                  <a:cubicBezTo>
                    <a:pt x="437355" y="37763"/>
                    <a:pt x="435401" y="37055"/>
                    <a:pt x="434840" y="38782"/>
                  </a:cubicBezTo>
                  <a:cubicBezTo>
                    <a:pt x="434840" y="39428"/>
                    <a:pt x="434316" y="39612"/>
                    <a:pt x="433056" y="38834"/>
                  </a:cubicBezTo>
                  <a:cubicBezTo>
                    <a:pt x="430479" y="37027"/>
                    <a:pt x="427655" y="35602"/>
                    <a:pt x="424671" y="34601"/>
                  </a:cubicBezTo>
                  <a:cubicBezTo>
                    <a:pt x="418877" y="33266"/>
                    <a:pt x="420543" y="38027"/>
                    <a:pt x="424270" y="41986"/>
                  </a:cubicBezTo>
                  <a:cubicBezTo>
                    <a:pt x="425525" y="43429"/>
                    <a:pt x="426889" y="44534"/>
                    <a:pt x="426686" y="44680"/>
                  </a:cubicBezTo>
                  <a:moveTo>
                    <a:pt x="451661" y="170573"/>
                  </a:moveTo>
                  <a:lnTo>
                    <a:pt x="447254" y="170573"/>
                  </a:lnTo>
                  <a:lnTo>
                    <a:pt x="447254" y="176763"/>
                  </a:lnTo>
                  <a:lnTo>
                    <a:pt x="451661" y="176763"/>
                  </a:lnTo>
                  <a:close/>
                  <a:moveTo>
                    <a:pt x="382677" y="210684"/>
                  </a:moveTo>
                  <a:lnTo>
                    <a:pt x="407940" y="183459"/>
                  </a:lnTo>
                  <a:lnTo>
                    <a:pt x="425426" y="130032"/>
                  </a:lnTo>
                  <a:lnTo>
                    <a:pt x="413295" y="145466"/>
                  </a:lnTo>
                  <a:lnTo>
                    <a:pt x="398621" y="176726"/>
                  </a:lnTo>
                  <a:lnTo>
                    <a:pt x="397385" y="176726"/>
                  </a:lnTo>
                  <a:lnTo>
                    <a:pt x="394723" y="183624"/>
                  </a:lnTo>
                  <a:lnTo>
                    <a:pt x="397710" y="177698"/>
                  </a:lnTo>
                  <a:lnTo>
                    <a:pt x="398021" y="177995"/>
                  </a:lnTo>
                  <a:lnTo>
                    <a:pt x="394794" y="184870"/>
                  </a:lnTo>
                  <a:lnTo>
                    <a:pt x="394657" y="184709"/>
                  </a:lnTo>
                  <a:lnTo>
                    <a:pt x="392355" y="184709"/>
                  </a:lnTo>
                  <a:lnTo>
                    <a:pt x="389731" y="191584"/>
                  </a:lnTo>
                  <a:lnTo>
                    <a:pt x="389123" y="190843"/>
                  </a:lnTo>
                  <a:lnTo>
                    <a:pt x="386820" y="190843"/>
                  </a:lnTo>
                  <a:lnTo>
                    <a:pt x="384154" y="197718"/>
                  </a:lnTo>
                  <a:lnTo>
                    <a:pt x="387145" y="191792"/>
                  </a:lnTo>
                  <a:lnTo>
                    <a:pt x="389505" y="194061"/>
                  </a:lnTo>
                  <a:lnTo>
                    <a:pt x="390481" y="194061"/>
                  </a:lnTo>
                  <a:lnTo>
                    <a:pt x="389698" y="195727"/>
                  </a:lnTo>
                  <a:lnTo>
                    <a:pt x="389698" y="200960"/>
                  </a:lnTo>
                  <a:lnTo>
                    <a:pt x="387070" y="204182"/>
                  </a:lnTo>
                  <a:lnTo>
                    <a:pt x="387070" y="201318"/>
                  </a:lnTo>
                  <a:cubicBezTo>
                    <a:pt x="387046" y="201413"/>
                    <a:pt x="387070" y="195864"/>
                    <a:pt x="387070" y="195883"/>
                  </a:cubicBezTo>
                  <a:lnTo>
                    <a:pt x="387570" y="194623"/>
                  </a:lnTo>
                  <a:lnTo>
                    <a:pt x="389170" y="194868"/>
                  </a:lnTo>
                  <a:lnTo>
                    <a:pt x="387320" y="193453"/>
                  </a:lnTo>
                  <a:lnTo>
                    <a:pt x="385678" y="197105"/>
                  </a:lnTo>
                  <a:lnTo>
                    <a:pt x="386546" y="196685"/>
                  </a:lnTo>
                  <a:lnTo>
                    <a:pt x="386546" y="202470"/>
                  </a:lnTo>
                  <a:close/>
                  <a:moveTo>
                    <a:pt x="396257" y="185728"/>
                  </a:moveTo>
                  <a:lnTo>
                    <a:pt x="398474" y="180585"/>
                  </a:lnTo>
                  <a:lnTo>
                    <a:pt x="398710" y="180623"/>
                  </a:lnTo>
                  <a:lnTo>
                    <a:pt x="398710" y="191584"/>
                  </a:lnTo>
                  <a:lnTo>
                    <a:pt x="396257" y="194599"/>
                  </a:lnTo>
                  <a:close/>
                  <a:moveTo>
                    <a:pt x="394086" y="196387"/>
                  </a:moveTo>
                  <a:lnTo>
                    <a:pt x="392303" y="198836"/>
                  </a:lnTo>
                  <a:lnTo>
                    <a:pt x="392303" y="190456"/>
                  </a:lnTo>
                  <a:lnTo>
                    <a:pt x="392355" y="190433"/>
                  </a:lnTo>
                  <a:lnTo>
                    <a:pt x="393119" y="188517"/>
                  </a:lnTo>
                  <a:lnTo>
                    <a:pt x="394063" y="188668"/>
                  </a:lnTo>
                  <a:close/>
                  <a:moveTo>
                    <a:pt x="389731" y="191584"/>
                  </a:moveTo>
                  <a:lnTo>
                    <a:pt x="392709" y="185686"/>
                  </a:lnTo>
                  <a:lnTo>
                    <a:pt x="393907" y="186828"/>
                  </a:lnTo>
                  <a:lnTo>
                    <a:pt x="393463" y="187772"/>
                  </a:lnTo>
                  <a:lnTo>
                    <a:pt x="392902" y="187333"/>
                  </a:lnTo>
                  <a:lnTo>
                    <a:pt x="391260" y="190985"/>
                  </a:lnTo>
                  <a:lnTo>
                    <a:pt x="392166" y="190546"/>
                  </a:lnTo>
                  <a:lnTo>
                    <a:pt x="390977" y="193080"/>
                  </a:lnTo>
                  <a:close/>
                  <a:moveTo>
                    <a:pt x="407189" y="227539"/>
                  </a:moveTo>
                  <a:lnTo>
                    <a:pt x="405061" y="227539"/>
                  </a:lnTo>
                  <a:lnTo>
                    <a:pt x="403769" y="228449"/>
                  </a:lnTo>
                  <a:lnTo>
                    <a:pt x="403905" y="228709"/>
                  </a:lnTo>
                  <a:lnTo>
                    <a:pt x="405132" y="227845"/>
                  </a:lnTo>
                  <a:lnTo>
                    <a:pt x="407213" y="227845"/>
                  </a:lnTo>
                  <a:close/>
                  <a:moveTo>
                    <a:pt x="407189" y="201644"/>
                  </a:moveTo>
                  <a:lnTo>
                    <a:pt x="405052" y="201644"/>
                  </a:lnTo>
                  <a:lnTo>
                    <a:pt x="403759" y="202828"/>
                  </a:lnTo>
                  <a:lnTo>
                    <a:pt x="403920" y="203064"/>
                  </a:lnTo>
                  <a:lnTo>
                    <a:pt x="405142" y="201946"/>
                  </a:lnTo>
                  <a:lnTo>
                    <a:pt x="407213" y="201946"/>
                  </a:lnTo>
                  <a:close/>
                  <a:moveTo>
                    <a:pt x="407189" y="199053"/>
                  </a:moveTo>
                  <a:lnTo>
                    <a:pt x="405052" y="199053"/>
                  </a:lnTo>
                  <a:lnTo>
                    <a:pt x="403759" y="200238"/>
                  </a:lnTo>
                  <a:lnTo>
                    <a:pt x="403920" y="200474"/>
                  </a:lnTo>
                  <a:lnTo>
                    <a:pt x="405142" y="199355"/>
                  </a:lnTo>
                  <a:lnTo>
                    <a:pt x="407213" y="199355"/>
                  </a:lnTo>
                  <a:close/>
                  <a:moveTo>
                    <a:pt x="407189" y="224948"/>
                  </a:moveTo>
                  <a:lnTo>
                    <a:pt x="405057" y="224948"/>
                  </a:lnTo>
                  <a:lnTo>
                    <a:pt x="403670" y="225939"/>
                  </a:lnTo>
                  <a:lnTo>
                    <a:pt x="403806" y="226194"/>
                  </a:lnTo>
                  <a:lnTo>
                    <a:pt x="405132" y="225250"/>
                  </a:lnTo>
                  <a:lnTo>
                    <a:pt x="407213" y="225250"/>
                  </a:lnTo>
                  <a:close/>
                  <a:moveTo>
                    <a:pt x="407189" y="204230"/>
                  </a:moveTo>
                  <a:lnTo>
                    <a:pt x="405052" y="204230"/>
                  </a:lnTo>
                  <a:lnTo>
                    <a:pt x="403759" y="205414"/>
                  </a:lnTo>
                  <a:lnTo>
                    <a:pt x="403920" y="205650"/>
                  </a:lnTo>
                  <a:lnTo>
                    <a:pt x="405142" y="204531"/>
                  </a:lnTo>
                  <a:lnTo>
                    <a:pt x="407213" y="204531"/>
                  </a:lnTo>
                  <a:close/>
                  <a:moveTo>
                    <a:pt x="393572" y="239929"/>
                  </a:moveTo>
                  <a:lnTo>
                    <a:pt x="393572" y="224778"/>
                  </a:lnTo>
                  <a:lnTo>
                    <a:pt x="391642" y="226293"/>
                  </a:lnTo>
                  <a:lnTo>
                    <a:pt x="391642" y="241194"/>
                  </a:lnTo>
                  <a:lnTo>
                    <a:pt x="393558" y="239920"/>
                  </a:lnTo>
                  <a:moveTo>
                    <a:pt x="394586" y="221046"/>
                  </a:moveTo>
                  <a:lnTo>
                    <a:pt x="390581" y="224307"/>
                  </a:lnTo>
                  <a:cubicBezTo>
                    <a:pt x="390708" y="225024"/>
                    <a:pt x="390765" y="225753"/>
                    <a:pt x="390750" y="226482"/>
                  </a:cubicBezTo>
                  <a:lnTo>
                    <a:pt x="391033" y="227298"/>
                  </a:lnTo>
                  <a:lnTo>
                    <a:pt x="391033" y="245011"/>
                  </a:lnTo>
                  <a:lnTo>
                    <a:pt x="391184" y="244917"/>
                  </a:lnTo>
                  <a:lnTo>
                    <a:pt x="391184" y="225255"/>
                  </a:lnTo>
                  <a:cubicBezTo>
                    <a:pt x="392930" y="223575"/>
                    <a:pt x="394686" y="223434"/>
                    <a:pt x="394582" y="221041"/>
                  </a:cubicBezTo>
                  <a:moveTo>
                    <a:pt x="399975" y="211628"/>
                  </a:moveTo>
                  <a:cubicBezTo>
                    <a:pt x="399975" y="215157"/>
                    <a:pt x="398720" y="216068"/>
                    <a:pt x="398720" y="212756"/>
                  </a:cubicBezTo>
                  <a:cubicBezTo>
                    <a:pt x="398720" y="209443"/>
                    <a:pt x="397153" y="218050"/>
                    <a:pt x="397153" y="218050"/>
                  </a:cubicBezTo>
                  <a:lnTo>
                    <a:pt x="401608" y="214393"/>
                  </a:lnTo>
                  <a:cubicBezTo>
                    <a:pt x="401608" y="214393"/>
                    <a:pt x="399980" y="208486"/>
                    <a:pt x="399980" y="211628"/>
                  </a:cubicBezTo>
                  <a:moveTo>
                    <a:pt x="400451" y="235357"/>
                  </a:moveTo>
                  <a:lnTo>
                    <a:pt x="400451" y="219343"/>
                  </a:lnTo>
                  <a:lnTo>
                    <a:pt x="398333" y="221013"/>
                  </a:lnTo>
                  <a:lnTo>
                    <a:pt x="398333" y="236763"/>
                  </a:lnTo>
                  <a:lnTo>
                    <a:pt x="400451" y="235348"/>
                  </a:lnTo>
                  <a:moveTo>
                    <a:pt x="401589" y="215341"/>
                  </a:moveTo>
                  <a:lnTo>
                    <a:pt x="397167" y="218937"/>
                  </a:lnTo>
                  <a:cubicBezTo>
                    <a:pt x="397308" y="219691"/>
                    <a:pt x="397371" y="220458"/>
                    <a:pt x="397356" y="221225"/>
                  </a:cubicBezTo>
                  <a:lnTo>
                    <a:pt x="397668" y="222075"/>
                  </a:lnTo>
                  <a:lnTo>
                    <a:pt x="397668" y="240793"/>
                  </a:lnTo>
                  <a:lnTo>
                    <a:pt x="397833" y="240689"/>
                  </a:lnTo>
                  <a:lnTo>
                    <a:pt x="397833" y="219928"/>
                  </a:lnTo>
                  <a:cubicBezTo>
                    <a:pt x="399824" y="218040"/>
                    <a:pt x="401683" y="217889"/>
                    <a:pt x="401579" y="215346"/>
                  </a:cubicBezTo>
                  <a:moveTo>
                    <a:pt x="407175" y="219753"/>
                  </a:moveTo>
                  <a:lnTo>
                    <a:pt x="405043" y="219753"/>
                  </a:lnTo>
                  <a:lnTo>
                    <a:pt x="403750" y="220730"/>
                  </a:lnTo>
                  <a:lnTo>
                    <a:pt x="403891" y="220980"/>
                  </a:lnTo>
                  <a:lnTo>
                    <a:pt x="405118" y="220036"/>
                  </a:lnTo>
                  <a:lnTo>
                    <a:pt x="407213" y="220036"/>
                  </a:lnTo>
                  <a:close/>
                  <a:moveTo>
                    <a:pt x="407175" y="222344"/>
                  </a:moveTo>
                  <a:lnTo>
                    <a:pt x="405043" y="222344"/>
                  </a:lnTo>
                  <a:lnTo>
                    <a:pt x="403750" y="223287"/>
                  </a:lnTo>
                  <a:lnTo>
                    <a:pt x="403891" y="223542"/>
                  </a:lnTo>
                  <a:lnTo>
                    <a:pt x="405118" y="222636"/>
                  </a:lnTo>
                  <a:lnTo>
                    <a:pt x="407213" y="222636"/>
                  </a:lnTo>
                  <a:close/>
                  <a:moveTo>
                    <a:pt x="407175" y="217153"/>
                  </a:moveTo>
                  <a:lnTo>
                    <a:pt x="405047" y="217153"/>
                  </a:lnTo>
                  <a:lnTo>
                    <a:pt x="403759" y="218050"/>
                  </a:lnTo>
                  <a:lnTo>
                    <a:pt x="403896" y="218309"/>
                  </a:lnTo>
                  <a:lnTo>
                    <a:pt x="405123" y="217455"/>
                  </a:lnTo>
                  <a:lnTo>
                    <a:pt x="407213" y="217455"/>
                  </a:lnTo>
                  <a:close/>
                  <a:moveTo>
                    <a:pt x="407175" y="206773"/>
                  </a:moveTo>
                  <a:lnTo>
                    <a:pt x="405038" y="206773"/>
                  </a:lnTo>
                  <a:lnTo>
                    <a:pt x="403745" y="207957"/>
                  </a:lnTo>
                  <a:lnTo>
                    <a:pt x="403905" y="208193"/>
                  </a:lnTo>
                  <a:lnTo>
                    <a:pt x="405127" y="207075"/>
                  </a:lnTo>
                  <a:lnTo>
                    <a:pt x="407213" y="207075"/>
                  </a:lnTo>
                  <a:close/>
                  <a:moveTo>
                    <a:pt x="407175" y="209363"/>
                  </a:moveTo>
                  <a:lnTo>
                    <a:pt x="405038" y="209363"/>
                  </a:lnTo>
                  <a:lnTo>
                    <a:pt x="403745" y="210529"/>
                  </a:lnTo>
                  <a:lnTo>
                    <a:pt x="403905" y="210765"/>
                  </a:lnTo>
                  <a:lnTo>
                    <a:pt x="405127" y="209665"/>
                  </a:lnTo>
                  <a:lnTo>
                    <a:pt x="407213" y="209665"/>
                  </a:lnTo>
                  <a:close/>
                  <a:moveTo>
                    <a:pt x="407175" y="211954"/>
                  </a:moveTo>
                  <a:lnTo>
                    <a:pt x="405043" y="211954"/>
                  </a:lnTo>
                  <a:lnTo>
                    <a:pt x="403655" y="212968"/>
                  </a:lnTo>
                  <a:lnTo>
                    <a:pt x="403797" y="213223"/>
                  </a:lnTo>
                  <a:lnTo>
                    <a:pt x="405123" y="212251"/>
                  </a:lnTo>
                  <a:lnTo>
                    <a:pt x="407213" y="212251"/>
                  </a:lnTo>
                  <a:close/>
                  <a:moveTo>
                    <a:pt x="407175" y="214544"/>
                  </a:moveTo>
                  <a:lnTo>
                    <a:pt x="405043" y="214544"/>
                  </a:lnTo>
                  <a:lnTo>
                    <a:pt x="403655" y="215568"/>
                  </a:lnTo>
                  <a:lnTo>
                    <a:pt x="403797" y="215823"/>
                  </a:lnTo>
                  <a:lnTo>
                    <a:pt x="405123" y="214846"/>
                  </a:lnTo>
                  <a:lnTo>
                    <a:pt x="407213" y="214846"/>
                  </a:lnTo>
                  <a:close/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017E630-22D7-4621-9EDD-9C752A590E54}"/>
                </a:ext>
              </a:extLst>
            </p:cNvPr>
            <p:cNvSpPr/>
            <p:nvPr/>
          </p:nvSpPr>
          <p:spPr>
            <a:xfrm>
              <a:off x="3841403" y="4785381"/>
              <a:ext cx="13574" cy="33156"/>
            </a:xfrm>
            <a:custGeom>
              <a:avLst/>
              <a:gdLst>
                <a:gd name="connsiteX0" fmla="*/ 7908 w 13574"/>
                <a:gd name="connsiteY0" fmla="*/ 6110 h 33156"/>
                <a:gd name="connsiteX1" fmla="*/ 0 w 13574"/>
                <a:gd name="connsiteY1" fmla="*/ 10088 h 33156"/>
                <a:gd name="connsiteX2" fmla="*/ 0 w 13574"/>
                <a:gd name="connsiteY2" fmla="*/ 4360 h 33156"/>
                <a:gd name="connsiteX3" fmla="*/ 8385 w 13574"/>
                <a:gd name="connsiteY3" fmla="*/ 0 h 33156"/>
                <a:gd name="connsiteX4" fmla="*/ 13575 w 13574"/>
                <a:gd name="connsiteY4" fmla="*/ 0 h 33156"/>
                <a:gd name="connsiteX5" fmla="*/ 13575 w 13574"/>
                <a:gd name="connsiteY5" fmla="*/ 33157 h 33156"/>
                <a:gd name="connsiteX6" fmla="*/ 7913 w 13574"/>
                <a:gd name="connsiteY6" fmla="*/ 33157 h 3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4" h="33156">
                  <a:moveTo>
                    <a:pt x="7908" y="6110"/>
                  </a:moveTo>
                  <a:lnTo>
                    <a:pt x="0" y="10088"/>
                  </a:lnTo>
                  <a:lnTo>
                    <a:pt x="0" y="4360"/>
                  </a:lnTo>
                  <a:lnTo>
                    <a:pt x="8385" y="0"/>
                  </a:lnTo>
                  <a:lnTo>
                    <a:pt x="13575" y="0"/>
                  </a:lnTo>
                  <a:lnTo>
                    <a:pt x="13575" y="33157"/>
                  </a:lnTo>
                  <a:lnTo>
                    <a:pt x="7913" y="33157"/>
                  </a:lnTo>
                  <a:close/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393417C-16C9-4744-BDAE-517BBE619116}"/>
                </a:ext>
              </a:extLst>
            </p:cNvPr>
            <p:cNvSpPr/>
            <p:nvPr/>
          </p:nvSpPr>
          <p:spPr>
            <a:xfrm>
              <a:off x="3863320" y="4784581"/>
              <a:ext cx="23785" cy="34663"/>
            </a:xfrm>
            <a:custGeom>
              <a:avLst/>
              <a:gdLst>
                <a:gd name="connsiteX0" fmla="*/ 23781 w 23785"/>
                <a:gd name="connsiteY0" fmla="*/ 25189 h 34663"/>
                <a:gd name="connsiteX1" fmla="*/ 11985 w 23785"/>
                <a:gd name="connsiteY1" fmla="*/ 34664 h 34663"/>
                <a:gd name="connsiteX2" fmla="*/ 0 w 23785"/>
                <a:gd name="connsiteY2" fmla="*/ 24576 h 34663"/>
                <a:gd name="connsiteX3" fmla="*/ 5162 w 23785"/>
                <a:gd name="connsiteY3" fmla="*/ 16333 h 34663"/>
                <a:gd name="connsiteX4" fmla="*/ 1137 w 23785"/>
                <a:gd name="connsiteY4" fmla="*/ 9180 h 34663"/>
                <a:gd name="connsiteX5" fmla="*/ 11796 w 23785"/>
                <a:gd name="connsiteY5" fmla="*/ 87 h 34663"/>
                <a:gd name="connsiteX6" fmla="*/ 22564 w 23785"/>
                <a:gd name="connsiteY6" fmla="*/ 8295 h 34663"/>
                <a:gd name="connsiteX7" fmla="*/ 22649 w 23785"/>
                <a:gd name="connsiteY7" fmla="*/ 9420 h 34663"/>
                <a:gd name="connsiteX8" fmla="*/ 17963 w 23785"/>
                <a:gd name="connsiteY8" fmla="*/ 16970 h 34663"/>
                <a:gd name="connsiteX9" fmla="*/ 23786 w 23785"/>
                <a:gd name="connsiteY9" fmla="*/ 25213 h 34663"/>
                <a:gd name="connsiteX10" fmla="*/ 18058 w 23785"/>
                <a:gd name="connsiteY10" fmla="*/ 25024 h 34663"/>
                <a:gd name="connsiteX11" fmla="*/ 13750 w 23785"/>
                <a:gd name="connsiteY11" fmla="*/ 20192 h 34663"/>
                <a:gd name="connsiteX12" fmla="*/ 10102 w 23785"/>
                <a:gd name="connsiteY12" fmla="*/ 18678 h 34663"/>
                <a:gd name="connsiteX13" fmla="*/ 5653 w 23785"/>
                <a:gd name="connsiteY13" fmla="*/ 24264 h 34663"/>
                <a:gd name="connsiteX14" fmla="*/ 11999 w 23785"/>
                <a:gd name="connsiteY14" fmla="*/ 29620 h 34663"/>
                <a:gd name="connsiteX15" fmla="*/ 18062 w 23785"/>
                <a:gd name="connsiteY15" fmla="*/ 25024 h 34663"/>
                <a:gd name="connsiteX16" fmla="*/ 6507 w 23785"/>
                <a:gd name="connsiteY16" fmla="*/ 9349 h 34663"/>
                <a:gd name="connsiteX17" fmla="*/ 10013 w 23785"/>
                <a:gd name="connsiteY17" fmla="*/ 13657 h 34663"/>
                <a:gd name="connsiteX18" fmla="*/ 13183 w 23785"/>
                <a:gd name="connsiteY18" fmla="*/ 14936 h 34663"/>
                <a:gd name="connsiteX19" fmla="*/ 17303 w 23785"/>
                <a:gd name="connsiteY19" fmla="*/ 9680 h 34663"/>
                <a:gd name="connsiteX20" fmla="*/ 11810 w 23785"/>
                <a:gd name="connsiteY20" fmla="*/ 4990 h 34663"/>
                <a:gd name="connsiteX21" fmla="*/ 6502 w 23785"/>
                <a:gd name="connsiteY21" fmla="*/ 9349 h 3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5" h="34663">
                  <a:moveTo>
                    <a:pt x="23781" y="25189"/>
                  </a:moveTo>
                  <a:cubicBezTo>
                    <a:pt x="23781" y="30493"/>
                    <a:pt x="19284" y="34664"/>
                    <a:pt x="11985" y="34664"/>
                  </a:cubicBezTo>
                  <a:cubicBezTo>
                    <a:pt x="4265" y="34664"/>
                    <a:pt x="0" y="30497"/>
                    <a:pt x="0" y="24576"/>
                  </a:cubicBezTo>
                  <a:cubicBezTo>
                    <a:pt x="38" y="21077"/>
                    <a:pt x="2031" y="17894"/>
                    <a:pt x="5162" y="16333"/>
                  </a:cubicBezTo>
                  <a:cubicBezTo>
                    <a:pt x="2603" y="14874"/>
                    <a:pt x="1056" y="12124"/>
                    <a:pt x="1137" y="9180"/>
                  </a:cubicBezTo>
                  <a:cubicBezTo>
                    <a:pt x="1137" y="3829"/>
                    <a:pt x="5209" y="87"/>
                    <a:pt x="11796" y="87"/>
                  </a:cubicBezTo>
                  <a:cubicBezTo>
                    <a:pt x="17036" y="-620"/>
                    <a:pt x="21857" y="3055"/>
                    <a:pt x="22564" y="8295"/>
                  </a:cubicBezTo>
                  <a:cubicBezTo>
                    <a:pt x="22614" y="8668"/>
                    <a:pt x="22642" y="9044"/>
                    <a:pt x="22649" y="9420"/>
                  </a:cubicBezTo>
                  <a:cubicBezTo>
                    <a:pt x="22500" y="12578"/>
                    <a:pt x="20727" y="15435"/>
                    <a:pt x="17963" y="16970"/>
                  </a:cubicBezTo>
                  <a:cubicBezTo>
                    <a:pt x="21413" y="18260"/>
                    <a:pt x="23722" y="21530"/>
                    <a:pt x="23786" y="25213"/>
                  </a:cubicBezTo>
                  <a:moveTo>
                    <a:pt x="18058" y="25024"/>
                  </a:moveTo>
                  <a:cubicBezTo>
                    <a:pt x="18058" y="23137"/>
                    <a:pt x="16968" y="21518"/>
                    <a:pt x="13750" y="20192"/>
                  </a:cubicBezTo>
                  <a:lnTo>
                    <a:pt x="10102" y="18678"/>
                  </a:lnTo>
                  <a:cubicBezTo>
                    <a:pt x="7576" y="19395"/>
                    <a:pt x="5787" y="21642"/>
                    <a:pt x="5653" y="24264"/>
                  </a:cubicBezTo>
                  <a:cubicBezTo>
                    <a:pt x="5653" y="27629"/>
                    <a:pt x="8116" y="29620"/>
                    <a:pt x="11999" y="29620"/>
                  </a:cubicBezTo>
                  <a:cubicBezTo>
                    <a:pt x="15882" y="29620"/>
                    <a:pt x="18062" y="27440"/>
                    <a:pt x="18062" y="25024"/>
                  </a:cubicBezTo>
                  <a:moveTo>
                    <a:pt x="6507" y="9349"/>
                  </a:moveTo>
                  <a:cubicBezTo>
                    <a:pt x="6702" y="11360"/>
                    <a:pt x="8084" y="13058"/>
                    <a:pt x="10013" y="13657"/>
                  </a:cubicBezTo>
                  <a:lnTo>
                    <a:pt x="13183" y="14936"/>
                  </a:lnTo>
                  <a:cubicBezTo>
                    <a:pt x="15444" y="14110"/>
                    <a:pt x="17041" y="12073"/>
                    <a:pt x="17303" y="9680"/>
                  </a:cubicBezTo>
                  <a:cubicBezTo>
                    <a:pt x="17303" y="7122"/>
                    <a:pt x="15500" y="4990"/>
                    <a:pt x="11810" y="4990"/>
                  </a:cubicBezTo>
                  <a:cubicBezTo>
                    <a:pt x="8304" y="4990"/>
                    <a:pt x="6502" y="7028"/>
                    <a:pt x="6502" y="9349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72BE2F8-E488-47F0-A762-47F0EE8BC95D}"/>
                </a:ext>
              </a:extLst>
            </p:cNvPr>
            <p:cNvSpPr/>
            <p:nvPr/>
          </p:nvSpPr>
          <p:spPr>
            <a:xfrm>
              <a:off x="3894296" y="4785381"/>
              <a:ext cx="22037" cy="33899"/>
            </a:xfrm>
            <a:custGeom>
              <a:avLst/>
              <a:gdLst>
                <a:gd name="connsiteX0" fmla="*/ 22021 w 22037"/>
                <a:gd name="connsiteY0" fmla="*/ 22969 h 33899"/>
                <a:gd name="connsiteX1" fmla="*/ 10841 w 22037"/>
                <a:gd name="connsiteY1" fmla="*/ 33899 h 33899"/>
                <a:gd name="connsiteX2" fmla="*/ 10088 w 22037"/>
                <a:gd name="connsiteY2" fmla="*/ 33864 h 33899"/>
                <a:gd name="connsiteX3" fmla="*/ 0 w 22037"/>
                <a:gd name="connsiteY3" fmla="*/ 31448 h 33899"/>
                <a:gd name="connsiteX4" fmla="*/ 0 w 22037"/>
                <a:gd name="connsiteY4" fmla="*/ 25678 h 33899"/>
                <a:gd name="connsiteX5" fmla="*/ 9909 w 22037"/>
                <a:gd name="connsiteY5" fmla="*/ 28509 h 33899"/>
                <a:gd name="connsiteX6" fmla="*/ 15953 w 22037"/>
                <a:gd name="connsiteY6" fmla="*/ 23400 h 33899"/>
                <a:gd name="connsiteX7" fmla="*/ 15972 w 22037"/>
                <a:gd name="connsiteY7" fmla="*/ 22969 h 33899"/>
                <a:gd name="connsiteX8" fmla="*/ 10287 w 22037"/>
                <a:gd name="connsiteY8" fmla="*/ 17331 h 33899"/>
                <a:gd name="connsiteX9" fmla="*/ 9578 w 22037"/>
                <a:gd name="connsiteY9" fmla="*/ 17378 h 33899"/>
                <a:gd name="connsiteX10" fmla="*/ 4558 w 22037"/>
                <a:gd name="connsiteY10" fmla="*/ 18897 h 33899"/>
                <a:gd name="connsiteX11" fmla="*/ 486 w 22037"/>
                <a:gd name="connsiteY11" fmla="*/ 15915 h 33899"/>
                <a:gd name="connsiteX12" fmla="*/ 1194 w 22037"/>
                <a:gd name="connsiteY12" fmla="*/ 0 h 33899"/>
                <a:gd name="connsiteX13" fmla="*/ 20615 w 22037"/>
                <a:gd name="connsiteY13" fmla="*/ 0 h 33899"/>
                <a:gd name="connsiteX14" fmla="*/ 20615 w 22037"/>
                <a:gd name="connsiteY14" fmla="*/ 5304 h 33899"/>
                <a:gd name="connsiteX15" fmla="*/ 6261 w 22037"/>
                <a:gd name="connsiteY15" fmla="*/ 5304 h 33899"/>
                <a:gd name="connsiteX16" fmla="*/ 5837 w 22037"/>
                <a:gd name="connsiteY16" fmla="*/ 13358 h 33899"/>
                <a:gd name="connsiteX17" fmla="*/ 11329 w 22037"/>
                <a:gd name="connsiteY17" fmla="*/ 12221 h 33899"/>
                <a:gd name="connsiteX18" fmla="*/ 22032 w 22037"/>
                <a:gd name="connsiteY18" fmla="*/ 22268 h 33899"/>
                <a:gd name="connsiteX19" fmla="*/ 22030 w 22037"/>
                <a:gd name="connsiteY19" fmla="*/ 22974 h 33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37" h="33899">
                  <a:moveTo>
                    <a:pt x="22021" y="22969"/>
                  </a:moveTo>
                  <a:cubicBezTo>
                    <a:pt x="21952" y="29075"/>
                    <a:pt x="16946" y="33968"/>
                    <a:pt x="10841" y="33899"/>
                  </a:cubicBezTo>
                  <a:cubicBezTo>
                    <a:pt x="10590" y="33896"/>
                    <a:pt x="10339" y="33884"/>
                    <a:pt x="10088" y="33864"/>
                  </a:cubicBezTo>
                  <a:cubicBezTo>
                    <a:pt x="6586" y="33836"/>
                    <a:pt x="3135" y="33010"/>
                    <a:pt x="0" y="31448"/>
                  </a:cubicBezTo>
                  <a:lnTo>
                    <a:pt x="0" y="25678"/>
                  </a:lnTo>
                  <a:cubicBezTo>
                    <a:pt x="3004" y="27460"/>
                    <a:pt x="6417" y="28435"/>
                    <a:pt x="9909" y="28509"/>
                  </a:cubicBezTo>
                  <a:cubicBezTo>
                    <a:pt x="12988" y="28767"/>
                    <a:pt x="15695" y="26479"/>
                    <a:pt x="15953" y="23400"/>
                  </a:cubicBezTo>
                  <a:cubicBezTo>
                    <a:pt x="15964" y="23256"/>
                    <a:pt x="15971" y="23113"/>
                    <a:pt x="15972" y="22969"/>
                  </a:cubicBezTo>
                  <a:cubicBezTo>
                    <a:pt x="15959" y="19842"/>
                    <a:pt x="13414" y="17318"/>
                    <a:pt x="10287" y="17331"/>
                  </a:cubicBezTo>
                  <a:cubicBezTo>
                    <a:pt x="10050" y="17332"/>
                    <a:pt x="9813" y="17347"/>
                    <a:pt x="9578" y="17378"/>
                  </a:cubicBezTo>
                  <a:cubicBezTo>
                    <a:pt x="7790" y="17367"/>
                    <a:pt x="6041" y="17897"/>
                    <a:pt x="4558" y="18897"/>
                  </a:cubicBezTo>
                  <a:lnTo>
                    <a:pt x="486" y="15915"/>
                  </a:lnTo>
                  <a:lnTo>
                    <a:pt x="1194" y="0"/>
                  </a:lnTo>
                  <a:lnTo>
                    <a:pt x="20615" y="0"/>
                  </a:lnTo>
                  <a:lnTo>
                    <a:pt x="20615" y="5304"/>
                  </a:lnTo>
                  <a:lnTo>
                    <a:pt x="6261" y="5304"/>
                  </a:lnTo>
                  <a:lnTo>
                    <a:pt x="5837" y="13358"/>
                  </a:lnTo>
                  <a:cubicBezTo>
                    <a:pt x="7548" y="12537"/>
                    <a:pt x="9433" y="12147"/>
                    <a:pt x="11329" y="12221"/>
                  </a:cubicBezTo>
                  <a:cubicBezTo>
                    <a:pt x="17059" y="12040"/>
                    <a:pt x="21851" y="16538"/>
                    <a:pt x="22032" y="22268"/>
                  </a:cubicBezTo>
                  <a:cubicBezTo>
                    <a:pt x="22039" y="22504"/>
                    <a:pt x="22039" y="22739"/>
                    <a:pt x="22030" y="22974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5D2F9CB-BEB3-4F9B-922A-3B40E18C4648}"/>
                </a:ext>
              </a:extLst>
            </p:cNvPr>
            <p:cNvSpPr/>
            <p:nvPr/>
          </p:nvSpPr>
          <p:spPr>
            <a:xfrm>
              <a:off x="3921780" y="4784632"/>
              <a:ext cx="23899" cy="34593"/>
            </a:xfrm>
            <a:custGeom>
              <a:avLst/>
              <a:gdLst>
                <a:gd name="connsiteX0" fmla="*/ 1973 w 23899"/>
                <a:gd name="connsiteY0" fmla="*/ 32914 h 34593"/>
                <a:gd name="connsiteX1" fmla="*/ 1973 w 23899"/>
                <a:gd name="connsiteY1" fmla="*/ 27252 h 34593"/>
                <a:gd name="connsiteX2" fmla="*/ 10023 w 23899"/>
                <a:gd name="connsiteY2" fmla="*/ 29290 h 34593"/>
                <a:gd name="connsiteX3" fmla="*/ 18125 w 23899"/>
                <a:gd name="connsiteY3" fmla="*/ 19202 h 34593"/>
                <a:gd name="connsiteX4" fmla="*/ 10500 w 23899"/>
                <a:gd name="connsiteY4" fmla="*/ 21901 h 34593"/>
                <a:gd name="connsiteX5" fmla="*/ 5 w 23899"/>
                <a:gd name="connsiteY5" fmla="*/ 12060 h 34593"/>
                <a:gd name="connsiteX6" fmla="*/ 29 w 23899"/>
                <a:gd name="connsiteY6" fmla="*/ 10959 h 34593"/>
                <a:gd name="connsiteX7" fmla="*/ 10964 w 23899"/>
                <a:gd name="connsiteY7" fmla="*/ 0 h 34593"/>
                <a:gd name="connsiteX8" fmla="*/ 11585 w 23899"/>
                <a:gd name="connsiteY8" fmla="*/ 17 h 34593"/>
                <a:gd name="connsiteX9" fmla="*/ 23900 w 23899"/>
                <a:gd name="connsiteY9" fmla="*/ 16121 h 34593"/>
                <a:gd name="connsiteX10" fmla="*/ 10023 w 23899"/>
                <a:gd name="connsiteY10" fmla="*/ 34594 h 34593"/>
                <a:gd name="connsiteX11" fmla="*/ 1973 w 23899"/>
                <a:gd name="connsiteY11" fmla="*/ 32890 h 34593"/>
                <a:gd name="connsiteX12" fmla="*/ 17889 w 23899"/>
                <a:gd name="connsiteY12" fmla="*/ 14087 h 34593"/>
                <a:gd name="connsiteX13" fmla="*/ 11542 w 23899"/>
                <a:gd name="connsiteY13" fmla="*/ 5122 h 34593"/>
                <a:gd name="connsiteX14" fmla="*/ 5644 w 23899"/>
                <a:gd name="connsiteY14" fmla="*/ 11020 h 34593"/>
                <a:gd name="connsiteX15" fmla="*/ 11542 w 23899"/>
                <a:gd name="connsiteY15" fmla="*/ 16918 h 34593"/>
                <a:gd name="connsiteX16" fmla="*/ 17889 w 23899"/>
                <a:gd name="connsiteY16" fmla="*/ 14087 h 3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99" h="34593">
                  <a:moveTo>
                    <a:pt x="1973" y="32914"/>
                  </a:moveTo>
                  <a:lnTo>
                    <a:pt x="1973" y="27252"/>
                  </a:lnTo>
                  <a:cubicBezTo>
                    <a:pt x="4474" y="28514"/>
                    <a:pt x="7223" y="29210"/>
                    <a:pt x="10023" y="29290"/>
                  </a:cubicBezTo>
                  <a:cubicBezTo>
                    <a:pt x="15473" y="29290"/>
                    <a:pt x="18125" y="26308"/>
                    <a:pt x="18125" y="19202"/>
                  </a:cubicBezTo>
                  <a:cubicBezTo>
                    <a:pt x="16013" y="21029"/>
                    <a:pt x="13290" y="21992"/>
                    <a:pt x="10500" y="21901"/>
                  </a:cubicBezTo>
                  <a:cubicBezTo>
                    <a:pt x="4884" y="22081"/>
                    <a:pt x="186" y="17676"/>
                    <a:pt x="5" y="12060"/>
                  </a:cubicBezTo>
                  <a:cubicBezTo>
                    <a:pt x="-7" y="11693"/>
                    <a:pt x="1" y="11325"/>
                    <a:pt x="29" y="10959"/>
                  </a:cubicBezTo>
                  <a:cubicBezTo>
                    <a:pt x="23" y="4913"/>
                    <a:pt x="4918" y="7"/>
                    <a:pt x="10964" y="0"/>
                  </a:cubicBezTo>
                  <a:cubicBezTo>
                    <a:pt x="11171" y="0"/>
                    <a:pt x="11378" y="6"/>
                    <a:pt x="11585" y="17"/>
                  </a:cubicBezTo>
                  <a:cubicBezTo>
                    <a:pt x="19351" y="17"/>
                    <a:pt x="23900" y="5986"/>
                    <a:pt x="23900" y="16121"/>
                  </a:cubicBezTo>
                  <a:cubicBezTo>
                    <a:pt x="23900" y="29904"/>
                    <a:pt x="18832" y="34594"/>
                    <a:pt x="10023" y="34594"/>
                  </a:cubicBezTo>
                  <a:cubicBezTo>
                    <a:pt x="7254" y="34557"/>
                    <a:pt x="4520" y="33978"/>
                    <a:pt x="1973" y="32890"/>
                  </a:cubicBezTo>
                  <a:moveTo>
                    <a:pt x="17889" y="14087"/>
                  </a:moveTo>
                  <a:cubicBezTo>
                    <a:pt x="17889" y="8312"/>
                    <a:pt x="15756" y="5122"/>
                    <a:pt x="11542" y="5122"/>
                  </a:cubicBezTo>
                  <a:cubicBezTo>
                    <a:pt x="8285" y="5122"/>
                    <a:pt x="5644" y="7763"/>
                    <a:pt x="5644" y="11020"/>
                  </a:cubicBezTo>
                  <a:cubicBezTo>
                    <a:pt x="5644" y="14278"/>
                    <a:pt x="8285" y="16918"/>
                    <a:pt x="11542" y="16918"/>
                  </a:cubicBezTo>
                  <a:cubicBezTo>
                    <a:pt x="13954" y="16876"/>
                    <a:pt x="16245" y="15854"/>
                    <a:pt x="17889" y="14087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F862E20-2F49-40A0-80EC-E0CB403B1F8A}"/>
                </a:ext>
              </a:extLst>
            </p:cNvPr>
            <p:cNvSpPr/>
            <p:nvPr/>
          </p:nvSpPr>
          <p:spPr>
            <a:xfrm>
              <a:off x="4371063" y="4557635"/>
              <a:ext cx="15745" cy="81539"/>
            </a:xfrm>
            <a:custGeom>
              <a:avLst/>
              <a:gdLst>
                <a:gd name="connsiteX0" fmla="*/ 0 w 15745"/>
                <a:gd name="connsiteY0" fmla="*/ 5955 h 81539"/>
                <a:gd name="connsiteX1" fmla="*/ 0 w 15745"/>
                <a:gd name="connsiteY1" fmla="*/ 81540 h 81539"/>
                <a:gd name="connsiteX2" fmla="*/ 15745 w 15745"/>
                <a:gd name="connsiteY2" fmla="*/ 81540 h 81539"/>
                <a:gd name="connsiteX3" fmla="*/ 15745 w 15745"/>
                <a:gd name="connsiteY3" fmla="*/ 0 h 8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45" h="81539">
                  <a:moveTo>
                    <a:pt x="0" y="5955"/>
                  </a:moveTo>
                  <a:lnTo>
                    <a:pt x="0" y="81540"/>
                  </a:lnTo>
                  <a:lnTo>
                    <a:pt x="15745" y="81540"/>
                  </a:lnTo>
                  <a:lnTo>
                    <a:pt x="15745" y="0"/>
                  </a:lnTo>
                  <a:close/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095A054-1E53-480F-B939-4EB161F77791}"/>
                </a:ext>
              </a:extLst>
            </p:cNvPr>
            <p:cNvSpPr/>
            <p:nvPr/>
          </p:nvSpPr>
          <p:spPr>
            <a:xfrm>
              <a:off x="4397500" y="4553931"/>
              <a:ext cx="19336" cy="85248"/>
            </a:xfrm>
            <a:custGeom>
              <a:avLst/>
              <a:gdLst>
                <a:gd name="connsiteX0" fmla="*/ 1798 w 19336"/>
                <a:gd name="connsiteY0" fmla="*/ 85248 h 85248"/>
                <a:gd name="connsiteX1" fmla="*/ 17543 w 19336"/>
                <a:gd name="connsiteY1" fmla="*/ 85248 h 85248"/>
                <a:gd name="connsiteX2" fmla="*/ 17543 w 19336"/>
                <a:gd name="connsiteY2" fmla="*/ 30250 h 85248"/>
                <a:gd name="connsiteX3" fmla="*/ 1798 w 19336"/>
                <a:gd name="connsiteY3" fmla="*/ 30250 h 85248"/>
                <a:gd name="connsiteX4" fmla="*/ 9668 w 19336"/>
                <a:gd name="connsiteY4" fmla="*/ 19336 h 85248"/>
                <a:gd name="connsiteX5" fmla="*/ 19336 w 19336"/>
                <a:gd name="connsiteY5" fmla="*/ 9668 h 85248"/>
                <a:gd name="connsiteX6" fmla="*/ 9668 w 19336"/>
                <a:gd name="connsiteY6" fmla="*/ 0 h 85248"/>
                <a:gd name="connsiteX7" fmla="*/ 0 w 19336"/>
                <a:gd name="connsiteY7" fmla="*/ 9668 h 85248"/>
                <a:gd name="connsiteX8" fmla="*/ 9668 w 19336"/>
                <a:gd name="connsiteY8" fmla="*/ 19336 h 8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36" h="85248">
                  <a:moveTo>
                    <a:pt x="1798" y="85248"/>
                  </a:moveTo>
                  <a:lnTo>
                    <a:pt x="17543" y="85248"/>
                  </a:lnTo>
                  <a:lnTo>
                    <a:pt x="17543" y="30250"/>
                  </a:lnTo>
                  <a:lnTo>
                    <a:pt x="1798" y="30250"/>
                  </a:lnTo>
                  <a:close/>
                  <a:moveTo>
                    <a:pt x="9668" y="19336"/>
                  </a:moveTo>
                  <a:cubicBezTo>
                    <a:pt x="15009" y="19336"/>
                    <a:pt x="19336" y="15007"/>
                    <a:pt x="19336" y="9668"/>
                  </a:cubicBezTo>
                  <a:cubicBezTo>
                    <a:pt x="19336" y="4329"/>
                    <a:pt x="15009" y="0"/>
                    <a:pt x="9668" y="0"/>
                  </a:cubicBezTo>
                  <a:cubicBezTo>
                    <a:pt x="4327" y="0"/>
                    <a:pt x="0" y="4329"/>
                    <a:pt x="0" y="9668"/>
                  </a:cubicBezTo>
                  <a:cubicBezTo>
                    <a:pt x="0" y="15007"/>
                    <a:pt x="4327" y="19336"/>
                    <a:pt x="9668" y="19336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CA8FBF-6DD0-45B4-8858-48DE9F5B7226}"/>
                </a:ext>
              </a:extLst>
            </p:cNvPr>
            <p:cNvSpPr/>
            <p:nvPr/>
          </p:nvSpPr>
          <p:spPr>
            <a:xfrm>
              <a:off x="4648140" y="4553931"/>
              <a:ext cx="19336" cy="85248"/>
            </a:xfrm>
            <a:custGeom>
              <a:avLst/>
              <a:gdLst>
                <a:gd name="connsiteX0" fmla="*/ 1798 w 19336"/>
                <a:gd name="connsiteY0" fmla="*/ 85248 h 85248"/>
                <a:gd name="connsiteX1" fmla="*/ 17543 w 19336"/>
                <a:gd name="connsiteY1" fmla="*/ 85248 h 85248"/>
                <a:gd name="connsiteX2" fmla="*/ 17543 w 19336"/>
                <a:gd name="connsiteY2" fmla="*/ 30250 h 85248"/>
                <a:gd name="connsiteX3" fmla="*/ 1798 w 19336"/>
                <a:gd name="connsiteY3" fmla="*/ 30250 h 85248"/>
                <a:gd name="connsiteX4" fmla="*/ 9668 w 19336"/>
                <a:gd name="connsiteY4" fmla="*/ 19336 h 85248"/>
                <a:gd name="connsiteX5" fmla="*/ 19336 w 19336"/>
                <a:gd name="connsiteY5" fmla="*/ 9668 h 85248"/>
                <a:gd name="connsiteX6" fmla="*/ 9668 w 19336"/>
                <a:gd name="connsiteY6" fmla="*/ 0 h 85248"/>
                <a:gd name="connsiteX7" fmla="*/ 0 w 19336"/>
                <a:gd name="connsiteY7" fmla="*/ 9668 h 85248"/>
                <a:gd name="connsiteX8" fmla="*/ 9668 w 19336"/>
                <a:gd name="connsiteY8" fmla="*/ 19336 h 8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36" h="85248">
                  <a:moveTo>
                    <a:pt x="1798" y="85248"/>
                  </a:moveTo>
                  <a:lnTo>
                    <a:pt x="17543" y="85248"/>
                  </a:lnTo>
                  <a:lnTo>
                    <a:pt x="17543" y="30250"/>
                  </a:lnTo>
                  <a:lnTo>
                    <a:pt x="1798" y="30250"/>
                  </a:lnTo>
                  <a:close/>
                  <a:moveTo>
                    <a:pt x="9668" y="19336"/>
                  </a:moveTo>
                  <a:cubicBezTo>
                    <a:pt x="15009" y="19336"/>
                    <a:pt x="19336" y="15007"/>
                    <a:pt x="19336" y="9668"/>
                  </a:cubicBezTo>
                  <a:cubicBezTo>
                    <a:pt x="19336" y="4329"/>
                    <a:pt x="15009" y="0"/>
                    <a:pt x="9668" y="0"/>
                  </a:cubicBezTo>
                  <a:cubicBezTo>
                    <a:pt x="4327" y="0"/>
                    <a:pt x="0" y="4329"/>
                    <a:pt x="0" y="9668"/>
                  </a:cubicBezTo>
                  <a:cubicBezTo>
                    <a:pt x="0" y="15007"/>
                    <a:pt x="4327" y="19336"/>
                    <a:pt x="9668" y="19336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AE02DAC-55A7-4AEB-ADF1-C3E4090C2095}"/>
                </a:ext>
              </a:extLst>
            </p:cNvPr>
            <p:cNvSpPr/>
            <p:nvPr/>
          </p:nvSpPr>
          <p:spPr>
            <a:xfrm>
              <a:off x="4301787" y="4656826"/>
              <a:ext cx="19336" cy="85248"/>
            </a:xfrm>
            <a:custGeom>
              <a:avLst/>
              <a:gdLst>
                <a:gd name="connsiteX0" fmla="*/ 1793 w 19336"/>
                <a:gd name="connsiteY0" fmla="*/ 85248 h 85248"/>
                <a:gd name="connsiteX1" fmla="*/ 17538 w 19336"/>
                <a:gd name="connsiteY1" fmla="*/ 85248 h 85248"/>
                <a:gd name="connsiteX2" fmla="*/ 17538 w 19336"/>
                <a:gd name="connsiteY2" fmla="*/ 30250 h 85248"/>
                <a:gd name="connsiteX3" fmla="*/ 1793 w 19336"/>
                <a:gd name="connsiteY3" fmla="*/ 30250 h 85248"/>
                <a:gd name="connsiteX4" fmla="*/ 9668 w 19336"/>
                <a:gd name="connsiteY4" fmla="*/ 19336 h 85248"/>
                <a:gd name="connsiteX5" fmla="*/ 19336 w 19336"/>
                <a:gd name="connsiteY5" fmla="*/ 9668 h 85248"/>
                <a:gd name="connsiteX6" fmla="*/ 9668 w 19336"/>
                <a:gd name="connsiteY6" fmla="*/ 0 h 85248"/>
                <a:gd name="connsiteX7" fmla="*/ 0 w 19336"/>
                <a:gd name="connsiteY7" fmla="*/ 9668 h 85248"/>
                <a:gd name="connsiteX8" fmla="*/ 9668 w 19336"/>
                <a:gd name="connsiteY8" fmla="*/ 19336 h 8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36" h="85248">
                  <a:moveTo>
                    <a:pt x="1793" y="85248"/>
                  </a:moveTo>
                  <a:lnTo>
                    <a:pt x="17538" y="85248"/>
                  </a:lnTo>
                  <a:lnTo>
                    <a:pt x="17538" y="30250"/>
                  </a:lnTo>
                  <a:lnTo>
                    <a:pt x="1793" y="30250"/>
                  </a:lnTo>
                  <a:close/>
                  <a:moveTo>
                    <a:pt x="9668" y="19336"/>
                  </a:moveTo>
                  <a:cubicBezTo>
                    <a:pt x="15009" y="19336"/>
                    <a:pt x="19336" y="15008"/>
                    <a:pt x="19336" y="9668"/>
                  </a:cubicBezTo>
                  <a:cubicBezTo>
                    <a:pt x="19336" y="4329"/>
                    <a:pt x="15009" y="0"/>
                    <a:pt x="9668" y="0"/>
                  </a:cubicBezTo>
                  <a:cubicBezTo>
                    <a:pt x="4327" y="0"/>
                    <a:pt x="0" y="4329"/>
                    <a:pt x="0" y="9668"/>
                  </a:cubicBezTo>
                  <a:cubicBezTo>
                    <a:pt x="0" y="15008"/>
                    <a:pt x="4327" y="19336"/>
                    <a:pt x="9668" y="19336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102797F-A59D-4E8E-9C5B-8EE4307B75EA}"/>
                </a:ext>
              </a:extLst>
            </p:cNvPr>
            <p:cNvSpPr/>
            <p:nvPr/>
          </p:nvSpPr>
          <p:spPr>
            <a:xfrm>
              <a:off x="4527404" y="4656826"/>
              <a:ext cx="19336" cy="85248"/>
            </a:xfrm>
            <a:custGeom>
              <a:avLst/>
              <a:gdLst>
                <a:gd name="connsiteX0" fmla="*/ 1793 w 19336"/>
                <a:gd name="connsiteY0" fmla="*/ 85248 h 85248"/>
                <a:gd name="connsiteX1" fmla="*/ 17538 w 19336"/>
                <a:gd name="connsiteY1" fmla="*/ 85248 h 85248"/>
                <a:gd name="connsiteX2" fmla="*/ 17538 w 19336"/>
                <a:gd name="connsiteY2" fmla="*/ 30250 h 85248"/>
                <a:gd name="connsiteX3" fmla="*/ 1793 w 19336"/>
                <a:gd name="connsiteY3" fmla="*/ 30250 h 85248"/>
                <a:gd name="connsiteX4" fmla="*/ 9668 w 19336"/>
                <a:gd name="connsiteY4" fmla="*/ 19336 h 85248"/>
                <a:gd name="connsiteX5" fmla="*/ 19336 w 19336"/>
                <a:gd name="connsiteY5" fmla="*/ 9668 h 85248"/>
                <a:gd name="connsiteX6" fmla="*/ 9668 w 19336"/>
                <a:gd name="connsiteY6" fmla="*/ 0 h 85248"/>
                <a:gd name="connsiteX7" fmla="*/ 0 w 19336"/>
                <a:gd name="connsiteY7" fmla="*/ 9668 h 85248"/>
                <a:gd name="connsiteX8" fmla="*/ 9668 w 19336"/>
                <a:gd name="connsiteY8" fmla="*/ 19336 h 8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36" h="85248">
                  <a:moveTo>
                    <a:pt x="1793" y="85248"/>
                  </a:moveTo>
                  <a:lnTo>
                    <a:pt x="17538" y="85248"/>
                  </a:lnTo>
                  <a:lnTo>
                    <a:pt x="17538" y="30250"/>
                  </a:lnTo>
                  <a:lnTo>
                    <a:pt x="1793" y="30250"/>
                  </a:lnTo>
                  <a:close/>
                  <a:moveTo>
                    <a:pt x="9668" y="19336"/>
                  </a:moveTo>
                  <a:cubicBezTo>
                    <a:pt x="15009" y="19336"/>
                    <a:pt x="19336" y="15008"/>
                    <a:pt x="19336" y="9668"/>
                  </a:cubicBezTo>
                  <a:cubicBezTo>
                    <a:pt x="19336" y="4329"/>
                    <a:pt x="15009" y="0"/>
                    <a:pt x="9668" y="0"/>
                  </a:cubicBezTo>
                  <a:cubicBezTo>
                    <a:pt x="4327" y="0"/>
                    <a:pt x="0" y="4329"/>
                    <a:pt x="0" y="9668"/>
                  </a:cubicBezTo>
                  <a:cubicBezTo>
                    <a:pt x="0" y="15008"/>
                    <a:pt x="4327" y="19336"/>
                    <a:pt x="9668" y="19336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8B2D36B-AD5E-44F4-8A12-4E402AE9687C}"/>
                </a:ext>
              </a:extLst>
            </p:cNvPr>
            <p:cNvSpPr/>
            <p:nvPr/>
          </p:nvSpPr>
          <p:spPr>
            <a:xfrm>
              <a:off x="4233256" y="4659851"/>
              <a:ext cx="57772" cy="83017"/>
            </a:xfrm>
            <a:custGeom>
              <a:avLst/>
              <a:gdLst>
                <a:gd name="connsiteX0" fmla="*/ 57754 w 57772"/>
                <a:gd name="connsiteY0" fmla="*/ 0 h 83017"/>
                <a:gd name="connsiteX1" fmla="*/ 42027 w 57772"/>
                <a:gd name="connsiteY1" fmla="*/ 5955 h 83017"/>
                <a:gd name="connsiteX2" fmla="*/ 42027 w 57772"/>
                <a:gd name="connsiteY2" fmla="*/ 30665 h 83017"/>
                <a:gd name="connsiteX3" fmla="*/ 25683 w 57772"/>
                <a:gd name="connsiteY3" fmla="*/ 24531 h 83017"/>
                <a:gd name="connsiteX4" fmla="*/ 0 w 57772"/>
                <a:gd name="connsiteY4" fmla="*/ 53658 h 83017"/>
                <a:gd name="connsiteX5" fmla="*/ 25683 w 57772"/>
                <a:gd name="connsiteY5" fmla="*/ 83016 h 83017"/>
                <a:gd name="connsiteX6" fmla="*/ 42027 w 57772"/>
                <a:gd name="connsiteY6" fmla="*/ 76821 h 83017"/>
                <a:gd name="connsiteX7" fmla="*/ 42027 w 57772"/>
                <a:gd name="connsiteY7" fmla="*/ 81540 h 83017"/>
                <a:gd name="connsiteX8" fmla="*/ 57773 w 57772"/>
                <a:gd name="connsiteY8" fmla="*/ 81540 h 83017"/>
                <a:gd name="connsiteX9" fmla="*/ 57773 w 57772"/>
                <a:gd name="connsiteY9" fmla="*/ 0 h 83017"/>
                <a:gd name="connsiteX10" fmla="*/ 29264 w 57772"/>
                <a:gd name="connsiteY10" fmla="*/ 68158 h 83017"/>
                <a:gd name="connsiteX11" fmla="*/ 16661 w 57772"/>
                <a:gd name="connsiteY11" fmla="*/ 51855 h 83017"/>
                <a:gd name="connsiteX12" fmla="*/ 29264 w 57772"/>
                <a:gd name="connsiteY12" fmla="*/ 39253 h 83017"/>
                <a:gd name="connsiteX13" fmla="*/ 42041 w 57772"/>
                <a:gd name="connsiteY13" fmla="*/ 52311 h 83017"/>
                <a:gd name="connsiteX14" fmla="*/ 42032 w 57772"/>
                <a:gd name="connsiteY14" fmla="*/ 52705 h 83017"/>
                <a:gd name="connsiteX15" fmla="*/ 42032 w 57772"/>
                <a:gd name="connsiteY15" fmla="*/ 54621 h 83017"/>
                <a:gd name="connsiteX16" fmla="*/ 29830 w 57772"/>
                <a:gd name="connsiteY16" fmla="*/ 68146 h 83017"/>
                <a:gd name="connsiteX17" fmla="*/ 29264 w 57772"/>
                <a:gd name="connsiteY17" fmla="*/ 68163 h 8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772" h="83017">
                  <a:moveTo>
                    <a:pt x="57754" y="0"/>
                  </a:moveTo>
                  <a:lnTo>
                    <a:pt x="42027" y="5955"/>
                  </a:lnTo>
                  <a:lnTo>
                    <a:pt x="42027" y="30665"/>
                  </a:lnTo>
                  <a:cubicBezTo>
                    <a:pt x="37535" y="26652"/>
                    <a:pt x="31703" y="24463"/>
                    <a:pt x="25683" y="24531"/>
                  </a:cubicBezTo>
                  <a:cubicBezTo>
                    <a:pt x="10428" y="24531"/>
                    <a:pt x="0" y="37238"/>
                    <a:pt x="0" y="53658"/>
                  </a:cubicBezTo>
                  <a:cubicBezTo>
                    <a:pt x="0" y="70173"/>
                    <a:pt x="10428" y="83016"/>
                    <a:pt x="25683" y="83016"/>
                  </a:cubicBezTo>
                  <a:cubicBezTo>
                    <a:pt x="31717" y="83079"/>
                    <a:pt x="37549" y="80867"/>
                    <a:pt x="42027" y="76821"/>
                  </a:cubicBezTo>
                  <a:lnTo>
                    <a:pt x="42027" y="81540"/>
                  </a:lnTo>
                  <a:lnTo>
                    <a:pt x="57773" y="81540"/>
                  </a:lnTo>
                  <a:lnTo>
                    <a:pt x="57773" y="0"/>
                  </a:lnTo>
                  <a:close/>
                  <a:moveTo>
                    <a:pt x="29264" y="68158"/>
                  </a:moveTo>
                  <a:cubicBezTo>
                    <a:pt x="21280" y="67136"/>
                    <a:pt x="15642" y="59837"/>
                    <a:pt x="16661" y="51855"/>
                  </a:cubicBezTo>
                  <a:cubicBezTo>
                    <a:pt x="17505" y="45275"/>
                    <a:pt x="22686" y="40095"/>
                    <a:pt x="29264" y="39253"/>
                  </a:cubicBezTo>
                  <a:cubicBezTo>
                    <a:pt x="36398" y="39330"/>
                    <a:pt x="42122" y="45176"/>
                    <a:pt x="42041" y="52311"/>
                  </a:cubicBezTo>
                  <a:cubicBezTo>
                    <a:pt x="42041" y="52442"/>
                    <a:pt x="42037" y="52574"/>
                    <a:pt x="42032" y="52705"/>
                  </a:cubicBezTo>
                  <a:lnTo>
                    <a:pt x="42032" y="54621"/>
                  </a:lnTo>
                  <a:cubicBezTo>
                    <a:pt x="42395" y="61726"/>
                    <a:pt x="36931" y="67781"/>
                    <a:pt x="29830" y="68146"/>
                  </a:cubicBezTo>
                  <a:cubicBezTo>
                    <a:pt x="29641" y="68156"/>
                    <a:pt x="29453" y="68161"/>
                    <a:pt x="29264" y="68163"/>
                  </a:cubicBezTo>
                </a:path>
              </a:pathLst>
            </a:custGeom>
            <a:solidFill>
              <a:srgbClr val="001E3B"/>
            </a:solidFill>
            <a:ln w="4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C39AA82D-6BA8-48A3-9ABC-6574064293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75" y="4473513"/>
            <a:ext cx="1510830" cy="39193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5DBAEC0-603E-48F5-A14D-DDB532FE3E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69" y="4412323"/>
            <a:ext cx="1371495" cy="5143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2145D2-CBF5-4087-9373-5B63F7696674}"/>
              </a:ext>
            </a:extLst>
          </p:cNvPr>
          <p:cNvSpPr txBox="1"/>
          <p:nvPr/>
        </p:nvSpPr>
        <p:spPr>
          <a:xfrm>
            <a:off x="424121" y="2837080"/>
            <a:ext cx="43984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C2C4F"/>
                </a:solidFill>
                <a:latin typeface="Kantumruy Pro Light" pitchFamily="2" charset="0"/>
                <a:cs typeface="Kantumruy Pro Light" pitchFamily="2" charset="0"/>
                <a:hlinkClick r:id="rId4"/>
              </a:rPr>
              <a:t>https://github.com/Telecominfraproject/oopt-gnpy</a:t>
            </a:r>
            <a:r>
              <a:rPr lang="en-US" dirty="0">
                <a:solidFill>
                  <a:srgbClr val="1C2C4F"/>
                </a:solidFill>
                <a:latin typeface="Kantumruy Pro Light" pitchFamily="2" charset="0"/>
                <a:cs typeface="Kantumruy Pro Light" pitchFamily="2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400F05-C9DA-4C37-8DB8-FC0880D90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65" y="2245839"/>
            <a:ext cx="1990881" cy="199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628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CB551415-8D1F-D317-EC16-F1AF671B9307}"/>
              </a:ext>
            </a:extLst>
          </p:cNvPr>
          <p:cNvSpPr txBox="1"/>
          <p:nvPr/>
        </p:nvSpPr>
        <p:spPr>
          <a:xfrm>
            <a:off x="6135167" y="2585926"/>
            <a:ext cx="30502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rgbClr val="1C2C4F"/>
                </a:solidFill>
                <a:latin typeface="Kantumruy Pro" pitchFamily="2" charset="0"/>
                <a:ea typeface="Verdana" panose="020B0604030504040204" pitchFamily="34" charset="0"/>
                <a:cs typeface="Kantumruy Pro" pitchFamily="2" charset="0"/>
              </a:rPr>
              <a:t>System control  interfaces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643BB07-3134-9CA5-915A-F0E079827E5E}"/>
              </a:ext>
            </a:extLst>
          </p:cNvPr>
          <p:cNvSpPr txBox="1"/>
          <p:nvPr/>
        </p:nvSpPr>
        <p:spPr>
          <a:xfrm>
            <a:off x="6522428" y="2964121"/>
            <a:ext cx="2832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2C4F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rPr>
              <a:t>Needed actions for system function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17943A-53C7-33EC-DBA4-637F307C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Digital</a:t>
            </a:r>
            <a:r>
              <a:rPr lang="en-US" b="0" i="0" dirty="0"/>
              <a:t> twin </a:t>
            </a:r>
            <a:r>
              <a:rPr lang="en-US" b="1" i="0" dirty="0">
                <a:latin typeface="Kantumruy Pro" pitchFamily="2" charset="0"/>
                <a:cs typeface="Kantumruy Pro" pitchFamily="2" charset="0"/>
              </a:rPr>
              <a:t>concept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A3FFB9-8102-6A0A-6E54-EE8DA8591881}"/>
              </a:ext>
            </a:extLst>
          </p:cNvPr>
          <p:cNvGrpSpPr/>
          <p:nvPr/>
        </p:nvGrpSpPr>
        <p:grpSpPr>
          <a:xfrm>
            <a:off x="3837050" y="908902"/>
            <a:ext cx="1469899" cy="1671593"/>
            <a:chOff x="3746061" y="830761"/>
            <a:chExt cx="1657356" cy="1884772"/>
          </a:xfrm>
        </p:grpSpPr>
        <p:pic>
          <p:nvPicPr>
            <p:cNvPr id="35" name="Picture 2" descr="Digital Twin Icons - Free SVG &amp; PNG Digital Twin Images - Noun Project">
              <a:extLst>
                <a:ext uri="{FF2B5EF4-FFF2-40B4-BE49-F238E27FC236}">
                  <a16:creationId xmlns:a16="http://schemas.microsoft.com/office/drawing/2014/main" id="{ED03CF0A-4BEB-FC29-66BA-B6C9C8EFB1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4749" y="1918323"/>
              <a:ext cx="595062" cy="573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Google Shape;7766;p67">
              <a:extLst>
                <a:ext uri="{FF2B5EF4-FFF2-40B4-BE49-F238E27FC236}">
                  <a16:creationId xmlns:a16="http://schemas.microsoft.com/office/drawing/2014/main" id="{EDC1B84E-A175-4BB1-916E-FB4BD5537DD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632353" y="944469"/>
              <a:ext cx="1884772" cy="1657356"/>
            </a:xfrm>
            <a:prstGeom prst="hexagon">
              <a:avLst>
                <a:gd name="adj" fmla="val 33592"/>
                <a:gd name="vf" fmla="val 115470"/>
              </a:avLst>
            </a:prstGeom>
            <a:noFill/>
            <a:ln w="57150" cap="flat" cmpd="sng">
              <a:solidFill>
                <a:srgbClr val="D7E9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vert="vert270" wrap="none" lIns="91425" tIns="91425" rIns="91425" bIns="91425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Kantumruy Pro" pitchFamily="2" charset="0"/>
                  <a:ea typeface="Verdana" panose="020B0604030504040204" pitchFamily="34" charset="0"/>
                  <a:cs typeface="Kantumruy Pro" pitchFamily="2" charset="0"/>
                </a:rPr>
                <a:t>Digital</a:t>
              </a:r>
              <a:r>
                <a:rPr lang="en-US" sz="1800" b="1" dirty="0">
                  <a:solidFill>
                    <a:schemeClr val="bg1"/>
                  </a:solidFill>
                  <a:latin typeface="Kantumruy Pro" pitchFamily="2" charset="0"/>
                  <a:ea typeface="Open Sans" panose="020B0606030504020204" pitchFamily="34" charset="0"/>
                  <a:cs typeface="Kantumruy Pro" pitchFamily="2" charset="0"/>
                </a:rPr>
                <a:t> </a:t>
              </a:r>
              <a:r>
                <a:rPr lang="en-US" sz="1800" b="1" dirty="0">
                  <a:solidFill>
                    <a:schemeClr val="bg1"/>
                  </a:solidFill>
                  <a:latin typeface="Kantumruy Pro" pitchFamily="2" charset="0"/>
                  <a:ea typeface="Verdana" panose="020B0604030504040204" pitchFamily="34" charset="0"/>
                  <a:cs typeface="Kantumruy Pro" pitchFamily="2" charset="0"/>
                </a:rPr>
                <a:t>Twin</a:t>
              </a:r>
            </a:p>
            <a:p>
              <a:pPr lvl="0" algn="ctr">
                <a:lnSpc>
                  <a:spcPct val="150000"/>
                </a:lnSpc>
              </a:pPr>
              <a:endParaRPr lang="en-GB" sz="1100" b="1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5729064-8C68-3473-E595-E4DE7D951E5D}"/>
              </a:ext>
            </a:extLst>
          </p:cNvPr>
          <p:cNvGrpSpPr/>
          <p:nvPr/>
        </p:nvGrpSpPr>
        <p:grpSpPr>
          <a:xfrm>
            <a:off x="1004951" y="2872667"/>
            <a:ext cx="1469899" cy="1671593"/>
            <a:chOff x="1004951" y="2872667"/>
            <a:chExt cx="1469899" cy="1671593"/>
          </a:xfrm>
        </p:grpSpPr>
        <p:sp>
          <p:nvSpPr>
            <p:cNvPr id="14" name="Google Shape;7766;p67">
              <a:extLst>
                <a:ext uri="{FF2B5EF4-FFF2-40B4-BE49-F238E27FC236}">
                  <a16:creationId xmlns:a16="http://schemas.microsoft.com/office/drawing/2014/main" id="{CD29DB72-4964-0CE7-6AA0-B77D8CE9A12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04104" y="2973514"/>
              <a:ext cx="1671593" cy="1469899"/>
            </a:xfrm>
            <a:prstGeom prst="hexagon">
              <a:avLst>
                <a:gd name="adj" fmla="val 33592"/>
                <a:gd name="vf" fmla="val 115470"/>
              </a:avLst>
            </a:prstGeom>
            <a:noFill/>
            <a:ln w="57150" cap="flat" cmpd="sng">
              <a:solidFill>
                <a:srgbClr val="D7E9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vert="vert270" wrap="non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Kantumruy Pro" pitchFamily="2" charset="0"/>
                  <a:ea typeface="Verdana" panose="020B0604030504040204" pitchFamily="34" charset="0"/>
                  <a:cs typeface="Kantumruy Pro" pitchFamily="2" charset="0"/>
                </a:rPr>
                <a:t>Environment 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Kantumruy Pro" pitchFamily="2" charset="0"/>
                  <a:ea typeface="Verdana" panose="020B0604030504040204" pitchFamily="34" charset="0"/>
                  <a:cs typeface="Kantumruy Pro" pitchFamily="2" charset="0"/>
                </a:rPr>
                <a:t>interfaces</a:t>
              </a:r>
            </a:p>
            <a:p>
              <a:pPr algn="ctr"/>
              <a:endParaRPr lang="en-US" sz="1600" b="1" dirty="0">
                <a:solidFill>
                  <a:schemeClr val="bg1"/>
                </a:solidFill>
                <a:latin typeface="Kantumruy Pro" pitchFamily="2" charset="0"/>
                <a:ea typeface="Verdana" panose="020B0604030504040204" pitchFamily="34" charset="0"/>
                <a:cs typeface="Kantumruy Pro" pitchFamily="2" charset="0"/>
              </a:endParaRPr>
            </a:p>
          </p:txBody>
        </p:sp>
        <p:pic>
          <p:nvPicPr>
            <p:cNvPr id="18" name="Picture 6" descr="Environment - Free nature icons">
              <a:extLst>
                <a:ext uri="{FF2B5EF4-FFF2-40B4-BE49-F238E27FC236}">
                  <a16:creationId xmlns:a16="http://schemas.microsoft.com/office/drawing/2014/main" id="{49C6F87D-B7C3-D74E-D7AB-1616A660F6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457" y="3813542"/>
              <a:ext cx="606886" cy="513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1" name="Google Shape;7769;p67">
            <a:extLst>
              <a:ext uri="{FF2B5EF4-FFF2-40B4-BE49-F238E27FC236}">
                <a16:creationId xmlns:a16="http://schemas.microsoft.com/office/drawing/2014/main" id="{848208AD-B821-D7E2-41B7-3BC63C8302A4}"/>
              </a:ext>
            </a:extLst>
          </p:cNvPr>
          <p:cNvCxnSpPr>
            <a:cxnSpLocks/>
            <a:stCxn id="2" idx="1"/>
            <a:endCxn id="14" idx="3"/>
          </p:cNvCxnSpPr>
          <p:nvPr/>
        </p:nvCxnSpPr>
        <p:spPr>
          <a:xfrm flipH="1">
            <a:off x="1739900" y="2086727"/>
            <a:ext cx="2097150" cy="785940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arrow" w="med" len="med"/>
            <a:tailEnd type="arrow" w="med" len="med"/>
          </a:ln>
        </p:spPr>
      </p:cxnSp>
      <p:cxnSp>
        <p:nvCxnSpPr>
          <p:cNvPr id="24" name="Google Shape;7769;p67">
            <a:extLst>
              <a:ext uri="{FF2B5EF4-FFF2-40B4-BE49-F238E27FC236}">
                <a16:creationId xmlns:a16="http://schemas.microsoft.com/office/drawing/2014/main" id="{07130195-9865-C3DA-763B-CD528A33710C}"/>
              </a:ext>
            </a:extLst>
          </p:cNvPr>
          <p:cNvCxnSpPr>
            <a:cxnSpLocks/>
            <a:stCxn id="2" idx="0"/>
            <a:endCxn id="11" idx="3"/>
          </p:cNvCxnSpPr>
          <p:nvPr/>
        </p:nvCxnSpPr>
        <p:spPr>
          <a:xfrm>
            <a:off x="4571999" y="2580495"/>
            <a:ext cx="0" cy="292172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27" name="Google Shape;7769;p67">
            <a:extLst>
              <a:ext uri="{FF2B5EF4-FFF2-40B4-BE49-F238E27FC236}">
                <a16:creationId xmlns:a16="http://schemas.microsoft.com/office/drawing/2014/main" id="{3362C457-F55F-01E8-A7AE-8909E9F53926}"/>
              </a:ext>
            </a:extLst>
          </p:cNvPr>
          <p:cNvCxnSpPr>
            <a:cxnSpLocks/>
            <a:stCxn id="2" idx="5"/>
            <a:endCxn id="17" idx="3"/>
          </p:cNvCxnSpPr>
          <p:nvPr/>
        </p:nvCxnSpPr>
        <p:spPr>
          <a:xfrm>
            <a:off x="5306949" y="2086727"/>
            <a:ext cx="2097150" cy="785940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arrow" w="med" len="med"/>
            <a:tailEnd type="arrow" w="med" len="med"/>
          </a:ln>
        </p:spPr>
      </p:cxnSp>
      <p:cxnSp>
        <p:nvCxnSpPr>
          <p:cNvPr id="32" name="Google Shape;7769;p67">
            <a:extLst>
              <a:ext uri="{FF2B5EF4-FFF2-40B4-BE49-F238E27FC236}">
                <a16:creationId xmlns:a16="http://schemas.microsoft.com/office/drawing/2014/main" id="{308459F9-34AE-70F1-45A3-2A9FEA04DD66}"/>
              </a:ext>
            </a:extLst>
          </p:cNvPr>
          <p:cNvCxnSpPr>
            <a:cxnSpLocks/>
          </p:cNvCxnSpPr>
          <p:nvPr/>
        </p:nvCxnSpPr>
        <p:spPr>
          <a:xfrm flipV="1">
            <a:off x="2490406" y="3708463"/>
            <a:ext cx="1346644" cy="8232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7" name="Google Shape;7769;p67">
            <a:extLst>
              <a:ext uri="{FF2B5EF4-FFF2-40B4-BE49-F238E27FC236}">
                <a16:creationId xmlns:a16="http://schemas.microsoft.com/office/drawing/2014/main" id="{20DECD03-44E0-0403-C086-ED670819A7C3}"/>
              </a:ext>
            </a:extLst>
          </p:cNvPr>
          <p:cNvCxnSpPr>
            <a:cxnSpLocks/>
          </p:cNvCxnSpPr>
          <p:nvPr/>
        </p:nvCxnSpPr>
        <p:spPr>
          <a:xfrm flipV="1">
            <a:off x="5322505" y="3697826"/>
            <a:ext cx="1346644" cy="8232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2A6829C-E0ED-0B55-1646-92BF32F9B0BF}"/>
              </a:ext>
            </a:extLst>
          </p:cNvPr>
          <p:cNvGrpSpPr/>
          <p:nvPr/>
        </p:nvGrpSpPr>
        <p:grpSpPr>
          <a:xfrm>
            <a:off x="6669150" y="2872667"/>
            <a:ext cx="1469899" cy="1671593"/>
            <a:chOff x="6669150" y="2872667"/>
            <a:chExt cx="1469899" cy="1671593"/>
          </a:xfrm>
        </p:grpSpPr>
        <p:sp>
          <p:nvSpPr>
            <p:cNvPr id="17" name="Google Shape;7766;p67">
              <a:extLst>
                <a:ext uri="{FF2B5EF4-FFF2-40B4-BE49-F238E27FC236}">
                  <a16:creationId xmlns:a16="http://schemas.microsoft.com/office/drawing/2014/main" id="{A6E0DC8D-8092-CB31-4586-27F6E5F513F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568303" y="2973514"/>
              <a:ext cx="1671593" cy="1469899"/>
            </a:xfrm>
            <a:prstGeom prst="hexagon">
              <a:avLst>
                <a:gd name="adj" fmla="val 33592"/>
                <a:gd name="vf" fmla="val 115470"/>
              </a:avLst>
            </a:prstGeom>
            <a:noFill/>
            <a:ln w="57150" cap="flat" cmpd="sng">
              <a:solidFill>
                <a:srgbClr val="D7E9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vert="vert270" wrap="none" lIns="91425" tIns="91425" rIns="91425" bIns="91425" anchor="ctr" anchorCtr="0">
              <a:no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Kantumruy Pro" pitchFamily="2" charset="0"/>
                  <a:ea typeface="Verdana" panose="020B0604030504040204" pitchFamily="34" charset="0"/>
                  <a:cs typeface="Kantumruy Pro" pitchFamily="2" charset="0"/>
                </a:rPr>
                <a:t>Control  </a:t>
              </a:r>
            </a:p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Kantumruy Pro" pitchFamily="2" charset="0"/>
                  <a:ea typeface="Verdana" panose="020B0604030504040204" pitchFamily="34" charset="0"/>
                  <a:cs typeface="Kantumruy Pro" pitchFamily="2" charset="0"/>
                </a:rPr>
                <a:t>Interfaces</a:t>
              </a:r>
            </a:p>
            <a:p>
              <a:pPr algn="ctr"/>
              <a:endParaRPr lang="en-US" sz="1800" b="1" dirty="0">
                <a:solidFill>
                  <a:schemeClr val="bg1"/>
                </a:solidFill>
                <a:latin typeface="Kantumruy Pro" pitchFamily="2" charset="0"/>
                <a:ea typeface="Verdana" panose="020B0604030504040204" pitchFamily="34" charset="0"/>
                <a:cs typeface="Kantumruy Pro" pitchFamily="2" charset="0"/>
              </a:endParaRPr>
            </a:p>
            <a:p>
              <a:pPr algn="ctr"/>
              <a:endParaRPr lang="en-GB" sz="1100" b="1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endParaRPr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DC1D7145-6CC9-BB74-5EE6-726E5ACED2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2768" y="3813542"/>
              <a:ext cx="462662" cy="461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CC79183-B899-4A18-A491-587B6DA359E4}"/>
              </a:ext>
            </a:extLst>
          </p:cNvPr>
          <p:cNvGrpSpPr/>
          <p:nvPr/>
        </p:nvGrpSpPr>
        <p:grpSpPr>
          <a:xfrm>
            <a:off x="3837050" y="2872667"/>
            <a:ext cx="1469899" cy="1671593"/>
            <a:chOff x="3837050" y="2872667"/>
            <a:chExt cx="1469899" cy="1671593"/>
          </a:xfrm>
        </p:grpSpPr>
        <p:sp>
          <p:nvSpPr>
            <p:cNvPr id="11" name="Google Shape;7766;p67">
              <a:extLst>
                <a:ext uri="{FF2B5EF4-FFF2-40B4-BE49-F238E27FC236}">
                  <a16:creationId xmlns:a16="http://schemas.microsoft.com/office/drawing/2014/main" id="{FBCDEC99-02A4-132A-D4E0-B540248E55A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36203" y="2973514"/>
              <a:ext cx="1671593" cy="1469899"/>
            </a:xfrm>
            <a:prstGeom prst="hexagon">
              <a:avLst>
                <a:gd name="adj" fmla="val 33592"/>
                <a:gd name="vf" fmla="val 115470"/>
              </a:avLst>
            </a:prstGeom>
            <a:noFill/>
            <a:ln w="57150" cap="flat" cmpd="sng">
              <a:solidFill>
                <a:srgbClr val="D7E9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vert="vert270" wrap="none" lIns="91425" tIns="91425" rIns="91425" bIns="91425" anchor="ctr" anchorCtr="0">
              <a:no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Kantumruy Pro" pitchFamily="2" charset="0"/>
                  <a:ea typeface="Verdana" panose="020B0604030504040204" pitchFamily="34" charset="0"/>
                  <a:cs typeface="Kantumruy Pro" pitchFamily="2" charset="0"/>
                </a:rPr>
                <a:t>Models</a:t>
              </a:r>
            </a:p>
            <a:p>
              <a:pPr algn="ctr"/>
              <a:endParaRPr lang="en-US" sz="1800" b="1" dirty="0">
                <a:solidFill>
                  <a:schemeClr val="bg1"/>
                </a:solidFill>
                <a:latin typeface="Kantumruy Pro" pitchFamily="2" charset="0"/>
                <a:ea typeface="Verdana" panose="020B0604030504040204" pitchFamily="34" charset="0"/>
                <a:cs typeface="Kantumruy Pro" pitchFamily="2" charset="0"/>
              </a:endParaRPr>
            </a:p>
            <a:p>
              <a:pPr algn="ctr"/>
              <a:endParaRPr lang="en-US" sz="1800" b="1" dirty="0">
                <a:solidFill>
                  <a:schemeClr val="bg1"/>
                </a:solidFill>
                <a:latin typeface="Kantumruy Pro" pitchFamily="2" charset="0"/>
                <a:ea typeface="Verdana" panose="020B0604030504040204" pitchFamily="34" charset="0"/>
                <a:cs typeface="Kantumruy Pro" pitchFamily="2" charset="0"/>
              </a:endParaRPr>
            </a:p>
          </p:txBody>
        </p:sp>
        <p:grpSp>
          <p:nvGrpSpPr>
            <p:cNvPr id="23" name="Google Shape;10475;p75">
              <a:extLst>
                <a:ext uri="{FF2B5EF4-FFF2-40B4-BE49-F238E27FC236}">
                  <a16:creationId xmlns:a16="http://schemas.microsoft.com/office/drawing/2014/main" id="{22DBCF20-2B2C-47C4-BB1B-3D91EDD15F01}"/>
                </a:ext>
              </a:extLst>
            </p:cNvPr>
            <p:cNvGrpSpPr/>
            <p:nvPr/>
          </p:nvGrpSpPr>
          <p:grpSpPr>
            <a:xfrm>
              <a:off x="4363653" y="3740677"/>
              <a:ext cx="499187" cy="521013"/>
              <a:chOff x="-48237000" y="2342650"/>
              <a:chExt cx="256800" cy="300225"/>
            </a:xfrm>
            <a:solidFill>
              <a:srgbClr val="4A8522"/>
            </a:solidFill>
          </p:grpSpPr>
          <p:sp>
            <p:nvSpPr>
              <p:cNvPr id="25" name="Google Shape;10476;p75">
                <a:extLst>
                  <a:ext uri="{FF2B5EF4-FFF2-40B4-BE49-F238E27FC236}">
                    <a16:creationId xmlns:a16="http://schemas.microsoft.com/office/drawing/2014/main" id="{ABF926E4-7AA1-4CE6-A06D-FB61EABF4541}"/>
                  </a:ext>
                </a:extLst>
              </p:cNvPr>
              <p:cNvSpPr/>
              <p:nvPr/>
            </p:nvSpPr>
            <p:spPr>
              <a:xfrm>
                <a:off x="-48237000" y="2342650"/>
                <a:ext cx="256800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10272" h="12009" extrusionOk="0">
                    <a:moveTo>
                      <a:pt x="4507" y="679"/>
                    </a:moveTo>
                    <a:cubicBezTo>
                      <a:pt x="4774" y="679"/>
                      <a:pt x="5048" y="706"/>
                      <a:pt x="5325" y="762"/>
                    </a:cubicBezTo>
                    <a:cubicBezTo>
                      <a:pt x="6774" y="1077"/>
                      <a:pt x="7940" y="2274"/>
                      <a:pt x="8255" y="3723"/>
                    </a:cubicBezTo>
                    <a:cubicBezTo>
                      <a:pt x="8381" y="4227"/>
                      <a:pt x="8381" y="4763"/>
                      <a:pt x="8318" y="5267"/>
                    </a:cubicBezTo>
                    <a:cubicBezTo>
                      <a:pt x="8318" y="5330"/>
                      <a:pt x="8318" y="5424"/>
                      <a:pt x="8350" y="5487"/>
                    </a:cubicBezTo>
                    <a:lnTo>
                      <a:pt x="9263" y="7220"/>
                    </a:lnTo>
                    <a:cubicBezTo>
                      <a:pt x="9389" y="7441"/>
                      <a:pt x="9232" y="7756"/>
                      <a:pt x="8980" y="7756"/>
                    </a:cubicBezTo>
                    <a:lnTo>
                      <a:pt x="8034" y="7756"/>
                    </a:lnTo>
                    <a:cubicBezTo>
                      <a:pt x="7845" y="7756"/>
                      <a:pt x="7688" y="7913"/>
                      <a:pt x="7688" y="8102"/>
                    </a:cubicBezTo>
                    <a:lnTo>
                      <a:pt x="7688" y="9867"/>
                    </a:lnTo>
                    <a:lnTo>
                      <a:pt x="5892" y="9867"/>
                    </a:lnTo>
                    <a:cubicBezTo>
                      <a:pt x="5703" y="9867"/>
                      <a:pt x="5546" y="10024"/>
                      <a:pt x="5546" y="10213"/>
                    </a:cubicBezTo>
                    <a:lnTo>
                      <a:pt x="5546" y="11284"/>
                    </a:lnTo>
                    <a:lnTo>
                      <a:pt x="2049" y="11284"/>
                    </a:lnTo>
                    <a:lnTo>
                      <a:pt x="2049" y="7693"/>
                    </a:lnTo>
                    <a:cubicBezTo>
                      <a:pt x="2049" y="7598"/>
                      <a:pt x="2017" y="7504"/>
                      <a:pt x="1923" y="7441"/>
                    </a:cubicBezTo>
                    <a:cubicBezTo>
                      <a:pt x="1103" y="6685"/>
                      <a:pt x="631" y="5645"/>
                      <a:pt x="631" y="4542"/>
                    </a:cubicBezTo>
                    <a:cubicBezTo>
                      <a:pt x="631" y="2387"/>
                      <a:pt x="2372" y="679"/>
                      <a:pt x="4507" y="679"/>
                    </a:cubicBezTo>
                    <a:close/>
                    <a:moveTo>
                      <a:pt x="4570" y="0"/>
                    </a:moveTo>
                    <a:cubicBezTo>
                      <a:pt x="2059" y="0"/>
                      <a:pt x="1" y="1999"/>
                      <a:pt x="1" y="4542"/>
                    </a:cubicBezTo>
                    <a:cubicBezTo>
                      <a:pt x="1" y="5802"/>
                      <a:pt x="505" y="7000"/>
                      <a:pt x="1418" y="7850"/>
                    </a:cubicBezTo>
                    <a:lnTo>
                      <a:pt x="1418" y="11631"/>
                    </a:lnTo>
                    <a:cubicBezTo>
                      <a:pt x="1418" y="11851"/>
                      <a:pt x="1576" y="12009"/>
                      <a:pt x="1765" y="12009"/>
                    </a:cubicBezTo>
                    <a:lnTo>
                      <a:pt x="5987" y="12009"/>
                    </a:lnTo>
                    <a:cubicBezTo>
                      <a:pt x="6176" y="12009"/>
                      <a:pt x="6333" y="11851"/>
                      <a:pt x="6333" y="11631"/>
                    </a:cubicBezTo>
                    <a:lnTo>
                      <a:pt x="6333" y="10591"/>
                    </a:lnTo>
                    <a:lnTo>
                      <a:pt x="8097" y="10591"/>
                    </a:lnTo>
                    <a:cubicBezTo>
                      <a:pt x="8287" y="10591"/>
                      <a:pt x="8444" y="10434"/>
                      <a:pt x="8444" y="10213"/>
                    </a:cubicBezTo>
                    <a:lnTo>
                      <a:pt x="8444" y="8449"/>
                    </a:lnTo>
                    <a:lnTo>
                      <a:pt x="9043" y="8449"/>
                    </a:lnTo>
                    <a:cubicBezTo>
                      <a:pt x="9799" y="8417"/>
                      <a:pt x="10271" y="7598"/>
                      <a:pt x="9925" y="6874"/>
                    </a:cubicBezTo>
                    <a:lnTo>
                      <a:pt x="9043" y="5267"/>
                    </a:lnTo>
                    <a:cubicBezTo>
                      <a:pt x="9137" y="4700"/>
                      <a:pt x="9137" y="4164"/>
                      <a:pt x="9011" y="3597"/>
                    </a:cubicBezTo>
                    <a:cubicBezTo>
                      <a:pt x="8665" y="1864"/>
                      <a:pt x="7247" y="510"/>
                      <a:pt x="5546" y="100"/>
                    </a:cubicBezTo>
                    <a:cubicBezTo>
                      <a:pt x="5215" y="33"/>
                      <a:pt x="4889" y="0"/>
                      <a:pt x="45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477;p75">
                <a:extLst>
                  <a:ext uri="{FF2B5EF4-FFF2-40B4-BE49-F238E27FC236}">
                    <a16:creationId xmlns:a16="http://schemas.microsoft.com/office/drawing/2014/main" id="{7BBB05AD-A9A1-4D36-8652-29AAA9156194}"/>
                  </a:ext>
                </a:extLst>
              </p:cNvPr>
              <p:cNvSpPr/>
              <p:nvPr/>
            </p:nvSpPr>
            <p:spPr>
              <a:xfrm>
                <a:off x="-48195250" y="2377425"/>
                <a:ext cx="14415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5609" extrusionOk="0">
                    <a:moveTo>
                      <a:pt x="3214" y="757"/>
                    </a:moveTo>
                    <a:lnTo>
                      <a:pt x="3214" y="883"/>
                    </a:lnTo>
                    <a:cubicBezTo>
                      <a:pt x="3214" y="1040"/>
                      <a:pt x="3277" y="1135"/>
                      <a:pt x="3435" y="1198"/>
                    </a:cubicBezTo>
                    <a:cubicBezTo>
                      <a:pt x="3624" y="1261"/>
                      <a:pt x="3844" y="1387"/>
                      <a:pt x="4002" y="1513"/>
                    </a:cubicBezTo>
                    <a:cubicBezTo>
                      <a:pt x="4061" y="1553"/>
                      <a:pt x="4146" y="1593"/>
                      <a:pt x="4233" y="1593"/>
                    </a:cubicBezTo>
                    <a:cubicBezTo>
                      <a:pt x="4283" y="1593"/>
                      <a:pt x="4333" y="1579"/>
                      <a:pt x="4380" y="1545"/>
                    </a:cubicBezTo>
                    <a:lnTo>
                      <a:pt x="4506" y="1482"/>
                    </a:lnTo>
                    <a:lnTo>
                      <a:pt x="4852" y="2049"/>
                    </a:lnTo>
                    <a:lnTo>
                      <a:pt x="4726" y="2143"/>
                    </a:lnTo>
                    <a:cubicBezTo>
                      <a:pt x="4632" y="2206"/>
                      <a:pt x="4537" y="2364"/>
                      <a:pt x="4569" y="2490"/>
                    </a:cubicBezTo>
                    <a:cubicBezTo>
                      <a:pt x="4632" y="2710"/>
                      <a:pt x="4632" y="2899"/>
                      <a:pt x="4569" y="3120"/>
                    </a:cubicBezTo>
                    <a:cubicBezTo>
                      <a:pt x="4537" y="3277"/>
                      <a:pt x="4632" y="3403"/>
                      <a:pt x="4726" y="3466"/>
                    </a:cubicBezTo>
                    <a:lnTo>
                      <a:pt x="4852" y="3561"/>
                    </a:lnTo>
                    <a:lnTo>
                      <a:pt x="4506" y="4159"/>
                    </a:lnTo>
                    <a:lnTo>
                      <a:pt x="4380" y="4065"/>
                    </a:lnTo>
                    <a:cubicBezTo>
                      <a:pt x="4323" y="4037"/>
                      <a:pt x="4260" y="4021"/>
                      <a:pt x="4199" y="4021"/>
                    </a:cubicBezTo>
                    <a:cubicBezTo>
                      <a:pt x="4125" y="4021"/>
                      <a:pt x="4054" y="4044"/>
                      <a:pt x="4002" y="4096"/>
                    </a:cubicBezTo>
                    <a:cubicBezTo>
                      <a:pt x="3844" y="4254"/>
                      <a:pt x="3624" y="4348"/>
                      <a:pt x="3435" y="4411"/>
                    </a:cubicBezTo>
                    <a:cubicBezTo>
                      <a:pt x="3277" y="4475"/>
                      <a:pt x="3214" y="4632"/>
                      <a:pt x="3214" y="4727"/>
                    </a:cubicBezTo>
                    <a:lnTo>
                      <a:pt x="3214" y="4853"/>
                    </a:lnTo>
                    <a:lnTo>
                      <a:pt x="2489" y="4853"/>
                    </a:lnTo>
                    <a:lnTo>
                      <a:pt x="2489" y="4727"/>
                    </a:lnTo>
                    <a:cubicBezTo>
                      <a:pt x="2489" y="4569"/>
                      <a:pt x="2426" y="4475"/>
                      <a:pt x="2269" y="4411"/>
                    </a:cubicBezTo>
                    <a:cubicBezTo>
                      <a:pt x="2048" y="4348"/>
                      <a:pt x="1859" y="4222"/>
                      <a:pt x="1702" y="4096"/>
                    </a:cubicBezTo>
                    <a:cubicBezTo>
                      <a:pt x="1622" y="4057"/>
                      <a:pt x="1530" y="4017"/>
                      <a:pt x="1449" y="4017"/>
                    </a:cubicBezTo>
                    <a:cubicBezTo>
                      <a:pt x="1402" y="4017"/>
                      <a:pt x="1358" y="4030"/>
                      <a:pt x="1324" y="4065"/>
                    </a:cubicBezTo>
                    <a:lnTo>
                      <a:pt x="1198" y="4159"/>
                    </a:lnTo>
                    <a:lnTo>
                      <a:pt x="851" y="3561"/>
                    </a:lnTo>
                    <a:lnTo>
                      <a:pt x="946" y="3466"/>
                    </a:lnTo>
                    <a:cubicBezTo>
                      <a:pt x="1072" y="3403"/>
                      <a:pt x="1166" y="3246"/>
                      <a:pt x="1103" y="3120"/>
                    </a:cubicBezTo>
                    <a:cubicBezTo>
                      <a:pt x="1072" y="2899"/>
                      <a:pt x="1072" y="2710"/>
                      <a:pt x="1103" y="2490"/>
                    </a:cubicBezTo>
                    <a:cubicBezTo>
                      <a:pt x="1166" y="2332"/>
                      <a:pt x="1072" y="2206"/>
                      <a:pt x="946" y="2143"/>
                    </a:cubicBezTo>
                    <a:lnTo>
                      <a:pt x="851" y="2049"/>
                    </a:lnTo>
                    <a:lnTo>
                      <a:pt x="1198" y="1482"/>
                    </a:lnTo>
                    <a:lnTo>
                      <a:pt x="1324" y="1545"/>
                    </a:lnTo>
                    <a:cubicBezTo>
                      <a:pt x="1366" y="1573"/>
                      <a:pt x="1421" y="1588"/>
                      <a:pt x="1481" y="1588"/>
                    </a:cubicBezTo>
                    <a:cubicBezTo>
                      <a:pt x="1553" y="1588"/>
                      <a:pt x="1632" y="1565"/>
                      <a:pt x="1702" y="1513"/>
                    </a:cubicBezTo>
                    <a:cubicBezTo>
                      <a:pt x="1859" y="1356"/>
                      <a:pt x="2048" y="1261"/>
                      <a:pt x="2269" y="1198"/>
                    </a:cubicBezTo>
                    <a:cubicBezTo>
                      <a:pt x="2426" y="1135"/>
                      <a:pt x="2489" y="977"/>
                      <a:pt x="2489" y="883"/>
                    </a:cubicBezTo>
                    <a:lnTo>
                      <a:pt x="2489" y="757"/>
                    </a:lnTo>
                    <a:close/>
                    <a:moveTo>
                      <a:pt x="2174" y="1"/>
                    </a:moveTo>
                    <a:cubicBezTo>
                      <a:pt x="1985" y="1"/>
                      <a:pt x="1828" y="158"/>
                      <a:pt x="1828" y="379"/>
                    </a:cubicBezTo>
                    <a:lnTo>
                      <a:pt x="1828" y="599"/>
                    </a:lnTo>
                    <a:cubicBezTo>
                      <a:pt x="1702" y="631"/>
                      <a:pt x="1576" y="725"/>
                      <a:pt x="1513" y="788"/>
                    </a:cubicBezTo>
                    <a:lnTo>
                      <a:pt x="1324" y="694"/>
                    </a:lnTo>
                    <a:cubicBezTo>
                      <a:pt x="1265" y="658"/>
                      <a:pt x="1192" y="641"/>
                      <a:pt x="1122" y="641"/>
                    </a:cubicBezTo>
                    <a:cubicBezTo>
                      <a:pt x="1004" y="641"/>
                      <a:pt x="890" y="690"/>
                      <a:pt x="851" y="788"/>
                    </a:cubicBezTo>
                    <a:lnTo>
                      <a:pt x="126" y="2017"/>
                    </a:lnTo>
                    <a:cubicBezTo>
                      <a:pt x="63" y="2175"/>
                      <a:pt x="95" y="2427"/>
                      <a:pt x="253" y="2490"/>
                    </a:cubicBezTo>
                    <a:lnTo>
                      <a:pt x="442" y="2616"/>
                    </a:lnTo>
                    <a:lnTo>
                      <a:pt x="442" y="2994"/>
                    </a:lnTo>
                    <a:lnTo>
                      <a:pt x="253" y="3120"/>
                    </a:lnTo>
                    <a:cubicBezTo>
                      <a:pt x="95" y="3214"/>
                      <a:pt x="0" y="3435"/>
                      <a:pt x="126" y="3592"/>
                    </a:cubicBezTo>
                    <a:lnTo>
                      <a:pt x="851" y="4821"/>
                    </a:lnTo>
                    <a:cubicBezTo>
                      <a:pt x="894" y="4928"/>
                      <a:pt x="1024" y="4991"/>
                      <a:pt x="1152" y="4991"/>
                    </a:cubicBezTo>
                    <a:cubicBezTo>
                      <a:pt x="1213" y="4991"/>
                      <a:pt x="1273" y="4977"/>
                      <a:pt x="1324" y="4947"/>
                    </a:cubicBezTo>
                    <a:lnTo>
                      <a:pt x="1513" y="4821"/>
                    </a:lnTo>
                    <a:cubicBezTo>
                      <a:pt x="1639" y="4884"/>
                      <a:pt x="1733" y="4979"/>
                      <a:pt x="1828" y="5010"/>
                    </a:cubicBezTo>
                    <a:lnTo>
                      <a:pt x="1828" y="5262"/>
                    </a:lnTo>
                    <a:cubicBezTo>
                      <a:pt x="1828" y="5451"/>
                      <a:pt x="1985" y="5609"/>
                      <a:pt x="2174" y="5609"/>
                    </a:cubicBezTo>
                    <a:lnTo>
                      <a:pt x="3592" y="5609"/>
                    </a:lnTo>
                    <a:cubicBezTo>
                      <a:pt x="3781" y="5609"/>
                      <a:pt x="3939" y="5451"/>
                      <a:pt x="3939" y="5262"/>
                    </a:cubicBezTo>
                    <a:lnTo>
                      <a:pt x="3939" y="5010"/>
                    </a:lnTo>
                    <a:cubicBezTo>
                      <a:pt x="4065" y="4979"/>
                      <a:pt x="4191" y="4884"/>
                      <a:pt x="4254" y="4821"/>
                    </a:cubicBezTo>
                    <a:lnTo>
                      <a:pt x="4474" y="4947"/>
                    </a:lnTo>
                    <a:cubicBezTo>
                      <a:pt x="4524" y="4967"/>
                      <a:pt x="4580" y="4978"/>
                      <a:pt x="4637" y="4978"/>
                    </a:cubicBezTo>
                    <a:cubicBezTo>
                      <a:pt x="4759" y="4978"/>
                      <a:pt x="4882" y="4929"/>
                      <a:pt x="4947" y="4821"/>
                    </a:cubicBezTo>
                    <a:lnTo>
                      <a:pt x="5640" y="3592"/>
                    </a:lnTo>
                    <a:cubicBezTo>
                      <a:pt x="5734" y="3435"/>
                      <a:pt x="5671" y="3214"/>
                      <a:pt x="5514" y="3120"/>
                    </a:cubicBezTo>
                    <a:lnTo>
                      <a:pt x="5325" y="2994"/>
                    </a:lnTo>
                    <a:lnTo>
                      <a:pt x="5325" y="2616"/>
                    </a:lnTo>
                    <a:lnTo>
                      <a:pt x="5514" y="2490"/>
                    </a:lnTo>
                    <a:cubicBezTo>
                      <a:pt x="5671" y="2427"/>
                      <a:pt x="5766" y="2206"/>
                      <a:pt x="5640" y="2017"/>
                    </a:cubicBezTo>
                    <a:lnTo>
                      <a:pt x="4947" y="788"/>
                    </a:lnTo>
                    <a:cubicBezTo>
                      <a:pt x="4887" y="689"/>
                      <a:pt x="4777" y="627"/>
                      <a:pt x="4664" y="627"/>
                    </a:cubicBezTo>
                    <a:cubicBezTo>
                      <a:pt x="4598" y="627"/>
                      <a:pt x="4532" y="648"/>
                      <a:pt x="4474" y="694"/>
                    </a:cubicBezTo>
                    <a:lnTo>
                      <a:pt x="4254" y="788"/>
                    </a:lnTo>
                    <a:cubicBezTo>
                      <a:pt x="4159" y="725"/>
                      <a:pt x="4033" y="631"/>
                      <a:pt x="3939" y="599"/>
                    </a:cubicBezTo>
                    <a:lnTo>
                      <a:pt x="3939" y="379"/>
                    </a:lnTo>
                    <a:cubicBezTo>
                      <a:pt x="3939" y="158"/>
                      <a:pt x="3781" y="1"/>
                      <a:pt x="359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478;p75">
                <a:extLst>
                  <a:ext uri="{FF2B5EF4-FFF2-40B4-BE49-F238E27FC236}">
                    <a16:creationId xmlns:a16="http://schemas.microsoft.com/office/drawing/2014/main" id="{F7A17910-68C1-4314-903D-62EBBA0D656F}"/>
                  </a:ext>
                </a:extLst>
              </p:cNvPr>
              <p:cNvSpPr/>
              <p:nvPr/>
            </p:nvSpPr>
            <p:spPr>
              <a:xfrm>
                <a:off x="-48150350" y="2422325"/>
                <a:ext cx="52775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2112" extrusionOk="0">
                    <a:moveTo>
                      <a:pt x="1040" y="662"/>
                    </a:moveTo>
                    <a:cubicBezTo>
                      <a:pt x="1260" y="662"/>
                      <a:pt x="1418" y="820"/>
                      <a:pt x="1418" y="1009"/>
                    </a:cubicBezTo>
                    <a:cubicBezTo>
                      <a:pt x="1418" y="1198"/>
                      <a:pt x="1260" y="1355"/>
                      <a:pt x="1040" y="1355"/>
                    </a:cubicBezTo>
                    <a:cubicBezTo>
                      <a:pt x="851" y="1355"/>
                      <a:pt x="693" y="1198"/>
                      <a:pt x="693" y="1009"/>
                    </a:cubicBezTo>
                    <a:cubicBezTo>
                      <a:pt x="693" y="820"/>
                      <a:pt x="851" y="662"/>
                      <a:pt x="1040" y="662"/>
                    </a:cubicBezTo>
                    <a:close/>
                    <a:moveTo>
                      <a:pt x="1040" y="1"/>
                    </a:moveTo>
                    <a:cubicBezTo>
                      <a:pt x="473" y="1"/>
                      <a:pt x="0" y="473"/>
                      <a:pt x="0" y="1040"/>
                    </a:cubicBezTo>
                    <a:cubicBezTo>
                      <a:pt x="0" y="1639"/>
                      <a:pt x="473" y="2111"/>
                      <a:pt x="1040" y="2111"/>
                    </a:cubicBezTo>
                    <a:cubicBezTo>
                      <a:pt x="1639" y="2111"/>
                      <a:pt x="2111" y="1639"/>
                      <a:pt x="2111" y="1040"/>
                    </a:cubicBezTo>
                    <a:cubicBezTo>
                      <a:pt x="2111" y="473"/>
                      <a:pt x="1639" y="1"/>
                      <a:pt x="10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61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E63D4343-3D1C-E147-BBDF-B593C6FCD4F3}"/>
              </a:ext>
            </a:extLst>
          </p:cNvPr>
          <p:cNvCxnSpPr>
            <a:cxnSpLocks/>
            <a:stCxn id="278" idx="3"/>
            <a:endCxn id="277" idx="1"/>
          </p:cNvCxnSpPr>
          <p:nvPr/>
        </p:nvCxnSpPr>
        <p:spPr>
          <a:xfrm>
            <a:off x="2977401" y="3448986"/>
            <a:ext cx="3035091" cy="0"/>
          </a:xfrm>
          <a:prstGeom prst="straightConnector1">
            <a:avLst/>
          </a:prstGeom>
          <a:ln w="19050" cap="flat">
            <a:solidFill>
              <a:srgbClr val="E1EFF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Rectangle: Rounded Corners 276">
            <a:extLst>
              <a:ext uri="{FF2B5EF4-FFF2-40B4-BE49-F238E27FC236}">
                <a16:creationId xmlns:a16="http://schemas.microsoft.com/office/drawing/2014/main" id="{92704CB0-8C3F-A85A-341C-F9DEA79118DB}"/>
              </a:ext>
            </a:extLst>
          </p:cNvPr>
          <p:cNvSpPr/>
          <p:nvPr/>
        </p:nvSpPr>
        <p:spPr>
          <a:xfrm>
            <a:off x="6012492" y="3198904"/>
            <a:ext cx="1233080" cy="500164"/>
          </a:xfrm>
          <a:prstGeom prst="roundRect">
            <a:avLst/>
          </a:prstGeom>
          <a:noFill/>
          <a:ln>
            <a:solidFill>
              <a:srgbClr val="0F4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Kantumruy Pro Medium" pitchFamily="2" charset="0"/>
                <a:ea typeface="Open Sans" panose="020B0606030504020204" pitchFamily="34" charset="0"/>
                <a:cs typeface="Kantumruy Pro Medium" pitchFamily="2" charset="0"/>
              </a:rPr>
              <a:t> </a:t>
            </a:r>
          </a:p>
        </p:txBody>
      </p:sp>
      <p:sp>
        <p:nvSpPr>
          <p:cNvPr id="278" name="Rectangle: Rounded Corners 277">
            <a:extLst>
              <a:ext uri="{FF2B5EF4-FFF2-40B4-BE49-F238E27FC236}">
                <a16:creationId xmlns:a16="http://schemas.microsoft.com/office/drawing/2014/main" id="{39816EC8-D3CC-558A-638F-06E5CA7DDBAE}"/>
              </a:ext>
            </a:extLst>
          </p:cNvPr>
          <p:cNvSpPr/>
          <p:nvPr/>
        </p:nvSpPr>
        <p:spPr>
          <a:xfrm>
            <a:off x="1907144" y="3198904"/>
            <a:ext cx="1070257" cy="500164"/>
          </a:xfrm>
          <a:prstGeom prst="roundRect">
            <a:avLst/>
          </a:prstGeom>
          <a:noFill/>
          <a:ln>
            <a:solidFill>
              <a:srgbClr val="0F4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Kantumruy Pro Medium" pitchFamily="2" charset="0"/>
                <a:ea typeface="Open Sans" panose="020B0606030504020204" pitchFamily="34" charset="0"/>
                <a:cs typeface="Kantumruy Pro Medium" pitchFamily="2" charset="0"/>
              </a:rPr>
              <a:t> 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E08B5DF4-66A2-31FE-36B7-096797FC26E9}"/>
              </a:ext>
            </a:extLst>
          </p:cNvPr>
          <p:cNvSpPr/>
          <p:nvPr/>
        </p:nvSpPr>
        <p:spPr>
          <a:xfrm>
            <a:off x="1907144" y="3204034"/>
            <a:ext cx="589213" cy="5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D7E9F4"/>
                </a:solidFill>
                <a:latin typeface="Kantumruy Pro Medium" pitchFamily="2" charset="0"/>
                <a:ea typeface="Open Sans" panose="020B0606030504020204" pitchFamily="34" charset="0"/>
                <a:cs typeface="Kantumruy Pro Medium" pitchFamily="2" charset="0"/>
              </a:rPr>
              <a:t>Tx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19700938-D40F-062E-CDD6-F8FD19D614E6}"/>
              </a:ext>
            </a:extLst>
          </p:cNvPr>
          <p:cNvSpPr/>
          <p:nvPr/>
        </p:nvSpPr>
        <p:spPr>
          <a:xfrm>
            <a:off x="6736618" y="3199366"/>
            <a:ext cx="589213" cy="5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D7E9F4"/>
                </a:solidFill>
                <a:latin typeface="Kantumruy Pro Medium" pitchFamily="2" charset="0"/>
                <a:ea typeface="Open Sans" panose="020B0606030504020204" pitchFamily="34" charset="0"/>
                <a:cs typeface="Kantumruy Pro Medium" pitchFamily="2" charset="0"/>
              </a:rPr>
              <a:t>Rx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5B334F-39C7-7051-48C2-F4230FD0B43F}"/>
              </a:ext>
            </a:extLst>
          </p:cNvPr>
          <p:cNvGrpSpPr/>
          <p:nvPr/>
        </p:nvGrpSpPr>
        <p:grpSpPr>
          <a:xfrm>
            <a:off x="3085979" y="837193"/>
            <a:ext cx="2856710" cy="2035082"/>
            <a:chOff x="2497713" y="852840"/>
            <a:chExt cx="7514471" cy="5496165"/>
          </a:xfrm>
        </p:grpSpPr>
        <p:pic>
          <p:nvPicPr>
            <p:cNvPr id="21" name="Picture 20" descr="DVVDM_Line">
              <a:extLst>
                <a:ext uri="{FF2B5EF4-FFF2-40B4-BE49-F238E27FC236}">
                  <a16:creationId xmlns:a16="http://schemas.microsoft.com/office/drawing/2014/main" id="{E7E5FD7E-4906-9790-140E-675552E89E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2405571" flipV="1">
              <a:off x="8813602" y="4615187"/>
              <a:ext cx="657501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DVVDM_Line">
              <a:extLst>
                <a:ext uri="{FF2B5EF4-FFF2-40B4-BE49-F238E27FC236}">
                  <a16:creationId xmlns:a16="http://schemas.microsoft.com/office/drawing/2014/main" id="{5416815E-B85B-D118-B8E3-DBA44CAA7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9271476" flipV="1">
              <a:off x="8070884" y="1315280"/>
              <a:ext cx="657501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 descr="DVVDM_Line">
              <a:extLst>
                <a:ext uri="{FF2B5EF4-FFF2-40B4-BE49-F238E27FC236}">
                  <a16:creationId xmlns:a16="http://schemas.microsoft.com/office/drawing/2014/main" id="{677F5995-DD58-A8E9-45D3-87CF592A19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9271476" flipV="1">
              <a:off x="5704714" y="5914473"/>
              <a:ext cx="657501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 descr="DVVDM_Line">
              <a:extLst>
                <a:ext uri="{FF2B5EF4-FFF2-40B4-BE49-F238E27FC236}">
                  <a16:creationId xmlns:a16="http://schemas.microsoft.com/office/drawing/2014/main" id="{FA910EC6-B18D-F3EF-F62A-34BEEF12CB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V="1">
              <a:off x="3132873" y="3875947"/>
              <a:ext cx="657501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 descr="DVVDM_Line">
              <a:extLst>
                <a:ext uri="{FF2B5EF4-FFF2-40B4-BE49-F238E27FC236}">
                  <a16:creationId xmlns:a16="http://schemas.microsoft.com/office/drawing/2014/main" id="{BF3D66F4-8929-117B-D3B4-20D4362302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V="1">
              <a:off x="3872617" y="1522381"/>
              <a:ext cx="657501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799F385-DD4B-9CFA-2326-D3D20402F41F}"/>
                </a:ext>
              </a:extLst>
            </p:cNvPr>
            <p:cNvGrpSpPr/>
            <p:nvPr/>
          </p:nvGrpSpPr>
          <p:grpSpPr>
            <a:xfrm>
              <a:off x="5183817" y="1368959"/>
              <a:ext cx="2218450" cy="385732"/>
              <a:chOff x="3117448" y="3727564"/>
              <a:chExt cx="5501802" cy="777364"/>
            </a:xfrm>
          </p:grpSpPr>
          <p:pic>
            <p:nvPicPr>
              <p:cNvPr id="190" name="Picture 189" descr="DVVDM_Line">
                <a:extLst>
                  <a:ext uri="{FF2B5EF4-FFF2-40B4-BE49-F238E27FC236}">
                    <a16:creationId xmlns:a16="http://schemas.microsoft.com/office/drawing/2014/main" id="{05165F96-2E32-491C-C3D8-5C80216315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3117448" y="4101840"/>
                <a:ext cx="485291" cy="51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1" name="Picture 190">
                <a:extLst>
                  <a:ext uri="{FF2B5EF4-FFF2-40B4-BE49-F238E27FC236}">
                    <a16:creationId xmlns:a16="http://schemas.microsoft.com/office/drawing/2014/main" id="{5AB799B9-9F0E-A04F-E87D-0D2C2F0E8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2739" y="3772905"/>
                <a:ext cx="584580" cy="732023"/>
              </a:xfrm>
              <a:prstGeom prst="rect">
                <a:avLst/>
              </a:prstGeom>
            </p:spPr>
          </p:pic>
          <p:pic>
            <p:nvPicPr>
              <p:cNvPr id="192" name="Picture 191" descr="DVVDM_Line">
                <a:extLst>
                  <a:ext uri="{FF2B5EF4-FFF2-40B4-BE49-F238E27FC236}">
                    <a16:creationId xmlns:a16="http://schemas.microsoft.com/office/drawing/2014/main" id="{B78707B9-DAAB-3FB1-C40A-5EF2FB4A88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4144794" y="4104796"/>
                <a:ext cx="787668" cy="45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3" name="Picture 192">
                <a:extLst>
                  <a:ext uri="{FF2B5EF4-FFF2-40B4-BE49-F238E27FC236}">
                    <a16:creationId xmlns:a16="http://schemas.microsoft.com/office/drawing/2014/main" id="{D6D6C5F4-31B5-1997-86F2-3436FCA57A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121" y="3767161"/>
                <a:ext cx="584580" cy="732023"/>
              </a:xfrm>
              <a:prstGeom prst="rect">
                <a:avLst/>
              </a:prstGeom>
            </p:spPr>
          </p:pic>
          <p:pic>
            <p:nvPicPr>
              <p:cNvPr id="194" name="Picture 193" descr="DVVDM_Line">
                <a:extLst>
                  <a:ext uri="{FF2B5EF4-FFF2-40B4-BE49-F238E27FC236}">
                    <a16:creationId xmlns:a16="http://schemas.microsoft.com/office/drawing/2014/main" id="{125752A6-CACD-37DB-E009-B0D80C9CB3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5474516" y="4104796"/>
                <a:ext cx="787668" cy="45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" name="Picture 194">
                <a:extLst>
                  <a:ext uri="{FF2B5EF4-FFF2-40B4-BE49-F238E27FC236}">
                    <a16:creationId xmlns:a16="http://schemas.microsoft.com/office/drawing/2014/main" id="{003BEB1C-2330-C39C-3F76-D8DF0C615A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2184" y="3738784"/>
                <a:ext cx="584580" cy="732023"/>
              </a:xfrm>
              <a:prstGeom prst="rect">
                <a:avLst/>
              </a:prstGeom>
            </p:spPr>
          </p:pic>
          <p:pic>
            <p:nvPicPr>
              <p:cNvPr id="196" name="Picture 195" descr="DVVDM_Line">
                <a:extLst>
                  <a:ext uri="{FF2B5EF4-FFF2-40B4-BE49-F238E27FC236}">
                    <a16:creationId xmlns:a16="http://schemas.microsoft.com/office/drawing/2014/main" id="{3AF40683-A622-ACAF-5A91-4AF7E8763D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6804238" y="4093576"/>
                <a:ext cx="787668" cy="45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265F8175-BBEE-F706-29F3-4945F1CA43F3}"/>
                  </a:ext>
                </a:extLst>
              </p:cNvPr>
              <p:cNvGrpSpPr/>
              <p:nvPr/>
            </p:nvGrpSpPr>
            <p:grpSpPr>
              <a:xfrm rot="5937787">
                <a:off x="4383690" y="3863405"/>
                <a:ext cx="258850" cy="241390"/>
                <a:chOff x="9798194" y="3429000"/>
                <a:chExt cx="258850" cy="241390"/>
              </a:xfrm>
            </p:grpSpPr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F9A75010-17CB-A8FB-AF03-2D4CDC31C416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7CC049A5-893E-26DA-4720-53C6804F2E54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4739C5B2-04AF-D1AF-3C38-F4C616617BEB}"/>
                  </a:ext>
                </a:extLst>
              </p:cNvPr>
              <p:cNvGrpSpPr/>
              <p:nvPr/>
            </p:nvGrpSpPr>
            <p:grpSpPr>
              <a:xfrm rot="5937787">
                <a:off x="5722347" y="3860186"/>
                <a:ext cx="258850" cy="241390"/>
                <a:chOff x="9798194" y="3429000"/>
                <a:chExt cx="258850" cy="241390"/>
              </a:xfrm>
            </p:grpSpPr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77E13BAC-A116-C051-0367-7EC04E2C7E87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06FB3241-5670-EAD2-1518-6E7BFAAD1D86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E9A6E9AF-05BA-A107-9CCB-13238AC663BA}"/>
                  </a:ext>
                </a:extLst>
              </p:cNvPr>
              <p:cNvGrpSpPr/>
              <p:nvPr/>
            </p:nvGrpSpPr>
            <p:grpSpPr>
              <a:xfrm rot="5937787">
                <a:off x="7068647" y="3842214"/>
                <a:ext cx="258850" cy="241390"/>
                <a:chOff x="9798194" y="3429000"/>
                <a:chExt cx="258850" cy="241390"/>
              </a:xfrm>
            </p:grpSpPr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CF76BCD3-6FA8-A857-C4F9-849B53A2B35E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3F59FD54-E0D8-8CBD-A088-A66B6F1F4610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pic>
            <p:nvPicPr>
              <p:cNvPr id="200" name="Picture 199">
                <a:extLst>
                  <a:ext uri="{FF2B5EF4-FFF2-40B4-BE49-F238E27FC236}">
                    <a16:creationId xmlns:a16="http://schemas.microsoft.com/office/drawing/2014/main" id="{DA13E9EB-4AEA-4143-E5E1-875EC530EA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1906" y="3727564"/>
                <a:ext cx="584580" cy="732023"/>
              </a:xfrm>
              <a:prstGeom prst="rect">
                <a:avLst/>
              </a:prstGeom>
            </p:spPr>
          </p:pic>
          <p:pic>
            <p:nvPicPr>
              <p:cNvPr id="201" name="Picture 200" descr="DVVDM_Line">
                <a:extLst>
                  <a:ext uri="{FF2B5EF4-FFF2-40B4-BE49-F238E27FC236}">
                    <a16:creationId xmlns:a16="http://schemas.microsoft.com/office/drawing/2014/main" id="{4933CFDF-ED88-DEF4-4236-640316F046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8133959" y="4076151"/>
                <a:ext cx="485291" cy="51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C67825C-7126-CBBA-558F-CE4AAEB10BFB}"/>
                </a:ext>
              </a:extLst>
            </p:cNvPr>
            <p:cNvGrpSpPr/>
            <p:nvPr/>
          </p:nvGrpSpPr>
          <p:grpSpPr>
            <a:xfrm rot="7879511">
              <a:off x="6645671" y="2153249"/>
              <a:ext cx="1180758" cy="373616"/>
              <a:chOff x="7972870" y="2356711"/>
              <a:chExt cx="2218451" cy="373616"/>
            </a:xfrm>
          </p:grpSpPr>
          <p:pic>
            <p:nvPicPr>
              <p:cNvPr id="172" name="Picture 171" descr="DVVDM_Line">
                <a:extLst>
                  <a:ext uri="{FF2B5EF4-FFF2-40B4-BE49-F238E27FC236}">
                    <a16:creationId xmlns:a16="http://schemas.microsoft.com/office/drawing/2014/main" id="{B27E69F8-9E26-75AB-9B9F-FACC8A20F9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7972870" y="2538328"/>
                <a:ext cx="195680" cy="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" name="Picture 172" descr="DVVDM_Line">
                <a:extLst>
                  <a:ext uri="{FF2B5EF4-FFF2-40B4-BE49-F238E27FC236}">
                    <a16:creationId xmlns:a16="http://schemas.microsoft.com/office/drawing/2014/main" id="{13FF96B8-BC69-CEB7-2FB5-464BB0513C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8387119" y="2539795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" name="Picture 173" descr="DVVDM_Line">
                <a:extLst>
                  <a:ext uri="{FF2B5EF4-FFF2-40B4-BE49-F238E27FC236}">
                    <a16:creationId xmlns:a16="http://schemas.microsoft.com/office/drawing/2014/main" id="{729665B8-574A-AA1A-3749-BFA934438E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8923293" y="2539794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" name="Picture 174" descr="DVVDM_Line">
                <a:extLst>
                  <a:ext uri="{FF2B5EF4-FFF2-40B4-BE49-F238E27FC236}">
                    <a16:creationId xmlns:a16="http://schemas.microsoft.com/office/drawing/2014/main" id="{F204B70D-17D0-4F7D-C70E-FA6E8B2DAE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9459466" y="2534227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04D0C542-3AAD-C5C3-289A-5ED072A8A42F}"/>
                  </a:ext>
                </a:extLst>
              </p:cNvPr>
              <p:cNvGrpSpPr/>
              <p:nvPr/>
            </p:nvGrpSpPr>
            <p:grpSpPr>
              <a:xfrm rot="5937787">
                <a:off x="8471412" y="2431238"/>
                <a:ext cx="128443" cy="97334"/>
                <a:chOff x="9798194" y="3429000"/>
                <a:chExt cx="258850" cy="241390"/>
              </a:xfrm>
            </p:grpSpPr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C6F17871-F2C8-F629-AE67-09810157F483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56F94919-FF30-F731-C582-C3029706A6B6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BAF45D9A-1C66-97BA-59B7-6A1AD2471738}"/>
                  </a:ext>
                </a:extLst>
              </p:cNvPr>
              <p:cNvGrpSpPr/>
              <p:nvPr/>
            </p:nvGrpSpPr>
            <p:grpSpPr>
              <a:xfrm rot="5937787">
                <a:off x="9011187" y="2429640"/>
                <a:ext cx="128443" cy="97334"/>
                <a:chOff x="9798194" y="3429000"/>
                <a:chExt cx="258850" cy="241390"/>
              </a:xfrm>
            </p:grpSpPr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8015E679-55FD-6296-A815-0B3BD744CE0D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881DB6EE-6A4A-F625-CC77-1601C20C2C0F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C67213A0-AED0-0832-47CE-0EFFED534F1D}"/>
                  </a:ext>
                </a:extLst>
              </p:cNvPr>
              <p:cNvGrpSpPr/>
              <p:nvPr/>
            </p:nvGrpSpPr>
            <p:grpSpPr>
              <a:xfrm rot="5937787">
                <a:off x="9554046" y="2420722"/>
                <a:ext cx="128443" cy="97334"/>
                <a:chOff x="9798194" y="3429000"/>
                <a:chExt cx="258850" cy="241390"/>
              </a:xfrm>
            </p:grpSpPr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D9DBF235-349D-1E06-1698-7E8EDB4FA93B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C62987A6-1782-1B9C-AECD-3ADD5F81B66C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pic>
            <p:nvPicPr>
              <p:cNvPr id="179" name="Picture 178" descr="DVVDM_Line">
                <a:extLst>
                  <a:ext uri="{FF2B5EF4-FFF2-40B4-BE49-F238E27FC236}">
                    <a16:creationId xmlns:a16="http://schemas.microsoft.com/office/drawing/2014/main" id="{E84FDC39-6E10-A834-E390-91DA9A6F54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9995641" y="2525581"/>
                <a:ext cx="195680" cy="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0" name="Picture 179">
                <a:extLst>
                  <a:ext uri="{FF2B5EF4-FFF2-40B4-BE49-F238E27FC236}">
                    <a16:creationId xmlns:a16="http://schemas.microsoft.com/office/drawing/2014/main" id="{7BAE9CEE-371D-61D0-9617-216470C1E9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2798" y="2367093"/>
                <a:ext cx="290072" cy="363234"/>
              </a:xfrm>
              <a:prstGeom prst="rect">
                <a:avLst/>
              </a:prstGeom>
            </p:spPr>
          </p:pic>
          <p:pic>
            <p:nvPicPr>
              <p:cNvPr id="181" name="Picture 180">
                <a:extLst>
                  <a:ext uri="{FF2B5EF4-FFF2-40B4-BE49-F238E27FC236}">
                    <a16:creationId xmlns:a16="http://schemas.microsoft.com/office/drawing/2014/main" id="{714C4A67-01C9-E8CF-D269-92CC0B55C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5205" y="2367093"/>
                <a:ext cx="290072" cy="363234"/>
              </a:xfrm>
              <a:prstGeom prst="rect">
                <a:avLst/>
              </a:prstGeom>
            </p:spPr>
          </p:pic>
          <p:pic>
            <p:nvPicPr>
              <p:cNvPr id="182" name="Picture 181">
                <a:extLst>
                  <a:ext uri="{FF2B5EF4-FFF2-40B4-BE49-F238E27FC236}">
                    <a16:creationId xmlns:a16="http://schemas.microsoft.com/office/drawing/2014/main" id="{F9D87321-D26B-DE27-8107-0BE2AB5D9A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26943" y="2363952"/>
                <a:ext cx="290072" cy="363234"/>
              </a:xfrm>
              <a:prstGeom prst="rect">
                <a:avLst/>
              </a:prstGeom>
            </p:spPr>
          </p:pic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8F0A49F6-FA84-0C07-88F7-7CF867AE81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35583" y="2356711"/>
                <a:ext cx="290072" cy="363234"/>
              </a:xfrm>
              <a:prstGeom prst="rect">
                <a:avLst/>
              </a:prstGeom>
            </p:spPr>
          </p:pic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9060B7F-84FC-1761-EF25-09C464AC9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88913" y="1255753"/>
              <a:ext cx="794904" cy="695541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4C9DFDA-5DEF-1AE2-C1F5-6950822F648A}"/>
                </a:ext>
              </a:extLst>
            </p:cNvPr>
            <p:cNvGrpSpPr/>
            <p:nvPr/>
          </p:nvGrpSpPr>
          <p:grpSpPr>
            <a:xfrm rot="19551676">
              <a:off x="6862601" y="4948471"/>
              <a:ext cx="1595193" cy="339566"/>
              <a:chOff x="8708707" y="2063445"/>
              <a:chExt cx="2218451" cy="339566"/>
            </a:xfrm>
          </p:grpSpPr>
          <p:pic>
            <p:nvPicPr>
              <p:cNvPr id="154" name="Picture 153" descr="DVVDM_Line">
                <a:extLst>
                  <a:ext uri="{FF2B5EF4-FFF2-40B4-BE49-F238E27FC236}">
                    <a16:creationId xmlns:a16="http://schemas.microsoft.com/office/drawing/2014/main" id="{2B9F8FEF-867B-3F08-AE9B-97338DEF7B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8708707" y="2219929"/>
                <a:ext cx="195680" cy="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5" name="Picture 154" descr="DVVDM_Line">
                <a:extLst>
                  <a:ext uri="{FF2B5EF4-FFF2-40B4-BE49-F238E27FC236}">
                    <a16:creationId xmlns:a16="http://schemas.microsoft.com/office/drawing/2014/main" id="{519D2B43-6059-0061-2C2E-2F161F1BFA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9122956" y="2221396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6" name="Picture 155" descr="DVVDM_Line">
                <a:extLst>
                  <a:ext uri="{FF2B5EF4-FFF2-40B4-BE49-F238E27FC236}">
                    <a16:creationId xmlns:a16="http://schemas.microsoft.com/office/drawing/2014/main" id="{7EFCC9E8-8CB4-EE60-5C71-691B4A8448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9659130" y="2221395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7" name="Picture 156" descr="DVVDM_Line">
                <a:extLst>
                  <a:ext uri="{FF2B5EF4-FFF2-40B4-BE49-F238E27FC236}">
                    <a16:creationId xmlns:a16="http://schemas.microsoft.com/office/drawing/2014/main" id="{D0C8B1E6-6B09-5B52-8575-B4397F6E1D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10195303" y="2215828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F357C3FC-806A-9E3B-5826-FB7668F3D9AB}"/>
                  </a:ext>
                </a:extLst>
              </p:cNvPr>
              <p:cNvGrpSpPr/>
              <p:nvPr/>
            </p:nvGrpSpPr>
            <p:grpSpPr>
              <a:xfrm rot="5937787">
                <a:off x="9207249" y="2112839"/>
                <a:ext cx="128443" cy="97334"/>
                <a:chOff x="9798194" y="3429000"/>
                <a:chExt cx="258850" cy="241390"/>
              </a:xfrm>
            </p:grpSpPr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B989405F-4912-3BC9-F0B4-7FD234CB6078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D1A67EDC-065B-0811-825F-78B1919C1FFB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4A4078EA-11E2-BB3B-4075-7A44E65D07D9}"/>
                  </a:ext>
                </a:extLst>
              </p:cNvPr>
              <p:cNvGrpSpPr/>
              <p:nvPr/>
            </p:nvGrpSpPr>
            <p:grpSpPr>
              <a:xfrm rot="5937787">
                <a:off x="9747024" y="2111241"/>
                <a:ext cx="128443" cy="97334"/>
                <a:chOff x="9798194" y="3429000"/>
                <a:chExt cx="258850" cy="241390"/>
              </a:xfrm>
            </p:grpSpPr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50E52513-28A4-8A22-6484-FD5FCE271C95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3B157299-B462-B427-790E-D8C6E5B465DD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DA391022-3DCA-4A47-CA4B-63F846ECFCBF}"/>
                  </a:ext>
                </a:extLst>
              </p:cNvPr>
              <p:cNvGrpSpPr/>
              <p:nvPr/>
            </p:nvGrpSpPr>
            <p:grpSpPr>
              <a:xfrm rot="5937787">
                <a:off x="10289883" y="2102323"/>
                <a:ext cx="128443" cy="97334"/>
                <a:chOff x="9798194" y="3429000"/>
                <a:chExt cx="258850" cy="241390"/>
              </a:xfrm>
            </p:grpSpPr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93A503DA-5463-63C3-45FB-5B6B71B1E583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AE380420-2CD2-0925-7D5F-62EEEB625CF2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pic>
            <p:nvPicPr>
              <p:cNvPr id="161" name="Picture 160" descr="DVVDM_Line">
                <a:extLst>
                  <a:ext uri="{FF2B5EF4-FFF2-40B4-BE49-F238E27FC236}">
                    <a16:creationId xmlns:a16="http://schemas.microsoft.com/office/drawing/2014/main" id="{5BF65688-ACE2-3191-2D30-26305FD97A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10731478" y="2207182"/>
                <a:ext cx="195680" cy="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2" name="Picture 161">
                <a:extLst>
                  <a:ext uri="{FF2B5EF4-FFF2-40B4-BE49-F238E27FC236}">
                    <a16:creationId xmlns:a16="http://schemas.microsoft.com/office/drawing/2014/main" id="{F87C9F06-9ECE-0F63-E8EE-C806E8FDC3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19038" y="2074017"/>
                <a:ext cx="262729" cy="328994"/>
              </a:xfrm>
              <a:prstGeom prst="rect">
                <a:avLst/>
              </a:prstGeom>
            </p:spPr>
          </p:pic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CBE3AB5C-A449-5979-99BD-3FC3B5EBC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8349" y="2074017"/>
                <a:ext cx="262729" cy="328994"/>
              </a:xfrm>
              <a:prstGeom prst="rect">
                <a:avLst/>
              </a:prstGeom>
            </p:spPr>
          </p:pic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id="{11A7C1E0-197D-3DB2-CC8D-BB4504E24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56527" y="2074017"/>
                <a:ext cx="262729" cy="328994"/>
              </a:xfrm>
              <a:prstGeom prst="rect">
                <a:avLst/>
              </a:prstGeom>
            </p:spPr>
          </p:pic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069325B3-23F0-774F-D945-E1D94818AD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1213" y="2063445"/>
                <a:ext cx="262729" cy="328994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79BBAC8-132D-1137-B57E-10A82C9CDCCF}"/>
                </a:ext>
              </a:extLst>
            </p:cNvPr>
            <p:cNvGrpSpPr/>
            <p:nvPr/>
          </p:nvGrpSpPr>
          <p:grpSpPr>
            <a:xfrm rot="4501717">
              <a:off x="7098811" y="2801802"/>
              <a:ext cx="2320702" cy="414507"/>
              <a:chOff x="8708707" y="2733799"/>
              <a:chExt cx="2218451" cy="414507"/>
            </a:xfrm>
          </p:grpSpPr>
          <p:pic>
            <p:nvPicPr>
              <p:cNvPr id="136" name="Picture 135" descr="DVVDM_Line">
                <a:extLst>
                  <a:ext uri="{FF2B5EF4-FFF2-40B4-BE49-F238E27FC236}">
                    <a16:creationId xmlns:a16="http://schemas.microsoft.com/office/drawing/2014/main" id="{E6195C41-8DE6-C79F-CCD9-EDE3618C73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8708707" y="2925356"/>
                <a:ext cx="195680" cy="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" name="Picture 136" descr="DVVDM_Line">
                <a:extLst>
                  <a:ext uri="{FF2B5EF4-FFF2-40B4-BE49-F238E27FC236}">
                    <a16:creationId xmlns:a16="http://schemas.microsoft.com/office/drawing/2014/main" id="{FA668BB4-002C-1390-06FC-3DFFF526B9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9122956" y="2926823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8" name="Picture 137" descr="DVVDM_Line">
                <a:extLst>
                  <a:ext uri="{FF2B5EF4-FFF2-40B4-BE49-F238E27FC236}">
                    <a16:creationId xmlns:a16="http://schemas.microsoft.com/office/drawing/2014/main" id="{4C2BAF52-3EFB-CF91-2234-32A7240B04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9659130" y="2926822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9" name="Picture 138" descr="DVVDM_Line">
                <a:extLst>
                  <a:ext uri="{FF2B5EF4-FFF2-40B4-BE49-F238E27FC236}">
                    <a16:creationId xmlns:a16="http://schemas.microsoft.com/office/drawing/2014/main" id="{12DAE927-5BA0-B3BF-9069-BD0FE1B814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10195303" y="2921255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101E1D3-AE12-E1B1-C1A1-8CD53C1B9918}"/>
                  </a:ext>
                </a:extLst>
              </p:cNvPr>
              <p:cNvGrpSpPr/>
              <p:nvPr/>
            </p:nvGrpSpPr>
            <p:grpSpPr>
              <a:xfrm rot="5937787">
                <a:off x="9207249" y="2818266"/>
                <a:ext cx="128443" cy="97334"/>
                <a:chOff x="9798194" y="3429000"/>
                <a:chExt cx="258850" cy="241390"/>
              </a:xfrm>
            </p:grpSpPr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E5C8AB16-C308-ED77-95C2-DB5C8792601C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1A0D24CA-555F-F22C-892F-0A30B6AF856B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ED656910-B7E4-9BDF-EACE-DD29508854FF}"/>
                  </a:ext>
                </a:extLst>
              </p:cNvPr>
              <p:cNvGrpSpPr/>
              <p:nvPr/>
            </p:nvGrpSpPr>
            <p:grpSpPr>
              <a:xfrm rot="5937787">
                <a:off x="9747024" y="2816668"/>
                <a:ext cx="128443" cy="97334"/>
                <a:chOff x="9798194" y="3429000"/>
                <a:chExt cx="258850" cy="241390"/>
              </a:xfrm>
            </p:grpSpPr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739E83C0-3D21-09C0-E000-A0049A99147F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ABDA436F-025F-74AA-2FFA-9EEBF4DCBC6B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7B27FDF6-A2FC-1D66-B5B9-ECBD6E63661E}"/>
                  </a:ext>
                </a:extLst>
              </p:cNvPr>
              <p:cNvGrpSpPr/>
              <p:nvPr/>
            </p:nvGrpSpPr>
            <p:grpSpPr>
              <a:xfrm rot="5937787">
                <a:off x="10289883" y="2807750"/>
                <a:ext cx="128443" cy="97334"/>
                <a:chOff x="9798194" y="3429000"/>
                <a:chExt cx="258850" cy="241390"/>
              </a:xfrm>
            </p:grpSpPr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CDFCA79F-6921-02AE-A2AE-8C28F1BC7FD4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7BD88ED2-5E53-2DF6-2058-9DBEBEA71CCF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pic>
            <p:nvPicPr>
              <p:cNvPr id="143" name="Picture 142" descr="DVVDM_Line">
                <a:extLst>
                  <a:ext uri="{FF2B5EF4-FFF2-40B4-BE49-F238E27FC236}">
                    <a16:creationId xmlns:a16="http://schemas.microsoft.com/office/drawing/2014/main" id="{EB938ECD-7E2D-665E-990B-500E98C156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10731478" y="2912609"/>
                <a:ext cx="195680" cy="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id="{EE74D9D6-27C0-3E91-5307-B5A955BF5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85328" y="2743325"/>
                <a:ext cx="317606" cy="397596"/>
              </a:xfrm>
              <a:prstGeom prst="rect">
                <a:avLst/>
              </a:prstGeom>
            </p:spPr>
          </p:pic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316F33EA-E248-7AE6-F375-EABEB64CBE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17575" y="2750710"/>
                <a:ext cx="317606" cy="397596"/>
              </a:xfrm>
              <a:prstGeom prst="rect">
                <a:avLst/>
              </a:prstGeom>
            </p:spPr>
          </p:pic>
          <p:pic>
            <p:nvPicPr>
              <p:cNvPr id="146" name="Picture 145">
                <a:extLst>
                  <a:ext uri="{FF2B5EF4-FFF2-40B4-BE49-F238E27FC236}">
                    <a16:creationId xmlns:a16="http://schemas.microsoft.com/office/drawing/2014/main" id="{11231A62-9294-3338-2C7F-0689DE5E3A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00684" y="2733799"/>
                <a:ext cx="317606" cy="397596"/>
              </a:xfrm>
              <a:prstGeom prst="rect">
                <a:avLst/>
              </a:prstGeom>
            </p:spPr>
          </p:pic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CFF78A52-6324-E380-5B59-BBAB4D7CE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53774" y="2740152"/>
                <a:ext cx="317606" cy="397596"/>
              </a:xfrm>
              <a:prstGeom prst="rect">
                <a:avLst/>
              </a:prstGeom>
            </p:spPr>
          </p:pic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A244C5B-629F-4F5D-B683-881E16B46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92020" y="4089894"/>
              <a:ext cx="794904" cy="69554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316FC47-B887-3E13-4D42-A21CB490A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14036" y="1194159"/>
              <a:ext cx="794904" cy="69554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4595C2D-A648-8E26-31EE-19AFD0647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56917" y="2706803"/>
              <a:ext cx="794904" cy="69554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B3CAE19-C598-A50B-47D8-20A9A10A7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42047" y="3501791"/>
              <a:ext cx="794904" cy="69554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BD279AC-3A43-8B5A-6911-BEDC2B26B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04510" y="5243191"/>
              <a:ext cx="794904" cy="695541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58C2CD0-0440-AE88-08E1-1BC75ABE25FF}"/>
                </a:ext>
              </a:extLst>
            </p:cNvPr>
            <p:cNvGrpSpPr/>
            <p:nvPr/>
          </p:nvGrpSpPr>
          <p:grpSpPr>
            <a:xfrm rot="2256177">
              <a:off x="6709128" y="3610540"/>
              <a:ext cx="1729966" cy="385732"/>
              <a:chOff x="3117448" y="3727564"/>
              <a:chExt cx="5501802" cy="777364"/>
            </a:xfrm>
          </p:grpSpPr>
          <p:pic>
            <p:nvPicPr>
              <p:cNvPr id="118" name="Picture 117" descr="DVVDM_Line">
                <a:extLst>
                  <a:ext uri="{FF2B5EF4-FFF2-40B4-BE49-F238E27FC236}">
                    <a16:creationId xmlns:a16="http://schemas.microsoft.com/office/drawing/2014/main" id="{483C2BAE-D473-0CD8-F560-AB087B6883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3117448" y="4101840"/>
                <a:ext cx="485291" cy="51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6993B97C-2259-1ADD-40BC-659578AA0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2739" y="3772905"/>
                <a:ext cx="584580" cy="732023"/>
              </a:xfrm>
              <a:prstGeom prst="rect">
                <a:avLst/>
              </a:prstGeom>
            </p:spPr>
          </p:pic>
          <p:pic>
            <p:nvPicPr>
              <p:cNvPr id="120" name="Picture 119" descr="DVVDM_Line">
                <a:extLst>
                  <a:ext uri="{FF2B5EF4-FFF2-40B4-BE49-F238E27FC236}">
                    <a16:creationId xmlns:a16="http://schemas.microsoft.com/office/drawing/2014/main" id="{39C23689-809E-627A-0F5C-E7CAAE0F44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4144794" y="4104796"/>
                <a:ext cx="787668" cy="45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87C377AF-DEEC-DACC-BFF4-F1E418AD3B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121" y="3767161"/>
                <a:ext cx="584580" cy="732023"/>
              </a:xfrm>
              <a:prstGeom prst="rect">
                <a:avLst/>
              </a:prstGeom>
            </p:spPr>
          </p:pic>
          <p:pic>
            <p:nvPicPr>
              <p:cNvPr id="122" name="Picture 121" descr="DVVDM_Line">
                <a:extLst>
                  <a:ext uri="{FF2B5EF4-FFF2-40B4-BE49-F238E27FC236}">
                    <a16:creationId xmlns:a16="http://schemas.microsoft.com/office/drawing/2014/main" id="{728851B2-FF9D-725E-96B2-1B8256BD48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5474516" y="4104796"/>
                <a:ext cx="787668" cy="45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FD730115-62BD-7AD0-538A-A4DB4FCF90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2184" y="3738784"/>
                <a:ext cx="584580" cy="732023"/>
              </a:xfrm>
              <a:prstGeom prst="rect">
                <a:avLst/>
              </a:prstGeom>
            </p:spPr>
          </p:pic>
          <p:pic>
            <p:nvPicPr>
              <p:cNvPr id="124" name="Picture 123" descr="DVVDM_Line">
                <a:extLst>
                  <a:ext uri="{FF2B5EF4-FFF2-40B4-BE49-F238E27FC236}">
                    <a16:creationId xmlns:a16="http://schemas.microsoft.com/office/drawing/2014/main" id="{30EAE2DA-7424-F2DF-80B7-FEF33E0661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6804238" y="4093576"/>
                <a:ext cx="787668" cy="45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7F3019E2-F097-11F0-FF7F-2D1DFF3CDBDB}"/>
                  </a:ext>
                </a:extLst>
              </p:cNvPr>
              <p:cNvGrpSpPr/>
              <p:nvPr/>
            </p:nvGrpSpPr>
            <p:grpSpPr>
              <a:xfrm rot="5937787">
                <a:off x="4383690" y="3863405"/>
                <a:ext cx="258850" cy="241390"/>
                <a:chOff x="9798194" y="3429000"/>
                <a:chExt cx="258850" cy="241390"/>
              </a:xfrm>
            </p:grpSpPr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52618C89-72DA-CD22-DA39-1614D6CA1752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FAF36174-9ADA-4B18-4F07-3737AA50C628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BF3A3F7B-52FD-CFC8-B0D0-B7027B7B7A87}"/>
                  </a:ext>
                </a:extLst>
              </p:cNvPr>
              <p:cNvGrpSpPr/>
              <p:nvPr/>
            </p:nvGrpSpPr>
            <p:grpSpPr>
              <a:xfrm rot="5937787">
                <a:off x="5722347" y="3860186"/>
                <a:ext cx="258850" cy="241390"/>
                <a:chOff x="9798194" y="3429000"/>
                <a:chExt cx="258850" cy="241390"/>
              </a:xfrm>
            </p:grpSpPr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8BB2B7DD-8137-6837-D804-2BD267C69E73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3F4D517C-6F04-353E-6152-A4781D218DF6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312C561B-D876-5B27-7342-A48543385748}"/>
                  </a:ext>
                </a:extLst>
              </p:cNvPr>
              <p:cNvGrpSpPr/>
              <p:nvPr/>
            </p:nvGrpSpPr>
            <p:grpSpPr>
              <a:xfrm rot="5937787">
                <a:off x="7068647" y="3842214"/>
                <a:ext cx="258850" cy="241390"/>
                <a:chOff x="9798194" y="3429000"/>
                <a:chExt cx="258850" cy="241390"/>
              </a:xfrm>
            </p:grpSpPr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69CFAAC6-28F0-B48C-FBF3-0FF74F52E335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1BC9ABA7-4283-10F8-034B-3A223A952152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01957DF4-C6E1-3EA6-B0DA-FF04EBC09B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1906" y="3727564"/>
                <a:ext cx="584580" cy="732023"/>
              </a:xfrm>
              <a:prstGeom prst="rect">
                <a:avLst/>
              </a:prstGeom>
            </p:spPr>
          </p:pic>
          <p:pic>
            <p:nvPicPr>
              <p:cNvPr id="129" name="Picture 128" descr="DVVDM_Line">
                <a:extLst>
                  <a:ext uri="{FF2B5EF4-FFF2-40B4-BE49-F238E27FC236}">
                    <a16:creationId xmlns:a16="http://schemas.microsoft.com/office/drawing/2014/main" id="{BBCE4A12-1B0A-D022-58AF-C312434AE5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8133959" y="4076151"/>
                <a:ext cx="485291" cy="51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00B76D6-E861-F0FB-6F04-F53665CDED40}"/>
                </a:ext>
              </a:extLst>
            </p:cNvPr>
            <p:cNvGrpSpPr/>
            <p:nvPr/>
          </p:nvGrpSpPr>
          <p:grpSpPr>
            <a:xfrm rot="2307006">
              <a:off x="4902049" y="2165397"/>
              <a:ext cx="1433628" cy="414507"/>
              <a:chOff x="8708707" y="2733799"/>
              <a:chExt cx="2218451" cy="414507"/>
            </a:xfrm>
          </p:grpSpPr>
          <p:pic>
            <p:nvPicPr>
              <p:cNvPr id="100" name="Picture 99" descr="DVVDM_Line">
                <a:extLst>
                  <a:ext uri="{FF2B5EF4-FFF2-40B4-BE49-F238E27FC236}">
                    <a16:creationId xmlns:a16="http://schemas.microsoft.com/office/drawing/2014/main" id="{B4C915BC-810B-14D0-06B3-A22D470C50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8708707" y="2925356"/>
                <a:ext cx="195680" cy="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" name="Picture 100" descr="DVVDM_Line">
                <a:extLst>
                  <a:ext uri="{FF2B5EF4-FFF2-40B4-BE49-F238E27FC236}">
                    <a16:creationId xmlns:a16="http://schemas.microsoft.com/office/drawing/2014/main" id="{783B469A-733F-9303-5FB4-E26146741F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9122956" y="2926823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" name="Picture 101" descr="DVVDM_Line">
                <a:extLst>
                  <a:ext uri="{FF2B5EF4-FFF2-40B4-BE49-F238E27FC236}">
                    <a16:creationId xmlns:a16="http://schemas.microsoft.com/office/drawing/2014/main" id="{6C02B888-9D5B-C8F8-C73E-27EB06BBB1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9659130" y="2926822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" name="Picture 102" descr="DVVDM_Line">
                <a:extLst>
                  <a:ext uri="{FF2B5EF4-FFF2-40B4-BE49-F238E27FC236}">
                    <a16:creationId xmlns:a16="http://schemas.microsoft.com/office/drawing/2014/main" id="{27C02FB2-F866-8A31-A7F4-1F34A0BBFE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10195303" y="2921255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C3B79BE8-F530-F922-4842-878EA14BEBB4}"/>
                  </a:ext>
                </a:extLst>
              </p:cNvPr>
              <p:cNvGrpSpPr/>
              <p:nvPr/>
            </p:nvGrpSpPr>
            <p:grpSpPr>
              <a:xfrm rot="5937787">
                <a:off x="9207249" y="2818266"/>
                <a:ext cx="128443" cy="97334"/>
                <a:chOff x="9798194" y="3429000"/>
                <a:chExt cx="258850" cy="241390"/>
              </a:xfrm>
            </p:grpSpPr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2A94A00D-75C3-E656-C455-0B466805BE71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E7C51A0F-251D-5A05-1FBF-C90183C13381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F6BC9549-CBBB-130C-D4A0-F813F539830F}"/>
                  </a:ext>
                </a:extLst>
              </p:cNvPr>
              <p:cNvGrpSpPr/>
              <p:nvPr/>
            </p:nvGrpSpPr>
            <p:grpSpPr>
              <a:xfrm rot="5937787">
                <a:off x="9747024" y="2816668"/>
                <a:ext cx="128443" cy="97334"/>
                <a:chOff x="9798194" y="3429000"/>
                <a:chExt cx="258850" cy="241390"/>
              </a:xfrm>
            </p:grpSpPr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C62788C4-3F54-F6B4-33AA-94C34B1C4C57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8EAD9545-F88C-CCB9-8E84-6EA67F3363CC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4BC022D5-0FBC-9D90-7DCF-87CC133781B5}"/>
                  </a:ext>
                </a:extLst>
              </p:cNvPr>
              <p:cNvGrpSpPr/>
              <p:nvPr/>
            </p:nvGrpSpPr>
            <p:grpSpPr>
              <a:xfrm rot="5937787">
                <a:off x="10289883" y="2807750"/>
                <a:ext cx="128443" cy="97334"/>
                <a:chOff x="9798194" y="3429000"/>
                <a:chExt cx="258850" cy="241390"/>
              </a:xfrm>
            </p:grpSpPr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844E6E09-9F96-4A13-E526-A8F94F8084F8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CDB17C95-9EB6-1754-C283-3382E1FEFFF7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pic>
            <p:nvPicPr>
              <p:cNvPr id="107" name="Picture 106" descr="DVVDM_Line">
                <a:extLst>
                  <a:ext uri="{FF2B5EF4-FFF2-40B4-BE49-F238E27FC236}">
                    <a16:creationId xmlns:a16="http://schemas.microsoft.com/office/drawing/2014/main" id="{4153BFB4-2B4F-AED7-D7F2-73EFF6ACE9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10731478" y="2912609"/>
                <a:ext cx="195680" cy="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2C740DB6-4580-8CC5-BE02-2E3F3E4DED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85328" y="2743325"/>
                <a:ext cx="317606" cy="397596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43FA09C2-1701-BC1C-D65F-20E08BDFE4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17575" y="2750710"/>
                <a:ext cx="317606" cy="397596"/>
              </a:xfrm>
              <a:prstGeom prst="rect">
                <a:avLst/>
              </a:prstGeom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F7FDA737-E725-EE73-A590-1F06D2BA8F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00684" y="2733799"/>
                <a:ext cx="317606" cy="397596"/>
              </a:xfrm>
              <a:prstGeom prst="rect">
                <a:avLst/>
              </a:prstGeom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03950A49-0369-771E-3289-44FBD959A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53774" y="2740152"/>
                <a:ext cx="317606" cy="397596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7D4BC15-BD84-5028-38C6-471FDD114D8A}"/>
                </a:ext>
              </a:extLst>
            </p:cNvPr>
            <p:cNvGrpSpPr/>
            <p:nvPr/>
          </p:nvGrpSpPr>
          <p:grpSpPr>
            <a:xfrm rot="20741024">
              <a:off x="4378026" y="3349813"/>
              <a:ext cx="1832960" cy="339566"/>
              <a:chOff x="8708707" y="2063445"/>
              <a:chExt cx="2218451" cy="339566"/>
            </a:xfrm>
          </p:grpSpPr>
          <p:pic>
            <p:nvPicPr>
              <p:cNvPr id="82" name="Picture 81" descr="DVVDM_Line">
                <a:extLst>
                  <a:ext uri="{FF2B5EF4-FFF2-40B4-BE49-F238E27FC236}">
                    <a16:creationId xmlns:a16="http://schemas.microsoft.com/office/drawing/2014/main" id="{9B16650D-09A5-DC6C-E1B2-158B0C36F0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8708707" y="2219929"/>
                <a:ext cx="195680" cy="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" name="Picture 82" descr="DVVDM_Line">
                <a:extLst>
                  <a:ext uri="{FF2B5EF4-FFF2-40B4-BE49-F238E27FC236}">
                    <a16:creationId xmlns:a16="http://schemas.microsoft.com/office/drawing/2014/main" id="{47D2F545-A7BC-EDF3-E660-3059958CC2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9122956" y="2221396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Picture 83" descr="DVVDM_Line">
                <a:extLst>
                  <a:ext uri="{FF2B5EF4-FFF2-40B4-BE49-F238E27FC236}">
                    <a16:creationId xmlns:a16="http://schemas.microsoft.com/office/drawing/2014/main" id="{813675A0-CD3C-0614-A020-F6C0483092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9659130" y="2221395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Picture 84" descr="DVVDM_Line">
                <a:extLst>
                  <a:ext uri="{FF2B5EF4-FFF2-40B4-BE49-F238E27FC236}">
                    <a16:creationId xmlns:a16="http://schemas.microsoft.com/office/drawing/2014/main" id="{12979F36-0905-6DFE-4B78-9F080ACE83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10195303" y="2215828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F2631E39-53D9-3A37-4D32-5FDDDB09E8EB}"/>
                  </a:ext>
                </a:extLst>
              </p:cNvPr>
              <p:cNvGrpSpPr/>
              <p:nvPr/>
            </p:nvGrpSpPr>
            <p:grpSpPr>
              <a:xfrm rot="5937787">
                <a:off x="9207249" y="2112839"/>
                <a:ext cx="128443" cy="97334"/>
                <a:chOff x="9798194" y="3429000"/>
                <a:chExt cx="258850" cy="241390"/>
              </a:xfrm>
            </p:grpSpPr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0EC3207D-D499-A88E-BD64-6DAD3DAC517E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969201C4-86AD-2900-E839-0622904F61B1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0B2B9E66-B935-7BEE-8BB8-BF5452617F4E}"/>
                  </a:ext>
                </a:extLst>
              </p:cNvPr>
              <p:cNvGrpSpPr/>
              <p:nvPr/>
            </p:nvGrpSpPr>
            <p:grpSpPr>
              <a:xfrm rot="5937787">
                <a:off x="9747024" y="2111241"/>
                <a:ext cx="128443" cy="97334"/>
                <a:chOff x="9798194" y="3429000"/>
                <a:chExt cx="258850" cy="241390"/>
              </a:xfrm>
            </p:grpSpPr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5443903A-6DF5-642B-53FD-686782D1789C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DE1EF0B0-437E-3CEF-2741-B23116183FA9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9838F9F9-712B-A93B-7BD0-275F6E298D10}"/>
                  </a:ext>
                </a:extLst>
              </p:cNvPr>
              <p:cNvGrpSpPr/>
              <p:nvPr/>
            </p:nvGrpSpPr>
            <p:grpSpPr>
              <a:xfrm rot="5937787">
                <a:off x="10289883" y="2102323"/>
                <a:ext cx="128443" cy="97334"/>
                <a:chOff x="9798194" y="3429000"/>
                <a:chExt cx="258850" cy="241390"/>
              </a:xfrm>
            </p:grpSpPr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A7EAEE55-4A61-2D46-960D-CE74AC264416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619BDC85-48CB-0AA6-FD09-415B8B41D423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pic>
            <p:nvPicPr>
              <p:cNvPr id="89" name="Picture 88" descr="DVVDM_Line">
                <a:extLst>
                  <a:ext uri="{FF2B5EF4-FFF2-40B4-BE49-F238E27FC236}">
                    <a16:creationId xmlns:a16="http://schemas.microsoft.com/office/drawing/2014/main" id="{8AE0C9FA-4241-BFF3-AE28-8D8B1A02EA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10731478" y="2207182"/>
                <a:ext cx="195680" cy="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44D4C19-A9F3-C599-621B-FFA68FC3BF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19038" y="2074017"/>
                <a:ext cx="262729" cy="328994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E1C0D23A-1106-8B29-D214-1430B4728C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8349" y="2074017"/>
                <a:ext cx="262729" cy="328994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1D7F0F4B-DE40-5B56-075E-20D828F390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56527" y="2074017"/>
                <a:ext cx="262729" cy="328994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586ADC4D-D2DF-871A-003F-793FACE4D9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1213" y="2063445"/>
                <a:ext cx="262729" cy="328994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515809-0224-85FC-0D27-34AEEE004B4C}"/>
                </a:ext>
              </a:extLst>
            </p:cNvPr>
            <p:cNvGrpSpPr/>
            <p:nvPr/>
          </p:nvGrpSpPr>
          <p:grpSpPr>
            <a:xfrm rot="6589603">
              <a:off x="3528521" y="2520706"/>
              <a:ext cx="1618305" cy="373616"/>
              <a:chOff x="7972870" y="2356711"/>
              <a:chExt cx="2218451" cy="373616"/>
            </a:xfrm>
          </p:grpSpPr>
          <p:pic>
            <p:nvPicPr>
              <p:cNvPr id="64" name="Picture 63" descr="DVVDM_Line">
                <a:extLst>
                  <a:ext uri="{FF2B5EF4-FFF2-40B4-BE49-F238E27FC236}">
                    <a16:creationId xmlns:a16="http://schemas.microsoft.com/office/drawing/2014/main" id="{AF5BAAEC-363B-4A28-26B7-0A69A97CBD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7972870" y="2538328"/>
                <a:ext cx="195680" cy="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64" descr="DVVDM_Line">
                <a:extLst>
                  <a:ext uri="{FF2B5EF4-FFF2-40B4-BE49-F238E27FC236}">
                    <a16:creationId xmlns:a16="http://schemas.microsoft.com/office/drawing/2014/main" id="{42760DF4-F26A-D157-1A5A-0FDB845DD5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8387119" y="2539795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Picture 65" descr="DVVDM_Line">
                <a:extLst>
                  <a:ext uri="{FF2B5EF4-FFF2-40B4-BE49-F238E27FC236}">
                    <a16:creationId xmlns:a16="http://schemas.microsoft.com/office/drawing/2014/main" id="{1CC4DDAA-3EF2-82CA-3643-7816E440C8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8923293" y="2539794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Picture 66" descr="DVVDM_Line">
                <a:extLst>
                  <a:ext uri="{FF2B5EF4-FFF2-40B4-BE49-F238E27FC236}">
                    <a16:creationId xmlns:a16="http://schemas.microsoft.com/office/drawing/2014/main" id="{B975303B-3FD1-B77A-249C-C0F8AF44CA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9459466" y="2534227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C6549574-ACCA-5921-81AE-41C894847B0D}"/>
                  </a:ext>
                </a:extLst>
              </p:cNvPr>
              <p:cNvGrpSpPr/>
              <p:nvPr/>
            </p:nvGrpSpPr>
            <p:grpSpPr>
              <a:xfrm rot="5937787">
                <a:off x="8471412" y="2431238"/>
                <a:ext cx="128443" cy="97334"/>
                <a:chOff x="9798194" y="3429000"/>
                <a:chExt cx="258850" cy="241390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25A2583E-5E48-67E8-9775-F70632E30274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7BC0C117-2B70-1A83-5F74-49382F443468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E165257-174B-EBE2-E63D-89E55BF98F61}"/>
                  </a:ext>
                </a:extLst>
              </p:cNvPr>
              <p:cNvGrpSpPr/>
              <p:nvPr/>
            </p:nvGrpSpPr>
            <p:grpSpPr>
              <a:xfrm rot="5937787">
                <a:off x="9011187" y="2429640"/>
                <a:ext cx="128443" cy="97334"/>
                <a:chOff x="9798194" y="3429000"/>
                <a:chExt cx="258850" cy="241390"/>
              </a:xfrm>
            </p:grpSpPr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3E0B93E9-EAF9-E0F8-D28C-5C7132F1F9EB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E3D18D60-D0B3-275D-4A19-2F1857EEB50F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91A4659D-B0E9-8760-45C4-9131192DDF48}"/>
                  </a:ext>
                </a:extLst>
              </p:cNvPr>
              <p:cNvGrpSpPr/>
              <p:nvPr/>
            </p:nvGrpSpPr>
            <p:grpSpPr>
              <a:xfrm rot="5937787">
                <a:off x="9554046" y="2420722"/>
                <a:ext cx="128443" cy="97334"/>
                <a:chOff x="9798194" y="3429000"/>
                <a:chExt cx="258850" cy="241390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F9FAEEF5-C2BD-7A28-980F-89F5C26244C0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E06AE5B9-0BF3-3A34-B10D-D0EB13268413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pic>
            <p:nvPicPr>
              <p:cNvPr id="71" name="Picture 70" descr="DVVDM_Line">
                <a:extLst>
                  <a:ext uri="{FF2B5EF4-FFF2-40B4-BE49-F238E27FC236}">
                    <a16:creationId xmlns:a16="http://schemas.microsoft.com/office/drawing/2014/main" id="{2ED7D279-A1E2-AF10-5094-A6F96253E5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9995641" y="2525581"/>
                <a:ext cx="195680" cy="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9A642B2E-2B8E-D8C2-673C-D563AC738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2798" y="2367093"/>
                <a:ext cx="290072" cy="363234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48229084-B44E-620D-E873-D14568DEA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5205" y="2367093"/>
                <a:ext cx="290072" cy="363234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E955D98-E8E8-2616-7714-518E0B1C05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26943" y="2363952"/>
                <a:ext cx="290072" cy="363234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6AECB0B-B0A9-309E-9BDA-F4B010FE22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35583" y="2356711"/>
                <a:ext cx="290072" cy="363234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1590CFB-9208-5DD6-E046-7723EA32C1F1}"/>
                </a:ext>
              </a:extLst>
            </p:cNvPr>
            <p:cNvGrpSpPr/>
            <p:nvPr/>
          </p:nvGrpSpPr>
          <p:grpSpPr>
            <a:xfrm rot="1863046">
              <a:off x="4125989" y="4553720"/>
              <a:ext cx="2317340" cy="414507"/>
              <a:chOff x="8708707" y="2733799"/>
              <a:chExt cx="2218451" cy="414507"/>
            </a:xfrm>
          </p:grpSpPr>
          <p:pic>
            <p:nvPicPr>
              <p:cNvPr id="46" name="Picture 45" descr="DVVDM_Line">
                <a:extLst>
                  <a:ext uri="{FF2B5EF4-FFF2-40B4-BE49-F238E27FC236}">
                    <a16:creationId xmlns:a16="http://schemas.microsoft.com/office/drawing/2014/main" id="{8449F352-EEF6-16AD-CB7E-12A02C5F64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8708707" y="2925356"/>
                <a:ext cx="195680" cy="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46" descr="DVVDM_Line">
                <a:extLst>
                  <a:ext uri="{FF2B5EF4-FFF2-40B4-BE49-F238E27FC236}">
                    <a16:creationId xmlns:a16="http://schemas.microsoft.com/office/drawing/2014/main" id="{C4C83866-3F04-5BD4-2445-AEB0A545DE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9122956" y="2926823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47" descr="DVVDM_Line">
                <a:extLst>
                  <a:ext uri="{FF2B5EF4-FFF2-40B4-BE49-F238E27FC236}">
                    <a16:creationId xmlns:a16="http://schemas.microsoft.com/office/drawing/2014/main" id="{07EF4C74-DFD3-B4D4-DFA2-8E2616C35E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9659130" y="2926822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48" descr="DVVDM_Line">
                <a:extLst>
                  <a:ext uri="{FF2B5EF4-FFF2-40B4-BE49-F238E27FC236}">
                    <a16:creationId xmlns:a16="http://schemas.microsoft.com/office/drawing/2014/main" id="{506F03E4-954D-823F-2C74-52D152F853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10195303" y="2921255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BBD5F4D5-BA4D-FB26-7B8A-A92395900713}"/>
                  </a:ext>
                </a:extLst>
              </p:cNvPr>
              <p:cNvGrpSpPr/>
              <p:nvPr/>
            </p:nvGrpSpPr>
            <p:grpSpPr>
              <a:xfrm rot="5937787">
                <a:off x="9207249" y="2818266"/>
                <a:ext cx="128443" cy="97334"/>
                <a:chOff x="9798194" y="3429000"/>
                <a:chExt cx="258850" cy="241390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758678CF-4EB7-2845-C84E-1090F85AEB04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F5641A6-4C3C-923A-6F1E-BEC0DF9925A7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D5FB0A79-407D-20B0-BBAB-113140D4C6F5}"/>
                  </a:ext>
                </a:extLst>
              </p:cNvPr>
              <p:cNvGrpSpPr/>
              <p:nvPr/>
            </p:nvGrpSpPr>
            <p:grpSpPr>
              <a:xfrm rot="5937787">
                <a:off x="9747024" y="2816668"/>
                <a:ext cx="128443" cy="97334"/>
                <a:chOff x="9798194" y="3429000"/>
                <a:chExt cx="258850" cy="241390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E26C4C86-03A7-FA40-F3FB-BF101E538796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2CAE9740-33B8-D210-B757-BEAA9FE709CF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70026BB-EAA8-7353-B8B0-EAE80806AE35}"/>
                  </a:ext>
                </a:extLst>
              </p:cNvPr>
              <p:cNvGrpSpPr/>
              <p:nvPr/>
            </p:nvGrpSpPr>
            <p:grpSpPr>
              <a:xfrm rot="5937787">
                <a:off x="10289883" y="2807750"/>
                <a:ext cx="128443" cy="97334"/>
                <a:chOff x="9798194" y="3429000"/>
                <a:chExt cx="258850" cy="241390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3C375425-95CC-E23B-DE0D-3EEDA5D69231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BD1951E2-3010-B114-FCE7-3B682FE47B28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pic>
            <p:nvPicPr>
              <p:cNvPr id="53" name="Picture 52" descr="DVVDM_Line">
                <a:extLst>
                  <a:ext uri="{FF2B5EF4-FFF2-40B4-BE49-F238E27FC236}">
                    <a16:creationId xmlns:a16="http://schemas.microsoft.com/office/drawing/2014/main" id="{293DC061-A5DD-6CF9-B4ED-8B639DC11C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 flipV="1">
                <a:off x="10731478" y="2912609"/>
                <a:ext cx="195680" cy="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F50E845-CF6C-2478-040D-F7C40B50CD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85328" y="2743325"/>
                <a:ext cx="317606" cy="397596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1F19D9E6-4377-751C-B385-796BCA2014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17575" y="2750710"/>
                <a:ext cx="317606" cy="397596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4F51AF28-1BA7-3A20-9402-389C11C4D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00684" y="2733799"/>
                <a:ext cx="317606" cy="397596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46365C1B-04E7-5100-0909-9482070FBB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53774" y="2740152"/>
                <a:ext cx="317606" cy="397596"/>
              </a:xfrm>
              <a:prstGeom prst="rect">
                <a:avLst/>
              </a:prstGeom>
            </p:spPr>
          </p:pic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D547C8F-E9FE-6802-A435-C9CE70A40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37457" y="1212457"/>
              <a:ext cx="774808" cy="61984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AE82467-73AE-669F-E7D8-2C0DA4507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97713" y="3566023"/>
              <a:ext cx="774808" cy="61984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51BDFF2-94BD-8DD4-0379-AD10664CE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58983" y="5729158"/>
              <a:ext cx="774808" cy="61984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9534543-435C-2512-19C1-7F31AC76B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237376" y="4438740"/>
              <a:ext cx="774808" cy="61984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3A30610-8B6A-DDA7-686D-82D272255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57942" y="852840"/>
              <a:ext cx="774808" cy="619847"/>
            </a:xfrm>
            <a:prstGeom prst="rect">
              <a:avLst/>
            </a:prstGeom>
          </p:spPr>
        </p:pic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289685B0-C033-379D-FEB1-717277799977}"/>
              </a:ext>
            </a:extLst>
          </p:cNvPr>
          <p:cNvGrpSpPr/>
          <p:nvPr/>
        </p:nvGrpSpPr>
        <p:grpSpPr>
          <a:xfrm>
            <a:off x="3501183" y="1086449"/>
            <a:ext cx="2262230" cy="1512509"/>
            <a:chOff x="4403161" y="2270387"/>
            <a:chExt cx="3558042" cy="2602978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CFC6F2F9-22D7-A7EB-CAEE-0AD3B4990254}"/>
                </a:ext>
              </a:extLst>
            </p:cNvPr>
            <p:cNvCxnSpPr/>
            <p:nvPr/>
          </p:nvCxnSpPr>
          <p:spPr>
            <a:xfrm>
              <a:off x="4403161" y="2271473"/>
              <a:ext cx="664517" cy="8681"/>
            </a:xfrm>
            <a:prstGeom prst="line">
              <a:avLst/>
            </a:prstGeom>
            <a:ln w="38100">
              <a:solidFill>
                <a:srgbClr val="E538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D0CE74FC-65C5-F72F-69ED-8DFA177253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5459" y="2292441"/>
              <a:ext cx="432581" cy="1462340"/>
            </a:xfrm>
            <a:prstGeom prst="line">
              <a:avLst/>
            </a:prstGeom>
            <a:ln w="38100">
              <a:solidFill>
                <a:srgbClr val="E538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66F41600-3F6B-1E0C-01ED-056760F17B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07830" y="3734263"/>
              <a:ext cx="1683304" cy="1129823"/>
            </a:xfrm>
            <a:prstGeom prst="line">
              <a:avLst/>
            </a:prstGeom>
            <a:ln w="38100">
              <a:solidFill>
                <a:srgbClr val="E538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654F1AB7-7E69-C45F-5226-8B1D8033C8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83671" y="4150153"/>
              <a:ext cx="1166801" cy="723212"/>
            </a:xfrm>
            <a:prstGeom prst="line">
              <a:avLst/>
            </a:prstGeom>
            <a:ln w="38100">
              <a:solidFill>
                <a:srgbClr val="E538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B0A129A4-EB72-9444-F98E-C23D1E1E9B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31531" y="4148055"/>
              <a:ext cx="525463" cy="189995"/>
            </a:xfrm>
            <a:prstGeom prst="line">
              <a:avLst/>
            </a:prstGeom>
            <a:ln w="38100">
              <a:solidFill>
                <a:srgbClr val="E53858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BCDAE229-552A-E849-C5F8-92DFB804CCA8}"/>
                </a:ext>
              </a:extLst>
            </p:cNvPr>
            <p:cNvCxnSpPr/>
            <p:nvPr/>
          </p:nvCxnSpPr>
          <p:spPr>
            <a:xfrm>
              <a:off x="4407370" y="2270387"/>
              <a:ext cx="664517" cy="8681"/>
            </a:xfrm>
            <a:prstGeom prst="line">
              <a:avLst/>
            </a:prstGeom>
            <a:ln w="38100">
              <a:solidFill>
                <a:srgbClr val="E538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1D691351-A326-7248-9170-1F68721EB7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9668" y="2291355"/>
              <a:ext cx="432581" cy="1462340"/>
            </a:xfrm>
            <a:prstGeom prst="line">
              <a:avLst/>
            </a:prstGeom>
            <a:ln w="38100">
              <a:solidFill>
                <a:srgbClr val="E538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67C0AAA8-4D23-7352-20A5-7EA8F9D49F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12039" y="3733177"/>
              <a:ext cx="1683304" cy="1129823"/>
            </a:xfrm>
            <a:prstGeom prst="line">
              <a:avLst/>
            </a:prstGeom>
            <a:ln w="38100">
              <a:solidFill>
                <a:srgbClr val="E538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84442729-336C-D512-02FD-214A09D4CE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87880" y="4149067"/>
              <a:ext cx="1166801" cy="723212"/>
            </a:xfrm>
            <a:prstGeom prst="line">
              <a:avLst/>
            </a:prstGeom>
            <a:ln w="38100">
              <a:solidFill>
                <a:srgbClr val="E538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A9B37A0E-D825-4966-6A1E-8FBF816204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35740" y="4146969"/>
              <a:ext cx="525463" cy="189995"/>
            </a:xfrm>
            <a:prstGeom prst="line">
              <a:avLst/>
            </a:prstGeom>
            <a:ln w="38100">
              <a:solidFill>
                <a:srgbClr val="E53858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8" name="Oval 297">
            <a:extLst>
              <a:ext uri="{FF2B5EF4-FFF2-40B4-BE49-F238E27FC236}">
                <a16:creationId xmlns:a16="http://schemas.microsoft.com/office/drawing/2014/main" id="{7378BC3D-5357-1F75-3958-1702FF118201}"/>
              </a:ext>
            </a:extLst>
          </p:cNvPr>
          <p:cNvSpPr/>
          <p:nvPr/>
        </p:nvSpPr>
        <p:spPr>
          <a:xfrm>
            <a:off x="2636673" y="3331713"/>
            <a:ext cx="243088" cy="241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Kantumruy Pro Medium" pitchFamily="2" charset="0"/>
                <a:cs typeface="Kantumruy Pro Medium" pitchFamily="2" charset="0"/>
              </a:rPr>
              <a:t>+</a:t>
            </a:r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9C210CB2-4F9C-EA3F-86A5-B9A979197A82}"/>
              </a:ext>
            </a:extLst>
          </p:cNvPr>
          <p:cNvSpPr/>
          <p:nvPr/>
        </p:nvSpPr>
        <p:spPr>
          <a:xfrm>
            <a:off x="3609313" y="3329941"/>
            <a:ext cx="243088" cy="241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Kantumruy Pro Medium" pitchFamily="2" charset="0"/>
                <a:cs typeface="Kantumruy Pro Medium" pitchFamily="2" charset="0"/>
              </a:rPr>
              <a:t>+</a:t>
            </a:r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8AE2A6E5-C246-21B2-65C3-8BBAEC2C96B1}"/>
              </a:ext>
            </a:extLst>
          </p:cNvPr>
          <p:cNvSpPr/>
          <p:nvPr/>
        </p:nvSpPr>
        <p:spPr>
          <a:xfrm>
            <a:off x="4455049" y="3326591"/>
            <a:ext cx="243088" cy="241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Kantumruy Pro Medium" pitchFamily="2" charset="0"/>
                <a:cs typeface="Kantumruy Pro Medium" pitchFamily="2" charset="0"/>
              </a:rPr>
              <a:t>+</a:t>
            </a:r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57777461-31BF-73B6-6AB0-61E7A029DC9D}"/>
              </a:ext>
            </a:extLst>
          </p:cNvPr>
          <p:cNvSpPr/>
          <p:nvPr/>
        </p:nvSpPr>
        <p:spPr>
          <a:xfrm>
            <a:off x="5310834" y="3318218"/>
            <a:ext cx="243088" cy="241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Kantumruy Pro Medium" pitchFamily="2" charset="0"/>
                <a:cs typeface="Kantumruy Pro Medium" pitchFamily="2" charset="0"/>
              </a:rPr>
              <a:t>+</a:t>
            </a:r>
          </a:p>
        </p:txBody>
      </p: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F27B8DB3-C602-08EF-B9A3-42C83EB77026}"/>
              </a:ext>
            </a:extLst>
          </p:cNvPr>
          <p:cNvCxnSpPr/>
          <p:nvPr/>
        </p:nvCxnSpPr>
        <p:spPr>
          <a:xfrm flipV="1">
            <a:off x="2755172" y="3602001"/>
            <a:ext cx="0" cy="496728"/>
          </a:xfrm>
          <a:prstGeom prst="straightConnector1">
            <a:avLst/>
          </a:prstGeom>
          <a:ln w="19050" cap="rnd">
            <a:solidFill>
              <a:srgbClr val="E1EF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8EA6E8C7-0971-A0EE-E778-8C551FACEF1F}"/>
              </a:ext>
            </a:extLst>
          </p:cNvPr>
          <p:cNvGrpSpPr/>
          <p:nvPr/>
        </p:nvGrpSpPr>
        <p:grpSpPr>
          <a:xfrm>
            <a:off x="1933830" y="3772796"/>
            <a:ext cx="610939" cy="653532"/>
            <a:chOff x="614986" y="4834401"/>
            <a:chExt cx="769600" cy="823254"/>
          </a:xfrm>
        </p:grpSpPr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A43F4715-4609-6ED4-F77B-76433896EDB9}"/>
                </a:ext>
              </a:extLst>
            </p:cNvPr>
            <p:cNvSpPr/>
            <p:nvPr/>
          </p:nvSpPr>
          <p:spPr>
            <a:xfrm>
              <a:off x="614986" y="4834401"/>
              <a:ext cx="769600" cy="823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Kantumruy Pro Medium" pitchFamily="2" charset="0"/>
                <a:cs typeface="Kantumruy Pro Medium" pitchFamily="2" charset="0"/>
              </a:endParaRPr>
            </a:p>
          </p:txBody>
        </p:sp>
        <p:cxnSp>
          <p:nvCxnSpPr>
            <p:cNvPr id="308" name="Straight Arrow Connector 307">
              <a:extLst>
                <a:ext uri="{FF2B5EF4-FFF2-40B4-BE49-F238E27FC236}">
                  <a16:creationId xmlns:a16="http://schemas.microsoft.com/office/drawing/2014/main" id="{42FC770F-0AF5-9357-7B78-87460733644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97734" y="4834401"/>
              <a:ext cx="0" cy="823254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09" name="Straight Arrow Connector 308">
              <a:extLst>
                <a:ext uri="{FF2B5EF4-FFF2-40B4-BE49-F238E27FC236}">
                  <a16:creationId xmlns:a16="http://schemas.microsoft.com/office/drawing/2014/main" id="{92F542E9-FC39-5BE0-BB23-BF4F08FE7C84}"/>
                </a:ext>
              </a:extLst>
            </p:cNvPr>
            <p:cNvCxnSpPr/>
            <p:nvPr/>
          </p:nvCxnSpPr>
          <p:spPr bwMode="auto">
            <a:xfrm>
              <a:off x="614986" y="5258613"/>
              <a:ext cx="769600" cy="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AEF9C94E-4BF0-013B-25BE-01AD4D4E91FF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70743" y="5432227"/>
              <a:ext cx="56333" cy="736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4395" tIns="42198" rIns="84395" bIns="4219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3963" eaLnBrk="0" hangingPunct="0">
                <a:spcBef>
                  <a:spcPct val="0"/>
                </a:spcBef>
              </a:pPr>
              <a:endParaRPr lang="it-IT" sz="3200" b="1">
                <a:latin typeface="Kantumruy Pro" pitchFamily="2" charset="0"/>
                <a:cs typeface="Kantumruy Pro" pitchFamily="2" charset="0"/>
              </a:endParaRPr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E227395D-D5B7-C15C-60DD-A49F70499B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4719" y="4994578"/>
              <a:ext cx="56333" cy="736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4395" tIns="42198" rIns="84395" bIns="4219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3963" eaLnBrk="0" hangingPunct="0">
                <a:spcBef>
                  <a:spcPct val="0"/>
                </a:spcBef>
              </a:pPr>
              <a:endParaRPr lang="it-IT" sz="3200" b="1">
                <a:latin typeface="Kantumruy Pro" pitchFamily="2" charset="0"/>
                <a:cs typeface="Kantumruy Pro" pitchFamily="2" charset="0"/>
              </a:endParaRPr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EA8DBF5B-878D-A34E-0D34-A036A28AD6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68395" y="5446344"/>
              <a:ext cx="56333" cy="736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4395" tIns="42198" rIns="84395" bIns="4219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3963" eaLnBrk="0" hangingPunct="0">
                <a:spcBef>
                  <a:spcPct val="0"/>
                </a:spcBef>
              </a:pPr>
              <a:endParaRPr lang="it-IT" sz="3200" b="1">
                <a:latin typeface="Kantumruy Pro" pitchFamily="2" charset="0"/>
                <a:cs typeface="Kantumruy Pro" pitchFamily="2" charset="0"/>
              </a:endParaRPr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94095B0-EA03-6BCE-9718-7D0EAF4917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0743" y="4997242"/>
              <a:ext cx="56333" cy="736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4395" tIns="42198" rIns="84395" bIns="4219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3963" eaLnBrk="0" hangingPunct="0">
                <a:spcBef>
                  <a:spcPct val="0"/>
                </a:spcBef>
              </a:pPr>
              <a:endParaRPr lang="it-IT" sz="3200" b="1">
                <a:latin typeface="Kantumruy Pro" pitchFamily="2" charset="0"/>
                <a:cs typeface="Kantumruy Pro" pitchFamily="2" charset="0"/>
              </a:endParaRPr>
            </a:p>
          </p:txBody>
        </p:sp>
      </p:grpSp>
      <p:sp>
        <p:nvSpPr>
          <p:cNvPr id="305" name="TextBox 304">
            <a:extLst>
              <a:ext uri="{FF2B5EF4-FFF2-40B4-BE49-F238E27FC236}">
                <a16:creationId xmlns:a16="http://schemas.microsoft.com/office/drawing/2014/main" id="{507159F5-7215-72DE-2B05-B80396D200A1}"/>
              </a:ext>
            </a:extLst>
          </p:cNvPr>
          <p:cNvSpPr txBox="1"/>
          <p:nvPr/>
        </p:nvSpPr>
        <p:spPr>
          <a:xfrm flipH="1">
            <a:off x="2244089" y="4008790"/>
            <a:ext cx="1387224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aseline="-25000" dirty="0">
                <a:solidFill>
                  <a:srgbClr val="D7E9F4"/>
                </a:solidFill>
                <a:latin typeface="Kantumruy Pro Medium" pitchFamily="2" charset="0"/>
                <a:ea typeface="Open Sans" panose="020B0606030504020204" pitchFamily="34" charset="0"/>
                <a:cs typeface="Kantumruy Pro Medium" pitchFamily="2" charset="0"/>
              </a:rPr>
              <a:t>Tx noise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737A9E-AD47-36C4-AABF-1EAB983D6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0" i="0" dirty="0"/>
              <a:t>Physical layer in </a:t>
            </a:r>
            <a:r>
              <a:rPr lang="en-US" b="1" i="0" dirty="0">
                <a:latin typeface="Kantumruy Pro" pitchFamily="2" charset="0"/>
                <a:cs typeface="Kantumruy Pro" pitchFamily="2" charset="0"/>
              </a:rPr>
              <a:t>optical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01ADF-AD41-D629-C31A-20C2C3872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4</a:t>
            </a:fld>
            <a:endParaRPr lang="en-GB"/>
          </a:p>
        </p:txBody>
      </p:sp>
      <p:cxnSp>
        <p:nvCxnSpPr>
          <p:cNvPr id="314" name="Straight Arrow Connector 313">
            <a:extLst>
              <a:ext uri="{FF2B5EF4-FFF2-40B4-BE49-F238E27FC236}">
                <a16:creationId xmlns:a16="http://schemas.microsoft.com/office/drawing/2014/main" id="{83F0906B-E419-5DFC-26A1-966E5FE04C8B}"/>
              </a:ext>
            </a:extLst>
          </p:cNvPr>
          <p:cNvCxnSpPr>
            <a:cxnSpLocks/>
          </p:cNvCxnSpPr>
          <p:nvPr/>
        </p:nvCxnSpPr>
        <p:spPr>
          <a:xfrm flipV="1">
            <a:off x="3722197" y="3582731"/>
            <a:ext cx="0" cy="250715"/>
          </a:xfrm>
          <a:prstGeom prst="straightConnector1">
            <a:avLst/>
          </a:prstGeom>
          <a:ln w="19050" cap="rnd">
            <a:solidFill>
              <a:srgbClr val="E1EF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TextBox 314">
            <a:extLst>
              <a:ext uri="{FF2B5EF4-FFF2-40B4-BE49-F238E27FC236}">
                <a16:creationId xmlns:a16="http://schemas.microsoft.com/office/drawing/2014/main" id="{83ADFE8A-D436-EB5B-5270-AF44D0ED21E3}"/>
              </a:ext>
            </a:extLst>
          </p:cNvPr>
          <p:cNvSpPr txBox="1"/>
          <p:nvPr/>
        </p:nvSpPr>
        <p:spPr>
          <a:xfrm flipH="1">
            <a:off x="3028389" y="3809818"/>
            <a:ext cx="1387224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-25000">
                <a:solidFill>
                  <a:srgbClr val="D7E9F4"/>
                </a:solidFill>
                <a:latin typeface="Kantumruy Pro Medium" pitchFamily="2" charset="0"/>
                <a:ea typeface="Open Sans" panose="020B0606030504020204" pitchFamily="34" charset="0"/>
                <a:cs typeface="Kantumruy Pro Medium" pitchFamily="2" charset="0"/>
              </a:rPr>
              <a:t>XT  </a:t>
            </a:r>
            <a:r>
              <a:rPr lang="en-US" sz="1200" baseline="-25000">
                <a:solidFill>
                  <a:srgbClr val="D7E9F4"/>
                </a:solidFill>
                <a:latin typeface="Kantumruy Pro Medium" pitchFamily="2" charset="0"/>
                <a:ea typeface="Open Sans" panose="020B0606030504020204" pitchFamily="34" charset="0"/>
                <a:cs typeface="Kantumruy Pro Medium" pitchFamily="2" charset="0"/>
              </a:rPr>
              <a:t>   </a:t>
            </a:r>
          </a:p>
        </p:txBody>
      </p:sp>
      <p:cxnSp>
        <p:nvCxnSpPr>
          <p:cNvPr id="317" name="Straight Arrow Connector 316">
            <a:extLst>
              <a:ext uri="{FF2B5EF4-FFF2-40B4-BE49-F238E27FC236}">
                <a16:creationId xmlns:a16="http://schemas.microsoft.com/office/drawing/2014/main" id="{744FD8DA-3B6C-10BB-0614-8CED743040DA}"/>
              </a:ext>
            </a:extLst>
          </p:cNvPr>
          <p:cNvCxnSpPr>
            <a:cxnSpLocks/>
          </p:cNvCxnSpPr>
          <p:nvPr/>
        </p:nvCxnSpPr>
        <p:spPr>
          <a:xfrm flipV="1">
            <a:off x="4562913" y="3584406"/>
            <a:ext cx="0" cy="250715"/>
          </a:xfrm>
          <a:prstGeom prst="straightConnector1">
            <a:avLst/>
          </a:prstGeom>
          <a:ln w="19050" cap="rnd">
            <a:solidFill>
              <a:srgbClr val="E1EF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TextBox 317">
            <a:extLst>
              <a:ext uri="{FF2B5EF4-FFF2-40B4-BE49-F238E27FC236}">
                <a16:creationId xmlns:a16="http://schemas.microsoft.com/office/drawing/2014/main" id="{DD76AA7A-F149-371B-FE98-5646C1B286F5}"/>
              </a:ext>
            </a:extLst>
          </p:cNvPr>
          <p:cNvSpPr txBox="1"/>
          <p:nvPr/>
        </p:nvSpPr>
        <p:spPr>
          <a:xfrm flipH="1">
            <a:off x="3869105" y="3811493"/>
            <a:ext cx="1387224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-25000">
                <a:solidFill>
                  <a:srgbClr val="D7E9F4"/>
                </a:solidFill>
                <a:latin typeface="Kantumruy Pro Medium" pitchFamily="2" charset="0"/>
                <a:ea typeface="Open Sans" panose="020B0606030504020204" pitchFamily="34" charset="0"/>
                <a:cs typeface="Kantumruy Pro Medium" pitchFamily="2" charset="0"/>
              </a:rPr>
              <a:t>ASE</a:t>
            </a:r>
          </a:p>
        </p:txBody>
      </p:sp>
      <p:cxnSp>
        <p:nvCxnSpPr>
          <p:cNvPr id="323" name="Straight Arrow Connector 322">
            <a:extLst>
              <a:ext uri="{FF2B5EF4-FFF2-40B4-BE49-F238E27FC236}">
                <a16:creationId xmlns:a16="http://schemas.microsoft.com/office/drawing/2014/main" id="{897D4653-7BD7-6507-FB95-963E0A8B11A0}"/>
              </a:ext>
            </a:extLst>
          </p:cNvPr>
          <p:cNvCxnSpPr>
            <a:cxnSpLocks/>
          </p:cNvCxnSpPr>
          <p:nvPr/>
        </p:nvCxnSpPr>
        <p:spPr>
          <a:xfrm flipV="1">
            <a:off x="5408925" y="3602001"/>
            <a:ext cx="0" cy="250715"/>
          </a:xfrm>
          <a:prstGeom prst="straightConnector1">
            <a:avLst/>
          </a:prstGeom>
          <a:ln w="19050" cap="rnd">
            <a:solidFill>
              <a:srgbClr val="E1EF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TextBox 323">
            <a:extLst>
              <a:ext uri="{FF2B5EF4-FFF2-40B4-BE49-F238E27FC236}">
                <a16:creationId xmlns:a16="http://schemas.microsoft.com/office/drawing/2014/main" id="{35B748EC-6E15-3539-57B8-94177FFEB97E}"/>
              </a:ext>
            </a:extLst>
          </p:cNvPr>
          <p:cNvSpPr txBox="1"/>
          <p:nvPr/>
        </p:nvSpPr>
        <p:spPr>
          <a:xfrm flipH="1">
            <a:off x="4710484" y="3817736"/>
            <a:ext cx="1387224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aseline="-25000">
                <a:solidFill>
                  <a:srgbClr val="0F4D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1600">
                <a:solidFill>
                  <a:srgbClr val="D7E9F4"/>
                </a:solidFill>
                <a:latin typeface="Kantumruy Pro Medium" pitchFamily="2" charset="0"/>
                <a:cs typeface="Kantumruy Pro Medium" pitchFamily="2" charset="0"/>
              </a:rPr>
              <a:t>NLI</a:t>
            </a:r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E2727BA8-964A-D827-D750-2457E88E526A}"/>
              </a:ext>
            </a:extLst>
          </p:cNvPr>
          <p:cNvSpPr/>
          <p:nvPr/>
        </p:nvSpPr>
        <p:spPr>
          <a:xfrm>
            <a:off x="6191747" y="3318217"/>
            <a:ext cx="243088" cy="241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Kantumruy Pro Medium" pitchFamily="2" charset="0"/>
                <a:cs typeface="Kantumruy Pro Medium" pitchFamily="2" charset="0"/>
              </a:rPr>
              <a:t>+</a:t>
            </a:r>
          </a:p>
        </p:txBody>
      </p:sp>
      <p:cxnSp>
        <p:nvCxnSpPr>
          <p:cNvPr id="326" name="Straight Arrow Connector 325">
            <a:extLst>
              <a:ext uri="{FF2B5EF4-FFF2-40B4-BE49-F238E27FC236}">
                <a16:creationId xmlns:a16="http://schemas.microsoft.com/office/drawing/2014/main" id="{288656E6-CCEF-2774-E373-744A3FFB1226}"/>
              </a:ext>
            </a:extLst>
          </p:cNvPr>
          <p:cNvCxnSpPr/>
          <p:nvPr/>
        </p:nvCxnSpPr>
        <p:spPr>
          <a:xfrm flipV="1">
            <a:off x="6303928" y="3613724"/>
            <a:ext cx="0" cy="496728"/>
          </a:xfrm>
          <a:prstGeom prst="straightConnector1">
            <a:avLst/>
          </a:prstGeom>
          <a:ln w="19050" cap="rnd">
            <a:solidFill>
              <a:srgbClr val="E1EF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TextBox 326">
            <a:extLst>
              <a:ext uri="{FF2B5EF4-FFF2-40B4-BE49-F238E27FC236}">
                <a16:creationId xmlns:a16="http://schemas.microsoft.com/office/drawing/2014/main" id="{DB20248A-030F-F88C-D5D2-135EEABC6F6D}"/>
              </a:ext>
            </a:extLst>
          </p:cNvPr>
          <p:cNvSpPr txBox="1"/>
          <p:nvPr/>
        </p:nvSpPr>
        <p:spPr>
          <a:xfrm flipH="1">
            <a:off x="5450894" y="4015573"/>
            <a:ext cx="1387224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aseline="-25000">
                <a:solidFill>
                  <a:srgbClr val="D7E9F4"/>
                </a:solidFill>
                <a:latin typeface="Kantumruy Pro Medium" pitchFamily="2" charset="0"/>
                <a:ea typeface="Open Sans" panose="020B0606030504020204" pitchFamily="34" charset="0"/>
                <a:cs typeface="Kantumruy Pro Medium" pitchFamily="2" charset="0"/>
              </a:rPr>
              <a:t>Rx noise</a:t>
            </a:r>
          </a:p>
        </p:txBody>
      </p:sp>
      <p:pic>
        <p:nvPicPr>
          <p:cNvPr id="328" name="Picture 2">
            <a:extLst>
              <a:ext uri="{FF2B5EF4-FFF2-40B4-BE49-F238E27FC236}">
                <a16:creationId xmlns:a16="http://schemas.microsoft.com/office/drawing/2014/main" id="{8770FCDD-9905-CD01-C8D5-FBBC57EB6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2804" y="3782785"/>
            <a:ext cx="653351" cy="653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025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 animBg="1"/>
      <p:bldP spid="277" grpId="1" animBg="1"/>
      <p:bldP spid="278" grpId="1" animBg="1"/>
      <p:bldP spid="279" grpId="0"/>
      <p:bldP spid="280" grpId="0"/>
      <p:bldP spid="298" grpId="0" animBg="1"/>
      <p:bldP spid="301" grpId="0" animBg="1"/>
      <p:bldP spid="302" grpId="0" animBg="1"/>
      <p:bldP spid="303" grpId="0" animBg="1"/>
      <p:bldP spid="305" grpId="0"/>
      <p:bldP spid="315" grpId="0"/>
      <p:bldP spid="318" grpId="0"/>
      <p:bldP spid="324" grpId="0"/>
      <p:bldP spid="325" grpId="0" animBg="1"/>
      <p:bldP spid="3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737A9E-AD47-36C4-AABF-1EAB983D6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0" i="0" dirty="0"/>
              <a:t>Physical layer in </a:t>
            </a:r>
            <a:r>
              <a:rPr lang="en-US" b="1" i="0" dirty="0">
                <a:latin typeface="Kantumruy Pro" pitchFamily="2" charset="0"/>
                <a:cs typeface="Kantumruy Pro" pitchFamily="2" charset="0"/>
              </a:rPr>
              <a:t>optical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01ADF-AD41-D629-C31A-20C2C3872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FE5F6A-6171-1FA7-CB79-8B2542B53FFC}"/>
              </a:ext>
            </a:extLst>
          </p:cNvPr>
          <p:cNvGrpSpPr/>
          <p:nvPr/>
        </p:nvGrpSpPr>
        <p:grpSpPr>
          <a:xfrm>
            <a:off x="4912412" y="830188"/>
            <a:ext cx="3578737" cy="3336717"/>
            <a:chOff x="6511027" y="1270979"/>
            <a:chExt cx="4533212" cy="451461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92BEA09-D6DB-AD54-8AA5-3273ACB1FC9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11027" y="1270979"/>
              <a:ext cx="4452284" cy="4514611"/>
              <a:chOff x="672" y="1176"/>
              <a:chExt cx="2208" cy="1878"/>
            </a:xfrm>
          </p:grpSpPr>
          <p:sp>
            <p:nvSpPr>
              <p:cNvPr id="229" name="AutoShape 3">
                <a:extLst>
                  <a:ext uri="{FF2B5EF4-FFF2-40B4-BE49-F238E27FC236}">
                    <a16:creationId xmlns:a16="http://schemas.microsoft.com/office/drawing/2014/main" id="{05BD299D-A5A4-23A6-395B-40FCC41F767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72" y="1176"/>
                <a:ext cx="2208" cy="1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0" name="Freeform 5">
                <a:extLst>
                  <a:ext uri="{FF2B5EF4-FFF2-40B4-BE49-F238E27FC236}">
                    <a16:creationId xmlns:a16="http://schemas.microsoft.com/office/drawing/2014/main" id="{1E5C0764-B52F-9A25-8506-DAB95D8EE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" y="2731"/>
                <a:ext cx="227" cy="232"/>
              </a:xfrm>
              <a:custGeom>
                <a:avLst/>
                <a:gdLst>
                  <a:gd name="T0" fmla="*/ 429 w 522"/>
                  <a:gd name="T1" fmla="*/ 95 h 532"/>
                  <a:gd name="T2" fmla="*/ 429 w 522"/>
                  <a:gd name="T3" fmla="*/ 95 h 532"/>
                  <a:gd name="T4" fmla="*/ 429 w 522"/>
                  <a:gd name="T5" fmla="*/ 437 h 532"/>
                  <a:gd name="T6" fmla="*/ 93 w 522"/>
                  <a:gd name="T7" fmla="*/ 437 h 532"/>
                  <a:gd name="T8" fmla="*/ 93 w 522"/>
                  <a:gd name="T9" fmla="*/ 95 h 532"/>
                  <a:gd name="T10" fmla="*/ 429 w 522"/>
                  <a:gd name="T11" fmla="*/ 95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2" h="532">
                    <a:moveTo>
                      <a:pt x="429" y="95"/>
                    </a:moveTo>
                    <a:lnTo>
                      <a:pt x="429" y="95"/>
                    </a:lnTo>
                    <a:cubicBezTo>
                      <a:pt x="522" y="189"/>
                      <a:pt x="522" y="343"/>
                      <a:pt x="429" y="437"/>
                    </a:cubicBezTo>
                    <a:cubicBezTo>
                      <a:pt x="336" y="532"/>
                      <a:pt x="186" y="532"/>
                      <a:pt x="93" y="437"/>
                    </a:cubicBezTo>
                    <a:cubicBezTo>
                      <a:pt x="0" y="343"/>
                      <a:pt x="0" y="189"/>
                      <a:pt x="93" y="95"/>
                    </a:cubicBezTo>
                    <a:cubicBezTo>
                      <a:pt x="186" y="0"/>
                      <a:pt x="336" y="0"/>
                      <a:pt x="429" y="95"/>
                    </a:cubicBezTo>
                    <a:close/>
                  </a:path>
                </a:pathLst>
              </a:custGeom>
              <a:solidFill>
                <a:srgbClr val="FEF9F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r>
                  <a:rPr lang="it-IT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</a:t>
                </a:r>
              </a:p>
            </p:txBody>
          </p:sp>
          <p:sp>
            <p:nvSpPr>
              <p:cNvPr id="231" name="Freeform 6">
                <a:extLst>
                  <a:ext uri="{FF2B5EF4-FFF2-40B4-BE49-F238E27FC236}">
                    <a16:creationId xmlns:a16="http://schemas.microsoft.com/office/drawing/2014/main" id="{92855783-711D-6496-CE46-341133234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" y="2731"/>
                <a:ext cx="227" cy="232"/>
              </a:xfrm>
              <a:custGeom>
                <a:avLst/>
                <a:gdLst>
                  <a:gd name="T0" fmla="*/ 429 w 522"/>
                  <a:gd name="T1" fmla="*/ 95 h 532"/>
                  <a:gd name="T2" fmla="*/ 429 w 522"/>
                  <a:gd name="T3" fmla="*/ 95 h 532"/>
                  <a:gd name="T4" fmla="*/ 429 w 522"/>
                  <a:gd name="T5" fmla="*/ 437 h 532"/>
                  <a:gd name="T6" fmla="*/ 93 w 522"/>
                  <a:gd name="T7" fmla="*/ 437 h 532"/>
                  <a:gd name="T8" fmla="*/ 93 w 522"/>
                  <a:gd name="T9" fmla="*/ 95 h 532"/>
                  <a:gd name="T10" fmla="*/ 429 w 522"/>
                  <a:gd name="T11" fmla="*/ 95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2" h="532">
                    <a:moveTo>
                      <a:pt x="429" y="95"/>
                    </a:moveTo>
                    <a:lnTo>
                      <a:pt x="429" y="95"/>
                    </a:lnTo>
                    <a:cubicBezTo>
                      <a:pt x="522" y="189"/>
                      <a:pt x="522" y="343"/>
                      <a:pt x="429" y="437"/>
                    </a:cubicBezTo>
                    <a:cubicBezTo>
                      <a:pt x="336" y="532"/>
                      <a:pt x="186" y="532"/>
                      <a:pt x="93" y="437"/>
                    </a:cubicBezTo>
                    <a:cubicBezTo>
                      <a:pt x="0" y="343"/>
                      <a:pt x="0" y="189"/>
                      <a:pt x="93" y="95"/>
                    </a:cubicBezTo>
                    <a:cubicBezTo>
                      <a:pt x="186" y="0"/>
                      <a:pt x="336" y="0"/>
                      <a:pt x="429" y="95"/>
                    </a:cubicBezTo>
                    <a:close/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2" name="Freeform 7">
                <a:extLst>
                  <a:ext uri="{FF2B5EF4-FFF2-40B4-BE49-F238E27FC236}">
                    <a16:creationId xmlns:a16="http://schemas.microsoft.com/office/drawing/2014/main" id="{73002159-73F4-6A67-CED4-0008BE0F8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336"/>
                <a:ext cx="227" cy="232"/>
              </a:xfrm>
              <a:custGeom>
                <a:avLst/>
                <a:gdLst>
                  <a:gd name="T0" fmla="*/ 429 w 522"/>
                  <a:gd name="T1" fmla="*/ 95 h 532"/>
                  <a:gd name="T2" fmla="*/ 429 w 522"/>
                  <a:gd name="T3" fmla="*/ 95 h 532"/>
                  <a:gd name="T4" fmla="*/ 429 w 522"/>
                  <a:gd name="T5" fmla="*/ 437 h 532"/>
                  <a:gd name="T6" fmla="*/ 93 w 522"/>
                  <a:gd name="T7" fmla="*/ 437 h 532"/>
                  <a:gd name="T8" fmla="*/ 93 w 522"/>
                  <a:gd name="T9" fmla="*/ 95 h 532"/>
                  <a:gd name="T10" fmla="*/ 429 w 522"/>
                  <a:gd name="T11" fmla="*/ 95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2" h="532">
                    <a:moveTo>
                      <a:pt x="429" y="95"/>
                    </a:moveTo>
                    <a:lnTo>
                      <a:pt x="429" y="95"/>
                    </a:lnTo>
                    <a:cubicBezTo>
                      <a:pt x="522" y="189"/>
                      <a:pt x="522" y="343"/>
                      <a:pt x="429" y="437"/>
                    </a:cubicBezTo>
                    <a:cubicBezTo>
                      <a:pt x="336" y="532"/>
                      <a:pt x="186" y="532"/>
                      <a:pt x="93" y="437"/>
                    </a:cubicBezTo>
                    <a:cubicBezTo>
                      <a:pt x="0" y="343"/>
                      <a:pt x="0" y="189"/>
                      <a:pt x="93" y="95"/>
                    </a:cubicBezTo>
                    <a:cubicBezTo>
                      <a:pt x="186" y="0"/>
                      <a:pt x="336" y="0"/>
                      <a:pt x="429" y="95"/>
                    </a:cubicBezTo>
                    <a:close/>
                  </a:path>
                </a:pathLst>
              </a:custGeom>
              <a:solidFill>
                <a:srgbClr val="FEF9F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r>
                  <a:rPr lang="it-IT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</a:t>
                </a:r>
              </a:p>
            </p:txBody>
          </p:sp>
          <p:sp>
            <p:nvSpPr>
              <p:cNvPr id="233" name="Freeform 8">
                <a:extLst>
                  <a:ext uri="{FF2B5EF4-FFF2-40B4-BE49-F238E27FC236}">
                    <a16:creationId xmlns:a16="http://schemas.microsoft.com/office/drawing/2014/main" id="{E7A34498-020E-07DA-B110-1319A986D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336"/>
                <a:ext cx="227" cy="232"/>
              </a:xfrm>
              <a:custGeom>
                <a:avLst/>
                <a:gdLst>
                  <a:gd name="T0" fmla="*/ 429 w 522"/>
                  <a:gd name="T1" fmla="*/ 95 h 532"/>
                  <a:gd name="T2" fmla="*/ 429 w 522"/>
                  <a:gd name="T3" fmla="*/ 95 h 532"/>
                  <a:gd name="T4" fmla="*/ 429 w 522"/>
                  <a:gd name="T5" fmla="*/ 437 h 532"/>
                  <a:gd name="T6" fmla="*/ 93 w 522"/>
                  <a:gd name="T7" fmla="*/ 437 h 532"/>
                  <a:gd name="T8" fmla="*/ 93 w 522"/>
                  <a:gd name="T9" fmla="*/ 95 h 532"/>
                  <a:gd name="T10" fmla="*/ 429 w 522"/>
                  <a:gd name="T11" fmla="*/ 95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2" h="532">
                    <a:moveTo>
                      <a:pt x="429" y="95"/>
                    </a:moveTo>
                    <a:lnTo>
                      <a:pt x="429" y="95"/>
                    </a:lnTo>
                    <a:cubicBezTo>
                      <a:pt x="522" y="189"/>
                      <a:pt x="522" y="343"/>
                      <a:pt x="429" y="437"/>
                    </a:cubicBezTo>
                    <a:cubicBezTo>
                      <a:pt x="336" y="532"/>
                      <a:pt x="186" y="532"/>
                      <a:pt x="93" y="437"/>
                    </a:cubicBezTo>
                    <a:cubicBezTo>
                      <a:pt x="0" y="343"/>
                      <a:pt x="0" y="189"/>
                      <a:pt x="93" y="95"/>
                    </a:cubicBezTo>
                    <a:cubicBezTo>
                      <a:pt x="186" y="0"/>
                      <a:pt x="336" y="0"/>
                      <a:pt x="429" y="95"/>
                    </a:cubicBezTo>
                    <a:close/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4" name="Freeform 9">
                <a:extLst>
                  <a:ext uri="{FF2B5EF4-FFF2-40B4-BE49-F238E27FC236}">
                    <a16:creationId xmlns:a16="http://schemas.microsoft.com/office/drawing/2014/main" id="{7D647304-8243-4125-44AF-7F3A38122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2358"/>
                <a:ext cx="227" cy="231"/>
              </a:xfrm>
              <a:custGeom>
                <a:avLst/>
                <a:gdLst>
                  <a:gd name="T0" fmla="*/ 429 w 522"/>
                  <a:gd name="T1" fmla="*/ 94 h 531"/>
                  <a:gd name="T2" fmla="*/ 429 w 522"/>
                  <a:gd name="T3" fmla="*/ 94 h 531"/>
                  <a:gd name="T4" fmla="*/ 429 w 522"/>
                  <a:gd name="T5" fmla="*/ 436 h 531"/>
                  <a:gd name="T6" fmla="*/ 93 w 522"/>
                  <a:gd name="T7" fmla="*/ 436 h 531"/>
                  <a:gd name="T8" fmla="*/ 93 w 522"/>
                  <a:gd name="T9" fmla="*/ 94 h 531"/>
                  <a:gd name="T10" fmla="*/ 429 w 522"/>
                  <a:gd name="T11" fmla="*/ 94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2" h="531">
                    <a:moveTo>
                      <a:pt x="429" y="94"/>
                    </a:moveTo>
                    <a:lnTo>
                      <a:pt x="429" y="94"/>
                    </a:lnTo>
                    <a:cubicBezTo>
                      <a:pt x="522" y="189"/>
                      <a:pt x="522" y="342"/>
                      <a:pt x="429" y="436"/>
                    </a:cubicBezTo>
                    <a:cubicBezTo>
                      <a:pt x="336" y="531"/>
                      <a:pt x="186" y="531"/>
                      <a:pt x="93" y="436"/>
                    </a:cubicBezTo>
                    <a:cubicBezTo>
                      <a:pt x="0" y="342"/>
                      <a:pt x="0" y="189"/>
                      <a:pt x="93" y="94"/>
                    </a:cubicBezTo>
                    <a:cubicBezTo>
                      <a:pt x="186" y="0"/>
                      <a:pt x="336" y="0"/>
                      <a:pt x="429" y="94"/>
                    </a:cubicBezTo>
                    <a:close/>
                  </a:path>
                </a:pathLst>
              </a:custGeom>
              <a:solidFill>
                <a:srgbClr val="FEF9F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r>
                  <a:rPr lang="it-IT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</a:t>
                </a:r>
              </a:p>
            </p:txBody>
          </p:sp>
          <p:sp>
            <p:nvSpPr>
              <p:cNvPr id="235" name="Freeform 10">
                <a:extLst>
                  <a:ext uri="{FF2B5EF4-FFF2-40B4-BE49-F238E27FC236}">
                    <a16:creationId xmlns:a16="http://schemas.microsoft.com/office/drawing/2014/main" id="{901B9A57-904E-5D83-6B3A-7A691BCBB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2358"/>
                <a:ext cx="227" cy="231"/>
              </a:xfrm>
              <a:custGeom>
                <a:avLst/>
                <a:gdLst>
                  <a:gd name="T0" fmla="*/ 429 w 522"/>
                  <a:gd name="T1" fmla="*/ 94 h 531"/>
                  <a:gd name="T2" fmla="*/ 429 w 522"/>
                  <a:gd name="T3" fmla="*/ 94 h 531"/>
                  <a:gd name="T4" fmla="*/ 429 w 522"/>
                  <a:gd name="T5" fmla="*/ 436 h 531"/>
                  <a:gd name="T6" fmla="*/ 93 w 522"/>
                  <a:gd name="T7" fmla="*/ 436 h 531"/>
                  <a:gd name="T8" fmla="*/ 93 w 522"/>
                  <a:gd name="T9" fmla="*/ 94 h 531"/>
                  <a:gd name="T10" fmla="*/ 429 w 522"/>
                  <a:gd name="T11" fmla="*/ 94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2" h="531">
                    <a:moveTo>
                      <a:pt x="429" y="94"/>
                    </a:moveTo>
                    <a:lnTo>
                      <a:pt x="429" y="94"/>
                    </a:lnTo>
                    <a:cubicBezTo>
                      <a:pt x="522" y="189"/>
                      <a:pt x="522" y="342"/>
                      <a:pt x="429" y="436"/>
                    </a:cubicBezTo>
                    <a:cubicBezTo>
                      <a:pt x="336" y="531"/>
                      <a:pt x="186" y="531"/>
                      <a:pt x="93" y="436"/>
                    </a:cubicBezTo>
                    <a:cubicBezTo>
                      <a:pt x="0" y="342"/>
                      <a:pt x="0" y="189"/>
                      <a:pt x="93" y="94"/>
                    </a:cubicBezTo>
                    <a:cubicBezTo>
                      <a:pt x="186" y="0"/>
                      <a:pt x="336" y="0"/>
                      <a:pt x="429" y="94"/>
                    </a:cubicBezTo>
                    <a:close/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6" name="Freeform 11">
                <a:extLst>
                  <a:ext uri="{FF2B5EF4-FFF2-40B4-BE49-F238E27FC236}">
                    <a16:creationId xmlns:a16="http://schemas.microsoft.com/office/drawing/2014/main" id="{B1E9AB04-B683-9BC4-90CF-2A3F16906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" y="1185"/>
                <a:ext cx="227" cy="232"/>
              </a:xfrm>
              <a:custGeom>
                <a:avLst/>
                <a:gdLst>
                  <a:gd name="T0" fmla="*/ 429 w 522"/>
                  <a:gd name="T1" fmla="*/ 94 h 531"/>
                  <a:gd name="T2" fmla="*/ 429 w 522"/>
                  <a:gd name="T3" fmla="*/ 94 h 531"/>
                  <a:gd name="T4" fmla="*/ 429 w 522"/>
                  <a:gd name="T5" fmla="*/ 437 h 531"/>
                  <a:gd name="T6" fmla="*/ 93 w 522"/>
                  <a:gd name="T7" fmla="*/ 437 h 531"/>
                  <a:gd name="T8" fmla="*/ 93 w 522"/>
                  <a:gd name="T9" fmla="*/ 94 h 531"/>
                  <a:gd name="T10" fmla="*/ 429 w 522"/>
                  <a:gd name="T11" fmla="*/ 94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2" h="531">
                    <a:moveTo>
                      <a:pt x="429" y="94"/>
                    </a:moveTo>
                    <a:lnTo>
                      <a:pt x="429" y="94"/>
                    </a:lnTo>
                    <a:cubicBezTo>
                      <a:pt x="522" y="189"/>
                      <a:pt x="522" y="342"/>
                      <a:pt x="429" y="437"/>
                    </a:cubicBezTo>
                    <a:cubicBezTo>
                      <a:pt x="336" y="531"/>
                      <a:pt x="185" y="531"/>
                      <a:pt x="93" y="437"/>
                    </a:cubicBezTo>
                    <a:cubicBezTo>
                      <a:pt x="0" y="342"/>
                      <a:pt x="0" y="189"/>
                      <a:pt x="93" y="94"/>
                    </a:cubicBezTo>
                    <a:cubicBezTo>
                      <a:pt x="185" y="0"/>
                      <a:pt x="336" y="0"/>
                      <a:pt x="429" y="94"/>
                    </a:cubicBezTo>
                    <a:close/>
                  </a:path>
                </a:pathLst>
              </a:custGeom>
              <a:solidFill>
                <a:srgbClr val="FEF9F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r>
                  <a:rPr lang="it-IT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</a:t>
                </a:r>
              </a:p>
            </p:txBody>
          </p:sp>
          <p:sp>
            <p:nvSpPr>
              <p:cNvPr id="237" name="Freeform 12">
                <a:extLst>
                  <a:ext uri="{FF2B5EF4-FFF2-40B4-BE49-F238E27FC236}">
                    <a16:creationId xmlns:a16="http://schemas.microsoft.com/office/drawing/2014/main" id="{53CBF5AA-CEAA-2B51-7C63-E80EA84E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" y="1185"/>
                <a:ext cx="227" cy="232"/>
              </a:xfrm>
              <a:custGeom>
                <a:avLst/>
                <a:gdLst>
                  <a:gd name="T0" fmla="*/ 429 w 522"/>
                  <a:gd name="T1" fmla="*/ 94 h 531"/>
                  <a:gd name="T2" fmla="*/ 429 w 522"/>
                  <a:gd name="T3" fmla="*/ 94 h 531"/>
                  <a:gd name="T4" fmla="*/ 429 w 522"/>
                  <a:gd name="T5" fmla="*/ 437 h 531"/>
                  <a:gd name="T6" fmla="*/ 93 w 522"/>
                  <a:gd name="T7" fmla="*/ 437 h 531"/>
                  <a:gd name="T8" fmla="*/ 93 w 522"/>
                  <a:gd name="T9" fmla="*/ 94 h 531"/>
                  <a:gd name="T10" fmla="*/ 429 w 522"/>
                  <a:gd name="T11" fmla="*/ 94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2" h="531">
                    <a:moveTo>
                      <a:pt x="429" y="94"/>
                    </a:moveTo>
                    <a:lnTo>
                      <a:pt x="429" y="94"/>
                    </a:lnTo>
                    <a:cubicBezTo>
                      <a:pt x="522" y="189"/>
                      <a:pt x="522" y="342"/>
                      <a:pt x="429" y="437"/>
                    </a:cubicBezTo>
                    <a:cubicBezTo>
                      <a:pt x="336" y="531"/>
                      <a:pt x="185" y="531"/>
                      <a:pt x="93" y="437"/>
                    </a:cubicBezTo>
                    <a:cubicBezTo>
                      <a:pt x="0" y="342"/>
                      <a:pt x="0" y="189"/>
                      <a:pt x="93" y="94"/>
                    </a:cubicBezTo>
                    <a:cubicBezTo>
                      <a:pt x="185" y="0"/>
                      <a:pt x="336" y="0"/>
                      <a:pt x="429" y="94"/>
                    </a:cubicBezTo>
                    <a:close/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8" name="Freeform 13">
                <a:extLst>
                  <a:ext uri="{FF2B5EF4-FFF2-40B4-BE49-F238E27FC236}">
                    <a16:creationId xmlns:a16="http://schemas.microsoft.com/office/drawing/2014/main" id="{3479DE49-85C4-E1FB-831D-21D2CEDC1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8" y="2819"/>
                <a:ext cx="227" cy="231"/>
              </a:xfrm>
              <a:custGeom>
                <a:avLst/>
                <a:gdLst>
                  <a:gd name="T0" fmla="*/ 429 w 522"/>
                  <a:gd name="T1" fmla="*/ 94 h 531"/>
                  <a:gd name="T2" fmla="*/ 429 w 522"/>
                  <a:gd name="T3" fmla="*/ 94 h 531"/>
                  <a:gd name="T4" fmla="*/ 429 w 522"/>
                  <a:gd name="T5" fmla="*/ 437 h 531"/>
                  <a:gd name="T6" fmla="*/ 93 w 522"/>
                  <a:gd name="T7" fmla="*/ 437 h 531"/>
                  <a:gd name="T8" fmla="*/ 93 w 522"/>
                  <a:gd name="T9" fmla="*/ 94 h 531"/>
                  <a:gd name="T10" fmla="*/ 429 w 522"/>
                  <a:gd name="T11" fmla="*/ 94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2" h="531">
                    <a:moveTo>
                      <a:pt x="429" y="94"/>
                    </a:moveTo>
                    <a:lnTo>
                      <a:pt x="429" y="94"/>
                    </a:lnTo>
                    <a:cubicBezTo>
                      <a:pt x="522" y="189"/>
                      <a:pt x="522" y="342"/>
                      <a:pt x="429" y="437"/>
                    </a:cubicBezTo>
                    <a:cubicBezTo>
                      <a:pt x="336" y="531"/>
                      <a:pt x="186" y="531"/>
                      <a:pt x="93" y="437"/>
                    </a:cubicBezTo>
                    <a:cubicBezTo>
                      <a:pt x="0" y="342"/>
                      <a:pt x="0" y="189"/>
                      <a:pt x="93" y="94"/>
                    </a:cubicBezTo>
                    <a:cubicBezTo>
                      <a:pt x="186" y="0"/>
                      <a:pt x="336" y="0"/>
                      <a:pt x="429" y="94"/>
                    </a:cubicBezTo>
                    <a:close/>
                  </a:path>
                </a:pathLst>
              </a:custGeom>
              <a:solidFill>
                <a:srgbClr val="FEF9F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r>
                  <a:rPr lang="it-IT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</a:t>
                </a:r>
              </a:p>
            </p:txBody>
          </p:sp>
          <p:sp>
            <p:nvSpPr>
              <p:cNvPr id="239" name="Freeform 14">
                <a:extLst>
                  <a:ext uri="{FF2B5EF4-FFF2-40B4-BE49-F238E27FC236}">
                    <a16:creationId xmlns:a16="http://schemas.microsoft.com/office/drawing/2014/main" id="{ACF5F8D2-B4D2-F576-2C40-DC20FA261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8" y="2819"/>
                <a:ext cx="227" cy="231"/>
              </a:xfrm>
              <a:custGeom>
                <a:avLst/>
                <a:gdLst>
                  <a:gd name="T0" fmla="*/ 429 w 522"/>
                  <a:gd name="T1" fmla="*/ 94 h 531"/>
                  <a:gd name="T2" fmla="*/ 429 w 522"/>
                  <a:gd name="T3" fmla="*/ 94 h 531"/>
                  <a:gd name="T4" fmla="*/ 429 w 522"/>
                  <a:gd name="T5" fmla="*/ 437 h 531"/>
                  <a:gd name="T6" fmla="*/ 93 w 522"/>
                  <a:gd name="T7" fmla="*/ 437 h 531"/>
                  <a:gd name="T8" fmla="*/ 93 w 522"/>
                  <a:gd name="T9" fmla="*/ 94 h 531"/>
                  <a:gd name="T10" fmla="*/ 429 w 522"/>
                  <a:gd name="T11" fmla="*/ 94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2" h="531">
                    <a:moveTo>
                      <a:pt x="429" y="94"/>
                    </a:moveTo>
                    <a:lnTo>
                      <a:pt x="429" y="94"/>
                    </a:lnTo>
                    <a:cubicBezTo>
                      <a:pt x="522" y="189"/>
                      <a:pt x="522" y="342"/>
                      <a:pt x="429" y="437"/>
                    </a:cubicBezTo>
                    <a:cubicBezTo>
                      <a:pt x="336" y="531"/>
                      <a:pt x="186" y="531"/>
                      <a:pt x="93" y="437"/>
                    </a:cubicBezTo>
                    <a:cubicBezTo>
                      <a:pt x="0" y="342"/>
                      <a:pt x="0" y="189"/>
                      <a:pt x="93" y="94"/>
                    </a:cubicBezTo>
                    <a:cubicBezTo>
                      <a:pt x="186" y="0"/>
                      <a:pt x="336" y="0"/>
                      <a:pt x="429" y="94"/>
                    </a:cubicBezTo>
                    <a:close/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0" name="Freeform 15">
                <a:extLst>
                  <a:ext uri="{FF2B5EF4-FFF2-40B4-BE49-F238E27FC236}">
                    <a16:creationId xmlns:a16="http://schemas.microsoft.com/office/drawing/2014/main" id="{6D76BB3E-731A-1EB2-05F2-034B32970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2569"/>
                <a:ext cx="227" cy="231"/>
              </a:xfrm>
              <a:custGeom>
                <a:avLst/>
                <a:gdLst>
                  <a:gd name="T0" fmla="*/ 429 w 522"/>
                  <a:gd name="T1" fmla="*/ 94 h 531"/>
                  <a:gd name="T2" fmla="*/ 429 w 522"/>
                  <a:gd name="T3" fmla="*/ 94 h 531"/>
                  <a:gd name="T4" fmla="*/ 429 w 522"/>
                  <a:gd name="T5" fmla="*/ 437 h 531"/>
                  <a:gd name="T6" fmla="*/ 93 w 522"/>
                  <a:gd name="T7" fmla="*/ 437 h 531"/>
                  <a:gd name="T8" fmla="*/ 93 w 522"/>
                  <a:gd name="T9" fmla="*/ 94 h 531"/>
                  <a:gd name="T10" fmla="*/ 429 w 522"/>
                  <a:gd name="T11" fmla="*/ 94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2" h="531">
                    <a:moveTo>
                      <a:pt x="429" y="94"/>
                    </a:moveTo>
                    <a:lnTo>
                      <a:pt x="429" y="94"/>
                    </a:lnTo>
                    <a:cubicBezTo>
                      <a:pt x="522" y="189"/>
                      <a:pt x="522" y="342"/>
                      <a:pt x="429" y="437"/>
                    </a:cubicBezTo>
                    <a:cubicBezTo>
                      <a:pt x="336" y="531"/>
                      <a:pt x="186" y="531"/>
                      <a:pt x="93" y="437"/>
                    </a:cubicBezTo>
                    <a:cubicBezTo>
                      <a:pt x="0" y="342"/>
                      <a:pt x="0" y="189"/>
                      <a:pt x="93" y="94"/>
                    </a:cubicBezTo>
                    <a:cubicBezTo>
                      <a:pt x="186" y="0"/>
                      <a:pt x="336" y="0"/>
                      <a:pt x="429" y="94"/>
                    </a:cubicBezTo>
                    <a:close/>
                  </a:path>
                </a:pathLst>
              </a:custGeom>
              <a:solidFill>
                <a:srgbClr val="FEF9F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r>
                  <a:rPr lang="it-IT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</a:t>
                </a:r>
              </a:p>
            </p:txBody>
          </p:sp>
          <p:sp>
            <p:nvSpPr>
              <p:cNvPr id="241" name="Freeform 16">
                <a:extLst>
                  <a:ext uri="{FF2B5EF4-FFF2-40B4-BE49-F238E27FC236}">
                    <a16:creationId xmlns:a16="http://schemas.microsoft.com/office/drawing/2014/main" id="{000AC252-7E0F-5556-BCF3-2E614F371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2569"/>
                <a:ext cx="227" cy="231"/>
              </a:xfrm>
              <a:custGeom>
                <a:avLst/>
                <a:gdLst>
                  <a:gd name="T0" fmla="*/ 429 w 522"/>
                  <a:gd name="T1" fmla="*/ 94 h 531"/>
                  <a:gd name="T2" fmla="*/ 429 w 522"/>
                  <a:gd name="T3" fmla="*/ 94 h 531"/>
                  <a:gd name="T4" fmla="*/ 429 w 522"/>
                  <a:gd name="T5" fmla="*/ 437 h 531"/>
                  <a:gd name="T6" fmla="*/ 93 w 522"/>
                  <a:gd name="T7" fmla="*/ 437 h 531"/>
                  <a:gd name="T8" fmla="*/ 93 w 522"/>
                  <a:gd name="T9" fmla="*/ 94 h 531"/>
                  <a:gd name="T10" fmla="*/ 429 w 522"/>
                  <a:gd name="T11" fmla="*/ 94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2" h="531">
                    <a:moveTo>
                      <a:pt x="429" y="94"/>
                    </a:moveTo>
                    <a:lnTo>
                      <a:pt x="429" y="94"/>
                    </a:lnTo>
                    <a:cubicBezTo>
                      <a:pt x="522" y="189"/>
                      <a:pt x="522" y="342"/>
                      <a:pt x="429" y="437"/>
                    </a:cubicBezTo>
                    <a:cubicBezTo>
                      <a:pt x="336" y="531"/>
                      <a:pt x="186" y="531"/>
                      <a:pt x="93" y="437"/>
                    </a:cubicBezTo>
                    <a:cubicBezTo>
                      <a:pt x="0" y="342"/>
                      <a:pt x="0" y="189"/>
                      <a:pt x="93" y="94"/>
                    </a:cubicBezTo>
                    <a:cubicBezTo>
                      <a:pt x="186" y="0"/>
                      <a:pt x="336" y="0"/>
                      <a:pt x="429" y="94"/>
                    </a:cubicBezTo>
                    <a:close/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2" name="Freeform 17">
                <a:extLst>
                  <a:ext uri="{FF2B5EF4-FFF2-40B4-BE49-F238E27FC236}">
                    <a16:creationId xmlns:a16="http://schemas.microsoft.com/office/drawing/2014/main" id="{0B2A2A29-AE1C-22E6-E990-C2EC2F3C1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9" y="2270"/>
                <a:ext cx="228" cy="231"/>
              </a:xfrm>
              <a:custGeom>
                <a:avLst/>
                <a:gdLst>
                  <a:gd name="T0" fmla="*/ 430 w 522"/>
                  <a:gd name="T1" fmla="*/ 95 h 531"/>
                  <a:gd name="T2" fmla="*/ 430 w 522"/>
                  <a:gd name="T3" fmla="*/ 95 h 531"/>
                  <a:gd name="T4" fmla="*/ 430 w 522"/>
                  <a:gd name="T5" fmla="*/ 437 h 531"/>
                  <a:gd name="T6" fmla="*/ 93 w 522"/>
                  <a:gd name="T7" fmla="*/ 437 h 531"/>
                  <a:gd name="T8" fmla="*/ 93 w 522"/>
                  <a:gd name="T9" fmla="*/ 95 h 531"/>
                  <a:gd name="T10" fmla="*/ 430 w 522"/>
                  <a:gd name="T11" fmla="*/ 95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2" h="531">
                    <a:moveTo>
                      <a:pt x="430" y="95"/>
                    </a:moveTo>
                    <a:lnTo>
                      <a:pt x="430" y="95"/>
                    </a:lnTo>
                    <a:cubicBezTo>
                      <a:pt x="522" y="189"/>
                      <a:pt x="522" y="342"/>
                      <a:pt x="430" y="437"/>
                    </a:cubicBezTo>
                    <a:cubicBezTo>
                      <a:pt x="337" y="531"/>
                      <a:pt x="186" y="531"/>
                      <a:pt x="93" y="437"/>
                    </a:cubicBezTo>
                    <a:cubicBezTo>
                      <a:pt x="0" y="342"/>
                      <a:pt x="0" y="189"/>
                      <a:pt x="93" y="95"/>
                    </a:cubicBezTo>
                    <a:cubicBezTo>
                      <a:pt x="186" y="0"/>
                      <a:pt x="337" y="0"/>
                      <a:pt x="430" y="95"/>
                    </a:cubicBezTo>
                    <a:close/>
                  </a:path>
                </a:pathLst>
              </a:custGeom>
              <a:solidFill>
                <a:srgbClr val="FEF9F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r>
                  <a:rPr lang="it-IT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</a:t>
                </a:r>
              </a:p>
            </p:txBody>
          </p:sp>
          <p:sp>
            <p:nvSpPr>
              <p:cNvPr id="243" name="Freeform 18">
                <a:extLst>
                  <a:ext uri="{FF2B5EF4-FFF2-40B4-BE49-F238E27FC236}">
                    <a16:creationId xmlns:a16="http://schemas.microsoft.com/office/drawing/2014/main" id="{9BC023D5-4979-8BC3-5DB3-395BED922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9" y="2270"/>
                <a:ext cx="228" cy="231"/>
              </a:xfrm>
              <a:custGeom>
                <a:avLst/>
                <a:gdLst>
                  <a:gd name="T0" fmla="*/ 430 w 522"/>
                  <a:gd name="T1" fmla="*/ 95 h 531"/>
                  <a:gd name="T2" fmla="*/ 430 w 522"/>
                  <a:gd name="T3" fmla="*/ 95 h 531"/>
                  <a:gd name="T4" fmla="*/ 430 w 522"/>
                  <a:gd name="T5" fmla="*/ 437 h 531"/>
                  <a:gd name="T6" fmla="*/ 93 w 522"/>
                  <a:gd name="T7" fmla="*/ 437 h 531"/>
                  <a:gd name="T8" fmla="*/ 93 w 522"/>
                  <a:gd name="T9" fmla="*/ 95 h 531"/>
                  <a:gd name="T10" fmla="*/ 430 w 522"/>
                  <a:gd name="T11" fmla="*/ 95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2" h="531">
                    <a:moveTo>
                      <a:pt x="430" y="95"/>
                    </a:moveTo>
                    <a:lnTo>
                      <a:pt x="430" y="95"/>
                    </a:lnTo>
                    <a:cubicBezTo>
                      <a:pt x="522" y="189"/>
                      <a:pt x="522" y="342"/>
                      <a:pt x="430" y="437"/>
                    </a:cubicBezTo>
                    <a:cubicBezTo>
                      <a:pt x="337" y="531"/>
                      <a:pt x="186" y="531"/>
                      <a:pt x="93" y="437"/>
                    </a:cubicBezTo>
                    <a:cubicBezTo>
                      <a:pt x="0" y="342"/>
                      <a:pt x="0" y="189"/>
                      <a:pt x="93" y="95"/>
                    </a:cubicBezTo>
                    <a:cubicBezTo>
                      <a:pt x="186" y="0"/>
                      <a:pt x="337" y="0"/>
                      <a:pt x="430" y="95"/>
                    </a:cubicBezTo>
                    <a:close/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4" name="Freeform 19">
                <a:extLst>
                  <a:ext uri="{FF2B5EF4-FFF2-40B4-BE49-F238E27FC236}">
                    <a16:creationId xmlns:a16="http://schemas.microsoft.com/office/drawing/2014/main" id="{F1FF194E-9206-A1CB-7853-21DCB1B3B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2819"/>
                <a:ext cx="228" cy="231"/>
              </a:xfrm>
              <a:custGeom>
                <a:avLst/>
                <a:gdLst>
                  <a:gd name="T0" fmla="*/ 429 w 522"/>
                  <a:gd name="T1" fmla="*/ 94 h 531"/>
                  <a:gd name="T2" fmla="*/ 429 w 522"/>
                  <a:gd name="T3" fmla="*/ 94 h 531"/>
                  <a:gd name="T4" fmla="*/ 429 w 522"/>
                  <a:gd name="T5" fmla="*/ 437 h 531"/>
                  <a:gd name="T6" fmla="*/ 93 w 522"/>
                  <a:gd name="T7" fmla="*/ 437 h 531"/>
                  <a:gd name="T8" fmla="*/ 93 w 522"/>
                  <a:gd name="T9" fmla="*/ 94 h 531"/>
                  <a:gd name="T10" fmla="*/ 429 w 522"/>
                  <a:gd name="T11" fmla="*/ 94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2" h="531">
                    <a:moveTo>
                      <a:pt x="429" y="94"/>
                    </a:moveTo>
                    <a:lnTo>
                      <a:pt x="429" y="94"/>
                    </a:lnTo>
                    <a:cubicBezTo>
                      <a:pt x="522" y="189"/>
                      <a:pt x="522" y="342"/>
                      <a:pt x="429" y="437"/>
                    </a:cubicBezTo>
                    <a:cubicBezTo>
                      <a:pt x="336" y="531"/>
                      <a:pt x="186" y="531"/>
                      <a:pt x="93" y="437"/>
                    </a:cubicBezTo>
                    <a:cubicBezTo>
                      <a:pt x="0" y="342"/>
                      <a:pt x="0" y="189"/>
                      <a:pt x="93" y="94"/>
                    </a:cubicBezTo>
                    <a:cubicBezTo>
                      <a:pt x="186" y="0"/>
                      <a:pt x="336" y="0"/>
                      <a:pt x="429" y="94"/>
                    </a:cubicBezTo>
                    <a:close/>
                  </a:path>
                </a:pathLst>
              </a:custGeom>
              <a:solidFill>
                <a:srgbClr val="FEF9F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r>
                  <a:rPr lang="it-IT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</a:t>
                </a:r>
              </a:p>
            </p:txBody>
          </p:sp>
          <p:sp>
            <p:nvSpPr>
              <p:cNvPr id="245" name="Freeform 20">
                <a:extLst>
                  <a:ext uri="{FF2B5EF4-FFF2-40B4-BE49-F238E27FC236}">
                    <a16:creationId xmlns:a16="http://schemas.microsoft.com/office/drawing/2014/main" id="{89481C3D-D268-9E73-86C2-0198CA9BB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2819"/>
                <a:ext cx="228" cy="231"/>
              </a:xfrm>
              <a:custGeom>
                <a:avLst/>
                <a:gdLst>
                  <a:gd name="T0" fmla="*/ 429 w 522"/>
                  <a:gd name="T1" fmla="*/ 94 h 531"/>
                  <a:gd name="T2" fmla="*/ 429 w 522"/>
                  <a:gd name="T3" fmla="*/ 94 h 531"/>
                  <a:gd name="T4" fmla="*/ 429 w 522"/>
                  <a:gd name="T5" fmla="*/ 437 h 531"/>
                  <a:gd name="T6" fmla="*/ 93 w 522"/>
                  <a:gd name="T7" fmla="*/ 437 h 531"/>
                  <a:gd name="T8" fmla="*/ 93 w 522"/>
                  <a:gd name="T9" fmla="*/ 94 h 531"/>
                  <a:gd name="T10" fmla="*/ 429 w 522"/>
                  <a:gd name="T11" fmla="*/ 94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2" h="531">
                    <a:moveTo>
                      <a:pt x="429" y="94"/>
                    </a:moveTo>
                    <a:lnTo>
                      <a:pt x="429" y="94"/>
                    </a:lnTo>
                    <a:cubicBezTo>
                      <a:pt x="522" y="189"/>
                      <a:pt x="522" y="342"/>
                      <a:pt x="429" y="437"/>
                    </a:cubicBezTo>
                    <a:cubicBezTo>
                      <a:pt x="336" y="531"/>
                      <a:pt x="186" y="531"/>
                      <a:pt x="93" y="437"/>
                    </a:cubicBezTo>
                    <a:cubicBezTo>
                      <a:pt x="0" y="342"/>
                      <a:pt x="0" y="189"/>
                      <a:pt x="93" y="94"/>
                    </a:cubicBezTo>
                    <a:cubicBezTo>
                      <a:pt x="186" y="0"/>
                      <a:pt x="336" y="0"/>
                      <a:pt x="429" y="94"/>
                    </a:cubicBezTo>
                    <a:close/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6" name="Freeform 21">
                <a:extLst>
                  <a:ext uri="{FF2B5EF4-FFF2-40B4-BE49-F238E27FC236}">
                    <a16:creationId xmlns:a16="http://schemas.microsoft.com/office/drawing/2014/main" id="{8217D301-4AB9-60B7-8E85-7A16F69A0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9" y="1614"/>
                <a:ext cx="228" cy="231"/>
              </a:xfrm>
              <a:custGeom>
                <a:avLst/>
                <a:gdLst>
                  <a:gd name="T0" fmla="*/ 430 w 522"/>
                  <a:gd name="T1" fmla="*/ 94 h 531"/>
                  <a:gd name="T2" fmla="*/ 430 w 522"/>
                  <a:gd name="T3" fmla="*/ 94 h 531"/>
                  <a:gd name="T4" fmla="*/ 430 w 522"/>
                  <a:gd name="T5" fmla="*/ 437 h 531"/>
                  <a:gd name="T6" fmla="*/ 93 w 522"/>
                  <a:gd name="T7" fmla="*/ 437 h 531"/>
                  <a:gd name="T8" fmla="*/ 93 w 522"/>
                  <a:gd name="T9" fmla="*/ 94 h 531"/>
                  <a:gd name="T10" fmla="*/ 430 w 522"/>
                  <a:gd name="T11" fmla="*/ 94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2" h="531">
                    <a:moveTo>
                      <a:pt x="430" y="94"/>
                    </a:moveTo>
                    <a:lnTo>
                      <a:pt x="430" y="94"/>
                    </a:lnTo>
                    <a:cubicBezTo>
                      <a:pt x="522" y="189"/>
                      <a:pt x="522" y="342"/>
                      <a:pt x="430" y="437"/>
                    </a:cubicBezTo>
                    <a:cubicBezTo>
                      <a:pt x="337" y="531"/>
                      <a:pt x="186" y="531"/>
                      <a:pt x="93" y="437"/>
                    </a:cubicBezTo>
                    <a:cubicBezTo>
                      <a:pt x="0" y="342"/>
                      <a:pt x="0" y="189"/>
                      <a:pt x="93" y="94"/>
                    </a:cubicBezTo>
                    <a:cubicBezTo>
                      <a:pt x="186" y="0"/>
                      <a:pt x="337" y="0"/>
                      <a:pt x="430" y="94"/>
                    </a:cubicBezTo>
                    <a:close/>
                  </a:path>
                </a:pathLst>
              </a:custGeom>
              <a:solidFill>
                <a:srgbClr val="FEF9F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r>
                  <a:rPr lang="it-IT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</a:t>
                </a:r>
              </a:p>
            </p:txBody>
          </p:sp>
          <p:sp>
            <p:nvSpPr>
              <p:cNvPr id="247" name="Freeform 22">
                <a:extLst>
                  <a:ext uri="{FF2B5EF4-FFF2-40B4-BE49-F238E27FC236}">
                    <a16:creationId xmlns:a16="http://schemas.microsoft.com/office/drawing/2014/main" id="{C30F3C21-3EF6-B03B-B8B3-3C7CF2FFA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9" y="1614"/>
                <a:ext cx="228" cy="231"/>
              </a:xfrm>
              <a:custGeom>
                <a:avLst/>
                <a:gdLst>
                  <a:gd name="T0" fmla="*/ 430 w 522"/>
                  <a:gd name="T1" fmla="*/ 94 h 531"/>
                  <a:gd name="T2" fmla="*/ 430 w 522"/>
                  <a:gd name="T3" fmla="*/ 94 h 531"/>
                  <a:gd name="T4" fmla="*/ 430 w 522"/>
                  <a:gd name="T5" fmla="*/ 437 h 531"/>
                  <a:gd name="T6" fmla="*/ 93 w 522"/>
                  <a:gd name="T7" fmla="*/ 437 h 531"/>
                  <a:gd name="T8" fmla="*/ 93 w 522"/>
                  <a:gd name="T9" fmla="*/ 94 h 531"/>
                  <a:gd name="T10" fmla="*/ 430 w 522"/>
                  <a:gd name="T11" fmla="*/ 94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2" h="531">
                    <a:moveTo>
                      <a:pt x="430" y="94"/>
                    </a:moveTo>
                    <a:lnTo>
                      <a:pt x="430" y="94"/>
                    </a:lnTo>
                    <a:cubicBezTo>
                      <a:pt x="522" y="189"/>
                      <a:pt x="522" y="342"/>
                      <a:pt x="430" y="437"/>
                    </a:cubicBezTo>
                    <a:cubicBezTo>
                      <a:pt x="337" y="531"/>
                      <a:pt x="186" y="531"/>
                      <a:pt x="93" y="437"/>
                    </a:cubicBezTo>
                    <a:cubicBezTo>
                      <a:pt x="0" y="342"/>
                      <a:pt x="0" y="189"/>
                      <a:pt x="93" y="94"/>
                    </a:cubicBezTo>
                    <a:cubicBezTo>
                      <a:pt x="186" y="0"/>
                      <a:pt x="337" y="0"/>
                      <a:pt x="430" y="94"/>
                    </a:cubicBezTo>
                    <a:close/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8" name="Freeform 23">
                <a:extLst>
                  <a:ext uri="{FF2B5EF4-FFF2-40B4-BE49-F238E27FC236}">
                    <a16:creationId xmlns:a16="http://schemas.microsoft.com/office/drawing/2014/main" id="{A1D1949E-9097-557D-8F1D-A088F30D8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" y="2561"/>
                <a:ext cx="163" cy="198"/>
              </a:xfrm>
              <a:custGeom>
                <a:avLst/>
                <a:gdLst>
                  <a:gd name="T0" fmla="*/ 0 w 374"/>
                  <a:gd name="T1" fmla="*/ 455 h 455"/>
                  <a:gd name="T2" fmla="*/ 0 w 374"/>
                  <a:gd name="T3" fmla="*/ 455 h 455"/>
                  <a:gd name="T4" fmla="*/ 374 w 374"/>
                  <a:gd name="T5" fmla="*/ 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455">
                    <a:moveTo>
                      <a:pt x="0" y="455"/>
                    </a:moveTo>
                    <a:lnTo>
                      <a:pt x="0" y="455"/>
                    </a:lnTo>
                    <a:lnTo>
                      <a:pt x="374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9" name="Freeform 24">
                <a:extLst>
                  <a:ext uri="{FF2B5EF4-FFF2-40B4-BE49-F238E27FC236}">
                    <a16:creationId xmlns:a16="http://schemas.microsoft.com/office/drawing/2014/main" id="{8B76E272-9CF2-CE06-29CB-B5336BF27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1415"/>
                <a:ext cx="57" cy="922"/>
              </a:xfrm>
              <a:custGeom>
                <a:avLst/>
                <a:gdLst>
                  <a:gd name="T0" fmla="*/ 131 w 131"/>
                  <a:gd name="T1" fmla="*/ 0 h 2117"/>
                  <a:gd name="T2" fmla="*/ 131 w 131"/>
                  <a:gd name="T3" fmla="*/ 0 h 2117"/>
                  <a:gd name="T4" fmla="*/ 0 w 131"/>
                  <a:gd name="T5" fmla="*/ 2117 h 2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1" h="2117">
                    <a:moveTo>
                      <a:pt x="131" y="0"/>
                    </a:moveTo>
                    <a:lnTo>
                      <a:pt x="131" y="0"/>
                    </a:lnTo>
                    <a:lnTo>
                      <a:pt x="0" y="2117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0" name="Freeform 25">
                <a:extLst>
                  <a:ext uri="{FF2B5EF4-FFF2-40B4-BE49-F238E27FC236}">
                    <a16:creationId xmlns:a16="http://schemas.microsoft.com/office/drawing/2014/main" id="{C1B06D7D-317B-B3FB-3844-1C2306C1E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2496"/>
                <a:ext cx="332" cy="144"/>
              </a:xfrm>
              <a:custGeom>
                <a:avLst/>
                <a:gdLst>
                  <a:gd name="T0" fmla="*/ 763 w 763"/>
                  <a:gd name="T1" fmla="*/ 0 h 330"/>
                  <a:gd name="T2" fmla="*/ 763 w 763"/>
                  <a:gd name="T3" fmla="*/ 0 h 330"/>
                  <a:gd name="T4" fmla="*/ 0 w 763"/>
                  <a:gd name="T5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3" h="330">
                    <a:moveTo>
                      <a:pt x="763" y="0"/>
                    </a:moveTo>
                    <a:lnTo>
                      <a:pt x="763" y="0"/>
                    </a:lnTo>
                    <a:lnTo>
                      <a:pt x="0" y="33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1" name="Freeform 26">
                <a:extLst>
                  <a:ext uri="{FF2B5EF4-FFF2-40B4-BE49-F238E27FC236}">
                    <a16:creationId xmlns:a16="http://schemas.microsoft.com/office/drawing/2014/main" id="{85A435AF-88B9-B4DB-69B8-68845E407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" y="2710"/>
                <a:ext cx="495" cy="112"/>
              </a:xfrm>
              <a:custGeom>
                <a:avLst/>
                <a:gdLst>
                  <a:gd name="T0" fmla="*/ 1135 w 1135"/>
                  <a:gd name="T1" fmla="*/ 0 h 258"/>
                  <a:gd name="T2" fmla="*/ 1135 w 1135"/>
                  <a:gd name="T3" fmla="*/ 0 h 258"/>
                  <a:gd name="T4" fmla="*/ 0 w 1135"/>
                  <a:gd name="T5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5" h="258">
                    <a:moveTo>
                      <a:pt x="1135" y="0"/>
                    </a:moveTo>
                    <a:lnTo>
                      <a:pt x="1135" y="0"/>
                    </a:lnTo>
                    <a:lnTo>
                      <a:pt x="0" y="258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2" name="Freeform 27">
                <a:extLst>
                  <a:ext uri="{FF2B5EF4-FFF2-40B4-BE49-F238E27FC236}">
                    <a16:creationId xmlns:a16="http://schemas.microsoft.com/office/drawing/2014/main" id="{6C509A89-E798-8265-87D5-E2EED0F65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2525"/>
                <a:ext cx="207" cy="108"/>
              </a:xfrm>
              <a:custGeom>
                <a:avLst/>
                <a:gdLst>
                  <a:gd name="T0" fmla="*/ 475 w 475"/>
                  <a:gd name="T1" fmla="*/ 247 h 247"/>
                  <a:gd name="T2" fmla="*/ 475 w 475"/>
                  <a:gd name="T3" fmla="*/ 247 h 247"/>
                  <a:gd name="T4" fmla="*/ 0 w 475"/>
                  <a:gd name="T5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5" h="247">
                    <a:moveTo>
                      <a:pt x="475" y="247"/>
                    </a:moveTo>
                    <a:lnTo>
                      <a:pt x="475" y="247"/>
                    </a:lnTo>
                    <a:lnTo>
                      <a:pt x="0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3" name="Freeform 28">
                <a:extLst>
                  <a:ext uri="{FF2B5EF4-FFF2-40B4-BE49-F238E27FC236}">
                    <a16:creationId xmlns:a16="http://schemas.microsoft.com/office/drawing/2014/main" id="{86F7081D-AE99-5EA2-AC4D-60606DB17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" y="2398"/>
                <a:ext cx="388" cy="41"/>
              </a:xfrm>
              <a:custGeom>
                <a:avLst/>
                <a:gdLst>
                  <a:gd name="T0" fmla="*/ 0 w 892"/>
                  <a:gd name="T1" fmla="*/ 96 h 96"/>
                  <a:gd name="T2" fmla="*/ 0 w 892"/>
                  <a:gd name="T3" fmla="*/ 96 h 96"/>
                  <a:gd name="T4" fmla="*/ 892 w 892"/>
                  <a:gd name="T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2" h="96">
                    <a:moveTo>
                      <a:pt x="0" y="96"/>
                    </a:moveTo>
                    <a:lnTo>
                      <a:pt x="0" y="96"/>
                    </a:lnTo>
                    <a:lnTo>
                      <a:pt x="892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4" name="Freeform 29">
                <a:extLst>
                  <a:ext uri="{FF2B5EF4-FFF2-40B4-BE49-F238E27FC236}">
                    <a16:creationId xmlns:a16="http://schemas.microsoft.com/office/drawing/2014/main" id="{E012771C-90C9-5DD6-F041-D3633AC2A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" y="1816"/>
                <a:ext cx="466" cy="549"/>
              </a:xfrm>
              <a:custGeom>
                <a:avLst/>
                <a:gdLst>
                  <a:gd name="T0" fmla="*/ 0 w 1069"/>
                  <a:gd name="T1" fmla="*/ 1260 h 1260"/>
                  <a:gd name="T2" fmla="*/ 0 w 1069"/>
                  <a:gd name="T3" fmla="*/ 1260 h 1260"/>
                  <a:gd name="T4" fmla="*/ 1069 w 1069"/>
                  <a:gd name="T5" fmla="*/ 0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69" h="1260">
                    <a:moveTo>
                      <a:pt x="0" y="1260"/>
                    </a:moveTo>
                    <a:lnTo>
                      <a:pt x="0" y="1260"/>
                    </a:lnTo>
                    <a:lnTo>
                      <a:pt x="1069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5" name="Freeform 30">
                <a:extLst>
                  <a:ext uri="{FF2B5EF4-FFF2-40B4-BE49-F238E27FC236}">
                    <a16:creationId xmlns:a16="http://schemas.microsoft.com/office/drawing/2014/main" id="{79E499B4-32FA-1077-DBAD-8BDE19857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1843"/>
                <a:ext cx="0" cy="429"/>
              </a:xfrm>
              <a:custGeom>
                <a:avLst/>
                <a:gdLst>
                  <a:gd name="T0" fmla="*/ 0 h 983"/>
                  <a:gd name="T1" fmla="*/ 0 h 983"/>
                  <a:gd name="T2" fmla="*/ 983 h 9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83">
                    <a:moveTo>
                      <a:pt x="0" y="0"/>
                    </a:moveTo>
                    <a:lnTo>
                      <a:pt x="0" y="0"/>
                    </a:lnTo>
                    <a:lnTo>
                      <a:pt x="0" y="983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6" name="Freeform 31">
                <a:extLst>
                  <a:ext uri="{FF2B5EF4-FFF2-40B4-BE49-F238E27FC236}">
                    <a16:creationId xmlns:a16="http://schemas.microsoft.com/office/drawing/2014/main" id="{67B39A41-55A1-993D-CF8E-935237336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0" y="1371"/>
                <a:ext cx="364" cy="288"/>
              </a:xfrm>
              <a:custGeom>
                <a:avLst/>
                <a:gdLst>
                  <a:gd name="T0" fmla="*/ 836 w 836"/>
                  <a:gd name="T1" fmla="*/ 660 h 660"/>
                  <a:gd name="T2" fmla="*/ 836 w 836"/>
                  <a:gd name="T3" fmla="*/ 660 h 660"/>
                  <a:gd name="T4" fmla="*/ 0 w 836"/>
                  <a:gd name="T5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6" h="660">
                    <a:moveTo>
                      <a:pt x="836" y="660"/>
                    </a:moveTo>
                    <a:lnTo>
                      <a:pt x="836" y="660"/>
                    </a:lnTo>
                    <a:lnTo>
                      <a:pt x="0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7" name="Freeform 32">
                <a:extLst>
                  <a:ext uri="{FF2B5EF4-FFF2-40B4-BE49-F238E27FC236}">
                    <a16:creationId xmlns:a16="http://schemas.microsoft.com/office/drawing/2014/main" id="{EACAC289-0BAC-7877-17D8-CE6A48545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4" y="2939"/>
                <a:ext cx="444" cy="0"/>
              </a:xfrm>
              <a:custGeom>
                <a:avLst/>
                <a:gdLst>
                  <a:gd name="T0" fmla="*/ 0 w 1018"/>
                  <a:gd name="T1" fmla="*/ 0 w 1018"/>
                  <a:gd name="T2" fmla="*/ 1018 w 10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8">
                    <a:moveTo>
                      <a:pt x="0" y="0"/>
                    </a:moveTo>
                    <a:lnTo>
                      <a:pt x="0" y="0"/>
                    </a:lnTo>
                    <a:lnTo>
                      <a:pt x="1018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8" name="Freeform 33">
                <a:extLst>
                  <a:ext uri="{FF2B5EF4-FFF2-40B4-BE49-F238E27FC236}">
                    <a16:creationId xmlns:a16="http://schemas.microsoft.com/office/drawing/2014/main" id="{BAFE87FD-9A96-62F8-4481-DF8D9A446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2464"/>
                <a:ext cx="408" cy="392"/>
              </a:xfrm>
              <a:custGeom>
                <a:avLst/>
                <a:gdLst>
                  <a:gd name="T0" fmla="*/ 0 w 937"/>
                  <a:gd name="T1" fmla="*/ 900 h 900"/>
                  <a:gd name="T2" fmla="*/ 0 w 937"/>
                  <a:gd name="T3" fmla="*/ 900 h 900"/>
                  <a:gd name="T4" fmla="*/ 937 w 937"/>
                  <a:gd name="T5" fmla="*/ 0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7" h="900">
                    <a:moveTo>
                      <a:pt x="0" y="900"/>
                    </a:moveTo>
                    <a:lnTo>
                      <a:pt x="0" y="900"/>
                    </a:lnTo>
                    <a:lnTo>
                      <a:pt x="937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9" name="Freeform 34">
                <a:extLst>
                  <a:ext uri="{FF2B5EF4-FFF2-40B4-BE49-F238E27FC236}">
                    <a16:creationId xmlns:a16="http://schemas.microsoft.com/office/drawing/2014/main" id="{C529A16A-71AE-3379-B69D-13769A376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3" y="2498"/>
                <a:ext cx="57" cy="324"/>
              </a:xfrm>
              <a:custGeom>
                <a:avLst/>
                <a:gdLst>
                  <a:gd name="T0" fmla="*/ 132 w 132"/>
                  <a:gd name="T1" fmla="*/ 744 h 744"/>
                  <a:gd name="T2" fmla="*/ 132 w 132"/>
                  <a:gd name="T3" fmla="*/ 744 h 744"/>
                  <a:gd name="T4" fmla="*/ 0 w 132"/>
                  <a:gd name="T5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744">
                    <a:moveTo>
                      <a:pt x="132" y="744"/>
                    </a:moveTo>
                    <a:lnTo>
                      <a:pt x="132" y="744"/>
                    </a:lnTo>
                    <a:lnTo>
                      <a:pt x="0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0" name="Freeform 35">
                <a:extLst>
                  <a:ext uri="{FF2B5EF4-FFF2-40B4-BE49-F238E27FC236}">
                    <a16:creationId xmlns:a16="http://schemas.microsoft.com/office/drawing/2014/main" id="{6DC8B628-6CFF-014C-52B7-75FEE6BBA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2729"/>
                <a:ext cx="373" cy="161"/>
              </a:xfrm>
              <a:custGeom>
                <a:avLst/>
                <a:gdLst>
                  <a:gd name="T0" fmla="*/ 0 w 856"/>
                  <a:gd name="T1" fmla="*/ 0 h 369"/>
                  <a:gd name="T2" fmla="*/ 0 w 856"/>
                  <a:gd name="T3" fmla="*/ 0 h 369"/>
                  <a:gd name="T4" fmla="*/ 856 w 856"/>
                  <a:gd name="T5" fmla="*/ 369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6" h="369">
                    <a:moveTo>
                      <a:pt x="0" y="0"/>
                    </a:moveTo>
                    <a:lnTo>
                      <a:pt x="0" y="0"/>
                    </a:lnTo>
                    <a:lnTo>
                      <a:pt x="856" y="369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1" name="Freeform 36">
                <a:extLst>
                  <a:ext uri="{FF2B5EF4-FFF2-40B4-BE49-F238E27FC236}">
                    <a16:creationId xmlns:a16="http://schemas.microsoft.com/office/drawing/2014/main" id="{481F7BD7-0258-78A7-2ACD-BE65A9B4A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6" y="2072"/>
                <a:ext cx="131" cy="153"/>
              </a:xfrm>
              <a:custGeom>
                <a:avLst/>
                <a:gdLst>
                  <a:gd name="T0" fmla="*/ 0 w 300"/>
                  <a:gd name="T1" fmla="*/ 351 h 351"/>
                  <a:gd name="T2" fmla="*/ 0 w 300"/>
                  <a:gd name="T3" fmla="*/ 351 h 351"/>
                  <a:gd name="T4" fmla="*/ 300 w 300"/>
                  <a:gd name="T5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0" h="351">
                    <a:moveTo>
                      <a:pt x="0" y="351"/>
                    </a:moveTo>
                    <a:lnTo>
                      <a:pt x="0" y="351"/>
                    </a:lnTo>
                    <a:lnTo>
                      <a:pt x="300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2" name="Freeform 37">
                <a:extLst>
                  <a:ext uri="{FF2B5EF4-FFF2-40B4-BE49-F238E27FC236}">
                    <a16:creationId xmlns:a16="http://schemas.microsoft.com/office/drawing/2014/main" id="{F2147290-8CBE-585E-D484-95DDEF0264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2" y="2232"/>
                <a:ext cx="99" cy="103"/>
              </a:xfrm>
              <a:custGeom>
                <a:avLst/>
                <a:gdLst>
                  <a:gd name="T0" fmla="*/ 0 w 227"/>
                  <a:gd name="T1" fmla="*/ 88 h 237"/>
                  <a:gd name="T2" fmla="*/ 0 w 227"/>
                  <a:gd name="T3" fmla="*/ 88 h 237"/>
                  <a:gd name="T4" fmla="*/ 227 w 227"/>
                  <a:gd name="T5" fmla="*/ 0 h 237"/>
                  <a:gd name="T6" fmla="*/ 175 w 227"/>
                  <a:gd name="T7" fmla="*/ 237 h 237"/>
                  <a:gd name="T8" fmla="*/ 0 w 227"/>
                  <a:gd name="T9" fmla="*/ 88 h 237"/>
                  <a:gd name="T10" fmla="*/ 0 w 227"/>
                  <a:gd name="T11" fmla="*/ 88 h 237"/>
                  <a:gd name="T12" fmla="*/ 0 w 227"/>
                  <a:gd name="T13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7" h="237">
                    <a:moveTo>
                      <a:pt x="0" y="88"/>
                    </a:moveTo>
                    <a:lnTo>
                      <a:pt x="0" y="88"/>
                    </a:lnTo>
                    <a:lnTo>
                      <a:pt x="227" y="0"/>
                    </a:lnTo>
                    <a:lnTo>
                      <a:pt x="175" y="237"/>
                    </a:lnTo>
                    <a:lnTo>
                      <a:pt x="0" y="88"/>
                    </a:lnTo>
                    <a:close/>
                    <a:moveTo>
                      <a:pt x="0" y="88"/>
                    </a:move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8C7C2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3" name="Freeform 38">
                <a:extLst>
                  <a:ext uri="{FF2B5EF4-FFF2-40B4-BE49-F238E27FC236}">
                    <a16:creationId xmlns:a16="http://schemas.microsoft.com/office/drawing/2014/main" id="{E34F7BD0-C6BC-291B-0AE5-59C319C53B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2" y="2232"/>
                <a:ext cx="99" cy="103"/>
              </a:xfrm>
              <a:custGeom>
                <a:avLst/>
                <a:gdLst>
                  <a:gd name="T0" fmla="*/ 0 w 227"/>
                  <a:gd name="T1" fmla="*/ 88 h 237"/>
                  <a:gd name="T2" fmla="*/ 0 w 227"/>
                  <a:gd name="T3" fmla="*/ 88 h 237"/>
                  <a:gd name="T4" fmla="*/ 227 w 227"/>
                  <a:gd name="T5" fmla="*/ 0 h 237"/>
                  <a:gd name="T6" fmla="*/ 175 w 227"/>
                  <a:gd name="T7" fmla="*/ 237 h 237"/>
                  <a:gd name="T8" fmla="*/ 0 w 227"/>
                  <a:gd name="T9" fmla="*/ 88 h 237"/>
                  <a:gd name="T10" fmla="*/ 0 w 227"/>
                  <a:gd name="T11" fmla="*/ 88 h 237"/>
                  <a:gd name="T12" fmla="*/ 0 w 227"/>
                  <a:gd name="T13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7" h="237">
                    <a:moveTo>
                      <a:pt x="0" y="88"/>
                    </a:moveTo>
                    <a:lnTo>
                      <a:pt x="0" y="88"/>
                    </a:lnTo>
                    <a:lnTo>
                      <a:pt x="227" y="0"/>
                    </a:lnTo>
                    <a:lnTo>
                      <a:pt x="175" y="237"/>
                    </a:lnTo>
                    <a:lnTo>
                      <a:pt x="0" y="88"/>
                    </a:lnTo>
                    <a:close/>
                    <a:moveTo>
                      <a:pt x="0" y="88"/>
                    </a:moveTo>
                    <a:lnTo>
                      <a:pt x="0" y="88"/>
                    </a:lnTo>
                    <a:close/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4" name="Freeform 39">
                <a:extLst>
                  <a:ext uri="{FF2B5EF4-FFF2-40B4-BE49-F238E27FC236}">
                    <a16:creationId xmlns:a16="http://schemas.microsoft.com/office/drawing/2014/main" id="{FCA9A33D-7519-1728-5D38-818F161EED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0" y="2013"/>
                <a:ext cx="98" cy="104"/>
              </a:xfrm>
              <a:custGeom>
                <a:avLst/>
                <a:gdLst>
                  <a:gd name="T0" fmla="*/ 0 w 226"/>
                  <a:gd name="T1" fmla="*/ 88 h 238"/>
                  <a:gd name="T2" fmla="*/ 0 w 226"/>
                  <a:gd name="T3" fmla="*/ 88 h 238"/>
                  <a:gd name="T4" fmla="*/ 226 w 226"/>
                  <a:gd name="T5" fmla="*/ 0 h 238"/>
                  <a:gd name="T6" fmla="*/ 174 w 226"/>
                  <a:gd name="T7" fmla="*/ 238 h 238"/>
                  <a:gd name="T8" fmla="*/ 0 w 226"/>
                  <a:gd name="T9" fmla="*/ 88 h 238"/>
                  <a:gd name="T10" fmla="*/ 0 w 226"/>
                  <a:gd name="T11" fmla="*/ 88 h 238"/>
                  <a:gd name="T12" fmla="*/ 0 w 226"/>
                  <a:gd name="T13" fmla="*/ 8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6" h="238">
                    <a:moveTo>
                      <a:pt x="0" y="88"/>
                    </a:moveTo>
                    <a:lnTo>
                      <a:pt x="0" y="88"/>
                    </a:lnTo>
                    <a:lnTo>
                      <a:pt x="226" y="0"/>
                    </a:lnTo>
                    <a:lnTo>
                      <a:pt x="174" y="238"/>
                    </a:lnTo>
                    <a:lnTo>
                      <a:pt x="0" y="88"/>
                    </a:lnTo>
                    <a:close/>
                    <a:moveTo>
                      <a:pt x="0" y="88"/>
                    </a:move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117B8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5" name="Freeform 40">
                <a:extLst>
                  <a:ext uri="{FF2B5EF4-FFF2-40B4-BE49-F238E27FC236}">
                    <a16:creationId xmlns:a16="http://schemas.microsoft.com/office/drawing/2014/main" id="{CD4B0870-9B7B-CD88-FA9D-3907365BCB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0" y="2013"/>
                <a:ext cx="98" cy="104"/>
              </a:xfrm>
              <a:custGeom>
                <a:avLst/>
                <a:gdLst>
                  <a:gd name="T0" fmla="*/ 0 w 226"/>
                  <a:gd name="T1" fmla="*/ 88 h 238"/>
                  <a:gd name="T2" fmla="*/ 0 w 226"/>
                  <a:gd name="T3" fmla="*/ 88 h 238"/>
                  <a:gd name="T4" fmla="*/ 226 w 226"/>
                  <a:gd name="T5" fmla="*/ 0 h 238"/>
                  <a:gd name="T6" fmla="*/ 174 w 226"/>
                  <a:gd name="T7" fmla="*/ 238 h 238"/>
                  <a:gd name="T8" fmla="*/ 0 w 226"/>
                  <a:gd name="T9" fmla="*/ 88 h 238"/>
                  <a:gd name="T10" fmla="*/ 0 w 226"/>
                  <a:gd name="T11" fmla="*/ 88 h 238"/>
                  <a:gd name="T12" fmla="*/ 0 w 226"/>
                  <a:gd name="T13" fmla="*/ 8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6" h="238">
                    <a:moveTo>
                      <a:pt x="0" y="88"/>
                    </a:moveTo>
                    <a:lnTo>
                      <a:pt x="0" y="88"/>
                    </a:lnTo>
                    <a:lnTo>
                      <a:pt x="226" y="0"/>
                    </a:lnTo>
                    <a:lnTo>
                      <a:pt x="174" y="238"/>
                    </a:lnTo>
                    <a:lnTo>
                      <a:pt x="0" y="88"/>
                    </a:lnTo>
                    <a:close/>
                    <a:moveTo>
                      <a:pt x="0" y="88"/>
                    </a:moveTo>
                    <a:lnTo>
                      <a:pt x="0" y="88"/>
                    </a:lnTo>
                    <a:close/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6" name="Freeform 41">
                <a:extLst>
                  <a:ext uri="{FF2B5EF4-FFF2-40B4-BE49-F238E27FC236}">
                    <a16:creationId xmlns:a16="http://schemas.microsoft.com/office/drawing/2014/main" id="{17457B48-CEB0-1E6F-4251-4AA4B7C34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2102"/>
                <a:ext cx="91" cy="80"/>
              </a:xfrm>
              <a:custGeom>
                <a:avLst/>
                <a:gdLst>
                  <a:gd name="T0" fmla="*/ 60 w 208"/>
                  <a:gd name="T1" fmla="*/ 18 h 183"/>
                  <a:gd name="T2" fmla="*/ 60 w 208"/>
                  <a:gd name="T3" fmla="*/ 18 h 183"/>
                  <a:gd name="T4" fmla="*/ 184 w 208"/>
                  <a:gd name="T5" fmla="*/ 123 h 183"/>
                  <a:gd name="T6" fmla="*/ 147 w 208"/>
                  <a:gd name="T7" fmla="*/ 166 h 183"/>
                  <a:gd name="T8" fmla="*/ 24 w 208"/>
                  <a:gd name="T9" fmla="*/ 60 h 183"/>
                  <a:gd name="T10" fmla="*/ 60 w 208"/>
                  <a:gd name="T11" fmla="*/ 1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183">
                    <a:moveTo>
                      <a:pt x="60" y="18"/>
                    </a:moveTo>
                    <a:lnTo>
                      <a:pt x="60" y="18"/>
                    </a:lnTo>
                    <a:cubicBezTo>
                      <a:pt x="104" y="35"/>
                      <a:pt x="160" y="82"/>
                      <a:pt x="184" y="123"/>
                    </a:cubicBezTo>
                    <a:cubicBezTo>
                      <a:pt x="208" y="164"/>
                      <a:pt x="191" y="183"/>
                      <a:pt x="147" y="166"/>
                    </a:cubicBezTo>
                    <a:cubicBezTo>
                      <a:pt x="103" y="149"/>
                      <a:pt x="48" y="101"/>
                      <a:pt x="24" y="60"/>
                    </a:cubicBezTo>
                    <a:cubicBezTo>
                      <a:pt x="0" y="19"/>
                      <a:pt x="16" y="0"/>
                      <a:pt x="60" y="18"/>
                    </a:cubicBezTo>
                    <a:close/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7" name="Freeform 42">
                <a:extLst>
                  <a:ext uri="{FF2B5EF4-FFF2-40B4-BE49-F238E27FC236}">
                    <a16:creationId xmlns:a16="http://schemas.microsoft.com/office/drawing/2014/main" id="{70F42283-F6B6-097B-452A-3C404B069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089"/>
                <a:ext cx="90" cy="80"/>
              </a:xfrm>
              <a:custGeom>
                <a:avLst/>
                <a:gdLst>
                  <a:gd name="T0" fmla="*/ 60 w 207"/>
                  <a:gd name="T1" fmla="*/ 18 h 183"/>
                  <a:gd name="T2" fmla="*/ 60 w 207"/>
                  <a:gd name="T3" fmla="*/ 18 h 183"/>
                  <a:gd name="T4" fmla="*/ 183 w 207"/>
                  <a:gd name="T5" fmla="*/ 123 h 183"/>
                  <a:gd name="T6" fmla="*/ 147 w 207"/>
                  <a:gd name="T7" fmla="*/ 166 h 183"/>
                  <a:gd name="T8" fmla="*/ 24 w 207"/>
                  <a:gd name="T9" fmla="*/ 60 h 183"/>
                  <a:gd name="T10" fmla="*/ 60 w 207"/>
                  <a:gd name="T11" fmla="*/ 1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7" h="183">
                    <a:moveTo>
                      <a:pt x="60" y="18"/>
                    </a:moveTo>
                    <a:lnTo>
                      <a:pt x="60" y="18"/>
                    </a:lnTo>
                    <a:cubicBezTo>
                      <a:pt x="104" y="35"/>
                      <a:pt x="159" y="82"/>
                      <a:pt x="183" y="123"/>
                    </a:cubicBezTo>
                    <a:cubicBezTo>
                      <a:pt x="207" y="164"/>
                      <a:pt x="191" y="183"/>
                      <a:pt x="147" y="166"/>
                    </a:cubicBezTo>
                    <a:cubicBezTo>
                      <a:pt x="103" y="148"/>
                      <a:pt x="48" y="101"/>
                      <a:pt x="24" y="60"/>
                    </a:cubicBezTo>
                    <a:cubicBezTo>
                      <a:pt x="0" y="19"/>
                      <a:pt x="16" y="0"/>
                      <a:pt x="60" y="18"/>
                    </a:cubicBezTo>
                    <a:close/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8" name="Freeform 43">
                <a:extLst>
                  <a:ext uri="{FF2B5EF4-FFF2-40B4-BE49-F238E27FC236}">
                    <a16:creationId xmlns:a16="http://schemas.microsoft.com/office/drawing/2014/main" id="{B11F208F-BD1B-9E6E-92CB-42834FE68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2076"/>
                <a:ext cx="91" cy="80"/>
              </a:xfrm>
              <a:custGeom>
                <a:avLst/>
                <a:gdLst>
                  <a:gd name="T0" fmla="*/ 61 w 208"/>
                  <a:gd name="T1" fmla="*/ 17 h 183"/>
                  <a:gd name="T2" fmla="*/ 61 w 208"/>
                  <a:gd name="T3" fmla="*/ 17 h 183"/>
                  <a:gd name="T4" fmla="*/ 184 w 208"/>
                  <a:gd name="T5" fmla="*/ 123 h 183"/>
                  <a:gd name="T6" fmla="*/ 148 w 208"/>
                  <a:gd name="T7" fmla="*/ 166 h 183"/>
                  <a:gd name="T8" fmla="*/ 24 w 208"/>
                  <a:gd name="T9" fmla="*/ 60 h 183"/>
                  <a:gd name="T10" fmla="*/ 61 w 208"/>
                  <a:gd name="T11" fmla="*/ 1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183">
                    <a:moveTo>
                      <a:pt x="61" y="17"/>
                    </a:moveTo>
                    <a:lnTo>
                      <a:pt x="61" y="17"/>
                    </a:lnTo>
                    <a:cubicBezTo>
                      <a:pt x="105" y="35"/>
                      <a:pt x="160" y="82"/>
                      <a:pt x="184" y="123"/>
                    </a:cubicBezTo>
                    <a:cubicBezTo>
                      <a:pt x="208" y="164"/>
                      <a:pt x="192" y="183"/>
                      <a:pt x="148" y="166"/>
                    </a:cubicBezTo>
                    <a:cubicBezTo>
                      <a:pt x="104" y="148"/>
                      <a:pt x="48" y="101"/>
                      <a:pt x="24" y="60"/>
                    </a:cubicBezTo>
                    <a:cubicBezTo>
                      <a:pt x="0" y="19"/>
                      <a:pt x="17" y="0"/>
                      <a:pt x="61" y="17"/>
                    </a:cubicBezTo>
                    <a:close/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9" name="Freeform 44">
                <a:extLst>
                  <a:ext uri="{FF2B5EF4-FFF2-40B4-BE49-F238E27FC236}">
                    <a16:creationId xmlns:a16="http://schemas.microsoft.com/office/drawing/2014/main" id="{0EC13316-724A-3D38-0E80-71CCCBAEB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6" y="1853"/>
                <a:ext cx="129" cy="158"/>
              </a:xfrm>
              <a:custGeom>
                <a:avLst/>
                <a:gdLst>
                  <a:gd name="T0" fmla="*/ 0 w 295"/>
                  <a:gd name="T1" fmla="*/ 361 h 361"/>
                  <a:gd name="T2" fmla="*/ 0 w 295"/>
                  <a:gd name="T3" fmla="*/ 361 h 361"/>
                  <a:gd name="T4" fmla="*/ 94 w 295"/>
                  <a:gd name="T5" fmla="*/ 269 h 361"/>
                  <a:gd name="T6" fmla="*/ 295 w 295"/>
                  <a:gd name="T7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" h="361">
                    <a:moveTo>
                      <a:pt x="0" y="361"/>
                    </a:moveTo>
                    <a:lnTo>
                      <a:pt x="0" y="361"/>
                    </a:lnTo>
                    <a:lnTo>
                      <a:pt x="94" y="269"/>
                    </a:lnTo>
                    <a:lnTo>
                      <a:pt x="295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0" name="Freeform 45">
                <a:extLst>
                  <a:ext uri="{FF2B5EF4-FFF2-40B4-BE49-F238E27FC236}">
                    <a16:creationId xmlns:a16="http://schemas.microsoft.com/office/drawing/2014/main" id="{975CD320-869E-C34B-6CE8-8F50468FA6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7" y="1794"/>
                <a:ext cx="99" cy="104"/>
              </a:xfrm>
              <a:custGeom>
                <a:avLst/>
                <a:gdLst>
                  <a:gd name="T0" fmla="*/ 0 w 227"/>
                  <a:gd name="T1" fmla="*/ 88 h 238"/>
                  <a:gd name="T2" fmla="*/ 0 w 227"/>
                  <a:gd name="T3" fmla="*/ 88 h 238"/>
                  <a:gd name="T4" fmla="*/ 227 w 227"/>
                  <a:gd name="T5" fmla="*/ 0 h 238"/>
                  <a:gd name="T6" fmla="*/ 175 w 227"/>
                  <a:gd name="T7" fmla="*/ 238 h 238"/>
                  <a:gd name="T8" fmla="*/ 0 w 227"/>
                  <a:gd name="T9" fmla="*/ 88 h 238"/>
                  <a:gd name="T10" fmla="*/ 0 w 227"/>
                  <a:gd name="T11" fmla="*/ 88 h 238"/>
                  <a:gd name="T12" fmla="*/ 0 w 227"/>
                  <a:gd name="T13" fmla="*/ 8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7" h="238">
                    <a:moveTo>
                      <a:pt x="0" y="88"/>
                    </a:moveTo>
                    <a:lnTo>
                      <a:pt x="0" y="88"/>
                    </a:lnTo>
                    <a:lnTo>
                      <a:pt x="227" y="0"/>
                    </a:lnTo>
                    <a:lnTo>
                      <a:pt x="175" y="238"/>
                    </a:lnTo>
                    <a:lnTo>
                      <a:pt x="0" y="88"/>
                    </a:lnTo>
                    <a:close/>
                    <a:moveTo>
                      <a:pt x="0" y="88"/>
                    </a:move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117B8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1" name="Freeform 46">
                <a:extLst>
                  <a:ext uri="{FF2B5EF4-FFF2-40B4-BE49-F238E27FC236}">
                    <a16:creationId xmlns:a16="http://schemas.microsoft.com/office/drawing/2014/main" id="{B0317204-5FEB-8DDD-8653-EDCB72A215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7" y="1794"/>
                <a:ext cx="99" cy="104"/>
              </a:xfrm>
              <a:custGeom>
                <a:avLst/>
                <a:gdLst>
                  <a:gd name="T0" fmla="*/ 0 w 227"/>
                  <a:gd name="T1" fmla="*/ 88 h 238"/>
                  <a:gd name="T2" fmla="*/ 0 w 227"/>
                  <a:gd name="T3" fmla="*/ 88 h 238"/>
                  <a:gd name="T4" fmla="*/ 227 w 227"/>
                  <a:gd name="T5" fmla="*/ 0 h 238"/>
                  <a:gd name="T6" fmla="*/ 175 w 227"/>
                  <a:gd name="T7" fmla="*/ 238 h 238"/>
                  <a:gd name="T8" fmla="*/ 0 w 227"/>
                  <a:gd name="T9" fmla="*/ 88 h 238"/>
                  <a:gd name="T10" fmla="*/ 0 w 227"/>
                  <a:gd name="T11" fmla="*/ 88 h 238"/>
                  <a:gd name="T12" fmla="*/ 0 w 227"/>
                  <a:gd name="T13" fmla="*/ 8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7" h="238">
                    <a:moveTo>
                      <a:pt x="0" y="88"/>
                    </a:moveTo>
                    <a:lnTo>
                      <a:pt x="0" y="88"/>
                    </a:lnTo>
                    <a:lnTo>
                      <a:pt x="227" y="0"/>
                    </a:lnTo>
                    <a:lnTo>
                      <a:pt x="175" y="238"/>
                    </a:lnTo>
                    <a:lnTo>
                      <a:pt x="0" y="88"/>
                    </a:lnTo>
                    <a:close/>
                    <a:moveTo>
                      <a:pt x="0" y="88"/>
                    </a:moveTo>
                    <a:lnTo>
                      <a:pt x="0" y="88"/>
                    </a:lnTo>
                    <a:close/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2" name="Freeform 47">
                <a:extLst>
                  <a:ext uri="{FF2B5EF4-FFF2-40B4-BE49-F238E27FC236}">
                    <a16:creationId xmlns:a16="http://schemas.microsoft.com/office/drawing/2014/main" id="{7E453ABF-661D-CE57-ED13-EDC353B80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1883"/>
                <a:ext cx="91" cy="80"/>
              </a:xfrm>
              <a:custGeom>
                <a:avLst/>
                <a:gdLst>
                  <a:gd name="T0" fmla="*/ 61 w 208"/>
                  <a:gd name="T1" fmla="*/ 18 h 183"/>
                  <a:gd name="T2" fmla="*/ 61 w 208"/>
                  <a:gd name="T3" fmla="*/ 18 h 183"/>
                  <a:gd name="T4" fmla="*/ 184 w 208"/>
                  <a:gd name="T5" fmla="*/ 123 h 183"/>
                  <a:gd name="T6" fmla="*/ 148 w 208"/>
                  <a:gd name="T7" fmla="*/ 166 h 183"/>
                  <a:gd name="T8" fmla="*/ 24 w 208"/>
                  <a:gd name="T9" fmla="*/ 60 h 183"/>
                  <a:gd name="T10" fmla="*/ 61 w 208"/>
                  <a:gd name="T11" fmla="*/ 1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183">
                    <a:moveTo>
                      <a:pt x="61" y="18"/>
                    </a:moveTo>
                    <a:lnTo>
                      <a:pt x="61" y="18"/>
                    </a:lnTo>
                    <a:cubicBezTo>
                      <a:pt x="105" y="35"/>
                      <a:pt x="160" y="82"/>
                      <a:pt x="184" y="123"/>
                    </a:cubicBezTo>
                    <a:cubicBezTo>
                      <a:pt x="208" y="164"/>
                      <a:pt x="192" y="183"/>
                      <a:pt x="148" y="166"/>
                    </a:cubicBezTo>
                    <a:cubicBezTo>
                      <a:pt x="104" y="149"/>
                      <a:pt x="48" y="101"/>
                      <a:pt x="24" y="60"/>
                    </a:cubicBezTo>
                    <a:cubicBezTo>
                      <a:pt x="0" y="19"/>
                      <a:pt x="17" y="0"/>
                      <a:pt x="61" y="18"/>
                    </a:cubicBezTo>
                    <a:close/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3" name="Freeform 48">
                <a:extLst>
                  <a:ext uri="{FF2B5EF4-FFF2-40B4-BE49-F238E27FC236}">
                    <a16:creationId xmlns:a16="http://schemas.microsoft.com/office/drawing/2014/main" id="{042DF956-3D4A-4DAB-7943-6E3007A3C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1870"/>
                <a:ext cx="90" cy="80"/>
              </a:xfrm>
              <a:custGeom>
                <a:avLst/>
                <a:gdLst>
                  <a:gd name="T0" fmla="*/ 61 w 208"/>
                  <a:gd name="T1" fmla="*/ 18 h 183"/>
                  <a:gd name="T2" fmla="*/ 61 w 208"/>
                  <a:gd name="T3" fmla="*/ 18 h 183"/>
                  <a:gd name="T4" fmla="*/ 184 w 208"/>
                  <a:gd name="T5" fmla="*/ 123 h 183"/>
                  <a:gd name="T6" fmla="*/ 148 w 208"/>
                  <a:gd name="T7" fmla="*/ 166 h 183"/>
                  <a:gd name="T8" fmla="*/ 24 w 208"/>
                  <a:gd name="T9" fmla="*/ 60 h 183"/>
                  <a:gd name="T10" fmla="*/ 61 w 208"/>
                  <a:gd name="T11" fmla="*/ 1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183">
                    <a:moveTo>
                      <a:pt x="61" y="18"/>
                    </a:moveTo>
                    <a:lnTo>
                      <a:pt x="61" y="18"/>
                    </a:lnTo>
                    <a:cubicBezTo>
                      <a:pt x="105" y="35"/>
                      <a:pt x="160" y="82"/>
                      <a:pt x="184" y="123"/>
                    </a:cubicBezTo>
                    <a:cubicBezTo>
                      <a:pt x="208" y="164"/>
                      <a:pt x="192" y="183"/>
                      <a:pt x="148" y="166"/>
                    </a:cubicBezTo>
                    <a:cubicBezTo>
                      <a:pt x="103" y="148"/>
                      <a:pt x="48" y="101"/>
                      <a:pt x="24" y="60"/>
                    </a:cubicBezTo>
                    <a:cubicBezTo>
                      <a:pt x="0" y="19"/>
                      <a:pt x="17" y="0"/>
                      <a:pt x="61" y="18"/>
                    </a:cubicBezTo>
                    <a:close/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4" name="Freeform 49">
                <a:extLst>
                  <a:ext uri="{FF2B5EF4-FFF2-40B4-BE49-F238E27FC236}">
                    <a16:creationId xmlns:a16="http://schemas.microsoft.com/office/drawing/2014/main" id="{787F656A-DECD-22F8-BC18-300A5D3D0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6" y="1857"/>
                <a:ext cx="91" cy="80"/>
              </a:xfrm>
              <a:custGeom>
                <a:avLst/>
                <a:gdLst>
                  <a:gd name="T0" fmla="*/ 61 w 208"/>
                  <a:gd name="T1" fmla="*/ 17 h 183"/>
                  <a:gd name="T2" fmla="*/ 61 w 208"/>
                  <a:gd name="T3" fmla="*/ 17 h 183"/>
                  <a:gd name="T4" fmla="*/ 184 w 208"/>
                  <a:gd name="T5" fmla="*/ 123 h 183"/>
                  <a:gd name="T6" fmla="*/ 147 w 208"/>
                  <a:gd name="T7" fmla="*/ 166 h 183"/>
                  <a:gd name="T8" fmla="*/ 24 w 208"/>
                  <a:gd name="T9" fmla="*/ 60 h 183"/>
                  <a:gd name="T10" fmla="*/ 61 w 208"/>
                  <a:gd name="T11" fmla="*/ 1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183">
                    <a:moveTo>
                      <a:pt x="61" y="17"/>
                    </a:moveTo>
                    <a:lnTo>
                      <a:pt x="61" y="17"/>
                    </a:lnTo>
                    <a:cubicBezTo>
                      <a:pt x="105" y="35"/>
                      <a:pt x="160" y="82"/>
                      <a:pt x="184" y="123"/>
                    </a:cubicBezTo>
                    <a:cubicBezTo>
                      <a:pt x="208" y="164"/>
                      <a:pt x="192" y="183"/>
                      <a:pt x="147" y="166"/>
                    </a:cubicBezTo>
                    <a:cubicBezTo>
                      <a:pt x="103" y="148"/>
                      <a:pt x="48" y="101"/>
                      <a:pt x="24" y="60"/>
                    </a:cubicBezTo>
                    <a:cubicBezTo>
                      <a:pt x="0" y="19"/>
                      <a:pt x="16" y="0"/>
                      <a:pt x="61" y="17"/>
                    </a:cubicBezTo>
                    <a:close/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5" name="Freeform 50">
                <a:extLst>
                  <a:ext uri="{FF2B5EF4-FFF2-40B4-BE49-F238E27FC236}">
                    <a16:creationId xmlns:a16="http://schemas.microsoft.com/office/drawing/2014/main" id="{720AED66-2C56-6C33-8A74-BFDF9A5076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4" y="1686"/>
                <a:ext cx="120" cy="134"/>
              </a:xfrm>
              <a:custGeom>
                <a:avLst/>
                <a:gdLst>
                  <a:gd name="T0" fmla="*/ 202 w 275"/>
                  <a:gd name="T1" fmla="*/ 39 h 308"/>
                  <a:gd name="T2" fmla="*/ 202 w 275"/>
                  <a:gd name="T3" fmla="*/ 39 h 308"/>
                  <a:gd name="T4" fmla="*/ 241 w 275"/>
                  <a:gd name="T5" fmla="*/ 73 h 308"/>
                  <a:gd name="T6" fmla="*/ 275 w 275"/>
                  <a:gd name="T7" fmla="*/ 34 h 308"/>
                  <a:gd name="T8" fmla="*/ 236 w 275"/>
                  <a:gd name="T9" fmla="*/ 0 h 308"/>
                  <a:gd name="T10" fmla="*/ 202 w 275"/>
                  <a:gd name="T11" fmla="*/ 39 h 308"/>
                  <a:gd name="T12" fmla="*/ 101 w 275"/>
                  <a:gd name="T13" fmla="*/ 157 h 308"/>
                  <a:gd name="T14" fmla="*/ 101 w 275"/>
                  <a:gd name="T15" fmla="*/ 157 h 308"/>
                  <a:gd name="T16" fmla="*/ 140 w 275"/>
                  <a:gd name="T17" fmla="*/ 191 h 308"/>
                  <a:gd name="T18" fmla="*/ 174 w 275"/>
                  <a:gd name="T19" fmla="*/ 151 h 308"/>
                  <a:gd name="T20" fmla="*/ 135 w 275"/>
                  <a:gd name="T21" fmla="*/ 118 h 308"/>
                  <a:gd name="T22" fmla="*/ 101 w 275"/>
                  <a:gd name="T23" fmla="*/ 157 h 308"/>
                  <a:gd name="T24" fmla="*/ 0 w 275"/>
                  <a:gd name="T25" fmla="*/ 275 h 308"/>
                  <a:gd name="T26" fmla="*/ 0 w 275"/>
                  <a:gd name="T27" fmla="*/ 275 h 308"/>
                  <a:gd name="T28" fmla="*/ 39 w 275"/>
                  <a:gd name="T29" fmla="*/ 308 h 308"/>
                  <a:gd name="T30" fmla="*/ 73 w 275"/>
                  <a:gd name="T31" fmla="*/ 269 h 308"/>
                  <a:gd name="T32" fmla="*/ 34 w 275"/>
                  <a:gd name="T33" fmla="*/ 235 h 308"/>
                  <a:gd name="T34" fmla="*/ 0 w 275"/>
                  <a:gd name="T35" fmla="*/ 275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5" h="308">
                    <a:moveTo>
                      <a:pt x="202" y="39"/>
                    </a:moveTo>
                    <a:lnTo>
                      <a:pt x="202" y="39"/>
                    </a:lnTo>
                    <a:lnTo>
                      <a:pt x="241" y="73"/>
                    </a:lnTo>
                    <a:lnTo>
                      <a:pt x="275" y="34"/>
                    </a:lnTo>
                    <a:lnTo>
                      <a:pt x="236" y="0"/>
                    </a:lnTo>
                    <a:lnTo>
                      <a:pt x="202" y="39"/>
                    </a:lnTo>
                    <a:close/>
                    <a:moveTo>
                      <a:pt x="101" y="157"/>
                    </a:moveTo>
                    <a:lnTo>
                      <a:pt x="101" y="157"/>
                    </a:lnTo>
                    <a:lnTo>
                      <a:pt x="140" y="191"/>
                    </a:lnTo>
                    <a:lnTo>
                      <a:pt x="174" y="151"/>
                    </a:lnTo>
                    <a:lnTo>
                      <a:pt x="135" y="118"/>
                    </a:lnTo>
                    <a:lnTo>
                      <a:pt x="101" y="157"/>
                    </a:lnTo>
                    <a:close/>
                    <a:moveTo>
                      <a:pt x="0" y="275"/>
                    </a:moveTo>
                    <a:lnTo>
                      <a:pt x="0" y="275"/>
                    </a:lnTo>
                    <a:lnTo>
                      <a:pt x="39" y="308"/>
                    </a:lnTo>
                    <a:lnTo>
                      <a:pt x="73" y="269"/>
                    </a:lnTo>
                    <a:lnTo>
                      <a:pt x="34" y="235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3" name="Freeform 51">
                <a:extLst>
                  <a:ext uri="{FF2B5EF4-FFF2-40B4-BE49-F238E27FC236}">
                    <a16:creationId xmlns:a16="http://schemas.microsoft.com/office/drawing/2014/main" id="{A51CE371-BFB3-DEC8-65E4-4EFD33586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2" y="1748"/>
                <a:ext cx="34" cy="40"/>
              </a:xfrm>
              <a:custGeom>
                <a:avLst/>
                <a:gdLst>
                  <a:gd name="T0" fmla="*/ 0 w 79"/>
                  <a:gd name="T1" fmla="*/ 92 h 92"/>
                  <a:gd name="T2" fmla="*/ 0 w 79"/>
                  <a:gd name="T3" fmla="*/ 92 h 92"/>
                  <a:gd name="T4" fmla="*/ 79 w 79"/>
                  <a:gd name="T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92">
                    <a:moveTo>
                      <a:pt x="0" y="92"/>
                    </a:moveTo>
                    <a:lnTo>
                      <a:pt x="0" y="92"/>
                    </a:lnTo>
                    <a:lnTo>
                      <a:pt x="79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5" name="Freeform 52">
                <a:extLst>
                  <a:ext uri="{FF2B5EF4-FFF2-40B4-BE49-F238E27FC236}">
                    <a16:creationId xmlns:a16="http://schemas.microsoft.com/office/drawing/2014/main" id="{A8CCCBC6-9029-B419-190B-81C7583CD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5" y="1506"/>
                <a:ext cx="167" cy="196"/>
              </a:xfrm>
              <a:custGeom>
                <a:avLst/>
                <a:gdLst>
                  <a:gd name="T0" fmla="*/ 0 w 383"/>
                  <a:gd name="T1" fmla="*/ 449 h 449"/>
                  <a:gd name="T2" fmla="*/ 0 w 383"/>
                  <a:gd name="T3" fmla="*/ 449 h 449"/>
                  <a:gd name="T4" fmla="*/ 383 w 383"/>
                  <a:gd name="T5" fmla="*/ 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" h="449">
                    <a:moveTo>
                      <a:pt x="0" y="449"/>
                    </a:moveTo>
                    <a:lnTo>
                      <a:pt x="0" y="449"/>
                    </a:lnTo>
                    <a:lnTo>
                      <a:pt x="383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6" name="Freeform 53">
                <a:extLst>
                  <a:ext uri="{FF2B5EF4-FFF2-40B4-BE49-F238E27FC236}">
                    <a16:creationId xmlns:a16="http://schemas.microsoft.com/office/drawing/2014/main" id="{B50374B4-AF05-4AFF-1C24-5E34307174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95" y="1448"/>
                <a:ext cx="99" cy="103"/>
              </a:xfrm>
              <a:custGeom>
                <a:avLst/>
                <a:gdLst>
                  <a:gd name="T0" fmla="*/ 0 w 227"/>
                  <a:gd name="T1" fmla="*/ 88 h 238"/>
                  <a:gd name="T2" fmla="*/ 0 w 227"/>
                  <a:gd name="T3" fmla="*/ 88 h 238"/>
                  <a:gd name="T4" fmla="*/ 227 w 227"/>
                  <a:gd name="T5" fmla="*/ 0 h 238"/>
                  <a:gd name="T6" fmla="*/ 175 w 227"/>
                  <a:gd name="T7" fmla="*/ 238 h 238"/>
                  <a:gd name="T8" fmla="*/ 0 w 227"/>
                  <a:gd name="T9" fmla="*/ 88 h 238"/>
                  <a:gd name="T10" fmla="*/ 0 w 227"/>
                  <a:gd name="T11" fmla="*/ 88 h 238"/>
                  <a:gd name="T12" fmla="*/ 0 w 227"/>
                  <a:gd name="T13" fmla="*/ 8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7" h="238">
                    <a:moveTo>
                      <a:pt x="0" y="88"/>
                    </a:moveTo>
                    <a:lnTo>
                      <a:pt x="0" y="88"/>
                    </a:lnTo>
                    <a:lnTo>
                      <a:pt x="227" y="0"/>
                    </a:lnTo>
                    <a:lnTo>
                      <a:pt x="175" y="238"/>
                    </a:lnTo>
                    <a:lnTo>
                      <a:pt x="0" y="88"/>
                    </a:lnTo>
                    <a:close/>
                    <a:moveTo>
                      <a:pt x="0" y="88"/>
                    </a:move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117B8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7" name="Freeform 54">
                <a:extLst>
                  <a:ext uri="{FF2B5EF4-FFF2-40B4-BE49-F238E27FC236}">
                    <a16:creationId xmlns:a16="http://schemas.microsoft.com/office/drawing/2014/main" id="{AE62F687-256D-6217-B449-5FA482C6A9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95" y="1448"/>
                <a:ext cx="99" cy="103"/>
              </a:xfrm>
              <a:custGeom>
                <a:avLst/>
                <a:gdLst>
                  <a:gd name="T0" fmla="*/ 0 w 227"/>
                  <a:gd name="T1" fmla="*/ 88 h 238"/>
                  <a:gd name="T2" fmla="*/ 0 w 227"/>
                  <a:gd name="T3" fmla="*/ 88 h 238"/>
                  <a:gd name="T4" fmla="*/ 227 w 227"/>
                  <a:gd name="T5" fmla="*/ 0 h 238"/>
                  <a:gd name="T6" fmla="*/ 175 w 227"/>
                  <a:gd name="T7" fmla="*/ 238 h 238"/>
                  <a:gd name="T8" fmla="*/ 0 w 227"/>
                  <a:gd name="T9" fmla="*/ 88 h 238"/>
                  <a:gd name="T10" fmla="*/ 0 w 227"/>
                  <a:gd name="T11" fmla="*/ 88 h 238"/>
                  <a:gd name="T12" fmla="*/ 0 w 227"/>
                  <a:gd name="T13" fmla="*/ 8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7" h="238">
                    <a:moveTo>
                      <a:pt x="0" y="88"/>
                    </a:moveTo>
                    <a:lnTo>
                      <a:pt x="0" y="88"/>
                    </a:lnTo>
                    <a:lnTo>
                      <a:pt x="227" y="0"/>
                    </a:lnTo>
                    <a:lnTo>
                      <a:pt x="175" y="238"/>
                    </a:lnTo>
                    <a:lnTo>
                      <a:pt x="0" y="88"/>
                    </a:lnTo>
                    <a:close/>
                    <a:moveTo>
                      <a:pt x="0" y="88"/>
                    </a:moveTo>
                    <a:lnTo>
                      <a:pt x="0" y="88"/>
                    </a:lnTo>
                    <a:close/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8" name="Freeform 55">
                <a:extLst>
                  <a:ext uri="{FF2B5EF4-FFF2-40B4-BE49-F238E27FC236}">
                    <a16:creationId xmlns:a16="http://schemas.microsoft.com/office/drawing/2014/main" id="{3B027B60-6D9E-C4D5-3E18-676FFEF48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1536"/>
                <a:ext cx="91" cy="80"/>
              </a:xfrm>
              <a:custGeom>
                <a:avLst/>
                <a:gdLst>
                  <a:gd name="T0" fmla="*/ 61 w 208"/>
                  <a:gd name="T1" fmla="*/ 18 h 183"/>
                  <a:gd name="T2" fmla="*/ 61 w 208"/>
                  <a:gd name="T3" fmla="*/ 18 h 183"/>
                  <a:gd name="T4" fmla="*/ 184 w 208"/>
                  <a:gd name="T5" fmla="*/ 123 h 183"/>
                  <a:gd name="T6" fmla="*/ 148 w 208"/>
                  <a:gd name="T7" fmla="*/ 166 h 183"/>
                  <a:gd name="T8" fmla="*/ 24 w 208"/>
                  <a:gd name="T9" fmla="*/ 60 h 183"/>
                  <a:gd name="T10" fmla="*/ 61 w 208"/>
                  <a:gd name="T11" fmla="*/ 1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183">
                    <a:moveTo>
                      <a:pt x="61" y="18"/>
                    </a:moveTo>
                    <a:lnTo>
                      <a:pt x="61" y="18"/>
                    </a:lnTo>
                    <a:cubicBezTo>
                      <a:pt x="105" y="35"/>
                      <a:pt x="160" y="83"/>
                      <a:pt x="184" y="123"/>
                    </a:cubicBezTo>
                    <a:cubicBezTo>
                      <a:pt x="208" y="164"/>
                      <a:pt x="192" y="183"/>
                      <a:pt x="148" y="166"/>
                    </a:cubicBezTo>
                    <a:cubicBezTo>
                      <a:pt x="103" y="149"/>
                      <a:pt x="48" y="101"/>
                      <a:pt x="24" y="60"/>
                    </a:cubicBezTo>
                    <a:cubicBezTo>
                      <a:pt x="0" y="19"/>
                      <a:pt x="17" y="0"/>
                      <a:pt x="61" y="18"/>
                    </a:cubicBezTo>
                    <a:close/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9" name="Freeform 56">
                <a:extLst>
                  <a:ext uri="{FF2B5EF4-FFF2-40B4-BE49-F238E27FC236}">
                    <a16:creationId xmlns:a16="http://schemas.microsoft.com/office/drawing/2014/main" id="{665A474F-9D4D-8F1C-0EA8-F0659DA28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2" y="1523"/>
                <a:ext cx="91" cy="80"/>
              </a:xfrm>
              <a:custGeom>
                <a:avLst/>
                <a:gdLst>
                  <a:gd name="T0" fmla="*/ 60 w 208"/>
                  <a:gd name="T1" fmla="*/ 18 h 183"/>
                  <a:gd name="T2" fmla="*/ 60 w 208"/>
                  <a:gd name="T3" fmla="*/ 18 h 183"/>
                  <a:gd name="T4" fmla="*/ 184 w 208"/>
                  <a:gd name="T5" fmla="*/ 123 h 183"/>
                  <a:gd name="T6" fmla="*/ 147 w 208"/>
                  <a:gd name="T7" fmla="*/ 166 h 183"/>
                  <a:gd name="T8" fmla="*/ 24 w 208"/>
                  <a:gd name="T9" fmla="*/ 60 h 183"/>
                  <a:gd name="T10" fmla="*/ 60 w 208"/>
                  <a:gd name="T11" fmla="*/ 1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183">
                    <a:moveTo>
                      <a:pt x="60" y="18"/>
                    </a:moveTo>
                    <a:lnTo>
                      <a:pt x="60" y="18"/>
                    </a:lnTo>
                    <a:cubicBezTo>
                      <a:pt x="105" y="35"/>
                      <a:pt x="160" y="82"/>
                      <a:pt x="184" y="123"/>
                    </a:cubicBezTo>
                    <a:cubicBezTo>
                      <a:pt x="208" y="164"/>
                      <a:pt x="191" y="183"/>
                      <a:pt x="147" y="166"/>
                    </a:cubicBezTo>
                    <a:cubicBezTo>
                      <a:pt x="103" y="148"/>
                      <a:pt x="48" y="101"/>
                      <a:pt x="24" y="60"/>
                    </a:cubicBezTo>
                    <a:cubicBezTo>
                      <a:pt x="0" y="19"/>
                      <a:pt x="16" y="0"/>
                      <a:pt x="60" y="18"/>
                    </a:cubicBezTo>
                    <a:close/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0" name="Freeform 57">
                <a:extLst>
                  <a:ext uri="{FF2B5EF4-FFF2-40B4-BE49-F238E27FC236}">
                    <a16:creationId xmlns:a16="http://schemas.microsoft.com/office/drawing/2014/main" id="{747DDA72-FEE7-934B-8CB4-481D0287C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4" y="1510"/>
                <a:ext cx="90" cy="80"/>
              </a:xfrm>
              <a:custGeom>
                <a:avLst/>
                <a:gdLst>
                  <a:gd name="T0" fmla="*/ 60 w 208"/>
                  <a:gd name="T1" fmla="*/ 18 h 183"/>
                  <a:gd name="T2" fmla="*/ 60 w 208"/>
                  <a:gd name="T3" fmla="*/ 18 h 183"/>
                  <a:gd name="T4" fmla="*/ 184 w 208"/>
                  <a:gd name="T5" fmla="*/ 123 h 183"/>
                  <a:gd name="T6" fmla="*/ 147 w 208"/>
                  <a:gd name="T7" fmla="*/ 166 h 183"/>
                  <a:gd name="T8" fmla="*/ 24 w 208"/>
                  <a:gd name="T9" fmla="*/ 60 h 183"/>
                  <a:gd name="T10" fmla="*/ 60 w 208"/>
                  <a:gd name="T11" fmla="*/ 1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183">
                    <a:moveTo>
                      <a:pt x="60" y="18"/>
                    </a:moveTo>
                    <a:lnTo>
                      <a:pt x="60" y="18"/>
                    </a:lnTo>
                    <a:cubicBezTo>
                      <a:pt x="104" y="35"/>
                      <a:pt x="160" y="82"/>
                      <a:pt x="184" y="123"/>
                    </a:cubicBezTo>
                    <a:cubicBezTo>
                      <a:pt x="208" y="164"/>
                      <a:pt x="191" y="183"/>
                      <a:pt x="147" y="166"/>
                    </a:cubicBezTo>
                    <a:cubicBezTo>
                      <a:pt x="103" y="148"/>
                      <a:pt x="48" y="101"/>
                      <a:pt x="24" y="60"/>
                    </a:cubicBezTo>
                    <a:cubicBezTo>
                      <a:pt x="0" y="19"/>
                      <a:pt x="16" y="0"/>
                      <a:pt x="60" y="18"/>
                    </a:cubicBezTo>
                    <a:close/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1" name="Freeform 58">
                <a:extLst>
                  <a:ext uri="{FF2B5EF4-FFF2-40B4-BE49-F238E27FC236}">
                    <a16:creationId xmlns:a16="http://schemas.microsoft.com/office/drawing/2014/main" id="{FFBC188E-C57A-1318-BB10-034B52BB8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9" y="1386"/>
                <a:ext cx="48" cy="55"/>
              </a:xfrm>
              <a:custGeom>
                <a:avLst/>
                <a:gdLst>
                  <a:gd name="T0" fmla="*/ 0 w 110"/>
                  <a:gd name="T1" fmla="*/ 126 h 126"/>
                  <a:gd name="T2" fmla="*/ 0 w 110"/>
                  <a:gd name="T3" fmla="*/ 126 h 126"/>
                  <a:gd name="T4" fmla="*/ 110 w 110"/>
                  <a:gd name="T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126">
                    <a:moveTo>
                      <a:pt x="0" y="126"/>
                    </a:moveTo>
                    <a:lnTo>
                      <a:pt x="0" y="126"/>
                    </a:lnTo>
                    <a:lnTo>
                      <a:pt x="110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2" name="Freeform 59">
                <a:extLst>
                  <a:ext uri="{FF2B5EF4-FFF2-40B4-BE49-F238E27FC236}">
                    <a16:creationId xmlns:a16="http://schemas.microsoft.com/office/drawing/2014/main" id="{48317A55-807E-FBC2-8116-F9AED5EB8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" y="2308"/>
                <a:ext cx="73" cy="81"/>
              </a:xfrm>
              <a:custGeom>
                <a:avLst/>
                <a:gdLst>
                  <a:gd name="T0" fmla="*/ 0 w 168"/>
                  <a:gd name="T1" fmla="*/ 186 h 186"/>
                  <a:gd name="T2" fmla="*/ 0 w 168"/>
                  <a:gd name="T3" fmla="*/ 186 h 186"/>
                  <a:gd name="T4" fmla="*/ 168 w 168"/>
                  <a:gd name="T5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8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68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endParaRPr lang="it-IT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119CD3-F410-E9CA-9DCD-A07153A1804B}"/>
                </a:ext>
              </a:extLst>
            </p:cNvPr>
            <p:cNvSpPr txBox="1"/>
            <p:nvPr/>
          </p:nvSpPr>
          <p:spPr>
            <a:xfrm rot="18389306">
              <a:off x="7253113" y="2722217"/>
              <a:ext cx="1275735" cy="428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GSNR</a:t>
              </a:r>
              <a:r>
                <a:rPr lang="it-IT" sz="1600" b="1" baseline="-25000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</a:t>
              </a:r>
              <a:endParaRPr lang="en-US" sz="1600" b="1" baseline="-25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8C39C8-B4D0-69CB-58E1-D7B17134BC39}"/>
                </a:ext>
              </a:extLst>
            </p:cNvPr>
            <p:cNvSpPr txBox="1"/>
            <p:nvPr/>
          </p:nvSpPr>
          <p:spPr>
            <a:xfrm rot="18379734">
              <a:off x="6147310" y="4382262"/>
              <a:ext cx="1267060" cy="428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GSNR</a:t>
              </a:r>
              <a:r>
                <a:rPr lang="it-IT" sz="1600" b="1" baseline="-25000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AB</a:t>
              </a:r>
              <a:endParaRPr lang="en-US" sz="1600" b="1" baseline="-25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8B77A2E-858D-19A9-131A-0AEB5DB4E436}"/>
                </a:ext>
              </a:extLst>
            </p:cNvPr>
            <p:cNvSpPr txBox="1"/>
            <p:nvPr/>
          </p:nvSpPr>
          <p:spPr>
            <a:xfrm rot="1735636">
              <a:off x="7537707" y="4105118"/>
              <a:ext cx="1176086" cy="458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GSNR</a:t>
              </a:r>
              <a:r>
                <a:rPr lang="it-IT" sz="1600" b="1" baseline="-25000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BC</a:t>
              </a:r>
              <a:endParaRPr lang="en-US" sz="1600" b="1" baseline="-25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5AC2E6-EFC3-4C12-76A1-CBDAC401D9FD}"/>
                </a:ext>
              </a:extLst>
            </p:cNvPr>
            <p:cNvSpPr txBox="1"/>
            <p:nvPr/>
          </p:nvSpPr>
          <p:spPr>
            <a:xfrm rot="2387203">
              <a:off x="9679844" y="1735804"/>
              <a:ext cx="1174057" cy="458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GSNR</a:t>
              </a:r>
              <a:r>
                <a:rPr lang="it-IT" sz="1600" b="1" baseline="-25000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DF</a:t>
              </a:r>
              <a:endParaRPr lang="en-US" sz="1600" b="1" baseline="-25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C21758-D117-28CA-4BCB-260381FF0629}"/>
                </a:ext>
              </a:extLst>
            </p:cNvPr>
            <p:cNvSpPr txBox="1"/>
            <p:nvPr/>
          </p:nvSpPr>
          <p:spPr>
            <a:xfrm rot="16446789">
              <a:off x="8502801" y="2968293"/>
              <a:ext cx="1256214" cy="428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GSNR</a:t>
              </a:r>
              <a:r>
                <a:rPr lang="it-IT" sz="1600" b="1" baseline="-25000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ED</a:t>
              </a:r>
              <a:endParaRPr lang="en-US" sz="1600" b="1" baseline="-25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2A02F6-3722-3C38-EE13-458A3A75F3F4}"/>
                </a:ext>
              </a:extLst>
            </p:cNvPr>
            <p:cNvSpPr txBox="1"/>
            <p:nvPr/>
          </p:nvSpPr>
          <p:spPr>
            <a:xfrm rot="18316154">
              <a:off x="9146830" y="3097298"/>
              <a:ext cx="1221512" cy="428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GSNR</a:t>
              </a:r>
              <a:r>
                <a:rPr lang="it-IT" sz="1600" b="1" baseline="-25000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EF</a:t>
              </a:r>
              <a:endParaRPr lang="en-US" sz="1600" b="1" baseline="-25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59A1DD-D019-9EEC-3C53-DEA9526AFFC8}"/>
                </a:ext>
              </a:extLst>
            </p:cNvPr>
            <p:cNvSpPr txBox="1"/>
            <p:nvPr/>
          </p:nvSpPr>
          <p:spPr>
            <a:xfrm rot="21256803">
              <a:off x="9340946" y="3861952"/>
              <a:ext cx="1174057" cy="458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GSNR</a:t>
              </a:r>
              <a:r>
                <a:rPr lang="it-IT" sz="1600" b="1" baseline="-25000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EG</a:t>
              </a:r>
              <a:endParaRPr lang="en-US" sz="1600" b="1" baseline="-25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F01E20-D4D0-B58C-3B65-B43C01F35BD8}"/>
                </a:ext>
              </a:extLst>
            </p:cNvPr>
            <p:cNvSpPr txBox="1"/>
            <p:nvPr/>
          </p:nvSpPr>
          <p:spPr>
            <a:xfrm rot="1688725">
              <a:off x="8145499" y="5178090"/>
              <a:ext cx="1192330" cy="458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GSNR</a:t>
              </a:r>
              <a:r>
                <a:rPr lang="it-IT" sz="1600" b="1" baseline="-25000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</a:t>
              </a:r>
              <a:endParaRPr lang="en-US" sz="1600" b="1" baseline="-25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1A7A2A-7C1E-9612-C533-21224D82878E}"/>
                </a:ext>
              </a:extLst>
            </p:cNvPr>
            <p:cNvSpPr txBox="1"/>
            <p:nvPr/>
          </p:nvSpPr>
          <p:spPr>
            <a:xfrm rot="5400000">
              <a:off x="10114165" y="3219308"/>
              <a:ext cx="1251876" cy="428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GSNR</a:t>
              </a:r>
              <a:r>
                <a:rPr lang="it-IT" sz="1600" b="1" baseline="-25000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FG</a:t>
              </a:r>
              <a:endParaRPr lang="en-US" sz="1600" b="1" baseline="-25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E88C73AE-FCAF-6942-026E-73872255C116}"/>
                </a:ext>
              </a:extLst>
            </p:cNvPr>
            <p:cNvSpPr txBox="1"/>
            <p:nvPr/>
          </p:nvSpPr>
          <p:spPr>
            <a:xfrm rot="20030084">
              <a:off x="8285822" y="4557418"/>
              <a:ext cx="1157812" cy="458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GSNR</a:t>
              </a:r>
              <a:r>
                <a:rPr lang="it-IT" sz="1600" b="1" baseline="-25000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CE</a:t>
              </a:r>
              <a:endParaRPr lang="en-US" sz="1600" b="1" baseline="-25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2D6D3C6C-0E21-9342-F631-A64D5B1B50A9}"/>
                </a:ext>
              </a:extLst>
            </p:cNvPr>
            <p:cNvSpPr txBox="1"/>
            <p:nvPr/>
          </p:nvSpPr>
          <p:spPr>
            <a:xfrm rot="18688269">
              <a:off x="9051343" y="4621184"/>
              <a:ext cx="1290916" cy="428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GSNR</a:t>
              </a:r>
              <a:r>
                <a:rPr lang="it-IT" sz="1600" b="1" baseline="-25000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HG</a:t>
              </a:r>
              <a:endParaRPr lang="en-US" sz="1600" b="1" baseline="-25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F0AD9921-CAE1-94DF-7C3E-83263F600ED1}"/>
                </a:ext>
              </a:extLst>
            </p:cNvPr>
            <p:cNvSpPr txBox="1"/>
            <p:nvPr/>
          </p:nvSpPr>
          <p:spPr>
            <a:xfrm rot="4812190">
              <a:off x="10224480" y="4579652"/>
              <a:ext cx="1210669" cy="428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GSNR</a:t>
              </a:r>
              <a:r>
                <a:rPr lang="it-IT" sz="1600" b="1" baseline="-25000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GI</a:t>
              </a:r>
              <a:endParaRPr lang="en-US" sz="1600" b="1" baseline="-25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ACAEB066-D3BE-A475-F19A-EE8B6B9BEA75}"/>
                </a:ext>
              </a:extLst>
            </p:cNvPr>
            <p:cNvSpPr txBox="1"/>
            <p:nvPr/>
          </p:nvSpPr>
          <p:spPr>
            <a:xfrm rot="20698622">
              <a:off x="6924441" y="5030302"/>
              <a:ext cx="1176656" cy="458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GSNR</a:t>
              </a:r>
              <a:r>
                <a:rPr lang="it-IT" sz="1600" b="1" baseline="-25000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</a:t>
              </a:r>
              <a:endParaRPr lang="en-US" sz="1600" b="1" baseline="-25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949DC05-8EFF-43B6-9AFA-DD98D8F47E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43" y="1374650"/>
            <a:ext cx="486773" cy="701711"/>
          </a:xfrm>
          <a:prstGeom prst="rect">
            <a:avLst/>
          </a:prstGeom>
        </p:spPr>
      </p:pic>
      <p:cxnSp>
        <p:nvCxnSpPr>
          <p:cNvPr id="282" name="Google Shape;7769;p67">
            <a:extLst>
              <a:ext uri="{FF2B5EF4-FFF2-40B4-BE49-F238E27FC236}">
                <a16:creationId xmlns:a16="http://schemas.microsoft.com/office/drawing/2014/main" id="{64CFA6B7-E5A0-4E74-B3D0-3B567FF54888}"/>
              </a:ext>
            </a:extLst>
          </p:cNvPr>
          <p:cNvCxnSpPr>
            <a:cxnSpLocks/>
          </p:cNvCxnSpPr>
          <p:nvPr/>
        </p:nvCxnSpPr>
        <p:spPr>
          <a:xfrm flipV="1">
            <a:off x="4080970" y="2217608"/>
            <a:ext cx="1146859" cy="1"/>
          </a:xfrm>
          <a:prstGeom prst="straightConnector1">
            <a:avLst/>
          </a:prstGeom>
          <a:noFill/>
          <a:ln w="82550" cap="rnd" cmpd="sng">
            <a:solidFill>
              <a:srgbClr val="D7E9F4"/>
            </a:solidFill>
            <a:prstDash val="solid"/>
            <a:round/>
            <a:headEnd type="none" w="med" len="med"/>
            <a:tailEnd type="arrow" w="lg" len="med"/>
          </a:ln>
        </p:spPr>
      </p:cxn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5B5AB50A-E9EA-4222-818A-FA443EBAB945}"/>
              </a:ext>
            </a:extLst>
          </p:cNvPr>
          <p:cNvGrpSpPr/>
          <p:nvPr/>
        </p:nvGrpSpPr>
        <p:grpSpPr>
          <a:xfrm>
            <a:off x="727415" y="837193"/>
            <a:ext cx="2856710" cy="2035082"/>
            <a:chOff x="2497713" y="852840"/>
            <a:chExt cx="7514471" cy="5496165"/>
          </a:xfrm>
        </p:grpSpPr>
        <p:pic>
          <p:nvPicPr>
            <p:cNvPr id="475" name="Picture 474" descr="DVVDM_Line">
              <a:extLst>
                <a:ext uri="{FF2B5EF4-FFF2-40B4-BE49-F238E27FC236}">
                  <a16:creationId xmlns:a16="http://schemas.microsoft.com/office/drawing/2014/main" id="{D006A70B-92EE-4FBC-882E-E7F8C98242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2405571" flipV="1">
              <a:off x="8813602" y="4615187"/>
              <a:ext cx="657501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6" name="Picture 475" descr="DVVDM_Line">
              <a:extLst>
                <a:ext uri="{FF2B5EF4-FFF2-40B4-BE49-F238E27FC236}">
                  <a16:creationId xmlns:a16="http://schemas.microsoft.com/office/drawing/2014/main" id="{3FC675CE-6A86-40CE-8781-55DC96C009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9271476" flipV="1">
              <a:off x="8070884" y="1315280"/>
              <a:ext cx="657501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7" name="Picture 476" descr="DVVDM_Line">
              <a:extLst>
                <a:ext uri="{FF2B5EF4-FFF2-40B4-BE49-F238E27FC236}">
                  <a16:creationId xmlns:a16="http://schemas.microsoft.com/office/drawing/2014/main" id="{36CEC115-D86B-4030-884D-7889B0D64D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9271476" flipV="1">
              <a:off x="5704714" y="5914473"/>
              <a:ext cx="657501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8" name="Picture 477" descr="DVVDM_Line">
              <a:extLst>
                <a:ext uri="{FF2B5EF4-FFF2-40B4-BE49-F238E27FC236}">
                  <a16:creationId xmlns:a16="http://schemas.microsoft.com/office/drawing/2014/main" id="{FBC4ABCC-D575-4F5C-8C9B-29C808791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 flipV="1">
              <a:off x="3132873" y="3875947"/>
              <a:ext cx="657501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9" name="Picture 478" descr="DVVDM_Line">
              <a:extLst>
                <a:ext uri="{FF2B5EF4-FFF2-40B4-BE49-F238E27FC236}">
                  <a16:creationId xmlns:a16="http://schemas.microsoft.com/office/drawing/2014/main" id="{4B260738-FF99-4D02-AE0F-D2CA6D9AF5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 flipV="1">
              <a:off x="3872617" y="1522381"/>
              <a:ext cx="657501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7FFA4278-8931-4DCA-9543-3BAF74F84927}"/>
                </a:ext>
              </a:extLst>
            </p:cNvPr>
            <p:cNvGrpSpPr/>
            <p:nvPr/>
          </p:nvGrpSpPr>
          <p:grpSpPr>
            <a:xfrm>
              <a:off x="5183817" y="1368959"/>
              <a:ext cx="2218450" cy="385732"/>
              <a:chOff x="3117448" y="3727564"/>
              <a:chExt cx="5501802" cy="777364"/>
            </a:xfrm>
          </p:grpSpPr>
          <p:pic>
            <p:nvPicPr>
              <p:cNvPr id="644" name="Picture 643" descr="DVVDM_Line">
                <a:extLst>
                  <a:ext uri="{FF2B5EF4-FFF2-40B4-BE49-F238E27FC236}">
                    <a16:creationId xmlns:a16="http://schemas.microsoft.com/office/drawing/2014/main" id="{7A88AB44-195C-4D2D-A96D-229E170E49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3117448" y="4101840"/>
                <a:ext cx="485291" cy="51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5" name="Picture 644">
                <a:extLst>
                  <a:ext uri="{FF2B5EF4-FFF2-40B4-BE49-F238E27FC236}">
                    <a16:creationId xmlns:a16="http://schemas.microsoft.com/office/drawing/2014/main" id="{8193E55C-0803-459F-9F20-794E9ED6D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2739" y="3772905"/>
                <a:ext cx="584580" cy="732023"/>
              </a:xfrm>
              <a:prstGeom prst="rect">
                <a:avLst/>
              </a:prstGeom>
            </p:spPr>
          </p:pic>
          <p:pic>
            <p:nvPicPr>
              <p:cNvPr id="646" name="Picture 645" descr="DVVDM_Line">
                <a:extLst>
                  <a:ext uri="{FF2B5EF4-FFF2-40B4-BE49-F238E27FC236}">
                    <a16:creationId xmlns:a16="http://schemas.microsoft.com/office/drawing/2014/main" id="{AE7532A9-49D6-44BF-B2D1-F7AA134A4C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4144794" y="4104796"/>
                <a:ext cx="787668" cy="45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7" name="Picture 646">
                <a:extLst>
                  <a:ext uri="{FF2B5EF4-FFF2-40B4-BE49-F238E27FC236}">
                    <a16:creationId xmlns:a16="http://schemas.microsoft.com/office/drawing/2014/main" id="{E3DC516E-1B85-475F-83FD-A2BAE87959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121" y="3767161"/>
                <a:ext cx="584580" cy="732023"/>
              </a:xfrm>
              <a:prstGeom prst="rect">
                <a:avLst/>
              </a:prstGeom>
            </p:spPr>
          </p:pic>
          <p:pic>
            <p:nvPicPr>
              <p:cNvPr id="648" name="Picture 647" descr="DVVDM_Line">
                <a:extLst>
                  <a:ext uri="{FF2B5EF4-FFF2-40B4-BE49-F238E27FC236}">
                    <a16:creationId xmlns:a16="http://schemas.microsoft.com/office/drawing/2014/main" id="{FF4508E7-74C9-4787-BDC4-4775F3BBC0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5474516" y="4104796"/>
                <a:ext cx="787668" cy="45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9" name="Picture 648">
                <a:extLst>
                  <a:ext uri="{FF2B5EF4-FFF2-40B4-BE49-F238E27FC236}">
                    <a16:creationId xmlns:a16="http://schemas.microsoft.com/office/drawing/2014/main" id="{C10787A8-7A0C-4FF6-89CB-426C5DD13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2184" y="3738784"/>
                <a:ext cx="584580" cy="732023"/>
              </a:xfrm>
              <a:prstGeom prst="rect">
                <a:avLst/>
              </a:prstGeom>
            </p:spPr>
          </p:pic>
          <p:pic>
            <p:nvPicPr>
              <p:cNvPr id="650" name="Picture 649" descr="DVVDM_Line">
                <a:extLst>
                  <a:ext uri="{FF2B5EF4-FFF2-40B4-BE49-F238E27FC236}">
                    <a16:creationId xmlns:a16="http://schemas.microsoft.com/office/drawing/2014/main" id="{7F5444E4-3A86-4543-ABE1-DCA1E230F7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6804238" y="4093576"/>
                <a:ext cx="787668" cy="45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51" name="Group 650">
                <a:extLst>
                  <a:ext uri="{FF2B5EF4-FFF2-40B4-BE49-F238E27FC236}">
                    <a16:creationId xmlns:a16="http://schemas.microsoft.com/office/drawing/2014/main" id="{D450899D-2DC7-43C5-9B9D-C230B00DC909}"/>
                  </a:ext>
                </a:extLst>
              </p:cNvPr>
              <p:cNvGrpSpPr/>
              <p:nvPr/>
            </p:nvGrpSpPr>
            <p:grpSpPr>
              <a:xfrm rot="5937787">
                <a:off x="4383690" y="3863405"/>
                <a:ext cx="258850" cy="241390"/>
                <a:chOff x="9798194" y="3429000"/>
                <a:chExt cx="258850" cy="241390"/>
              </a:xfrm>
            </p:grpSpPr>
            <p:sp>
              <p:nvSpPr>
                <p:cNvPr id="660" name="Oval 659">
                  <a:extLst>
                    <a:ext uri="{FF2B5EF4-FFF2-40B4-BE49-F238E27FC236}">
                      <a16:creationId xmlns:a16="http://schemas.microsoft.com/office/drawing/2014/main" id="{57D5412F-94DC-4B3E-ABFE-747F4B0A63EA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661" name="Oval 660">
                  <a:extLst>
                    <a:ext uri="{FF2B5EF4-FFF2-40B4-BE49-F238E27FC236}">
                      <a16:creationId xmlns:a16="http://schemas.microsoft.com/office/drawing/2014/main" id="{31EE9774-7B7B-42A4-BBE5-07E11D602F57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652" name="Group 651">
                <a:extLst>
                  <a:ext uri="{FF2B5EF4-FFF2-40B4-BE49-F238E27FC236}">
                    <a16:creationId xmlns:a16="http://schemas.microsoft.com/office/drawing/2014/main" id="{54170237-F7DA-48CB-98A9-F006147E40F7}"/>
                  </a:ext>
                </a:extLst>
              </p:cNvPr>
              <p:cNvGrpSpPr/>
              <p:nvPr/>
            </p:nvGrpSpPr>
            <p:grpSpPr>
              <a:xfrm rot="5937787">
                <a:off x="5722347" y="3860186"/>
                <a:ext cx="258850" cy="241390"/>
                <a:chOff x="9798194" y="3429000"/>
                <a:chExt cx="258850" cy="241390"/>
              </a:xfrm>
            </p:grpSpPr>
            <p:sp>
              <p:nvSpPr>
                <p:cNvPr id="658" name="Oval 657">
                  <a:extLst>
                    <a:ext uri="{FF2B5EF4-FFF2-40B4-BE49-F238E27FC236}">
                      <a16:creationId xmlns:a16="http://schemas.microsoft.com/office/drawing/2014/main" id="{AC0A9E7F-17C0-4673-8D7B-9E6747627B34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659" name="Oval 658">
                  <a:extLst>
                    <a:ext uri="{FF2B5EF4-FFF2-40B4-BE49-F238E27FC236}">
                      <a16:creationId xmlns:a16="http://schemas.microsoft.com/office/drawing/2014/main" id="{45066967-EA36-40D4-BD39-BCD1AA13D8D5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653" name="Group 652">
                <a:extLst>
                  <a:ext uri="{FF2B5EF4-FFF2-40B4-BE49-F238E27FC236}">
                    <a16:creationId xmlns:a16="http://schemas.microsoft.com/office/drawing/2014/main" id="{028EB924-6EE5-44E1-8BCB-C955473155AC}"/>
                  </a:ext>
                </a:extLst>
              </p:cNvPr>
              <p:cNvGrpSpPr/>
              <p:nvPr/>
            </p:nvGrpSpPr>
            <p:grpSpPr>
              <a:xfrm rot="5937787">
                <a:off x="7068647" y="3842214"/>
                <a:ext cx="258850" cy="241390"/>
                <a:chOff x="9798194" y="3429000"/>
                <a:chExt cx="258850" cy="241390"/>
              </a:xfrm>
            </p:grpSpPr>
            <p:sp>
              <p:nvSpPr>
                <p:cNvPr id="656" name="Oval 655">
                  <a:extLst>
                    <a:ext uri="{FF2B5EF4-FFF2-40B4-BE49-F238E27FC236}">
                      <a16:creationId xmlns:a16="http://schemas.microsoft.com/office/drawing/2014/main" id="{5FFA9889-6E4A-4418-8A85-4617ACC92597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657" name="Oval 656">
                  <a:extLst>
                    <a:ext uri="{FF2B5EF4-FFF2-40B4-BE49-F238E27FC236}">
                      <a16:creationId xmlns:a16="http://schemas.microsoft.com/office/drawing/2014/main" id="{24707BCC-3542-4EB9-AF3F-8F8CABCE109E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pic>
            <p:nvPicPr>
              <p:cNvPr id="654" name="Picture 653">
                <a:extLst>
                  <a:ext uri="{FF2B5EF4-FFF2-40B4-BE49-F238E27FC236}">
                    <a16:creationId xmlns:a16="http://schemas.microsoft.com/office/drawing/2014/main" id="{F85ABD6A-C826-41D8-9BA8-4EC2496495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1906" y="3727564"/>
                <a:ext cx="584580" cy="732023"/>
              </a:xfrm>
              <a:prstGeom prst="rect">
                <a:avLst/>
              </a:prstGeom>
            </p:spPr>
          </p:pic>
          <p:pic>
            <p:nvPicPr>
              <p:cNvPr id="655" name="Picture 654" descr="DVVDM_Line">
                <a:extLst>
                  <a:ext uri="{FF2B5EF4-FFF2-40B4-BE49-F238E27FC236}">
                    <a16:creationId xmlns:a16="http://schemas.microsoft.com/office/drawing/2014/main" id="{7C128512-3769-4042-907E-15FDF96C4F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8133959" y="4076151"/>
                <a:ext cx="485291" cy="51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637D6F1F-0FDE-4885-A304-9999B6350FA9}"/>
                </a:ext>
              </a:extLst>
            </p:cNvPr>
            <p:cNvGrpSpPr/>
            <p:nvPr/>
          </p:nvGrpSpPr>
          <p:grpSpPr>
            <a:xfrm rot="7879511">
              <a:off x="6645671" y="2153249"/>
              <a:ext cx="1180758" cy="373616"/>
              <a:chOff x="7972870" y="2356711"/>
              <a:chExt cx="2218451" cy="373616"/>
            </a:xfrm>
          </p:grpSpPr>
          <p:pic>
            <p:nvPicPr>
              <p:cNvPr id="626" name="Picture 625" descr="DVVDM_Line">
                <a:extLst>
                  <a:ext uri="{FF2B5EF4-FFF2-40B4-BE49-F238E27FC236}">
                    <a16:creationId xmlns:a16="http://schemas.microsoft.com/office/drawing/2014/main" id="{F5C70194-1DFB-443C-8171-FD5AE8BC4C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7972870" y="2538328"/>
                <a:ext cx="195680" cy="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7" name="Picture 626" descr="DVVDM_Line">
                <a:extLst>
                  <a:ext uri="{FF2B5EF4-FFF2-40B4-BE49-F238E27FC236}">
                    <a16:creationId xmlns:a16="http://schemas.microsoft.com/office/drawing/2014/main" id="{0FFBC1B4-C16D-4259-BFB9-C85D35C477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8387119" y="2539795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8" name="Picture 627" descr="DVVDM_Line">
                <a:extLst>
                  <a:ext uri="{FF2B5EF4-FFF2-40B4-BE49-F238E27FC236}">
                    <a16:creationId xmlns:a16="http://schemas.microsoft.com/office/drawing/2014/main" id="{DDA68C78-227C-481B-852E-83BAE3B672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8923293" y="2539794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9" name="Picture 628" descr="DVVDM_Line">
                <a:extLst>
                  <a:ext uri="{FF2B5EF4-FFF2-40B4-BE49-F238E27FC236}">
                    <a16:creationId xmlns:a16="http://schemas.microsoft.com/office/drawing/2014/main" id="{E80D7525-7C20-4CB2-8390-6C3B4C713F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9459466" y="2534227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30" name="Group 629">
                <a:extLst>
                  <a:ext uri="{FF2B5EF4-FFF2-40B4-BE49-F238E27FC236}">
                    <a16:creationId xmlns:a16="http://schemas.microsoft.com/office/drawing/2014/main" id="{EFCDF1E4-BE60-48E7-8341-724AFA5475B3}"/>
                  </a:ext>
                </a:extLst>
              </p:cNvPr>
              <p:cNvGrpSpPr/>
              <p:nvPr/>
            </p:nvGrpSpPr>
            <p:grpSpPr>
              <a:xfrm rot="5937787">
                <a:off x="8471412" y="2431238"/>
                <a:ext cx="128443" cy="97334"/>
                <a:chOff x="9798194" y="3429000"/>
                <a:chExt cx="258850" cy="241390"/>
              </a:xfrm>
            </p:grpSpPr>
            <p:sp>
              <p:nvSpPr>
                <p:cNvPr id="642" name="Oval 641">
                  <a:extLst>
                    <a:ext uri="{FF2B5EF4-FFF2-40B4-BE49-F238E27FC236}">
                      <a16:creationId xmlns:a16="http://schemas.microsoft.com/office/drawing/2014/main" id="{1AC98231-E8CE-4B36-B48D-FDF24A880F01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643" name="Oval 642">
                  <a:extLst>
                    <a:ext uri="{FF2B5EF4-FFF2-40B4-BE49-F238E27FC236}">
                      <a16:creationId xmlns:a16="http://schemas.microsoft.com/office/drawing/2014/main" id="{74B729E3-3934-4255-BDDA-5E4FD9898F1B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631" name="Group 630">
                <a:extLst>
                  <a:ext uri="{FF2B5EF4-FFF2-40B4-BE49-F238E27FC236}">
                    <a16:creationId xmlns:a16="http://schemas.microsoft.com/office/drawing/2014/main" id="{2FAC1E21-A932-40EF-BF54-65A303917F62}"/>
                  </a:ext>
                </a:extLst>
              </p:cNvPr>
              <p:cNvGrpSpPr/>
              <p:nvPr/>
            </p:nvGrpSpPr>
            <p:grpSpPr>
              <a:xfrm rot="5937787">
                <a:off x="9011187" y="2429640"/>
                <a:ext cx="128443" cy="97334"/>
                <a:chOff x="9798194" y="3429000"/>
                <a:chExt cx="258850" cy="241390"/>
              </a:xfrm>
            </p:grpSpPr>
            <p:sp>
              <p:nvSpPr>
                <p:cNvPr id="640" name="Oval 639">
                  <a:extLst>
                    <a:ext uri="{FF2B5EF4-FFF2-40B4-BE49-F238E27FC236}">
                      <a16:creationId xmlns:a16="http://schemas.microsoft.com/office/drawing/2014/main" id="{DD14D0D1-357B-4DCE-94CE-9AA7970CF733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641" name="Oval 640">
                  <a:extLst>
                    <a:ext uri="{FF2B5EF4-FFF2-40B4-BE49-F238E27FC236}">
                      <a16:creationId xmlns:a16="http://schemas.microsoft.com/office/drawing/2014/main" id="{63176AAE-95D5-4F00-8B1E-29D74DCD4FA8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632" name="Group 631">
                <a:extLst>
                  <a:ext uri="{FF2B5EF4-FFF2-40B4-BE49-F238E27FC236}">
                    <a16:creationId xmlns:a16="http://schemas.microsoft.com/office/drawing/2014/main" id="{BACE5720-6CAE-487B-9136-032331B04EA8}"/>
                  </a:ext>
                </a:extLst>
              </p:cNvPr>
              <p:cNvGrpSpPr/>
              <p:nvPr/>
            </p:nvGrpSpPr>
            <p:grpSpPr>
              <a:xfrm rot="5937787">
                <a:off x="9554046" y="2420722"/>
                <a:ext cx="128443" cy="97334"/>
                <a:chOff x="9798194" y="3429000"/>
                <a:chExt cx="258850" cy="241390"/>
              </a:xfrm>
            </p:grpSpPr>
            <p:sp>
              <p:nvSpPr>
                <p:cNvPr id="638" name="Oval 637">
                  <a:extLst>
                    <a:ext uri="{FF2B5EF4-FFF2-40B4-BE49-F238E27FC236}">
                      <a16:creationId xmlns:a16="http://schemas.microsoft.com/office/drawing/2014/main" id="{2B024285-3DCE-4A60-B6CF-D494A1D03F71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639" name="Oval 638">
                  <a:extLst>
                    <a:ext uri="{FF2B5EF4-FFF2-40B4-BE49-F238E27FC236}">
                      <a16:creationId xmlns:a16="http://schemas.microsoft.com/office/drawing/2014/main" id="{DC872E2C-3526-47C8-AE7D-DBF989455135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pic>
            <p:nvPicPr>
              <p:cNvPr id="633" name="Picture 632" descr="DVVDM_Line">
                <a:extLst>
                  <a:ext uri="{FF2B5EF4-FFF2-40B4-BE49-F238E27FC236}">
                    <a16:creationId xmlns:a16="http://schemas.microsoft.com/office/drawing/2014/main" id="{6C47A860-D521-4FE7-96B0-A6DD60A88B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9995641" y="2525581"/>
                <a:ext cx="195680" cy="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4" name="Picture 633">
                <a:extLst>
                  <a:ext uri="{FF2B5EF4-FFF2-40B4-BE49-F238E27FC236}">
                    <a16:creationId xmlns:a16="http://schemas.microsoft.com/office/drawing/2014/main" id="{1E750C7A-920B-4C4E-80B9-4ECA677C18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2798" y="2367093"/>
                <a:ext cx="290072" cy="363234"/>
              </a:xfrm>
              <a:prstGeom prst="rect">
                <a:avLst/>
              </a:prstGeom>
            </p:spPr>
          </p:pic>
          <p:pic>
            <p:nvPicPr>
              <p:cNvPr id="635" name="Picture 634">
                <a:extLst>
                  <a:ext uri="{FF2B5EF4-FFF2-40B4-BE49-F238E27FC236}">
                    <a16:creationId xmlns:a16="http://schemas.microsoft.com/office/drawing/2014/main" id="{08A9CD0C-419C-4C4A-97E0-ADD481457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5205" y="2367093"/>
                <a:ext cx="290072" cy="363234"/>
              </a:xfrm>
              <a:prstGeom prst="rect">
                <a:avLst/>
              </a:prstGeom>
            </p:spPr>
          </p:pic>
          <p:pic>
            <p:nvPicPr>
              <p:cNvPr id="636" name="Picture 635">
                <a:extLst>
                  <a:ext uri="{FF2B5EF4-FFF2-40B4-BE49-F238E27FC236}">
                    <a16:creationId xmlns:a16="http://schemas.microsoft.com/office/drawing/2014/main" id="{BB0584CE-B940-4116-9718-E1F174C50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26943" y="2363952"/>
                <a:ext cx="290072" cy="363234"/>
              </a:xfrm>
              <a:prstGeom prst="rect">
                <a:avLst/>
              </a:prstGeom>
            </p:spPr>
          </p:pic>
          <p:pic>
            <p:nvPicPr>
              <p:cNvPr id="637" name="Picture 636">
                <a:extLst>
                  <a:ext uri="{FF2B5EF4-FFF2-40B4-BE49-F238E27FC236}">
                    <a16:creationId xmlns:a16="http://schemas.microsoft.com/office/drawing/2014/main" id="{FA14BF06-8E5A-4CBC-AEBD-BC74EC46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35583" y="2356711"/>
                <a:ext cx="290072" cy="363234"/>
              </a:xfrm>
              <a:prstGeom prst="rect">
                <a:avLst/>
              </a:prstGeom>
            </p:spPr>
          </p:pic>
        </p:grpSp>
        <p:pic>
          <p:nvPicPr>
            <p:cNvPr id="482" name="Picture 481">
              <a:extLst>
                <a:ext uri="{FF2B5EF4-FFF2-40B4-BE49-F238E27FC236}">
                  <a16:creationId xmlns:a16="http://schemas.microsoft.com/office/drawing/2014/main" id="{D389D3EE-EA4F-45C9-894B-739DE54D3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88913" y="1255753"/>
              <a:ext cx="794904" cy="695541"/>
            </a:xfrm>
            <a:prstGeom prst="rect">
              <a:avLst/>
            </a:prstGeom>
          </p:spPr>
        </p:pic>
        <p:grpSp>
          <p:nvGrpSpPr>
            <p:cNvPr id="483" name="Group 482">
              <a:extLst>
                <a:ext uri="{FF2B5EF4-FFF2-40B4-BE49-F238E27FC236}">
                  <a16:creationId xmlns:a16="http://schemas.microsoft.com/office/drawing/2014/main" id="{79FE0219-C1FA-4505-BD87-02E5F16658A5}"/>
                </a:ext>
              </a:extLst>
            </p:cNvPr>
            <p:cNvGrpSpPr/>
            <p:nvPr/>
          </p:nvGrpSpPr>
          <p:grpSpPr>
            <a:xfrm rot="19551676">
              <a:off x="6862601" y="4948471"/>
              <a:ext cx="1595193" cy="339566"/>
              <a:chOff x="8708707" y="2063445"/>
              <a:chExt cx="2218451" cy="339566"/>
            </a:xfrm>
          </p:grpSpPr>
          <p:pic>
            <p:nvPicPr>
              <p:cNvPr id="608" name="Picture 607" descr="DVVDM_Line">
                <a:extLst>
                  <a:ext uri="{FF2B5EF4-FFF2-40B4-BE49-F238E27FC236}">
                    <a16:creationId xmlns:a16="http://schemas.microsoft.com/office/drawing/2014/main" id="{FA5E1D5F-4879-4FC7-824B-8AF89918D8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8708707" y="2219929"/>
                <a:ext cx="195680" cy="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9" name="Picture 608" descr="DVVDM_Line">
                <a:extLst>
                  <a:ext uri="{FF2B5EF4-FFF2-40B4-BE49-F238E27FC236}">
                    <a16:creationId xmlns:a16="http://schemas.microsoft.com/office/drawing/2014/main" id="{C1C10407-678C-4E08-B37D-CA4D39F73D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9122956" y="2221396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0" name="Picture 609" descr="DVVDM_Line">
                <a:extLst>
                  <a:ext uri="{FF2B5EF4-FFF2-40B4-BE49-F238E27FC236}">
                    <a16:creationId xmlns:a16="http://schemas.microsoft.com/office/drawing/2014/main" id="{AFEBE9CF-3FEE-4B6D-9E16-5329697430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9659130" y="2221395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1" name="Picture 610" descr="DVVDM_Line">
                <a:extLst>
                  <a:ext uri="{FF2B5EF4-FFF2-40B4-BE49-F238E27FC236}">
                    <a16:creationId xmlns:a16="http://schemas.microsoft.com/office/drawing/2014/main" id="{C1ECF895-893E-4291-A92B-659FB4B2A8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10195303" y="2215828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12" name="Group 611">
                <a:extLst>
                  <a:ext uri="{FF2B5EF4-FFF2-40B4-BE49-F238E27FC236}">
                    <a16:creationId xmlns:a16="http://schemas.microsoft.com/office/drawing/2014/main" id="{69D4E33E-99C0-40A9-B093-4AA9A88E4F34}"/>
                  </a:ext>
                </a:extLst>
              </p:cNvPr>
              <p:cNvGrpSpPr/>
              <p:nvPr/>
            </p:nvGrpSpPr>
            <p:grpSpPr>
              <a:xfrm rot="5937787">
                <a:off x="9207249" y="2112839"/>
                <a:ext cx="128443" cy="97334"/>
                <a:chOff x="9798194" y="3429000"/>
                <a:chExt cx="258850" cy="241390"/>
              </a:xfrm>
            </p:grpSpPr>
            <p:sp>
              <p:nvSpPr>
                <p:cNvPr id="624" name="Oval 623">
                  <a:extLst>
                    <a:ext uri="{FF2B5EF4-FFF2-40B4-BE49-F238E27FC236}">
                      <a16:creationId xmlns:a16="http://schemas.microsoft.com/office/drawing/2014/main" id="{E3F532B0-D46C-4FD1-98D1-EAA43C94C53D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625" name="Oval 624">
                  <a:extLst>
                    <a:ext uri="{FF2B5EF4-FFF2-40B4-BE49-F238E27FC236}">
                      <a16:creationId xmlns:a16="http://schemas.microsoft.com/office/drawing/2014/main" id="{B05D6211-F495-43F3-929C-1DE1EA776600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613" name="Group 612">
                <a:extLst>
                  <a:ext uri="{FF2B5EF4-FFF2-40B4-BE49-F238E27FC236}">
                    <a16:creationId xmlns:a16="http://schemas.microsoft.com/office/drawing/2014/main" id="{192D1CFF-7D42-4F9A-9484-50425121568E}"/>
                  </a:ext>
                </a:extLst>
              </p:cNvPr>
              <p:cNvGrpSpPr/>
              <p:nvPr/>
            </p:nvGrpSpPr>
            <p:grpSpPr>
              <a:xfrm rot="5937787">
                <a:off x="9747024" y="2111241"/>
                <a:ext cx="128443" cy="97334"/>
                <a:chOff x="9798194" y="3429000"/>
                <a:chExt cx="258850" cy="241390"/>
              </a:xfrm>
            </p:grpSpPr>
            <p:sp>
              <p:nvSpPr>
                <p:cNvPr id="622" name="Oval 621">
                  <a:extLst>
                    <a:ext uri="{FF2B5EF4-FFF2-40B4-BE49-F238E27FC236}">
                      <a16:creationId xmlns:a16="http://schemas.microsoft.com/office/drawing/2014/main" id="{C58D9D4A-26E3-4CE6-874A-8E3D8274A0BB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623" name="Oval 622">
                  <a:extLst>
                    <a:ext uri="{FF2B5EF4-FFF2-40B4-BE49-F238E27FC236}">
                      <a16:creationId xmlns:a16="http://schemas.microsoft.com/office/drawing/2014/main" id="{17FF19B5-5ED9-4960-BB3B-E8DAF06C7420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614" name="Group 613">
                <a:extLst>
                  <a:ext uri="{FF2B5EF4-FFF2-40B4-BE49-F238E27FC236}">
                    <a16:creationId xmlns:a16="http://schemas.microsoft.com/office/drawing/2014/main" id="{C6BEB7EB-7D37-4FF8-9EDE-39106039EBC7}"/>
                  </a:ext>
                </a:extLst>
              </p:cNvPr>
              <p:cNvGrpSpPr/>
              <p:nvPr/>
            </p:nvGrpSpPr>
            <p:grpSpPr>
              <a:xfrm rot="5937787">
                <a:off x="10289883" y="2102323"/>
                <a:ext cx="128443" cy="97334"/>
                <a:chOff x="9798194" y="3429000"/>
                <a:chExt cx="258850" cy="241390"/>
              </a:xfrm>
            </p:grpSpPr>
            <p:sp>
              <p:nvSpPr>
                <p:cNvPr id="620" name="Oval 619">
                  <a:extLst>
                    <a:ext uri="{FF2B5EF4-FFF2-40B4-BE49-F238E27FC236}">
                      <a16:creationId xmlns:a16="http://schemas.microsoft.com/office/drawing/2014/main" id="{D2C82B0D-F613-43AB-978F-E721CCBE6A0C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621" name="Oval 620">
                  <a:extLst>
                    <a:ext uri="{FF2B5EF4-FFF2-40B4-BE49-F238E27FC236}">
                      <a16:creationId xmlns:a16="http://schemas.microsoft.com/office/drawing/2014/main" id="{A98F9EF7-64CE-4AF4-9D1E-65708F50B0B6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pic>
            <p:nvPicPr>
              <p:cNvPr id="615" name="Picture 614" descr="DVVDM_Line">
                <a:extLst>
                  <a:ext uri="{FF2B5EF4-FFF2-40B4-BE49-F238E27FC236}">
                    <a16:creationId xmlns:a16="http://schemas.microsoft.com/office/drawing/2014/main" id="{F846DCFB-AECD-40C5-A593-013D5C931E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10731478" y="2207182"/>
                <a:ext cx="195680" cy="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" name="Picture 615">
                <a:extLst>
                  <a:ext uri="{FF2B5EF4-FFF2-40B4-BE49-F238E27FC236}">
                    <a16:creationId xmlns:a16="http://schemas.microsoft.com/office/drawing/2014/main" id="{49009A93-F54D-4B6C-BAC0-114E4C197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19038" y="2074017"/>
                <a:ext cx="262729" cy="328994"/>
              </a:xfrm>
              <a:prstGeom prst="rect">
                <a:avLst/>
              </a:prstGeom>
            </p:spPr>
          </p:pic>
          <p:pic>
            <p:nvPicPr>
              <p:cNvPr id="617" name="Picture 616">
                <a:extLst>
                  <a:ext uri="{FF2B5EF4-FFF2-40B4-BE49-F238E27FC236}">
                    <a16:creationId xmlns:a16="http://schemas.microsoft.com/office/drawing/2014/main" id="{06FE227C-F599-4612-9576-2AFB5AE0A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8349" y="2074017"/>
                <a:ext cx="262729" cy="328994"/>
              </a:xfrm>
              <a:prstGeom prst="rect">
                <a:avLst/>
              </a:prstGeom>
            </p:spPr>
          </p:pic>
          <p:pic>
            <p:nvPicPr>
              <p:cNvPr id="618" name="Picture 617">
                <a:extLst>
                  <a:ext uri="{FF2B5EF4-FFF2-40B4-BE49-F238E27FC236}">
                    <a16:creationId xmlns:a16="http://schemas.microsoft.com/office/drawing/2014/main" id="{D48B24E7-BF70-41BA-9BC4-141CCB678E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56527" y="2074017"/>
                <a:ext cx="262729" cy="328994"/>
              </a:xfrm>
              <a:prstGeom prst="rect">
                <a:avLst/>
              </a:prstGeom>
            </p:spPr>
          </p:pic>
          <p:pic>
            <p:nvPicPr>
              <p:cNvPr id="619" name="Picture 618">
                <a:extLst>
                  <a:ext uri="{FF2B5EF4-FFF2-40B4-BE49-F238E27FC236}">
                    <a16:creationId xmlns:a16="http://schemas.microsoft.com/office/drawing/2014/main" id="{806B6B82-9130-49A2-A66D-1BDA1753D9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1213" y="2063445"/>
                <a:ext cx="262729" cy="328994"/>
              </a:xfrm>
              <a:prstGeom prst="rect">
                <a:avLst/>
              </a:prstGeom>
            </p:spPr>
          </p:pic>
        </p:grpSp>
        <p:grpSp>
          <p:nvGrpSpPr>
            <p:cNvPr id="484" name="Group 483">
              <a:extLst>
                <a:ext uri="{FF2B5EF4-FFF2-40B4-BE49-F238E27FC236}">
                  <a16:creationId xmlns:a16="http://schemas.microsoft.com/office/drawing/2014/main" id="{6DD56B62-C5C7-4DD9-9866-49F1E9FAD41B}"/>
                </a:ext>
              </a:extLst>
            </p:cNvPr>
            <p:cNvGrpSpPr/>
            <p:nvPr/>
          </p:nvGrpSpPr>
          <p:grpSpPr>
            <a:xfrm rot="4501717">
              <a:off x="7098811" y="2801802"/>
              <a:ext cx="2320702" cy="414507"/>
              <a:chOff x="8708707" y="2733799"/>
              <a:chExt cx="2218451" cy="414507"/>
            </a:xfrm>
          </p:grpSpPr>
          <p:pic>
            <p:nvPicPr>
              <p:cNvPr id="590" name="Picture 589" descr="DVVDM_Line">
                <a:extLst>
                  <a:ext uri="{FF2B5EF4-FFF2-40B4-BE49-F238E27FC236}">
                    <a16:creationId xmlns:a16="http://schemas.microsoft.com/office/drawing/2014/main" id="{6BFDE791-5C62-4E23-9C94-DE87AF5326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8708707" y="2925356"/>
                <a:ext cx="195680" cy="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1" name="Picture 590" descr="DVVDM_Line">
                <a:extLst>
                  <a:ext uri="{FF2B5EF4-FFF2-40B4-BE49-F238E27FC236}">
                    <a16:creationId xmlns:a16="http://schemas.microsoft.com/office/drawing/2014/main" id="{A2297EC9-FB05-46BE-B5A7-7F31E29D0C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9122956" y="2926823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2" name="Picture 591" descr="DVVDM_Line">
                <a:extLst>
                  <a:ext uri="{FF2B5EF4-FFF2-40B4-BE49-F238E27FC236}">
                    <a16:creationId xmlns:a16="http://schemas.microsoft.com/office/drawing/2014/main" id="{0313F5C3-B395-44FE-BB9F-6DE56DA6F4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9659130" y="2926822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3" name="Picture 592" descr="DVVDM_Line">
                <a:extLst>
                  <a:ext uri="{FF2B5EF4-FFF2-40B4-BE49-F238E27FC236}">
                    <a16:creationId xmlns:a16="http://schemas.microsoft.com/office/drawing/2014/main" id="{0E78F288-B59C-4E13-9EBE-076E5C29CF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10195303" y="2921255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94" name="Group 593">
                <a:extLst>
                  <a:ext uri="{FF2B5EF4-FFF2-40B4-BE49-F238E27FC236}">
                    <a16:creationId xmlns:a16="http://schemas.microsoft.com/office/drawing/2014/main" id="{C2A545EE-ED7A-48F5-9870-93C2F5B67041}"/>
                  </a:ext>
                </a:extLst>
              </p:cNvPr>
              <p:cNvGrpSpPr/>
              <p:nvPr/>
            </p:nvGrpSpPr>
            <p:grpSpPr>
              <a:xfrm rot="5937787">
                <a:off x="9207249" y="2818266"/>
                <a:ext cx="128443" cy="97334"/>
                <a:chOff x="9798194" y="3429000"/>
                <a:chExt cx="258850" cy="241390"/>
              </a:xfrm>
            </p:grpSpPr>
            <p:sp>
              <p:nvSpPr>
                <p:cNvPr id="606" name="Oval 605">
                  <a:extLst>
                    <a:ext uri="{FF2B5EF4-FFF2-40B4-BE49-F238E27FC236}">
                      <a16:creationId xmlns:a16="http://schemas.microsoft.com/office/drawing/2014/main" id="{191F46CF-DD1B-4E8A-A8B1-038461739F31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607" name="Oval 606">
                  <a:extLst>
                    <a:ext uri="{FF2B5EF4-FFF2-40B4-BE49-F238E27FC236}">
                      <a16:creationId xmlns:a16="http://schemas.microsoft.com/office/drawing/2014/main" id="{F655494B-0D6B-4809-BD51-C0AAF3DF71D6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595" name="Group 594">
                <a:extLst>
                  <a:ext uri="{FF2B5EF4-FFF2-40B4-BE49-F238E27FC236}">
                    <a16:creationId xmlns:a16="http://schemas.microsoft.com/office/drawing/2014/main" id="{EEEE4480-9342-4060-88C2-9FB45E345AAD}"/>
                  </a:ext>
                </a:extLst>
              </p:cNvPr>
              <p:cNvGrpSpPr/>
              <p:nvPr/>
            </p:nvGrpSpPr>
            <p:grpSpPr>
              <a:xfrm rot="5937787">
                <a:off x="9747024" y="2816668"/>
                <a:ext cx="128443" cy="97334"/>
                <a:chOff x="9798194" y="3429000"/>
                <a:chExt cx="258850" cy="241390"/>
              </a:xfrm>
            </p:grpSpPr>
            <p:sp>
              <p:nvSpPr>
                <p:cNvPr id="604" name="Oval 603">
                  <a:extLst>
                    <a:ext uri="{FF2B5EF4-FFF2-40B4-BE49-F238E27FC236}">
                      <a16:creationId xmlns:a16="http://schemas.microsoft.com/office/drawing/2014/main" id="{D1411344-E878-48D3-8B04-E07BEA8932B4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605" name="Oval 604">
                  <a:extLst>
                    <a:ext uri="{FF2B5EF4-FFF2-40B4-BE49-F238E27FC236}">
                      <a16:creationId xmlns:a16="http://schemas.microsoft.com/office/drawing/2014/main" id="{1E423B64-5E1F-40AA-B285-4297F07C33DA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596" name="Group 595">
                <a:extLst>
                  <a:ext uri="{FF2B5EF4-FFF2-40B4-BE49-F238E27FC236}">
                    <a16:creationId xmlns:a16="http://schemas.microsoft.com/office/drawing/2014/main" id="{6FBA5E95-E443-442D-9972-91488665C0AE}"/>
                  </a:ext>
                </a:extLst>
              </p:cNvPr>
              <p:cNvGrpSpPr/>
              <p:nvPr/>
            </p:nvGrpSpPr>
            <p:grpSpPr>
              <a:xfrm rot="5937787">
                <a:off x="10289883" y="2807750"/>
                <a:ext cx="128443" cy="97334"/>
                <a:chOff x="9798194" y="3429000"/>
                <a:chExt cx="258850" cy="241390"/>
              </a:xfrm>
            </p:grpSpPr>
            <p:sp>
              <p:nvSpPr>
                <p:cNvPr id="602" name="Oval 601">
                  <a:extLst>
                    <a:ext uri="{FF2B5EF4-FFF2-40B4-BE49-F238E27FC236}">
                      <a16:creationId xmlns:a16="http://schemas.microsoft.com/office/drawing/2014/main" id="{BA686D47-B983-46C7-B2DE-318809C57A38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603" name="Oval 602">
                  <a:extLst>
                    <a:ext uri="{FF2B5EF4-FFF2-40B4-BE49-F238E27FC236}">
                      <a16:creationId xmlns:a16="http://schemas.microsoft.com/office/drawing/2014/main" id="{3DA4A75A-846E-42C6-A8EF-1017C7EC5585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pic>
            <p:nvPicPr>
              <p:cNvPr id="597" name="Picture 596" descr="DVVDM_Line">
                <a:extLst>
                  <a:ext uri="{FF2B5EF4-FFF2-40B4-BE49-F238E27FC236}">
                    <a16:creationId xmlns:a16="http://schemas.microsoft.com/office/drawing/2014/main" id="{CFBB2094-C999-428F-940B-D632DCF420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10731478" y="2912609"/>
                <a:ext cx="195680" cy="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8" name="Picture 597">
                <a:extLst>
                  <a:ext uri="{FF2B5EF4-FFF2-40B4-BE49-F238E27FC236}">
                    <a16:creationId xmlns:a16="http://schemas.microsoft.com/office/drawing/2014/main" id="{6BDA0379-644C-4370-B84A-0824C1B117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85328" y="2743325"/>
                <a:ext cx="317606" cy="397596"/>
              </a:xfrm>
              <a:prstGeom prst="rect">
                <a:avLst/>
              </a:prstGeom>
            </p:spPr>
          </p:pic>
          <p:pic>
            <p:nvPicPr>
              <p:cNvPr id="599" name="Picture 598">
                <a:extLst>
                  <a:ext uri="{FF2B5EF4-FFF2-40B4-BE49-F238E27FC236}">
                    <a16:creationId xmlns:a16="http://schemas.microsoft.com/office/drawing/2014/main" id="{D9983C76-4C33-4D92-88DC-BD52950526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17575" y="2750710"/>
                <a:ext cx="317606" cy="397596"/>
              </a:xfrm>
              <a:prstGeom prst="rect">
                <a:avLst/>
              </a:prstGeom>
            </p:spPr>
          </p:pic>
          <p:pic>
            <p:nvPicPr>
              <p:cNvPr id="600" name="Picture 599">
                <a:extLst>
                  <a:ext uri="{FF2B5EF4-FFF2-40B4-BE49-F238E27FC236}">
                    <a16:creationId xmlns:a16="http://schemas.microsoft.com/office/drawing/2014/main" id="{59D9943A-71E7-4A82-9BFA-3209E63CE1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00684" y="2733799"/>
                <a:ext cx="317606" cy="397596"/>
              </a:xfrm>
              <a:prstGeom prst="rect">
                <a:avLst/>
              </a:prstGeom>
            </p:spPr>
          </p:pic>
          <p:pic>
            <p:nvPicPr>
              <p:cNvPr id="601" name="Picture 600">
                <a:extLst>
                  <a:ext uri="{FF2B5EF4-FFF2-40B4-BE49-F238E27FC236}">
                    <a16:creationId xmlns:a16="http://schemas.microsoft.com/office/drawing/2014/main" id="{84A4E636-F327-4FA2-8410-B4B6502949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53774" y="2740152"/>
                <a:ext cx="317606" cy="397596"/>
              </a:xfrm>
              <a:prstGeom prst="rect">
                <a:avLst/>
              </a:prstGeom>
            </p:spPr>
          </p:pic>
        </p:grpSp>
        <p:pic>
          <p:nvPicPr>
            <p:cNvPr id="485" name="Picture 484">
              <a:extLst>
                <a:ext uri="{FF2B5EF4-FFF2-40B4-BE49-F238E27FC236}">
                  <a16:creationId xmlns:a16="http://schemas.microsoft.com/office/drawing/2014/main" id="{F1481348-8241-4D02-AE92-3AEE9CF8D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92020" y="4089894"/>
              <a:ext cx="794904" cy="695541"/>
            </a:xfrm>
            <a:prstGeom prst="rect">
              <a:avLst/>
            </a:prstGeom>
          </p:spPr>
        </p:pic>
        <p:pic>
          <p:nvPicPr>
            <p:cNvPr id="486" name="Picture 485">
              <a:extLst>
                <a:ext uri="{FF2B5EF4-FFF2-40B4-BE49-F238E27FC236}">
                  <a16:creationId xmlns:a16="http://schemas.microsoft.com/office/drawing/2014/main" id="{893EB71F-66A4-4DC1-82F8-50553E666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14036" y="1194159"/>
              <a:ext cx="794904" cy="695541"/>
            </a:xfrm>
            <a:prstGeom prst="rect">
              <a:avLst/>
            </a:prstGeom>
          </p:spPr>
        </p:pic>
        <p:pic>
          <p:nvPicPr>
            <p:cNvPr id="487" name="Picture 486">
              <a:extLst>
                <a:ext uri="{FF2B5EF4-FFF2-40B4-BE49-F238E27FC236}">
                  <a16:creationId xmlns:a16="http://schemas.microsoft.com/office/drawing/2014/main" id="{3B358996-744B-4119-83EE-CA25D3AA0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56917" y="2706803"/>
              <a:ext cx="794904" cy="695541"/>
            </a:xfrm>
            <a:prstGeom prst="rect">
              <a:avLst/>
            </a:prstGeom>
          </p:spPr>
        </p:pic>
        <p:pic>
          <p:nvPicPr>
            <p:cNvPr id="488" name="Picture 487">
              <a:extLst>
                <a:ext uri="{FF2B5EF4-FFF2-40B4-BE49-F238E27FC236}">
                  <a16:creationId xmlns:a16="http://schemas.microsoft.com/office/drawing/2014/main" id="{1E64F788-DFBC-4AA5-90F8-89D939F95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42047" y="3501791"/>
              <a:ext cx="794904" cy="695541"/>
            </a:xfrm>
            <a:prstGeom prst="rect">
              <a:avLst/>
            </a:prstGeom>
          </p:spPr>
        </p:pic>
        <p:pic>
          <p:nvPicPr>
            <p:cNvPr id="489" name="Picture 488">
              <a:extLst>
                <a:ext uri="{FF2B5EF4-FFF2-40B4-BE49-F238E27FC236}">
                  <a16:creationId xmlns:a16="http://schemas.microsoft.com/office/drawing/2014/main" id="{5BBA7C28-FF7A-4B5C-B816-ECEDD51E7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04510" y="5243191"/>
              <a:ext cx="794904" cy="695541"/>
            </a:xfrm>
            <a:prstGeom prst="rect">
              <a:avLst/>
            </a:prstGeom>
          </p:spPr>
        </p:pic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F5B40113-2E04-4CC5-8D3C-0BF261D1DDBC}"/>
                </a:ext>
              </a:extLst>
            </p:cNvPr>
            <p:cNvGrpSpPr/>
            <p:nvPr/>
          </p:nvGrpSpPr>
          <p:grpSpPr>
            <a:xfrm rot="2256177">
              <a:off x="6709128" y="3610540"/>
              <a:ext cx="1729966" cy="385732"/>
              <a:chOff x="3117448" y="3727564"/>
              <a:chExt cx="5501802" cy="777364"/>
            </a:xfrm>
          </p:grpSpPr>
          <p:pic>
            <p:nvPicPr>
              <p:cNvPr id="572" name="Picture 571" descr="DVVDM_Line">
                <a:extLst>
                  <a:ext uri="{FF2B5EF4-FFF2-40B4-BE49-F238E27FC236}">
                    <a16:creationId xmlns:a16="http://schemas.microsoft.com/office/drawing/2014/main" id="{59087FAA-9DF8-4CF8-AB18-65032AB941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3117448" y="4101840"/>
                <a:ext cx="485291" cy="51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3" name="Picture 572">
                <a:extLst>
                  <a:ext uri="{FF2B5EF4-FFF2-40B4-BE49-F238E27FC236}">
                    <a16:creationId xmlns:a16="http://schemas.microsoft.com/office/drawing/2014/main" id="{616B05ED-6BA3-4761-9D74-BFF95B50CF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2739" y="3772905"/>
                <a:ext cx="584580" cy="732023"/>
              </a:xfrm>
              <a:prstGeom prst="rect">
                <a:avLst/>
              </a:prstGeom>
            </p:spPr>
          </p:pic>
          <p:pic>
            <p:nvPicPr>
              <p:cNvPr id="574" name="Picture 573" descr="DVVDM_Line">
                <a:extLst>
                  <a:ext uri="{FF2B5EF4-FFF2-40B4-BE49-F238E27FC236}">
                    <a16:creationId xmlns:a16="http://schemas.microsoft.com/office/drawing/2014/main" id="{BAFA9F5A-6590-4ECD-B05E-8B357B2010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4144794" y="4104796"/>
                <a:ext cx="787668" cy="45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5" name="Picture 574">
                <a:extLst>
                  <a:ext uri="{FF2B5EF4-FFF2-40B4-BE49-F238E27FC236}">
                    <a16:creationId xmlns:a16="http://schemas.microsoft.com/office/drawing/2014/main" id="{25C8A8A4-3CF3-4313-BEC5-9AA117E96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121" y="3767161"/>
                <a:ext cx="584580" cy="732023"/>
              </a:xfrm>
              <a:prstGeom prst="rect">
                <a:avLst/>
              </a:prstGeom>
            </p:spPr>
          </p:pic>
          <p:pic>
            <p:nvPicPr>
              <p:cNvPr id="576" name="Picture 575" descr="DVVDM_Line">
                <a:extLst>
                  <a:ext uri="{FF2B5EF4-FFF2-40B4-BE49-F238E27FC236}">
                    <a16:creationId xmlns:a16="http://schemas.microsoft.com/office/drawing/2014/main" id="{9415673D-C48E-4610-8161-2C1F3B9E3D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5474516" y="4104796"/>
                <a:ext cx="787668" cy="45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7" name="Picture 576">
                <a:extLst>
                  <a:ext uri="{FF2B5EF4-FFF2-40B4-BE49-F238E27FC236}">
                    <a16:creationId xmlns:a16="http://schemas.microsoft.com/office/drawing/2014/main" id="{BCB8B2E3-979A-45D1-8793-7A5FC1DB9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2184" y="3738784"/>
                <a:ext cx="584580" cy="732023"/>
              </a:xfrm>
              <a:prstGeom prst="rect">
                <a:avLst/>
              </a:prstGeom>
            </p:spPr>
          </p:pic>
          <p:pic>
            <p:nvPicPr>
              <p:cNvPr id="578" name="Picture 577" descr="DVVDM_Line">
                <a:extLst>
                  <a:ext uri="{FF2B5EF4-FFF2-40B4-BE49-F238E27FC236}">
                    <a16:creationId xmlns:a16="http://schemas.microsoft.com/office/drawing/2014/main" id="{D57FF205-4F14-49A1-88B1-65C0C0AF14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6804238" y="4093576"/>
                <a:ext cx="787668" cy="45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79" name="Group 578">
                <a:extLst>
                  <a:ext uri="{FF2B5EF4-FFF2-40B4-BE49-F238E27FC236}">
                    <a16:creationId xmlns:a16="http://schemas.microsoft.com/office/drawing/2014/main" id="{10AEE49F-DA15-4099-B40F-896CD2041FCF}"/>
                  </a:ext>
                </a:extLst>
              </p:cNvPr>
              <p:cNvGrpSpPr/>
              <p:nvPr/>
            </p:nvGrpSpPr>
            <p:grpSpPr>
              <a:xfrm rot="5937787">
                <a:off x="4383690" y="3863405"/>
                <a:ext cx="258850" cy="241390"/>
                <a:chOff x="9798194" y="3429000"/>
                <a:chExt cx="258850" cy="241390"/>
              </a:xfrm>
            </p:grpSpPr>
            <p:sp>
              <p:nvSpPr>
                <p:cNvPr id="588" name="Oval 587">
                  <a:extLst>
                    <a:ext uri="{FF2B5EF4-FFF2-40B4-BE49-F238E27FC236}">
                      <a16:creationId xmlns:a16="http://schemas.microsoft.com/office/drawing/2014/main" id="{A34CDBF8-3159-44CE-9EA6-32E81559DAAA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589" name="Oval 588">
                  <a:extLst>
                    <a:ext uri="{FF2B5EF4-FFF2-40B4-BE49-F238E27FC236}">
                      <a16:creationId xmlns:a16="http://schemas.microsoft.com/office/drawing/2014/main" id="{C6699D12-A5B7-4CDE-927A-6CA020D26704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580" name="Group 579">
                <a:extLst>
                  <a:ext uri="{FF2B5EF4-FFF2-40B4-BE49-F238E27FC236}">
                    <a16:creationId xmlns:a16="http://schemas.microsoft.com/office/drawing/2014/main" id="{8FF9AED8-48AE-4FA7-BABC-B871BA44A216}"/>
                  </a:ext>
                </a:extLst>
              </p:cNvPr>
              <p:cNvGrpSpPr/>
              <p:nvPr/>
            </p:nvGrpSpPr>
            <p:grpSpPr>
              <a:xfrm rot="5937787">
                <a:off x="5722347" y="3860186"/>
                <a:ext cx="258850" cy="241390"/>
                <a:chOff x="9798194" y="3429000"/>
                <a:chExt cx="258850" cy="241390"/>
              </a:xfrm>
            </p:grpSpPr>
            <p:sp>
              <p:nvSpPr>
                <p:cNvPr id="586" name="Oval 585">
                  <a:extLst>
                    <a:ext uri="{FF2B5EF4-FFF2-40B4-BE49-F238E27FC236}">
                      <a16:creationId xmlns:a16="http://schemas.microsoft.com/office/drawing/2014/main" id="{EAE2F001-3D51-4969-B8DD-891834084AFB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587" name="Oval 586">
                  <a:extLst>
                    <a:ext uri="{FF2B5EF4-FFF2-40B4-BE49-F238E27FC236}">
                      <a16:creationId xmlns:a16="http://schemas.microsoft.com/office/drawing/2014/main" id="{8AC39E55-4888-4E35-8319-24C4265E5AA3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581" name="Group 580">
                <a:extLst>
                  <a:ext uri="{FF2B5EF4-FFF2-40B4-BE49-F238E27FC236}">
                    <a16:creationId xmlns:a16="http://schemas.microsoft.com/office/drawing/2014/main" id="{12FA57A5-CE27-42EE-81A2-B5D4094F6EE1}"/>
                  </a:ext>
                </a:extLst>
              </p:cNvPr>
              <p:cNvGrpSpPr/>
              <p:nvPr/>
            </p:nvGrpSpPr>
            <p:grpSpPr>
              <a:xfrm rot="5937787">
                <a:off x="7068647" y="3842214"/>
                <a:ext cx="258850" cy="241390"/>
                <a:chOff x="9798194" y="3429000"/>
                <a:chExt cx="258850" cy="241390"/>
              </a:xfrm>
            </p:grpSpPr>
            <p:sp>
              <p:nvSpPr>
                <p:cNvPr id="584" name="Oval 583">
                  <a:extLst>
                    <a:ext uri="{FF2B5EF4-FFF2-40B4-BE49-F238E27FC236}">
                      <a16:creationId xmlns:a16="http://schemas.microsoft.com/office/drawing/2014/main" id="{E90D57EA-5D62-452E-A0EC-D0959A8EB6C5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585" name="Oval 584">
                  <a:extLst>
                    <a:ext uri="{FF2B5EF4-FFF2-40B4-BE49-F238E27FC236}">
                      <a16:creationId xmlns:a16="http://schemas.microsoft.com/office/drawing/2014/main" id="{F4DF7EE0-417E-4666-B98B-F1B3B959A997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pic>
            <p:nvPicPr>
              <p:cNvPr id="582" name="Picture 581">
                <a:extLst>
                  <a:ext uri="{FF2B5EF4-FFF2-40B4-BE49-F238E27FC236}">
                    <a16:creationId xmlns:a16="http://schemas.microsoft.com/office/drawing/2014/main" id="{4A9A29B3-D26D-4623-8216-0A85E5C42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1906" y="3727564"/>
                <a:ext cx="584580" cy="732023"/>
              </a:xfrm>
              <a:prstGeom prst="rect">
                <a:avLst/>
              </a:prstGeom>
            </p:spPr>
          </p:pic>
          <p:pic>
            <p:nvPicPr>
              <p:cNvPr id="583" name="Picture 582" descr="DVVDM_Line">
                <a:extLst>
                  <a:ext uri="{FF2B5EF4-FFF2-40B4-BE49-F238E27FC236}">
                    <a16:creationId xmlns:a16="http://schemas.microsoft.com/office/drawing/2014/main" id="{BF570E2F-0A47-4483-8B9A-0EEF72EAB6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8133959" y="4076151"/>
                <a:ext cx="485291" cy="51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66A331E3-8266-4B72-A239-FEF70081F83A}"/>
                </a:ext>
              </a:extLst>
            </p:cNvPr>
            <p:cNvGrpSpPr/>
            <p:nvPr/>
          </p:nvGrpSpPr>
          <p:grpSpPr>
            <a:xfrm rot="2307006">
              <a:off x="4902049" y="2165397"/>
              <a:ext cx="1433628" cy="414507"/>
              <a:chOff x="8708707" y="2733799"/>
              <a:chExt cx="2218451" cy="414507"/>
            </a:xfrm>
          </p:grpSpPr>
          <p:pic>
            <p:nvPicPr>
              <p:cNvPr id="554" name="Picture 553" descr="DVVDM_Line">
                <a:extLst>
                  <a:ext uri="{FF2B5EF4-FFF2-40B4-BE49-F238E27FC236}">
                    <a16:creationId xmlns:a16="http://schemas.microsoft.com/office/drawing/2014/main" id="{C8A6AFD8-AA17-4F13-9EC0-2A9AC473F3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8708707" y="2925356"/>
                <a:ext cx="195680" cy="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5" name="Picture 554" descr="DVVDM_Line">
                <a:extLst>
                  <a:ext uri="{FF2B5EF4-FFF2-40B4-BE49-F238E27FC236}">
                    <a16:creationId xmlns:a16="http://schemas.microsoft.com/office/drawing/2014/main" id="{C7822562-C42A-4793-A9A9-4523F3F52F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9122956" y="2926823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6" name="Picture 555" descr="DVVDM_Line">
                <a:extLst>
                  <a:ext uri="{FF2B5EF4-FFF2-40B4-BE49-F238E27FC236}">
                    <a16:creationId xmlns:a16="http://schemas.microsoft.com/office/drawing/2014/main" id="{165C8093-5419-40C3-867F-061F4ED09B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9659130" y="2926822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7" name="Picture 556" descr="DVVDM_Line">
                <a:extLst>
                  <a:ext uri="{FF2B5EF4-FFF2-40B4-BE49-F238E27FC236}">
                    <a16:creationId xmlns:a16="http://schemas.microsoft.com/office/drawing/2014/main" id="{D6958D15-F5B8-4390-B61A-20E469B565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10195303" y="2921255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58" name="Group 557">
                <a:extLst>
                  <a:ext uri="{FF2B5EF4-FFF2-40B4-BE49-F238E27FC236}">
                    <a16:creationId xmlns:a16="http://schemas.microsoft.com/office/drawing/2014/main" id="{4029E26B-0B90-465D-A086-8AB33FA86FC0}"/>
                  </a:ext>
                </a:extLst>
              </p:cNvPr>
              <p:cNvGrpSpPr/>
              <p:nvPr/>
            </p:nvGrpSpPr>
            <p:grpSpPr>
              <a:xfrm rot="5937787">
                <a:off x="9207249" y="2818266"/>
                <a:ext cx="128443" cy="97334"/>
                <a:chOff x="9798194" y="3429000"/>
                <a:chExt cx="258850" cy="241390"/>
              </a:xfrm>
            </p:grpSpPr>
            <p:sp>
              <p:nvSpPr>
                <p:cNvPr id="570" name="Oval 569">
                  <a:extLst>
                    <a:ext uri="{FF2B5EF4-FFF2-40B4-BE49-F238E27FC236}">
                      <a16:creationId xmlns:a16="http://schemas.microsoft.com/office/drawing/2014/main" id="{66F07843-CA51-4FC4-B1E6-54661A9FEEA8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571" name="Oval 570">
                  <a:extLst>
                    <a:ext uri="{FF2B5EF4-FFF2-40B4-BE49-F238E27FC236}">
                      <a16:creationId xmlns:a16="http://schemas.microsoft.com/office/drawing/2014/main" id="{5CEA6A27-4403-4A33-B6A8-9FE2B2991418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559" name="Group 558">
                <a:extLst>
                  <a:ext uri="{FF2B5EF4-FFF2-40B4-BE49-F238E27FC236}">
                    <a16:creationId xmlns:a16="http://schemas.microsoft.com/office/drawing/2014/main" id="{C8D1D269-80D7-44FB-829E-187AE05F8A37}"/>
                  </a:ext>
                </a:extLst>
              </p:cNvPr>
              <p:cNvGrpSpPr/>
              <p:nvPr/>
            </p:nvGrpSpPr>
            <p:grpSpPr>
              <a:xfrm rot="5937787">
                <a:off x="9747024" y="2816668"/>
                <a:ext cx="128443" cy="97334"/>
                <a:chOff x="9798194" y="3429000"/>
                <a:chExt cx="258850" cy="241390"/>
              </a:xfrm>
            </p:grpSpPr>
            <p:sp>
              <p:nvSpPr>
                <p:cNvPr id="568" name="Oval 567">
                  <a:extLst>
                    <a:ext uri="{FF2B5EF4-FFF2-40B4-BE49-F238E27FC236}">
                      <a16:creationId xmlns:a16="http://schemas.microsoft.com/office/drawing/2014/main" id="{D37F2094-9E7B-4D0C-92B4-355A68034E5D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569" name="Oval 568">
                  <a:extLst>
                    <a:ext uri="{FF2B5EF4-FFF2-40B4-BE49-F238E27FC236}">
                      <a16:creationId xmlns:a16="http://schemas.microsoft.com/office/drawing/2014/main" id="{74D1FF73-025C-4597-8659-96AB8B02FEFA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560" name="Group 559">
                <a:extLst>
                  <a:ext uri="{FF2B5EF4-FFF2-40B4-BE49-F238E27FC236}">
                    <a16:creationId xmlns:a16="http://schemas.microsoft.com/office/drawing/2014/main" id="{F638B652-07EC-4B2E-9E46-4C4647FDC3B9}"/>
                  </a:ext>
                </a:extLst>
              </p:cNvPr>
              <p:cNvGrpSpPr/>
              <p:nvPr/>
            </p:nvGrpSpPr>
            <p:grpSpPr>
              <a:xfrm rot="5937787">
                <a:off x="10289883" y="2807750"/>
                <a:ext cx="128443" cy="97334"/>
                <a:chOff x="9798194" y="3429000"/>
                <a:chExt cx="258850" cy="241390"/>
              </a:xfrm>
            </p:grpSpPr>
            <p:sp>
              <p:nvSpPr>
                <p:cNvPr id="566" name="Oval 565">
                  <a:extLst>
                    <a:ext uri="{FF2B5EF4-FFF2-40B4-BE49-F238E27FC236}">
                      <a16:creationId xmlns:a16="http://schemas.microsoft.com/office/drawing/2014/main" id="{2D27E12F-FEC2-4467-9C52-617772131C3D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567" name="Oval 566">
                  <a:extLst>
                    <a:ext uri="{FF2B5EF4-FFF2-40B4-BE49-F238E27FC236}">
                      <a16:creationId xmlns:a16="http://schemas.microsoft.com/office/drawing/2014/main" id="{671378C8-C035-45EA-B506-CC672ABF74A8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pic>
            <p:nvPicPr>
              <p:cNvPr id="561" name="Picture 560" descr="DVVDM_Line">
                <a:extLst>
                  <a:ext uri="{FF2B5EF4-FFF2-40B4-BE49-F238E27FC236}">
                    <a16:creationId xmlns:a16="http://schemas.microsoft.com/office/drawing/2014/main" id="{164D6B12-C5DC-4F65-9CA9-48C2AAD03F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10731478" y="2912609"/>
                <a:ext cx="195680" cy="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2" name="Picture 561">
                <a:extLst>
                  <a:ext uri="{FF2B5EF4-FFF2-40B4-BE49-F238E27FC236}">
                    <a16:creationId xmlns:a16="http://schemas.microsoft.com/office/drawing/2014/main" id="{158AC97C-2A74-4217-A892-471E4D65C6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85328" y="2743325"/>
                <a:ext cx="317606" cy="397596"/>
              </a:xfrm>
              <a:prstGeom prst="rect">
                <a:avLst/>
              </a:prstGeom>
            </p:spPr>
          </p:pic>
          <p:pic>
            <p:nvPicPr>
              <p:cNvPr id="563" name="Picture 562">
                <a:extLst>
                  <a:ext uri="{FF2B5EF4-FFF2-40B4-BE49-F238E27FC236}">
                    <a16:creationId xmlns:a16="http://schemas.microsoft.com/office/drawing/2014/main" id="{63DEE6B0-BC41-4E60-8D8C-0E68EF3F5D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17575" y="2750710"/>
                <a:ext cx="317606" cy="397596"/>
              </a:xfrm>
              <a:prstGeom prst="rect">
                <a:avLst/>
              </a:prstGeom>
            </p:spPr>
          </p:pic>
          <p:pic>
            <p:nvPicPr>
              <p:cNvPr id="564" name="Picture 563">
                <a:extLst>
                  <a:ext uri="{FF2B5EF4-FFF2-40B4-BE49-F238E27FC236}">
                    <a16:creationId xmlns:a16="http://schemas.microsoft.com/office/drawing/2014/main" id="{3AAF4A34-F59D-4F4B-AEB9-6920A7BA79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00684" y="2733799"/>
                <a:ext cx="317606" cy="397596"/>
              </a:xfrm>
              <a:prstGeom prst="rect">
                <a:avLst/>
              </a:prstGeom>
            </p:spPr>
          </p:pic>
          <p:pic>
            <p:nvPicPr>
              <p:cNvPr id="565" name="Picture 564">
                <a:extLst>
                  <a:ext uri="{FF2B5EF4-FFF2-40B4-BE49-F238E27FC236}">
                    <a16:creationId xmlns:a16="http://schemas.microsoft.com/office/drawing/2014/main" id="{308F1B22-FA46-4B6F-A378-D5AA3B5F1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53774" y="2740152"/>
                <a:ext cx="317606" cy="397596"/>
              </a:xfrm>
              <a:prstGeom prst="rect">
                <a:avLst/>
              </a:prstGeom>
            </p:spPr>
          </p:pic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ECBB8DC7-C44E-4555-9BCA-63D4B973736A}"/>
                </a:ext>
              </a:extLst>
            </p:cNvPr>
            <p:cNvGrpSpPr/>
            <p:nvPr/>
          </p:nvGrpSpPr>
          <p:grpSpPr>
            <a:xfrm rot="20741024">
              <a:off x="4378026" y="3349813"/>
              <a:ext cx="1832960" cy="339566"/>
              <a:chOff x="8708707" y="2063445"/>
              <a:chExt cx="2218451" cy="339566"/>
            </a:xfrm>
          </p:grpSpPr>
          <p:pic>
            <p:nvPicPr>
              <p:cNvPr id="536" name="Picture 535" descr="DVVDM_Line">
                <a:extLst>
                  <a:ext uri="{FF2B5EF4-FFF2-40B4-BE49-F238E27FC236}">
                    <a16:creationId xmlns:a16="http://schemas.microsoft.com/office/drawing/2014/main" id="{B997F3AE-077C-45F7-AFA0-C0B3F7BD88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8708707" y="2219929"/>
                <a:ext cx="195680" cy="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7" name="Picture 536" descr="DVVDM_Line">
                <a:extLst>
                  <a:ext uri="{FF2B5EF4-FFF2-40B4-BE49-F238E27FC236}">
                    <a16:creationId xmlns:a16="http://schemas.microsoft.com/office/drawing/2014/main" id="{9B228817-A7BB-417F-83AD-96973BA253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9122956" y="2221396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8" name="Picture 537" descr="DVVDM_Line">
                <a:extLst>
                  <a:ext uri="{FF2B5EF4-FFF2-40B4-BE49-F238E27FC236}">
                    <a16:creationId xmlns:a16="http://schemas.microsoft.com/office/drawing/2014/main" id="{9BCAB227-5703-402B-86FC-63C3E95DB1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9659130" y="2221395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9" name="Picture 538" descr="DVVDM_Line">
                <a:extLst>
                  <a:ext uri="{FF2B5EF4-FFF2-40B4-BE49-F238E27FC236}">
                    <a16:creationId xmlns:a16="http://schemas.microsoft.com/office/drawing/2014/main" id="{551F7229-23C9-408C-BFF2-7E795C9D26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10195303" y="2215828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40" name="Group 539">
                <a:extLst>
                  <a:ext uri="{FF2B5EF4-FFF2-40B4-BE49-F238E27FC236}">
                    <a16:creationId xmlns:a16="http://schemas.microsoft.com/office/drawing/2014/main" id="{1903F82E-08CB-4406-9F56-CE4D3A1A6882}"/>
                  </a:ext>
                </a:extLst>
              </p:cNvPr>
              <p:cNvGrpSpPr/>
              <p:nvPr/>
            </p:nvGrpSpPr>
            <p:grpSpPr>
              <a:xfrm rot="5937787">
                <a:off x="9207249" y="2112839"/>
                <a:ext cx="128443" cy="97334"/>
                <a:chOff x="9798194" y="3429000"/>
                <a:chExt cx="258850" cy="241390"/>
              </a:xfrm>
            </p:grpSpPr>
            <p:sp>
              <p:nvSpPr>
                <p:cNvPr id="552" name="Oval 551">
                  <a:extLst>
                    <a:ext uri="{FF2B5EF4-FFF2-40B4-BE49-F238E27FC236}">
                      <a16:creationId xmlns:a16="http://schemas.microsoft.com/office/drawing/2014/main" id="{01BCFC80-846E-4F25-965E-1AE52D121A5A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553" name="Oval 552">
                  <a:extLst>
                    <a:ext uri="{FF2B5EF4-FFF2-40B4-BE49-F238E27FC236}">
                      <a16:creationId xmlns:a16="http://schemas.microsoft.com/office/drawing/2014/main" id="{2F82942F-04FE-4E21-BC0C-A8B36E38027E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541" name="Group 540">
                <a:extLst>
                  <a:ext uri="{FF2B5EF4-FFF2-40B4-BE49-F238E27FC236}">
                    <a16:creationId xmlns:a16="http://schemas.microsoft.com/office/drawing/2014/main" id="{F2286BD3-A136-4E5D-86E9-FD2181606C83}"/>
                  </a:ext>
                </a:extLst>
              </p:cNvPr>
              <p:cNvGrpSpPr/>
              <p:nvPr/>
            </p:nvGrpSpPr>
            <p:grpSpPr>
              <a:xfrm rot="5937787">
                <a:off x="9747024" y="2111241"/>
                <a:ext cx="128443" cy="97334"/>
                <a:chOff x="9798194" y="3429000"/>
                <a:chExt cx="258850" cy="241390"/>
              </a:xfrm>
            </p:grpSpPr>
            <p:sp>
              <p:nvSpPr>
                <p:cNvPr id="550" name="Oval 549">
                  <a:extLst>
                    <a:ext uri="{FF2B5EF4-FFF2-40B4-BE49-F238E27FC236}">
                      <a16:creationId xmlns:a16="http://schemas.microsoft.com/office/drawing/2014/main" id="{A30ADB1D-92B2-49F8-96B8-99F0301D25E9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551" name="Oval 550">
                  <a:extLst>
                    <a:ext uri="{FF2B5EF4-FFF2-40B4-BE49-F238E27FC236}">
                      <a16:creationId xmlns:a16="http://schemas.microsoft.com/office/drawing/2014/main" id="{C91D0B78-F4BE-47E3-8C4C-3D3E748825BF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542" name="Group 541">
                <a:extLst>
                  <a:ext uri="{FF2B5EF4-FFF2-40B4-BE49-F238E27FC236}">
                    <a16:creationId xmlns:a16="http://schemas.microsoft.com/office/drawing/2014/main" id="{6E081E1D-F5BA-403F-9F9C-29390A95A619}"/>
                  </a:ext>
                </a:extLst>
              </p:cNvPr>
              <p:cNvGrpSpPr/>
              <p:nvPr/>
            </p:nvGrpSpPr>
            <p:grpSpPr>
              <a:xfrm rot="5937787">
                <a:off x="10289883" y="2102323"/>
                <a:ext cx="128443" cy="97334"/>
                <a:chOff x="9798194" y="3429000"/>
                <a:chExt cx="258850" cy="241390"/>
              </a:xfrm>
            </p:grpSpPr>
            <p:sp>
              <p:nvSpPr>
                <p:cNvPr id="548" name="Oval 547">
                  <a:extLst>
                    <a:ext uri="{FF2B5EF4-FFF2-40B4-BE49-F238E27FC236}">
                      <a16:creationId xmlns:a16="http://schemas.microsoft.com/office/drawing/2014/main" id="{B97A6196-FEF2-403E-B42E-62B150A70CCD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549" name="Oval 548">
                  <a:extLst>
                    <a:ext uri="{FF2B5EF4-FFF2-40B4-BE49-F238E27FC236}">
                      <a16:creationId xmlns:a16="http://schemas.microsoft.com/office/drawing/2014/main" id="{D85BCE2D-CF81-46E5-AC4A-5E204DA314B8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pic>
            <p:nvPicPr>
              <p:cNvPr id="543" name="Picture 542" descr="DVVDM_Line">
                <a:extLst>
                  <a:ext uri="{FF2B5EF4-FFF2-40B4-BE49-F238E27FC236}">
                    <a16:creationId xmlns:a16="http://schemas.microsoft.com/office/drawing/2014/main" id="{FEFD85DD-4CA0-4AF9-A64E-F27F00EFA4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10731478" y="2207182"/>
                <a:ext cx="195680" cy="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4" name="Picture 543">
                <a:extLst>
                  <a:ext uri="{FF2B5EF4-FFF2-40B4-BE49-F238E27FC236}">
                    <a16:creationId xmlns:a16="http://schemas.microsoft.com/office/drawing/2014/main" id="{27366515-8247-4645-9F92-AF8724AA16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19038" y="2074017"/>
                <a:ext cx="262729" cy="328994"/>
              </a:xfrm>
              <a:prstGeom prst="rect">
                <a:avLst/>
              </a:prstGeom>
            </p:spPr>
          </p:pic>
          <p:pic>
            <p:nvPicPr>
              <p:cNvPr id="545" name="Picture 544">
                <a:extLst>
                  <a:ext uri="{FF2B5EF4-FFF2-40B4-BE49-F238E27FC236}">
                    <a16:creationId xmlns:a16="http://schemas.microsoft.com/office/drawing/2014/main" id="{439FB6E1-7C23-43DF-B287-B4F7C7A70B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8349" y="2074017"/>
                <a:ext cx="262729" cy="328994"/>
              </a:xfrm>
              <a:prstGeom prst="rect">
                <a:avLst/>
              </a:prstGeom>
            </p:spPr>
          </p:pic>
          <p:pic>
            <p:nvPicPr>
              <p:cNvPr id="546" name="Picture 545">
                <a:extLst>
                  <a:ext uri="{FF2B5EF4-FFF2-40B4-BE49-F238E27FC236}">
                    <a16:creationId xmlns:a16="http://schemas.microsoft.com/office/drawing/2014/main" id="{556F821C-39D5-4F0F-B812-F03124B150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56527" y="2074017"/>
                <a:ext cx="262729" cy="328994"/>
              </a:xfrm>
              <a:prstGeom prst="rect">
                <a:avLst/>
              </a:prstGeom>
            </p:spPr>
          </p:pic>
          <p:pic>
            <p:nvPicPr>
              <p:cNvPr id="547" name="Picture 546">
                <a:extLst>
                  <a:ext uri="{FF2B5EF4-FFF2-40B4-BE49-F238E27FC236}">
                    <a16:creationId xmlns:a16="http://schemas.microsoft.com/office/drawing/2014/main" id="{DB67DC33-5594-4A08-9C51-D87A22B11A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1213" y="2063445"/>
                <a:ext cx="262729" cy="328994"/>
              </a:xfrm>
              <a:prstGeom prst="rect">
                <a:avLst/>
              </a:prstGeom>
            </p:spPr>
          </p:pic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118E3C72-DFDB-4F19-9A92-80479FCFD619}"/>
                </a:ext>
              </a:extLst>
            </p:cNvPr>
            <p:cNvGrpSpPr/>
            <p:nvPr/>
          </p:nvGrpSpPr>
          <p:grpSpPr>
            <a:xfrm rot="6589603">
              <a:off x="3528521" y="2520706"/>
              <a:ext cx="1618305" cy="373616"/>
              <a:chOff x="7972870" y="2356711"/>
              <a:chExt cx="2218451" cy="373616"/>
            </a:xfrm>
          </p:grpSpPr>
          <p:pic>
            <p:nvPicPr>
              <p:cNvPr id="518" name="Picture 517" descr="DVVDM_Line">
                <a:extLst>
                  <a:ext uri="{FF2B5EF4-FFF2-40B4-BE49-F238E27FC236}">
                    <a16:creationId xmlns:a16="http://schemas.microsoft.com/office/drawing/2014/main" id="{2E240C91-F79B-4C89-8D5C-014EC87214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7972870" y="2538328"/>
                <a:ext cx="195680" cy="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9" name="Picture 518" descr="DVVDM_Line">
                <a:extLst>
                  <a:ext uri="{FF2B5EF4-FFF2-40B4-BE49-F238E27FC236}">
                    <a16:creationId xmlns:a16="http://schemas.microsoft.com/office/drawing/2014/main" id="{7559DAED-1304-472E-B1F9-559FA51241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8387119" y="2539795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0" name="Picture 519" descr="DVVDM_Line">
                <a:extLst>
                  <a:ext uri="{FF2B5EF4-FFF2-40B4-BE49-F238E27FC236}">
                    <a16:creationId xmlns:a16="http://schemas.microsoft.com/office/drawing/2014/main" id="{7D6FFE0B-D5E9-42D6-B85F-3DA2943093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8923293" y="2539794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1" name="Picture 520" descr="DVVDM_Line">
                <a:extLst>
                  <a:ext uri="{FF2B5EF4-FFF2-40B4-BE49-F238E27FC236}">
                    <a16:creationId xmlns:a16="http://schemas.microsoft.com/office/drawing/2014/main" id="{05E61A2C-DB56-4ACB-88E6-756FED1795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9459466" y="2534227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22" name="Group 521">
                <a:extLst>
                  <a:ext uri="{FF2B5EF4-FFF2-40B4-BE49-F238E27FC236}">
                    <a16:creationId xmlns:a16="http://schemas.microsoft.com/office/drawing/2014/main" id="{0BE06233-F288-41D1-AABF-DD67C381B018}"/>
                  </a:ext>
                </a:extLst>
              </p:cNvPr>
              <p:cNvGrpSpPr/>
              <p:nvPr/>
            </p:nvGrpSpPr>
            <p:grpSpPr>
              <a:xfrm rot="5937787">
                <a:off x="8471412" y="2431238"/>
                <a:ext cx="128443" cy="97334"/>
                <a:chOff x="9798194" y="3429000"/>
                <a:chExt cx="258850" cy="241390"/>
              </a:xfrm>
            </p:grpSpPr>
            <p:sp>
              <p:nvSpPr>
                <p:cNvPr id="534" name="Oval 533">
                  <a:extLst>
                    <a:ext uri="{FF2B5EF4-FFF2-40B4-BE49-F238E27FC236}">
                      <a16:creationId xmlns:a16="http://schemas.microsoft.com/office/drawing/2014/main" id="{1E055B39-5A26-4678-90F1-0DD77F5BE49F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535" name="Oval 534">
                  <a:extLst>
                    <a:ext uri="{FF2B5EF4-FFF2-40B4-BE49-F238E27FC236}">
                      <a16:creationId xmlns:a16="http://schemas.microsoft.com/office/drawing/2014/main" id="{7A439BA3-ED1A-43B5-B419-026F1EA7E51A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36C63C14-5CAC-482A-8926-4E2D150EC9FE}"/>
                  </a:ext>
                </a:extLst>
              </p:cNvPr>
              <p:cNvGrpSpPr/>
              <p:nvPr/>
            </p:nvGrpSpPr>
            <p:grpSpPr>
              <a:xfrm rot="5937787">
                <a:off x="9011187" y="2429640"/>
                <a:ext cx="128443" cy="97334"/>
                <a:chOff x="9798194" y="3429000"/>
                <a:chExt cx="258850" cy="241390"/>
              </a:xfrm>
            </p:grpSpPr>
            <p:sp>
              <p:nvSpPr>
                <p:cNvPr id="532" name="Oval 531">
                  <a:extLst>
                    <a:ext uri="{FF2B5EF4-FFF2-40B4-BE49-F238E27FC236}">
                      <a16:creationId xmlns:a16="http://schemas.microsoft.com/office/drawing/2014/main" id="{F9B8791F-17EA-41FD-94DF-EF855D0516DC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533" name="Oval 532">
                  <a:extLst>
                    <a:ext uri="{FF2B5EF4-FFF2-40B4-BE49-F238E27FC236}">
                      <a16:creationId xmlns:a16="http://schemas.microsoft.com/office/drawing/2014/main" id="{A2BD4152-789B-481B-8CCB-793577406D83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524" name="Group 523">
                <a:extLst>
                  <a:ext uri="{FF2B5EF4-FFF2-40B4-BE49-F238E27FC236}">
                    <a16:creationId xmlns:a16="http://schemas.microsoft.com/office/drawing/2014/main" id="{6D99C19B-812A-4387-8578-ADB047FC668A}"/>
                  </a:ext>
                </a:extLst>
              </p:cNvPr>
              <p:cNvGrpSpPr/>
              <p:nvPr/>
            </p:nvGrpSpPr>
            <p:grpSpPr>
              <a:xfrm rot="5937787">
                <a:off x="9554046" y="2420722"/>
                <a:ext cx="128443" cy="97334"/>
                <a:chOff x="9798194" y="3429000"/>
                <a:chExt cx="258850" cy="241390"/>
              </a:xfrm>
            </p:grpSpPr>
            <p:sp>
              <p:nvSpPr>
                <p:cNvPr id="530" name="Oval 529">
                  <a:extLst>
                    <a:ext uri="{FF2B5EF4-FFF2-40B4-BE49-F238E27FC236}">
                      <a16:creationId xmlns:a16="http://schemas.microsoft.com/office/drawing/2014/main" id="{95C9D1CC-B312-4605-8C2A-3E841394B2F2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531" name="Oval 530">
                  <a:extLst>
                    <a:ext uri="{FF2B5EF4-FFF2-40B4-BE49-F238E27FC236}">
                      <a16:creationId xmlns:a16="http://schemas.microsoft.com/office/drawing/2014/main" id="{6D569431-5FD2-4B1A-9565-E62A06AB2685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pic>
            <p:nvPicPr>
              <p:cNvPr id="525" name="Picture 524" descr="DVVDM_Line">
                <a:extLst>
                  <a:ext uri="{FF2B5EF4-FFF2-40B4-BE49-F238E27FC236}">
                    <a16:creationId xmlns:a16="http://schemas.microsoft.com/office/drawing/2014/main" id="{A0C5B100-3616-4264-B6E0-CB6CC29A7F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9995641" y="2525581"/>
                <a:ext cx="195680" cy="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6" name="Picture 525">
                <a:extLst>
                  <a:ext uri="{FF2B5EF4-FFF2-40B4-BE49-F238E27FC236}">
                    <a16:creationId xmlns:a16="http://schemas.microsoft.com/office/drawing/2014/main" id="{9D304385-DA42-4553-B10E-61CFACA2D0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2798" y="2367093"/>
                <a:ext cx="290072" cy="363234"/>
              </a:xfrm>
              <a:prstGeom prst="rect">
                <a:avLst/>
              </a:prstGeom>
            </p:spPr>
          </p:pic>
          <p:pic>
            <p:nvPicPr>
              <p:cNvPr id="527" name="Picture 526">
                <a:extLst>
                  <a:ext uri="{FF2B5EF4-FFF2-40B4-BE49-F238E27FC236}">
                    <a16:creationId xmlns:a16="http://schemas.microsoft.com/office/drawing/2014/main" id="{8A54E107-39DD-44AE-AE9D-7AE9D55722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5205" y="2367093"/>
                <a:ext cx="290072" cy="363234"/>
              </a:xfrm>
              <a:prstGeom prst="rect">
                <a:avLst/>
              </a:prstGeom>
            </p:spPr>
          </p:pic>
          <p:pic>
            <p:nvPicPr>
              <p:cNvPr id="528" name="Picture 527">
                <a:extLst>
                  <a:ext uri="{FF2B5EF4-FFF2-40B4-BE49-F238E27FC236}">
                    <a16:creationId xmlns:a16="http://schemas.microsoft.com/office/drawing/2014/main" id="{384190C2-52DC-4BD2-96D5-CE470361CB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26943" y="2363952"/>
                <a:ext cx="290072" cy="363234"/>
              </a:xfrm>
              <a:prstGeom prst="rect">
                <a:avLst/>
              </a:prstGeom>
            </p:spPr>
          </p:pic>
          <p:pic>
            <p:nvPicPr>
              <p:cNvPr id="529" name="Picture 528">
                <a:extLst>
                  <a:ext uri="{FF2B5EF4-FFF2-40B4-BE49-F238E27FC236}">
                    <a16:creationId xmlns:a16="http://schemas.microsoft.com/office/drawing/2014/main" id="{580517D7-32AB-4816-97D9-0D6A8A9AEF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35583" y="2356711"/>
                <a:ext cx="290072" cy="363234"/>
              </a:xfrm>
              <a:prstGeom prst="rect">
                <a:avLst/>
              </a:prstGeom>
            </p:spPr>
          </p:pic>
        </p:grp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0202B6DD-4667-4447-A71A-F54C1CEA858C}"/>
                </a:ext>
              </a:extLst>
            </p:cNvPr>
            <p:cNvGrpSpPr/>
            <p:nvPr/>
          </p:nvGrpSpPr>
          <p:grpSpPr>
            <a:xfrm rot="1863046">
              <a:off x="4125989" y="4553720"/>
              <a:ext cx="2317340" cy="414507"/>
              <a:chOff x="8708707" y="2733799"/>
              <a:chExt cx="2218451" cy="414507"/>
            </a:xfrm>
          </p:grpSpPr>
          <p:pic>
            <p:nvPicPr>
              <p:cNvPr id="500" name="Picture 499" descr="DVVDM_Line">
                <a:extLst>
                  <a:ext uri="{FF2B5EF4-FFF2-40B4-BE49-F238E27FC236}">
                    <a16:creationId xmlns:a16="http://schemas.microsoft.com/office/drawing/2014/main" id="{6EB50640-A59B-41F8-A549-75ADF32394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8708707" y="2925356"/>
                <a:ext cx="195680" cy="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1" name="Picture 500" descr="DVVDM_Line">
                <a:extLst>
                  <a:ext uri="{FF2B5EF4-FFF2-40B4-BE49-F238E27FC236}">
                    <a16:creationId xmlns:a16="http://schemas.microsoft.com/office/drawing/2014/main" id="{CFD972A3-D876-4CEB-80B7-6AEFB4322A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9122956" y="2926823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2" name="Picture 501" descr="DVVDM_Line">
                <a:extLst>
                  <a:ext uri="{FF2B5EF4-FFF2-40B4-BE49-F238E27FC236}">
                    <a16:creationId xmlns:a16="http://schemas.microsoft.com/office/drawing/2014/main" id="{23D6D2CB-7A19-4D9D-91C2-158ECF8CA2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9659130" y="2926822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3" name="Picture 502" descr="DVVDM_Line">
                <a:extLst>
                  <a:ext uri="{FF2B5EF4-FFF2-40B4-BE49-F238E27FC236}">
                    <a16:creationId xmlns:a16="http://schemas.microsoft.com/office/drawing/2014/main" id="{4801E31B-E02F-4A56-964B-D73E49B638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10195303" y="2921255"/>
                <a:ext cx="317605" cy="2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04" name="Group 503">
                <a:extLst>
                  <a:ext uri="{FF2B5EF4-FFF2-40B4-BE49-F238E27FC236}">
                    <a16:creationId xmlns:a16="http://schemas.microsoft.com/office/drawing/2014/main" id="{F0C1931D-F359-478B-9268-71D871E93D5D}"/>
                  </a:ext>
                </a:extLst>
              </p:cNvPr>
              <p:cNvGrpSpPr/>
              <p:nvPr/>
            </p:nvGrpSpPr>
            <p:grpSpPr>
              <a:xfrm rot="5937787">
                <a:off x="9207249" y="2818266"/>
                <a:ext cx="128443" cy="97334"/>
                <a:chOff x="9798194" y="3429000"/>
                <a:chExt cx="258850" cy="241390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21523771-27C2-4BEA-8530-67190EEE09E7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517" name="Oval 516">
                  <a:extLst>
                    <a:ext uri="{FF2B5EF4-FFF2-40B4-BE49-F238E27FC236}">
                      <a16:creationId xmlns:a16="http://schemas.microsoft.com/office/drawing/2014/main" id="{ED8FF14A-5512-44A0-881C-A26503BB1051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505" name="Group 504">
                <a:extLst>
                  <a:ext uri="{FF2B5EF4-FFF2-40B4-BE49-F238E27FC236}">
                    <a16:creationId xmlns:a16="http://schemas.microsoft.com/office/drawing/2014/main" id="{0548666C-28B8-495D-B882-72DF8BD74BFF}"/>
                  </a:ext>
                </a:extLst>
              </p:cNvPr>
              <p:cNvGrpSpPr/>
              <p:nvPr/>
            </p:nvGrpSpPr>
            <p:grpSpPr>
              <a:xfrm rot="5937787">
                <a:off x="9747024" y="2816668"/>
                <a:ext cx="128443" cy="97334"/>
                <a:chOff x="9798194" y="3429000"/>
                <a:chExt cx="258850" cy="241390"/>
              </a:xfrm>
            </p:grpSpPr>
            <p:sp>
              <p:nvSpPr>
                <p:cNvPr id="514" name="Oval 513">
                  <a:extLst>
                    <a:ext uri="{FF2B5EF4-FFF2-40B4-BE49-F238E27FC236}">
                      <a16:creationId xmlns:a16="http://schemas.microsoft.com/office/drawing/2014/main" id="{F8043DE2-B00F-4449-BEBD-FDFC1DA451FB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515" name="Oval 514">
                  <a:extLst>
                    <a:ext uri="{FF2B5EF4-FFF2-40B4-BE49-F238E27FC236}">
                      <a16:creationId xmlns:a16="http://schemas.microsoft.com/office/drawing/2014/main" id="{5E4B3102-1A47-40B7-AEA3-3B07CA0EC4A9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grpSp>
            <p:nvGrpSpPr>
              <p:cNvPr id="506" name="Group 505">
                <a:extLst>
                  <a:ext uri="{FF2B5EF4-FFF2-40B4-BE49-F238E27FC236}">
                    <a16:creationId xmlns:a16="http://schemas.microsoft.com/office/drawing/2014/main" id="{44AEA2FC-4378-481F-8A35-7197CDDDFA46}"/>
                  </a:ext>
                </a:extLst>
              </p:cNvPr>
              <p:cNvGrpSpPr/>
              <p:nvPr/>
            </p:nvGrpSpPr>
            <p:grpSpPr>
              <a:xfrm rot="5937787">
                <a:off x="10289883" y="2807750"/>
                <a:ext cx="128443" cy="97334"/>
                <a:chOff x="9798194" y="3429000"/>
                <a:chExt cx="258850" cy="241390"/>
              </a:xfrm>
            </p:grpSpPr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BBF038F1-E023-4573-B458-54384EA5F4D7}"/>
                    </a:ext>
                  </a:extLst>
                </p:cNvPr>
                <p:cNvSpPr/>
                <p:nvPr/>
              </p:nvSpPr>
              <p:spPr>
                <a:xfrm>
                  <a:off x="9798194" y="3429000"/>
                  <a:ext cx="258850" cy="241390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39000">
                      <a:srgbClr val="FFFF00"/>
                    </a:gs>
                    <a:gs pos="6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  <p:sp>
              <p:nvSpPr>
                <p:cNvPr id="513" name="Oval 512">
                  <a:extLst>
                    <a:ext uri="{FF2B5EF4-FFF2-40B4-BE49-F238E27FC236}">
                      <a16:creationId xmlns:a16="http://schemas.microsoft.com/office/drawing/2014/main" id="{9420C66C-A254-4562-AC71-AE8608BBE010}"/>
                    </a:ext>
                  </a:extLst>
                </p:cNvPr>
                <p:cNvSpPr/>
                <p:nvPr/>
              </p:nvSpPr>
              <p:spPr>
                <a:xfrm>
                  <a:off x="9834952" y="3467498"/>
                  <a:ext cx="185334" cy="164393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tumruy Pro Medium" pitchFamily="2" charset="0"/>
                    <a:cs typeface="Kantumruy Pro Medium" pitchFamily="2" charset="0"/>
                  </a:endParaRPr>
                </a:p>
              </p:txBody>
            </p:sp>
          </p:grpSp>
          <p:pic>
            <p:nvPicPr>
              <p:cNvPr id="507" name="Picture 506" descr="DVVDM_Line">
                <a:extLst>
                  <a:ext uri="{FF2B5EF4-FFF2-40B4-BE49-F238E27FC236}">
                    <a16:creationId xmlns:a16="http://schemas.microsoft.com/office/drawing/2014/main" id="{1A67AA1A-A664-47A5-AEDE-C597A17BAA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 flipV="1">
                <a:off x="10731478" y="2912609"/>
                <a:ext cx="195680" cy="25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8" name="Picture 507">
                <a:extLst>
                  <a:ext uri="{FF2B5EF4-FFF2-40B4-BE49-F238E27FC236}">
                    <a16:creationId xmlns:a16="http://schemas.microsoft.com/office/drawing/2014/main" id="{0333B0C2-3650-4176-ACDC-0DF013013B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85328" y="2743325"/>
                <a:ext cx="317606" cy="397596"/>
              </a:xfrm>
              <a:prstGeom prst="rect">
                <a:avLst/>
              </a:prstGeom>
            </p:spPr>
          </p:pic>
          <p:pic>
            <p:nvPicPr>
              <p:cNvPr id="509" name="Picture 508">
                <a:extLst>
                  <a:ext uri="{FF2B5EF4-FFF2-40B4-BE49-F238E27FC236}">
                    <a16:creationId xmlns:a16="http://schemas.microsoft.com/office/drawing/2014/main" id="{1480F918-4433-43D5-B033-551670AACD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17575" y="2750710"/>
                <a:ext cx="317606" cy="397596"/>
              </a:xfrm>
              <a:prstGeom prst="rect">
                <a:avLst/>
              </a:prstGeom>
            </p:spPr>
          </p:pic>
          <p:pic>
            <p:nvPicPr>
              <p:cNvPr id="510" name="Picture 509">
                <a:extLst>
                  <a:ext uri="{FF2B5EF4-FFF2-40B4-BE49-F238E27FC236}">
                    <a16:creationId xmlns:a16="http://schemas.microsoft.com/office/drawing/2014/main" id="{5830C20E-33C8-47B5-B45A-CDF883092E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00684" y="2733799"/>
                <a:ext cx="317606" cy="397596"/>
              </a:xfrm>
              <a:prstGeom prst="rect">
                <a:avLst/>
              </a:prstGeom>
            </p:spPr>
          </p:pic>
          <p:pic>
            <p:nvPicPr>
              <p:cNvPr id="511" name="Picture 510">
                <a:extLst>
                  <a:ext uri="{FF2B5EF4-FFF2-40B4-BE49-F238E27FC236}">
                    <a16:creationId xmlns:a16="http://schemas.microsoft.com/office/drawing/2014/main" id="{3D52E6E4-5824-441D-8D9A-7E848C8F78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53774" y="2740152"/>
                <a:ext cx="317606" cy="397596"/>
              </a:xfrm>
              <a:prstGeom prst="rect">
                <a:avLst/>
              </a:prstGeom>
            </p:spPr>
          </p:pic>
        </p:grpSp>
        <p:pic>
          <p:nvPicPr>
            <p:cNvPr id="495" name="Picture 494">
              <a:extLst>
                <a:ext uri="{FF2B5EF4-FFF2-40B4-BE49-F238E27FC236}">
                  <a16:creationId xmlns:a16="http://schemas.microsoft.com/office/drawing/2014/main" id="{D9122F0D-7199-41E2-8F54-08E2D5F54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37457" y="1212457"/>
              <a:ext cx="774808" cy="619847"/>
            </a:xfrm>
            <a:prstGeom prst="rect">
              <a:avLst/>
            </a:prstGeom>
          </p:spPr>
        </p:pic>
        <p:pic>
          <p:nvPicPr>
            <p:cNvPr id="496" name="Picture 495">
              <a:extLst>
                <a:ext uri="{FF2B5EF4-FFF2-40B4-BE49-F238E27FC236}">
                  <a16:creationId xmlns:a16="http://schemas.microsoft.com/office/drawing/2014/main" id="{6E110124-FF44-4DFC-B981-3159607FD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497713" y="3566023"/>
              <a:ext cx="774808" cy="619847"/>
            </a:xfrm>
            <a:prstGeom prst="rect">
              <a:avLst/>
            </a:prstGeom>
          </p:spPr>
        </p:pic>
        <p:pic>
          <p:nvPicPr>
            <p:cNvPr id="497" name="Picture 496">
              <a:extLst>
                <a:ext uri="{FF2B5EF4-FFF2-40B4-BE49-F238E27FC236}">
                  <a16:creationId xmlns:a16="http://schemas.microsoft.com/office/drawing/2014/main" id="{296FA32A-0128-4AC0-9B3A-FEE6B4E5B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158983" y="5729158"/>
              <a:ext cx="774808" cy="619847"/>
            </a:xfrm>
            <a:prstGeom prst="rect">
              <a:avLst/>
            </a:prstGeom>
          </p:spPr>
        </p:pic>
        <p:pic>
          <p:nvPicPr>
            <p:cNvPr id="498" name="Picture 497">
              <a:extLst>
                <a:ext uri="{FF2B5EF4-FFF2-40B4-BE49-F238E27FC236}">
                  <a16:creationId xmlns:a16="http://schemas.microsoft.com/office/drawing/2014/main" id="{A97708E8-3ABE-4C7B-A46B-0F96725E7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237376" y="4438740"/>
              <a:ext cx="774808" cy="619847"/>
            </a:xfrm>
            <a:prstGeom prst="rect">
              <a:avLst/>
            </a:prstGeom>
          </p:spPr>
        </p:pic>
        <p:pic>
          <p:nvPicPr>
            <p:cNvPr id="499" name="Picture 498">
              <a:extLst>
                <a:ext uri="{FF2B5EF4-FFF2-40B4-BE49-F238E27FC236}">
                  <a16:creationId xmlns:a16="http://schemas.microsoft.com/office/drawing/2014/main" id="{DC42F364-C7BC-428C-9C39-287245465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57942" y="852840"/>
              <a:ext cx="774808" cy="619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145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FDC64C-FAED-4417-86D4-9467EF2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GSNR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b="1" dirty="0" err="1">
                <a:latin typeface="Kantumruy Pro" pitchFamily="2" charset="0"/>
                <a:cs typeface="Kantumruy Pro" pitchFamily="2" charset="0"/>
              </a:rPr>
              <a:t>metrics</a:t>
            </a:r>
            <a:endParaRPr lang="it-IT" b="1" dirty="0">
              <a:latin typeface="Kantumruy Pro" pitchFamily="2" charset="0"/>
              <a:cs typeface="Kantumruy Pro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B359B-2152-4635-F8E1-B978551F2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0B7A019A-81BC-7957-3672-F69F7B4E241B}"/>
                  </a:ext>
                </a:extLst>
              </p:cNvPr>
              <p:cNvSpPr txBox="1"/>
              <p:nvPr/>
            </p:nvSpPr>
            <p:spPr>
              <a:xfrm>
                <a:off x="3064075" y="2663303"/>
                <a:ext cx="3011488" cy="81915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800" b="1" i="1" smtClean="0">
                          <a:solidFill>
                            <a:srgbClr val="E1EFF7"/>
                          </a:solidFill>
                          <a:latin typeface="Cambria Math" panose="02040503050406030204" pitchFamily="18" charset="0"/>
                        </a:rPr>
                        <m:t>𝑮𝑺𝑵𝑹</m:t>
                      </m:r>
                      <m:r>
                        <a:rPr lang="it-IT" sz="1800" b="1" i="1" smtClean="0">
                          <a:solidFill>
                            <a:srgbClr val="E1EFF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1" i="1">
                              <a:solidFill>
                                <a:srgbClr val="E1EFF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800" b="1" i="1" smtClean="0">
                                  <a:solidFill>
                                    <a:srgbClr val="E1EFF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>
                                  <a:solidFill>
                                    <a:srgbClr val="E1EFF7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it-IT" sz="1800" b="1" i="1" smtClean="0">
                                  <a:solidFill>
                                    <a:srgbClr val="E1EFF7"/>
                                  </a:solidFill>
                                  <a:latin typeface="Cambria Math" panose="02040503050406030204" pitchFamily="18" charset="0"/>
                                </a:rPr>
                                <m:t>𝑺𝒊𝒈𝒏𝒂𝒍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800" b="1" i="1">
                                  <a:solidFill>
                                    <a:srgbClr val="E1EFF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>
                                  <a:solidFill>
                                    <a:srgbClr val="E1EFF7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it-IT" sz="1800" b="1" i="1">
                                  <a:solidFill>
                                    <a:srgbClr val="E1EFF7"/>
                                  </a:solidFill>
                                  <a:latin typeface="Cambria Math" panose="02040503050406030204" pitchFamily="18" charset="0"/>
                                </a:rPr>
                                <m:t>𝑨𝑺𝑬</m:t>
                              </m:r>
                            </m:sub>
                          </m:sSub>
                          <m:r>
                            <a:rPr lang="it-IT" sz="1800" b="1" i="1">
                              <a:solidFill>
                                <a:srgbClr val="E1EFF7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1800" b="1" i="1">
                                  <a:solidFill>
                                    <a:srgbClr val="E1EFF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>
                                  <a:solidFill>
                                    <a:srgbClr val="E1EFF7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it-IT" sz="1800" b="1" i="1">
                                  <a:solidFill>
                                    <a:srgbClr val="E1EFF7"/>
                                  </a:solidFill>
                                  <a:latin typeface="Cambria Math" panose="02040503050406030204" pitchFamily="18" charset="0"/>
                                </a:rPr>
                                <m:t>𝑵𝑳𝑰</m:t>
                              </m:r>
                            </m:sub>
                          </m:sSub>
                          <m:r>
                            <a:rPr lang="it-IT" sz="1800" b="1" i="1">
                              <a:solidFill>
                                <a:srgbClr val="E1EFF7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1800" b="1" i="1">
                                  <a:solidFill>
                                    <a:srgbClr val="E1EFF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>
                                  <a:solidFill>
                                    <a:srgbClr val="E1EFF7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it-IT" sz="1800" b="1" i="1">
                                  <a:solidFill>
                                    <a:srgbClr val="E1EFF7"/>
                                  </a:solidFill>
                                  <a:latin typeface="Cambria Math" panose="02040503050406030204" pitchFamily="18" charset="0"/>
                                </a:rPr>
                                <m:t>𝑿𝑻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800" b="1" dirty="0">
                  <a:solidFill>
                    <a:srgbClr val="E1EFF7"/>
                  </a:solidFill>
                </a:endParaRPr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0B7A019A-81BC-7957-3672-F69F7B4E2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075" y="2663303"/>
                <a:ext cx="3011488" cy="8191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625B34-54DB-39A4-7A45-7F185FC7DA09}"/>
                  </a:ext>
                </a:extLst>
              </p:cNvPr>
              <p:cNvSpPr txBox="1"/>
              <p:nvPr/>
            </p:nvSpPr>
            <p:spPr>
              <a:xfrm>
                <a:off x="3813003" y="1469927"/>
                <a:ext cx="1513633" cy="6053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1" i="1" smtClean="0">
                          <a:solidFill>
                            <a:srgbClr val="E1EFF7"/>
                          </a:solidFill>
                          <a:latin typeface="Cambria Math" panose="02040503050406030204" pitchFamily="18" charset="0"/>
                        </a:rPr>
                        <m:t>𝑺𝑵𝑹</m:t>
                      </m:r>
                      <m:r>
                        <a:rPr lang="it-IT" sz="1600" b="1" i="1" smtClean="0">
                          <a:solidFill>
                            <a:srgbClr val="E1EFF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1" i="1">
                              <a:solidFill>
                                <a:srgbClr val="E1EFF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600" b="1" i="1" smtClean="0">
                                  <a:solidFill>
                                    <a:srgbClr val="E1EFF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>
                                  <a:solidFill>
                                    <a:srgbClr val="E1EFF7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it-IT" sz="1600" b="1" i="1" smtClean="0">
                                  <a:solidFill>
                                    <a:srgbClr val="E1EFF7"/>
                                  </a:solidFill>
                                  <a:latin typeface="Cambria Math" panose="02040503050406030204" pitchFamily="18" charset="0"/>
                                </a:rPr>
                                <m:t>𝑺𝒊𝒈𝒏𝒂𝒍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600" b="1" i="1" smtClean="0">
                                  <a:solidFill>
                                    <a:srgbClr val="E1EFF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>
                                  <a:solidFill>
                                    <a:srgbClr val="E1EFF7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it-IT" sz="1600" b="1" i="1" smtClean="0">
                                  <a:solidFill>
                                    <a:srgbClr val="E1EFF7"/>
                                  </a:solidFill>
                                  <a:latin typeface="Cambria Math" panose="02040503050406030204" pitchFamily="18" charset="0"/>
                                </a:rPr>
                                <m:t>𝑵𝒐𝒊𝒔𝒆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600" b="1" dirty="0">
                  <a:solidFill>
                    <a:srgbClr val="E1EFF7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625B34-54DB-39A4-7A45-7F185FC7D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003" y="1469927"/>
                <a:ext cx="1513633" cy="6053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oogle Shape;7769;p67">
            <a:extLst>
              <a:ext uri="{FF2B5EF4-FFF2-40B4-BE49-F238E27FC236}">
                <a16:creationId xmlns:a16="http://schemas.microsoft.com/office/drawing/2014/main" id="{022CF9BF-0948-227D-8724-03B76BA05606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 flipH="1">
            <a:off x="4569819" y="2075286"/>
            <a:ext cx="1" cy="588017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B8B27305-81DC-FE8C-D49E-E588B1B06477}"/>
              </a:ext>
            </a:extLst>
          </p:cNvPr>
          <p:cNvGrpSpPr/>
          <p:nvPr/>
        </p:nvGrpSpPr>
        <p:grpSpPr>
          <a:xfrm>
            <a:off x="4916745" y="2456604"/>
            <a:ext cx="3192439" cy="2487127"/>
            <a:chOff x="4916745" y="2456604"/>
            <a:chExt cx="3192439" cy="2487127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BA60799-C0F1-0123-C210-915519451B1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299098" y="2670341"/>
              <a:ext cx="0" cy="2206145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1FC3096-4E8B-3AC3-CCB7-3EEF3200FA8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12413" y="4629862"/>
              <a:ext cx="276854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F06A1AF-C09B-3F76-779E-1A8B41F69713}"/>
                </a:ext>
              </a:extLst>
            </p:cNvPr>
            <p:cNvSpPr txBox="1"/>
            <p:nvPr/>
          </p:nvSpPr>
          <p:spPr>
            <a:xfrm>
              <a:off x="4916745" y="2456604"/>
              <a:ext cx="771698" cy="40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13" b="1" dirty="0">
                  <a:solidFill>
                    <a:schemeClr val="bg1"/>
                  </a:solidFill>
                  <a:latin typeface="Kantumruy Pro" pitchFamily="2" charset="0"/>
                  <a:ea typeface="Open Sans" panose="020B0606030504020204" pitchFamily="34" charset="0"/>
                  <a:cs typeface="Kantumruy Pro" pitchFamily="2" charset="0"/>
                </a:rPr>
                <a:t>Pre-FEC BER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E7DFB7-A859-9D82-A749-1A1396121FC7}"/>
                </a:ext>
              </a:extLst>
            </p:cNvPr>
            <p:cNvSpPr txBox="1"/>
            <p:nvPr/>
          </p:nvSpPr>
          <p:spPr>
            <a:xfrm>
              <a:off x="7236198" y="4695522"/>
              <a:ext cx="872986" cy="24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13" b="1" dirty="0">
                  <a:solidFill>
                    <a:schemeClr val="bg1"/>
                  </a:solidFill>
                  <a:latin typeface="Kantumruy Pro" pitchFamily="2" charset="0"/>
                  <a:ea typeface="Open Sans" panose="020B0606030504020204" pitchFamily="34" charset="0"/>
                  <a:cs typeface="Kantumruy Pro" pitchFamily="2" charset="0"/>
                </a:rPr>
                <a:t>OSNR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96E4F9D-99F8-9254-8DA8-8A7A508628AF}"/>
              </a:ext>
            </a:extLst>
          </p:cNvPr>
          <p:cNvSpPr txBox="1"/>
          <p:nvPr/>
        </p:nvSpPr>
        <p:spPr>
          <a:xfrm>
            <a:off x="4572000" y="1120821"/>
            <a:ext cx="4139847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defRPr/>
            </a:pPr>
            <a:r>
              <a:rPr lang="it-IT" sz="1600" dirty="0">
                <a:solidFill>
                  <a:srgbClr val="EFF7FB"/>
                </a:solidFill>
                <a:latin typeface="Kantumruy Pro Medium" pitchFamily="2" charset="0"/>
                <a:ea typeface="Verdana" panose="020B0604030504040204" pitchFamily="34" charset="0"/>
                <a:cs typeface="Kantumruy Pro Medium" pitchFamily="2" charset="0"/>
              </a:rPr>
              <a:t>Digital Twin ⇔ Real Network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E9563E7-289F-4D97-6940-AC462D1658B3}"/>
                  </a:ext>
                </a:extLst>
              </p:cNvPr>
              <p:cNvSpPr txBox="1"/>
              <p:nvPr/>
            </p:nvSpPr>
            <p:spPr>
              <a:xfrm>
                <a:off x="4469850" y="1853275"/>
                <a:ext cx="2037421" cy="3877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solidFill>
                            <a:srgbClr val="EFF7FB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Kantumruy Pro Medium" pitchFamily="2" charset="0"/>
                        </a:rPr>
                        <m:t>𝐵𝐸𝑅</m:t>
                      </m:r>
                      <m:r>
                        <a:rPr lang="it-IT" sz="1600" b="0" i="1" smtClean="0">
                          <a:solidFill>
                            <a:srgbClr val="EFF7FB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Kantumruy Pro Medium" pitchFamily="2" charset="0"/>
                        </a:rPr>
                        <m:t>=</m:t>
                      </m:r>
                      <m:r>
                        <a:rPr lang="it-IT" sz="1600" b="0" i="1" smtClean="0">
                          <a:solidFill>
                            <a:srgbClr val="EFF7FB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Kantumruy Pro Medium" pitchFamily="2" charset="0"/>
                        </a:rPr>
                        <m:t>𝑏</m:t>
                      </m:r>
                      <m:r>
                        <a:rPr lang="it-IT" sz="1600" b="0" i="1" smtClean="0">
                          <a:solidFill>
                            <a:srgbClr val="EFF7FB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Kantumruy Pro Medium" pitchFamily="2" charset="0"/>
                        </a:rPr>
                        <m:t>2</m:t>
                      </m:r>
                      <m:r>
                        <a:rPr lang="it-IT" sz="1600" b="0" i="1" smtClean="0">
                          <a:solidFill>
                            <a:srgbClr val="EFF7FB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Kantumruy Pro Medium" pitchFamily="2" charset="0"/>
                        </a:rPr>
                        <m:t>𝑏</m:t>
                      </m:r>
                      <m:d>
                        <m:dPr>
                          <m:ctrlPr>
                            <a:rPr lang="it-IT" sz="1600" b="0" i="1" smtClean="0">
                              <a:solidFill>
                                <a:srgbClr val="EFF7FB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Kantumruy Pro Medium" pitchFamily="2" charset="0"/>
                            </a:rPr>
                          </m:ctrlPr>
                        </m:dPr>
                        <m:e>
                          <m:r>
                            <a:rPr lang="it-IT" sz="1600" b="0" i="1" smtClean="0">
                              <a:solidFill>
                                <a:srgbClr val="EFF7FB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Kantumruy Pro Medium" pitchFamily="2" charset="0"/>
                            </a:rPr>
                            <m:t>𝐺𝑆𝑁𝑅</m:t>
                          </m:r>
                        </m:e>
                      </m:d>
                    </m:oMath>
                  </m:oMathPara>
                </a14:m>
                <a:endParaRPr lang="it-IT" sz="1600" b="0" dirty="0">
                  <a:solidFill>
                    <a:srgbClr val="EFF7FB"/>
                  </a:solidFill>
                  <a:latin typeface="Kantumruy Pro Medium" pitchFamily="2" charset="0"/>
                  <a:ea typeface="Verdana" panose="020B0604030504040204" pitchFamily="34" charset="0"/>
                  <a:cs typeface="Kantumruy Pro Medium" pitchFamily="2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E9563E7-289F-4D97-6940-AC462D165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850" y="1853275"/>
                <a:ext cx="2037421" cy="3877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A4FFA09-937B-6E25-221F-43369B4A39E5}"/>
                  </a:ext>
                </a:extLst>
              </p:cNvPr>
              <p:cNvSpPr txBox="1"/>
              <p:nvPr/>
            </p:nvSpPr>
            <p:spPr>
              <a:xfrm>
                <a:off x="6288806" y="1853275"/>
                <a:ext cx="2374382" cy="366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600" dirty="0">
                    <a:solidFill>
                      <a:srgbClr val="EFF7FB"/>
                    </a:solidFill>
                    <a:latin typeface="Kantumruy Pro Medium" pitchFamily="2" charset="0"/>
                    <a:ea typeface="Verdana" panose="020B0604030504040204" pitchFamily="34" charset="0"/>
                    <a:cs typeface="Kantumruy Pro Medium" pitchFamily="2" charset="0"/>
                    <a:sym typeface="Symbol" panose="05050102010706020507" pitchFamily="18" charset="2"/>
                  </a:rPr>
                  <a:t>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solidFill>
                          <a:srgbClr val="EFF7FB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Kantumruy Pro Medium" pitchFamily="2" charset="0"/>
                        <a:sym typeface="Symbol" panose="05050102010706020507" pitchFamily="18" charset="2"/>
                      </a:rPr>
                      <m:t>𝐺𝑆𝑁𝑅</m:t>
                    </m:r>
                    <m:r>
                      <a:rPr lang="it-IT" sz="1600" b="0" i="1" smtClean="0">
                        <a:solidFill>
                          <a:srgbClr val="EFF7FB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Kantumruy Pro Medium" pitchFamily="2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rgbClr val="EFF7FB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Kantumruy Pro Medium" pitchFamily="2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rgbClr val="EFF7FB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Kantumruy Pro Medium" pitchFamily="2" charset="0"/>
                            <a:sym typeface="Symbol" panose="05050102010706020507" pitchFamily="18" charset="2"/>
                          </a:rPr>
                          <m:t>𝑏</m:t>
                        </m:r>
                        <m:r>
                          <a:rPr lang="it-IT" sz="1600" b="0" i="1" smtClean="0">
                            <a:solidFill>
                              <a:srgbClr val="EFF7FB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Kantumruy Pro Medium" pitchFamily="2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it-IT" sz="1600" b="0" i="1" smtClean="0">
                            <a:solidFill>
                              <a:srgbClr val="EFF7FB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Kantumruy Pro Medium" pitchFamily="2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rgbClr val="EFF7FB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Kantumruy Pro Medium" pitchFamily="2" charset="0"/>
                            <a:sym typeface="Symbol" panose="05050102010706020507" pitchFamily="18" charset="2"/>
                          </a:rPr>
                          <m:t>−1</m:t>
                        </m:r>
                      </m:sup>
                    </m:sSup>
                    <m:r>
                      <a:rPr lang="it-IT" sz="1600" b="0" i="1" smtClean="0">
                        <a:solidFill>
                          <a:srgbClr val="EFF7FB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Kantumruy Pro Medium" pitchFamily="2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it-IT" sz="1600" b="0" i="1" smtClean="0">
                        <a:solidFill>
                          <a:srgbClr val="EFF7FB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Kantumruy Pro Medium" pitchFamily="2" charset="0"/>
                        <a:sym typeface="Symbol" panose="05050102010706020507" pitchFamily="18" charset="2"/>
                      </a:rPr>
                      <m:t>𝐵𝐸𝑅</m:t>
                    </m:r>
                    <m:r>
                      <a:rPr lang="it-IT" sz="1600" b="0" i="1" smtClean="0">
                        <a:solidFill>
                          <a:srgbClr val="EFF7FB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Kantumruy Pro Medium" pitchFamily="2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sz="1600" dirty="0">
                  <a:solidFill>
                    <a:srgbClr val="EFF7FB"/>
                  </a:solidFill>
                  <a:latin typeface="Kantumruy Pro Medium" pitchFamily="2" charset="0"/>
                  <a:ea typeface="Verdana" panose="020B0604030504040204" pitchFamily="34" charset="0"/>
                  <a:cs typeface="Kantumruy Pro Medium" pitchFamily="2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A4FFA09-937B-6E25-221F-43369B4A3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806" y="1853275"/>
                <a:ext cx="2374382" cy="366062"/>
              </a:xfrm>
              <a:prstGeom prst="rect">
                <a:avLst/>
              </a:prstGeom>
              <a:blipFill>
                <a:blip r:embed="rId6"/>
                <a:stretch>
                  <a:fillRect l="-159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1">
            <a:extLst>
              <a:ext uri="{FF2B5EF4-FFF2-40B4-BE49-F238E27FC236}">
                <a16:creationId xmlns:a16="http://schemas.microsoft.com/office/drawing/2014/main" id="{DEB84996-9361-401D-7E28-375E3E05134F}"/>
              </a:ext>
            </a:extLst>
          </p:cNvPr>
          <p:cNvSpPr/>
          <p:nvPr/>
        </p:nvSpPr>
        <p:spPr>
          <a:xfrm>
            <a:off x="5332155" y="3094366"/>
            <a:ext cx="2619827" cy="1440493"/>
          </a:xfrm>
          <a:custGeom>
            <a:avLst/>
            <a:gdLst>
              <a:gd name="connsiteX0" fmla="*/ 0 w 3632647"/>
              <a:gd name="connsiteY0" fmla="*/ 0 h 1440493"/>
              <a:gd name="connsiteX1" fmla="*/ 995819 w 3632647"/>
              <a:gd name="connsiteY1" fmla="*/ 407095 h 1440493"/>
              <a:gd name="connsiteX2" fmla="*/ 1371600 w 3632647"/>
              <a:gd name="connsiteY2" fmla="*/ 926926 h 1440493"/>
              <a:gd name="connsiteX3" fmla="*/ 2073058 w 3632647"/>
              <a:gd name="connsiteY3" fmla="*/ 1371600 h 1440493"/>
              <a:gd name="connsiteX4" fmla="*/ 3288082 w 3632647"/>
              <a:gd name="connsiteY4" fmla="*/ 1421704 h 1440493"/>
              <a:gd name="connsiteX5" fmla="*/ 3576181 w 3632647"/>
              <a:gd name="connsiteY5" fmla="*/ 1434230 h 1440493"/>
              <a:gd name="connsiteX6" fmla="*/ 3632548 w 3632647"/>
              <a:gd name="connsiteY6" fmla="*/ 1440493 h 1440493"/>
              <a:gd name="connsiteX0" fmla="*/ 0 w 3632647"/>
              <a:gd name="connsiteY0" fmla="*/ 0 h 1440493"/>
              <a:gd name="connsiteX1" fmla="*/ 995819 w 3632647"/>
              <a:gd name="connsiteY1" fmla="*/ 407095 h 1440493"/>
              <a:gd name="connsiteX2" fmla="*/ 1553972 w 3632647"/>
              <a:gd name="connsiteY2" fmla="*/ 845507 h 1440493"/>
              <a:gd name="connsiteX3" fmla="*/ 2073058 w 3632647"/>
              <a:gd name="connsiteY3" fmla="*/ 1371600 h 1440493"/>
              <a:gd name="connsiteX4" fmla="*/ 3288082 w 3632647"/>
              <a:gd name="connsiteY4" fmla="*/ 1421704 h 1440493"/>
              <a:gd name="connsiteX5" fmla="*/ 3576181 w 3632647"/>
              <a:gd name="connsiteY5" fmla="*/ 1434230 h 1440493"/>
              <a:gd name="connsiteX6" fmla="*/ 3632548 w 3632647"/>
              <a:gd name="connsiteY6" fmla="*/ 1440493 h 1440493"/>
              <a:gd name="connsiteX0" fmla="*/ 0 w 3632647"/>
              <a:gd name="connsiteY0" fmla="*/ 0 h 1440493"/>
              <a:gd name="connsiteX1" fmla="*/ 969766 w 3632647"/>
              <a:gd name="connsiteY1" fmla="*/ 432147 h 1440493"/>
              <a:gd name="connsiteX2" fmla="*/ 1553972 w 3632647"/>
              <a:gd name="connsiteY2" fmla="*/ 845507 h 1440493"/>
              <a:gd name="connsiteX3" fmla="*/ 2073058 w 3632647"/>
              <a:gd name="connsiteY3" fmla="*/ 1371600 h 1440493"/>
              <a:gd name="connsiteX4" fmla="*/ 3288082 w 3632647"/>
              <a:gd name="connsiteY4" fmla="*/ 1421704 h 1440493"/>
              <a:gd name="connsiteX5" fmla="*/ 3576181 w 3632647"/>
              <a:gd name="connsiteY5" fmla="*/ 1434230 h 1440493"/>
              <a:gd name="connsiteX6" fmla="*/ 3632548 w 3632647"/>
              <a:gd name="connsiteY6" fmla="*/ 1440493 h 1440493"/>
              <a:gd name="connsiteX0" fmla="*/ 0 w 3632647"/>
              <a:gd name="connsiteY0" fmla="*/ 0 h 1440493"/>
              <a:gd name="connsiteX1" fmla="*/ 969766 w 3632647"/>
              <a:gd name="connsiteY1" fmla="*/ 432147 h 1440493"/>
              <a:gd name="connsiteX2" fmla="*/ 1553972 w 3632647"/>
              <a:gd name="connsiteY2" fmla="*/ 845507 h 1440493"/>
              <a:gd name="connsiteX3" fmla="*/ 2194638 w 3632647"/>
              <a:gd name="connsiteY3" fmla="*/ 1346548 h 1440493"/>
              <a:gd name="connsiteX4" fmla="*/ 3288082 w 3632647"/>
              <a:gd name="connsiteY4" fmla="*/ 1421704 h 1440493"/>
              <a:gd name="connsiteX5" fmla="*/ 3576181 w 3632647"/>
              <a:gd name="connsiteY5" fmla="*/ 1434230 h 1440493"/>
              <a:gd name="connsiteX6" fmla="*/ 3632548 w 3632647"/>
              <a:gd name="connsiteY6" fmla="*/ 1440493 h 1440493"/>
              <a:gd name="connsiteX0" fmla="*/ 0 w 3632647"/>
              <a:gd name="connsiteY0" fmla="*/ 0 h 1440493"/>
              <a:gd name="connsiteX1" fmla="*/ 969766 w 3632647"/>
              <a:gd name="connsiteY1" fmla="*/ 432147 h 1440493"/>
              <a:gd name="connsiteX2" fmla="*/ 1449760 w 3632647"/>
              <a:gd name="connsiteY2" fmla="*/ 926926 h 1440493"/>
              <a:gd name="connsiteX3" fmla="*/ 2194638 w 3632647"/>
              <a:gd name="connsiteY3" fmla="*/ 1346548 h 1440493"/>
              <a:gd name="connsiteX4" fmla="*/ 3288082 w 3632647"/>
              <a:gd name="connsiteY4" fmla="*/ 1421704 h 1440493"/>
              <a:gd name="connsiteX5" fmla="*/ 3576181 w 3632647"/>
              <a:gd name="connsiteY5" fmla="*/ 1434230 h 1440493"/>
              <a:gd name="connsiteX6" fmla="*/ 3632548 w 3632647"/>
              <a:gd name="connsiteY6" fmla="*/ 1440493 h 1440493"/>
              <a:gd name="connsiteX0" fmla="*/ 0 w 3632647"/>
              <a:gd name="connsiteY0" fmla="*/ 0 h 1440493"/>
              <a:gd name="connsiteX1" fmla="*/ 1117398 w 3632647"/>
              <a:gd name="connsiteY1" fmla="*/ 413358 h 1440493"/>
              <a:gd name="connsiteX2" fmla="*/ 1449760 w 3632647"/>
              <a:gd name="connsiteY2" fmla="*/ 926926 h 1440493"/>
              <a:gd name="connsiteX3" fmla="*/ 2194638 w 3632647"/>
              <a:gd name="connsiteY3" fmla="*/ 1346548 h 1440493"/>
              <a:gd name="connsiteX4" fmla="*/ 3288082 w 3632647"/>
              <a:gd name="connsiteY4" fmla="*/ 1421704 h 1440493"/>
              <a:gd name="connsiteX5" fmla="*/ 3576181 w 3632647"/>
              <a:gd name="connsiteY5" fmla="*/ 1434230 h 1440493"/>
              <a:gd name="connsiteX6" fmla="*/ 3632548 w 3632647"/>
              <a:gd name="connsiteY6" fmla="*/ 1440493 h 1440493"/>
              <a:gd name="connsiteX0" fmla="*/ 0 w 3632647"/>
              <a:gd name="connsiteY0" fmla="*/ 0 h 1440493"/>
              <a:gd name="connsiteX1" fmla="*/ 1117398 w 3632647"/>
              <a:gd name="connsiteY1" fmla="*/ 413358 h 1440493"/>
              <a:gd name="connsiteX2" fmla="*/ 1449760 w 3632647"/>
              <a:gd name="connsiteY2" fmla="*/ 926926 h 1440493"/>
              <a:gd name="connsiteX3" fmla="*/ 2194638 w 3632647"/>
              <a:gd name="connsiteY3" fmla="*/ 1346548 h 1440493"/>
              <a:gd name="connsiteX4" fmla="*/ 3288082 w 3632647"/>
              <a:gd name="connsiteY4" fmla="*/ 1421704 h 1440493"/>
              <a:gd name="connsiteX5" fmla="*/ 3576181 w 3632647"/>
              <a:gd name="connsiteY5" fmla="*/ 1434230 h 1440493"/>
              <a:gd name="connsiteX6" fmla="*/ 3632548 w 3632647"/>
              <a:gd name="connsiteY6" fmla="*/ 1440493 h 1440493"/>
              <a:gd name="connsiteX0" fmla="*/ 0 w 3632647"/>
              <a:gd name="connsiteY0" fmla="*/ 0 h 1440493"/>
              <a:gd name="connsiteX1" fmla="*/ 1117398 w 3632647"/>
              <a:gd name="connsiteY1" fmla="*/ 413358 h 1440493"/>
              <a:gd name="connsiteX2" fmla="*/ 1449760 w 3632647"/>
              <a:gd name="connsiteY2" fmla="*/ 926926 h 1440493"/>
              <a:gd name="connsiteX3" fmla="*/ 2194638 w 3632647"/>
              <a:gd name="connsiteY3" fmla="*/ 1346548 h 1440493"/>
              <a:gd name="connsiteX4" fmla="*/ 3288082 w 3632647"/>
              <a:gd name="connsiteY4" fmla="*/ 1421704 h 1440493"/>
              <a:gd name="connsiteX5" fmla="*/ 3576181 w 3632647"/>
              <a:gd name="connsiteY5" fmla="*/ 1434230 h 1440493"/>
              <a:gd name="connsiteX6" fmla="*/ 3632548 w 3632647"/>
              <a:gd name="connsiteY6" fmla="*/ 1440493 h 144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2647" h="1440493">
                <a:moveTo>
                  <a:pt x="0" y="0"/>
                </a:moveTo>
                <a:cubicBezTo>
                  <a:pt x="383609" y="126303"/>
                  <a:pt x="901823" y="215029"/>
                  <a:pt x="1117398" y="413358"/>
                </a:cubicBezTo>
                <a:cubicBezTo>
                  <a:pt x="1332973" y="611687"/>
                  <a:pt x="1339694" y="746342"/>
                  <a:pt x="1449760" y="926926"/>
                </a:cubicBezTo>
                <a:cubicBezTo>
                  <a:pt x="1559826" y="1107510"/>
                  <a:pt x="1888251" y="1264085"/>
                  <a:pt x="2194638" y="1346548"/>
                </a:cubicBezTo>
                <a:cubicBezTo>
                  <a:pt x="2501025" y="1429011"/>
                  <a:pt x="3288082" y="1421704"/>
                  <a:pt x="3288082" y="1421704"/>
                </a:cubicBezTo>
                <a:lnTo>
                  <a:pt x="3576181" y="1434230"/>
                </a:lnTo>
                <a:cubicBezTo>
                  <a:pt x="3633592" y="1437361"/>
                  <a:pt x="3633070" y="1438927"/>
                  <a:pt x="3632548" y="1440493"/>
                </a:cubicBezTo>
              </a:path>
            </a:pathLst>
          </a:cu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1" tIns="34286" rIns="68571" bIns="34286" numCol="1" rtlCol="0" anchor="t" anchorCtr="0" compatLnSpc="1">
            <a:prstTxWarp prst="textNoShape">
              <a:avLst/>
            </a:prstTxWarp>
          </a:bodyPr>
          <a:lstStyle/>
          <a:p>
            <a:pPr marL="257150" indent="-25715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ebdings" pitchFamily="18" charset="2"/>
              <a:buChar char="4"/>
            </a:pPr>
            <a:endParaRPr kumimoji="1" lang="en-US" sz="1013" b="1" dirty="0">
              <a:solidFill>
                <a:srgbClr val="0F4D7D"/>
              </a:solidFill>
              <a:latin typeface="Kantumruy Pro" pitchFamily="2" charset="0"/>
              <a:ea typeface="Open Sans" panose="020B0606030504020204" pitchFamily="34" charset="0"/>
              <a:cs typeface="Kantumruy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25 -4.44444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8.64198E-7 L -0.25 -8.64198E-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82716E-6 L -0.25 -3.82716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3" grpId="1"/>
      <p:bldP spid="33" grpId="0"/>
      <p:bldP spid="37" grpId="0" build="allAtOnce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21C395-6184-4DD6-8D26-9AEF2743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b="1" dirty="0" err="1">
                <a:latin typeface="Kantumruy Pro" pitchFamily="2" charset="0"/>
                <a:cs typeface="Kantumruy Pro" pitchFamily="2" charset="0"/>
              </a:rPr>
              <a:t>GNPy</a:t>
            </a:r>
            <a:r>
              <a:rPr lang="it-IT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3BB3F-7186-40A9-92B3-98FACD752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" name="Google Shape;7766;p67">
            <a:extLst>
              <a:ext uri="{FF2B5EF4-FFF2-40B4-BE49-F238E27FC236}">
                <a16:creationId xmlns:a16="http://schemas.microsoft.com/office/drawing/2014/main" id="{0A6B6D62-FBAC-8AB3-EB43-0ADC4E0B3136}"/>
              </a:ext>
            </a:extLst>
          </p:cNvPr>
          <p:cNvSpPr>
            <a:spLocks noChangeAspect="1"/>
          </p:cNvSpPr>
          <p:nvPr/>
        </p:nvSpPr>
        <p:spPr>
          <a:xfrm rot="5400000">
            <a:off x="3879007" y="1962373"/>
            <a:ext cx="1385986" cy="1218754"/>
          </a:xfrm>
          <a:prstGeom prst="hexagon">
            <a:avLst>
              <a:gd name="adj" fmla="val 33592"/>
              <a:gd name="vf" fmla="val 115470"/>
            </a:avLst>
          </a:prstGeom>
          <a:noFill/>
          <a:ln w="57150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non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Optical</a:t>
            </a:r>
          </a:p>
          <a:p>
            <a:pPr lvl="0" algn="ctr">
              <a:lnSpc>
                <a:spcPct val="150000"/>
              </a:lnSpc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Digital Twin</a:t>
            </a:r>
            <a:endParaRPr lang="en-GB" sz="1100" b="1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8" name="Google Shape;7766;p67">
            <a:extLst>
              <a:ext uri="{FF2B5EF4-FFF2-40B4-BE49-F238E27FC236}">
                <a16:creationId xmlns:a16="http://schemas.microsoft.com/office/drawing/2014/main" id="{4E5F45C8-72D9-4970-2080-210C021A3936}"/>
              </a:ext>
            </a:extLst>
          </p:cNvPr>
          <p:cNvSpPr>
            <a:spLocks noChangeAspect="1"/>
          </p:cNvSpPr>
          <p:nvPr/>
        </p:nvSpPr>
        <p:spPr>
          <a:xfrm rot="5400000">
            <a:off x="5974828" y="915736"/>
            <a:ext cx="1385986" cy="1218754"/>
          </a:xfrm>
          <a:prstGeom prst="hexagon">
            <a:avLst>
              <a:gd name="adj" fmla="val 33592"/>
              <a:gd name="vf" fmla="val 115470"/>
            </a:avLst>
          </a:prstGeom>
          <a:noFill/>
          <a:ln w="57150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non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Quality of </a:t>
            </a:r>
          </a:p>
          <a:p>
            <a:pPr lvl="0" algn="ctr">
              <a:lnSpc>
                <a:spcPct val="150000"/>
              </a:lnSpc>
            </a:pPr>
            <a:r>
              <a:rPr lang="en-GB" sz="1100" b="1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Transmission</a:t>
            </a:r>
          </a:p>
          <a:p>
            <a:pPr lvl="0" algn="ctr">
              <a:lnSpc>
                <a:spcPct val="150000"/>
              </a:lnSpc>
            </a:pPr>
            <a:r>
              <a:rPr lang="en-GB" sz="1100" b="1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Estimator</a:t>
            </a:r>
          </a:p>
        </p:txBody>
      </p:sp>
      <p:sp>
        <p:nvSpPr>
          <p:cNvPr id="12" name="Google Shape;7766;p67">
            <a:extLst>
              <a:ext uri="{FF2B5EF4-FFF2-40B4-BE49-F238E27FC236}">
                <a16:creationId xmlns:a16="http://schemas.microsoft.com/office/drawing/2014/main" id="{72988E84-1490-A906-D862-723DEE49B2E9}"/>
              </a:ext>
            </a:extLst>
          </p:cNvPr>
          <p:cNvSpPr>
            <a:spLocks noChangeAspect="1"/>
          </p:cNvSpPr>
          <p:nvPr/>
        </p:nvSpPr>
        <p:spPr>
          <a:xfrm rot="5400000">
            <a:off x="5974828" y="3158011"/>
            <a:ext cx="1385986" cy="1218754"/>
          </a:xfrm>
          <a:prstGeom prst="hexagon">
            <a:avLst>
              <a:gd name="adj" fmla="val 33592"/>
              <a:gd name="vf" fmla="val 115470"/>
            </a:avLst>
          </a:prstGeom>
          <a:noFill/>
          <a:ln w="57150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non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Design &amp; 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Planning</a:t>
            </a:r>
            <a:endParaRPr lang="en-GB" sz="1100" b="1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23" name="Google Shape;7766;p67">
            <a:extLst>
              <a:ext uri="{FF2B5EF4-FFF2-40B4-BE49-F238E27FC236}">
                <a16:creationId xmlns:a16="http://schemas.microsoft.com/office/drawing/2014/main" id="{537E5CE8-A0C0-5790-A667-A57D56B12A75}"/>
              </a:ext>
            </a:extLst>
          </p:cNvPr>
          <p:cNvSpPr>
            <a:spLocks noChangeAspect="1"/>
          </p:cNvSpPr>
          <p:nvPr/>
        </p:nvSpPr>
        <p:spPr>
          <a:xfrm rot="5400000">
            <a:off x="1783186" y="911004"/>
            <a:ext cx="1385986" cy="1218754"/>
          </a:xfrm>
          <a:prstGeom prst="hexagon">
            <a:avLst>
              <a:gd name="adj" fmla="val 33592"/>
              <a:gd name="vf" fmla="val 115470"/>
            </a:avLst>
          </a:prstGeom>
          <a:noFill/>
          <a:ln w="57150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non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Python</a:t>
            </a:r>
            <a:b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</a:b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Open Source</a:t>
            </a:r>
            <a:endParaRPr lang="en-GB" sz="1100" b="1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sp>
        <p:nvSpPr>
          <p:cNvPr id="24" name="Google Shape;7766;p67">
            <a:extLst>
              <a:ext uri="{FF2B5EF4-FFF2-40B4-BE49-F238E27FC236}">
                <a16:creationId xmlns:a16="http://schemas.microsoft.com/office/drawing/2014/main" id="{B3A6926A-6C76-006F-C125-6956F26B2789}"/>
              </a:ext>
            </a:extLst>
          </p:cNvPr>
          <p:cNvSpPr>
            <a:spLocks noChangeAspect="1"/>
          </p:cNvSpPr>
          <p:nvPr/>
        </p:nvSpPr>
        <p:spPr>
          <a:xfrm rot="5400000">
            <a:off x="1783186" y="3158011"/>
            <a:ext cx="1385986" cy="1218754"/>
          </a:xfrm>
          <a:prstGeom prst="hexagon">
            <a:avLst>
              <a:gd name="adj" fmla="val 33592"/>
              <a:gd name="vf" fmla="val 115470"/>
            </a:avLst>
          </a:prstGeom>
          <a:noFill/>
          <a:ln w="57150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non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GN model</a:t>
            </a:r>
            <a:endParaRPr lang="en-GB" sz="1100" b="1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cxnSp>
        <p:nvCxnSpPr>
          <p:cNvPr id="28" name="Google Shape;7769;p67">
            <a:extLst>
              <a:ext uri="{FF2B5EF4-FFF2-40B4-BE49-F238E27FC236}">
                <a16:creationId xmlns:a16="http://schemas.microsoft.com/office/drawing/2014/main" id="{36D0FF2D-47D2-D2EB-A8B4-3949792ACCFE}"/>
              </a:ext>
            </a:extLst>
          </p:cNvPr>
          <p:cNvCxnSpPr>
            <a:cxnSpLocks/>
            <a:stCxn id="2" idx="4"/>
            <a:endCxn id="8" idx="1"/>
          </p:cNvCxnSpPr>
          <p:nvPr/>
        </p:nvCxnSpPr>
        <p:spPr>
          <a:xfrm flipV="1">
            <a:off x="5181377" y="1808702"/>
            <a:ext cx="877067" cy="479459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1" name="Google Shape;7769;p67">
            <a:extLst>
              <a:ext uri="{FF2B5EF4-FFF2-40B4-BE49-F238E27FC236}">
                <a16:creationId xmlns:a16="http://schemas.microsoft.com/office/drawing/2014/main" id="{5D71E3E2-4774-2C3D-D22D-085BEBB95FA2}"/>
              </a:ext>
            </a:extLst>
          </p:cNvPr>
          <p:cNvCxnSpPr>
            <a:cxnSpLocks/>
            <a:stCxn id="2" idx="1"/>
            <a:endCxn id="24" idx="4"/>
          </p:cNvCxnSpPr>
          <p:nvPr/>
        </p:nvCxnSpPr>
        <p:spPr>
          <a:xfrm flipH="1">
            <a:off x="3085556" y="2855339"/>
            <a:ext cx="877067" cy="628460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4" name="Google Shape;7769;p67">
            <a:extLst>
              <a:ext uri="{FF2B5EF4-FFF2-40B4-BE49-F238E27FC236}">
                <a16:creationId xmlns:a16="http://schemas.microsoft.com/office/drawing/2014/main" id="{D843E906-54B3-9724-4E34-0DFC6A92F9B7}"/>
              </a:ext>
            </a:extLst>
          </p:cNvPr>
          <p:cNvCxnSpPr>
            <a:cxnSpLocks/>
            <a:stCxn id="2" idx="5"/>
            <a:endCxn id="12" idx="2"/>
          </p:cNvCxnSpPr>
          <p:nvPr/>
        </p:nvCxnSpPr>
        <p:spPr>
          <a:xfrm>
            <a:off x="5181377" y="2855339"/>
            <a:ext cx="877067" cy="628460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7" name="Google Shape;7769;p67">
            <a:extLst>
              <a:ext uri="{FF2B5EF4-FFF2-40B4-BE49-F238E27FC236}">
                <a16:creationId xmlns:a16="http://schemas.microsoft.com/office/drawing/2014/main" id="{C7D5794C-C368-B8B3-A147-16F9ED45336B}"/>
              </a:ext>
            </a:extLst>
          </p:cNvPr>
          <p:cNvCxnSpPr>
            <a:cxnSpLocks/>
            <a:stCxn id="23" idx="5"/>
            <a:endCxn id="2" idx="2"/>
          </p:cNvCxnSpPr>
          <p:nvPr/>
        </p:nvCxnSpPr>
        <p:spPr>
          <a:xfrm>
            <a:off x="3085556" y="1803970"/>
            <a:ext cx="877067" cy="484191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arrow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5956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0F763F-960A-4DA3-AC83-80BB016D2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do I need </a:t>
            </a:r>
            <a:r>
              <a:rPr lang="en-GB" b="1" dirty="0">
                <a:latin typeface="Kantumruy Pro" pitchFamily="2" charset="0"/>
                <a:cs typeface="Kantumruy Pro" pitchFamily="2" charset="0"/>
              </a:rPr>
              <a:t>to use GNPy</a:t>
            </a:r>
            <a:r>
              <a:rPr lang="en-GB" dirty="0"/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00ECDF-0028-451F-8401-58F9CC210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1" name="Google Shape;7766;p67">
            <a:extLst>
              <a:ext uri="{FF2B5EF4-FFF2-40B4-BE49-F238E27FC236}">
                <a16:creationId xmlns:a16="http://schemas.microsoft.com/office/drawing/2014/main" id="{FC6D2A8B-05D9-AAB1-8225-895C8AB7E4DF}"/>
              </a:ext>
            </a:extLst>
          </p:cNvPr>
          <p:cNvSpPr>
            <a:spLocks noChangeAspect="1"/>
          </p:cNvSpPr>
          <p:nvPr/>
        </p:nvSpPr>
        <p:spPr>
          <a:xfrm rot="5400000">
            <a:off x="1487319" y="926781"/>
            <a:ext cx="1647503" cy="1448717"/>
          </a:xfrm>
          <a:prstGeom prst="hexagon">
            <a:avLst>
              <a:gd name="adj" fmla="val 33592"/>
              <a:gd name="vf" fmla="val 115470"/>
            </a:avLst>
          </a:prstGeom>
          <a:noFill/>
          <a:ln w="57150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non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Deep topology </a:t>
            </a:r>
          </a:p>
          <a:p>
            <a:pPr lvl="0" algn="ctr">
              <a:lnSpc>
                <a:spcPct val="150000"/>
              </a:lnSpc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knowledge</a:t>
            </a:r>
          </a:p>
        </p:txBody>
      </p:sp>
      <p:sp>
        <p:nvSpPr>
          <p:cNvPr id="12" name="Google Shape;7766;p67">
            <a:extLst>
              <a:ext uri="{FF2B5EF4-FFF2-40B4-BE49-F238E27FC236}">
                <a16:creationId xmlns:a16="http://schemas.microsoft.com/office/drawing/2014/main" id="{CFDCFE89-1DAD-DE5E-9613-7E02D6A64FD5}"/>
              </a:ext>
            </a:extLst>
          </p:cNvPr>
          <p:cNvSpPr>
            <a:spLocks noChangeAspect="1"/>
          </p:cNvSpPr>
          <p:nvPr/>
        </p:nvSpPr>
        <p:spPr>
          <a:xfrm rot="5400000">
            <a:off x="6036384" y="926781"/>
            <a:ext cx="1647503" cy="1448717"/>
          </a:xfrm>
          <a:prstGeom prst="hexagon">
            <a:avLst>
              <a:gd name="adj" fmla="val 33592"/>
              <a:gd name="vf" fmla="val 115470"/>
            </a:avLst>
          </a:prstGeom>
          <a:noFill/>
          <a:ln w="57150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non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Device </a:t>
            </a:r>
          </a:p>
          <a:p>
            <a:pPr lvl="0" algn="ctr">
              <a:lnSpc>
                <a:spcPct val="150000"/>
              </a:lnSpc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characterization</a:t>
            </a:r>
          </a:p>
        </p:txBody>
      </p:sp>
      <p:sp>
        <p:nvSpPr>
          <p:cNvPr id="13" name="Google Shape;7766;p67">
            <a:extLst>
              <a:ext uri="{FF2B5EF4-FFF2-40B4-BE49-F238E27FC236}">
                <a16:creationId xmlns:a16="http://schemas.microsoft.com/office/drawing/2014/main" id="{23D0E870-9116-160E-45A3-D0198E88763E}"/>
              </a:ext>
            </a:extLst>
          </p:cNvPr>
          <p:cNvSpPr>
            <a:spLocks noChangeAspect="1"/>
          </p:cNvSpPr>
          <p:nvPr/>
        </p:nvSpPr>
        <p:spPr>
          <a:xfrm rot="5400000">
            <a:off x="1487318" y="3052031"/>
            <a:ext cx="1647503" cy="1448717"/>
          </a:xfrm>
          <a:prstGeom prst="hexagon">
            <a:avLst>
              <a:gd name="adj" fmla="val 33592"/>
              <a:gd name="vf" fmla="val 115470"/>
            </a:avLst>
          </a:prstGeom>
          <a:noFill/>
          <a:ln w="57150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non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Device </a:t>
            </a:r>
          </a:p>
          <a:p>
            <a:pPr lvl="0" algn="ctr">
              <a:lnSpc>
                <a:spcPct val="150000"/>
              </a:lnSpc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working points</a:t>
            </a:r>
          </a:p>
        </p:txBody>
      </p:sp>
      <p:sp>
        <p:nvSpPr>
          <p:cNvPr id="14" name="Google Shape;7766;p67">
            <a:extLst>
              <a:ext uri="{FF2B5EF4-FFF2-40B4-BE49-F238E27FC236}">
                <a16:creationId xmlns:a16="http://schemas.microsoft.com/office/drawing/2014/main" id="{C94CE147-71F9-C12D-9971-4C6B47EDB622}"/>
              </a:ext>
            </a:extLst>
          </p:cNvPr>
          <p:cNvSpPr>
            <a:spLocks noChangeAspect="1"/>
          </p:cNvSpPr>
          <p:nvPr/>
        </p:nvSpPr>
        <p:spPr>
          <a:xfrm rot="5400000">
            <a:off x="6036384" y="3052031"/>
            <a:ext cx="1647502" cy="1448716"/>
          </a:xfrm>
          <a:prstGeom prst="hexagon">
            <a:avLst>
              <a:gd name="adj" fmla="val 33592"/>
              <a:gd name="vf" fmla="val 115470"/>
            </a:avLst>
          </a:prstGeom>
          <a:noFill/>
          <a:ln w="57150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non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Transceiver b2b </a:t>
            </a:r>
          </a:p>
          <a:p>
            <a:pPr lvl="0" algn="ctr">
              <a:lnSpc>
                <a:spcPct val="150000"/>
              </a:lnSpc>
            </a:pPr>
            <a:r>
              <a:rPr lang="en-GB" sz="11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BER VS OSNR</a:t>
            </a:r>
          </a:p>
        </p:txBody>
      </p:sp>
      <p:sp>
        <p:nvSpPr>
          <p:cNvPr id="2" name="Google Shape;7766;p67">
            <a:extLst>
              <a:ext uri="{FF2B5EF4-FFF2-40B4-BE49-F238E27FC236}">
                <a16:creationId xmlns:a16="http://schemas.microsoft.com/office/drawing/2014/main" id="{A2F5F9D4-3F7F-B8E7-B28B-65B38E4013C2}"/>
              </a:ext>
            </a:extLst>
          </p:cNvPr>
          <p:cNvSpPr>
            <a:spLocks noChangeAspect="1"/>
          </p:cNvSpPr>
          <p:nvPr/>
        </p:nvSpPr>
        <p:spPr>
          <a:xfrm rot="5400000">
            <a:off x="3679792" y="1764847"/>
            <a:ext cx="1884772" cy="1657356"/>
          </a:xfrm>
          <a:prstGeom prst="hexagon">
            <a:avLst>
              <a:gd name="adj" fmla="val 33592"/>
              <a:gd name="vf" fmla="val 115470"/>
            </a:avLst>
          </a:prstGeom>
          <a:noFill/>
          <a:ln w="57150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non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GNPy </a:t>
            </a:r>
          </a:p>
          <a:p>
            <a:pPr lvl="0" algn="ct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Digital Model</a:t>
            </a:r>
            <a:endParaRPr lang="en-GB" sz="1600" b="1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  <p:cxnSp>
        <p:nvCxnSpPr>
          <p:cNvPr id="4" name="Google Shape;7769;p67">
            <a:extLst>
              <a:ext uri="{FF2B5EF4-FFF2-40B4-BE49-F238E27FC236}">
                <a16:creationId xmlns:a16="http://schemas.microsoft.com/office/drawing/2014/main" id="{2AA98C88-3C67-6589-0844-919037369655}"/>
              </a:ext>
            </a:extLst>
          </p:cNvPr>
          <p:cNvCxnSpPr>
            <a:cxnSpLocks/>
            <a:stCxn id="11" idx="5"/>
            <a:endCxn id="2" idx="2"/>
          </p:cNvCxnSpPr>
          <p:nvPr/>
        </p:nvCxnSpPr>
        <p:spPr>
          <a:xfrm>
            <a:off x="3035429" y="1988238"/>
            <a:ext cx="758071" cy="219640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8" name="Google Shape;7769;p67">
            <a:extLst>
              <a:ext uri="{FF2B5EF4-FFF2-40B4-BE49-F238E27FC236}">
                <a16:creationId xmlns:a16="http://schemas.microsoft.com/office/drawing/2014/main" id="{62EE83F0-091D-B58C-4C38-48E4BAE86371}"/>
              </a:ext>
            </a:extLst>
          </p:cNvPr>
          <p:cNvCxnSpPr>
            <a:cxnSpLocks/>
            <a:stCxn id="13" idx="4"/>
            <a:endCxn id="2" idx="1"/>
          </p:cNvCxnSpPr>
          <p:nvPr/>
        </p:nvCxnSpPr>
        <p:spPr>
          <a:xfrm flipV="1">
            <a:off x="3035428" y="2979172"/>
            <a:ext cx="758072" cy="460119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5" name="Google Shape;7769;p67">
            <a:extLst>
              <a:ext uri="{FF2B5EF4-FFF2-40B4-BE49-F238E27FC236}">
                <a16:creationId xmlns:a16="http://schemas.microsoft.com/office/drawing/2014/main" id="{AD8AE505-0D66-AE42-A7A3-D90A6A573BB0}"/>
              </a:ext>
            </a:extLst>
          </p:cNvPr>
          <p:cNvCxnSpPr>
            <a:cxnSpLocks/>
            <a:stCxn id="12" idx="1"/>
            <a:endCxn id="2" idx="4"/>
          </p:cNvCxnSpPr>
          <p:nvPr/>
        </p:nvCxnSpPr>
        <p:spPr>
          <a:xfrm flipH="1">
            <a:off x="5450856" y="1988238"/>
            <a:ext cx="684921" cy="219640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8" name="Google Shape;7769;p67">
            <a:extLst>
              <a:ext uri="{FF2B5EF4-FFF2-40B4-BE49-F238E27FC236}">
                <a16:creationId xmlns:a16="http://schemas.microsoft.com/office/drawing/2014/main" id="{CDF834BC-E74D-2164-8CC4-9779684456DA}"/>
              </a:ext>
            </a:extLst>
          </p:cNvPr>
          <p:cNvCxnSpPr>
            <a:cxnSpLocks/>
            <a:stCxn id="14" idx="2"/>
            <a:endCxn id="2" idx="5"/>
          </p:cNvCxnSpPr>
          <p:nvPr/>
        </p:nvCxnSpPr>
        <p:spPr>
          <a:xfrm flipH="1" flipV="1">
            <a:off x="5450856" y="2979172"/>
            <a:ext cx="684921" cy="460119"/>
          </a:xfrm>
          <a:prstGeom prst="straightConnector1">
            <a:avLst/>
          </a:prstGeom>
          <a:noFill/>
          <a:ln w="28575" cap="flat" cmpd="sng">
            <a:solidFill>
              <a:srgbClr val="D7E9F4"/>
            </a:solidFill>
            <a:prstDash val="solid"/>
            <a:round/>
            <a:headEnd type="none" w="med" len="med"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91668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0F763F-960A-4DA3-AC83-80BB016D2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GNPy </a:t>
            </a:r>
            <a:r>
              <a:rPr lang="en-GB" b="1" dirty="0">
                <a:latin typeface="Kantumruy Pro" pitchFamily="2" charset="0"/>
                <a:cs typeface="Kantumruy Pro" pitchFamily="2" charset="0"/>
              </a:rPr>
              <a:t>limitation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00ECDF-0028-451F-8401-58F9CC210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Google Shape;7766;p67">
            <a:extLst>
              <a:ext uri="{FF2B5EF4-FFF2-40B4-BE49-F238E27FC236}">
                <a16:creationId xmlns:a16="http://schemas.microsoft.com/office/drawing/2014/main" id="{F95D02D1-231B-C709-D692-9922361F3F79}"/>
              </a:ext>
            </a:extLst>
          </p:cNvPr>
          <p:cNvSpPr>
            <a:spLocks noChangeAspect="1"/>
          </p:cNvSpPr>
          <p:nvPr/>
        </p:nvSpPr>
        <p:spPr>
          <a:xfrm rot="5400000">
            <a:off x="464528" y="1605199"/>
            <a:ext cx="2198353" cy="1933102"/>
          </a:xfrm>
          <a:prstGeom prst="hexagon">
            <a:avLst>
              <a:gd name="adj" fmla="val 33592"/>
              <a:gd name="vf" fmla="val 115470"/>
            </a:avLst>
          </a:prstGeom>
          <a:noFill/>
          <a:ln w="57150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non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Amplifier full </a:t>
            </a:r>
          </a:p>
          <a:p>
            <a:pPr lvl="0" algn="ct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C-band spectral load</a:t>
            </a:r>
          </a:p>
        </p:txBody>
      </p:sp>
      <p:sp>
        <p:nvSpPr>
          <p:cNvPr id="8" name="Google Shape;7766;p67">
            <a:extLst>
              <a:ext uri="{FF2B5EF4-FFF2-40B4-BE49-F238E27FC236}">
                <a16:creationId xmlns:a16="http://schemas.microsoft.com/office/drawing/2014/main" id="{905B548C-7A86-8625-2F66-59655733BBD5}"/>
              </a:ext>
            </a:extLst>
          </p:cNvPr>
          <p:cNvSpPr>
            <a:spLocks noChangeAspect="1"/>
          </p:cNvSpPr>
          <p:nvPr/>
        </p:nvSpPr>
        <p:spPr>
          <a:xfrm rot="5400000">
            <a:off x="6481119" y="1605198"/>
            <a:ext cx="2198353" cy="1933102"/>
          </a:xfrm>
          <a:prstGeom prst="hexagon">
            <a:avLst>
              <a:gd name="adj" fmla="val 33592"/>
              <a:gd name="vf" fmla="val 115470"/>
            </a:avLst>
          </a:prstGeom>
          <a:noFill/>
          <a:ln w="57150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non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Live telemetry</a:t>
            </a:r>
          </a:p>
          <a:p>
            <a:pPr lvl="0" algn="ctr">
              <a:lnSpc>
                <a:spcPct val="150000"/>
              </a:lnSpc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interface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 </a:t>
            </a:r>
          </a:p>
        </p:txBody>
      </p:sp>
      <p:sp>
        <p:nvSpPr>
          <p:cNvPr id="2" name="Google Shape;7766;p67">
            <a:extLst>
              <a:ext uri="{FF2B5EF4-FFF2-40B4-BE49-F238E27FC236}">
                <a16:creationId xmlns:a16="http://schemas.microsoft.com/office/drawing/2014/main" id="{0F1743FA-2BA0-C972-FCAB-27705D562DD6}"/>
              </a:ext>
            </a:extLst>
          </p:cNvPr>
          <p:cNvSpPr>
            <a:spLocks noChangeAspect="1"/>
          </p:cNvSpPr>
          <p:nvPr/>
        </p:nvSpPr>
        <p:spPr>
          <a:xfrm rot="5400000">
            <a:off x="3470643" y="1605198"/>
            <a:ext cx="2198353" cy="1933102"/>
          </a:xfrm>
          <a:prstGeom prst="hexagon">
            <a:avLst>
              <a:gd name="adj" fmla="val 33592"/>
              <a:gd name="vf" fmla="val 115470"/>
            </a:avLst>
          </a:prstGeom>
          <a:noFill/>
          <a:ln w="57150" cap="flat" cmpd="sng">
            <a:solidFill>
              <a:srgbClr val="D7E9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non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GB" sz="200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Data model</a:t>
            </a:r>
            <a:r>
              <a:rPr lang="en-GB" sz="1600">
                <a:solidFill>
                  <a:schemeClr val="bg1">
                    <a:lumMod val="95000"/>
                  </a:schemeClr>
                </a:solidFill>
                <a:latin typeface="Kantumruy Pro Medium" pitchFamily="2" charset="0"/>
                <a:cs typeface="Kantumruy Pro Medium" pitchFamily="2" charset="0"/>
              </a:rPr>
              <a:t> </a:t>
            </a:r>
            <a:endParaRPr lang="en-GB" sz="1600" dirty="0">
              <a:solidFill>
                <a:schemeClr val="bg1">
                  <a:lumMod val="95000"/>
                </a:schemeClr>
              </a:solidFill>
              <a:latin typeface="Kantumruy Pro Medium" pitchFamily="2" charset="0"/>
              <a:cs typeface="Kantumruy Pr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7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2E35BE0-4019-4082-B1C6-2E4ACDDEA26A}">
  <ds:schemaRefs>
    <ds:schemaRef ds:uri="e7019c98-23ef-46f8-8434-cfd3a3bc73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9AA3960-760A-4B61-8C8B-DBF90F37C8C8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e7019c98-23ef-46f8-8434-cfd3a3bc739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1022</TotalTime>
  <Words>1038</Words>
  <Application>Microsoft Office PowerPoint</Application>
  <PresentationFormat>On-screen Show (16:9)</PresentationFormat>
  <Paragraphs>327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Kantumruy Pro Medium</vt:lpstr>
      <vt:lpstr>Kantumruy Pro</vt:lpstr>
      <vt:lpstr>Calibri</vt:lpstr>
      <vt:lpstr>Kantumruy Pro SemiBold</vt:lpstr>
      <vt:lpstr>Consolas</vt:lpstr>
      <vt:lpstr>Arial</vt:lpstr>
      <vt:lpstr>Webdings</vt:lpstr>
      <vt:lpstr>Open Sans</vt:lpstr>
      <vt:lpstr>Kantumruy Pro Light</vt:lpstr>
      <vt:lpstr>Cambria Math</vt:lpstr>
      <vt:lpstr>GEANT Association</vt:lpstr>
      <vt:lpstr>PowerPoint Presentation</vt:lpstr>
      <vt:lpstr>Part 01</vt:lpstr>
      <vt:lpstr>Digital twin concept</vt:lpstr>
      <vt:lpstr>Physical layer in optical networks</vt:lpstr>
      <vt:lpstr>Physical layer in optical networks</vt:lpstr>
      <vt:lpstr>GSNR as metrics</vt:lpstr>
      <vt:lpstr>What is GNPy?</vt:lpstr>
      <vt:lpstr>What do I need to use GNPy?</vt:lpstr>
      <vt:lpstr>GNPy limitation</vt:lpstr>
      <vt:lpstr>PowerPoint Presentation</vt:lpstr>
      <vt:lpstr>Objective</vt:lpstr>
      <vt:lpstr>Hardware Setup</vt:lpstr>
      <vt:lpstr>Ground truth</vt:lpstr>
      <vt:lpstr>GNPy Simulation</vt:lpstr>
      <vt:lpstr>GNPy / Topology</vt:lpstr>
      <vt:lpstr>GNPy / Equipment Models</vt:lpstr>
      <vt:lpstr>GNPy / Equipment Models</vt:lpstr>
      <vt:lpstr>GNPy / Equipment Models</vt:lpstr>
      <vt:lpstr>GNPy / Equipment Models</vt:lpstr>
      <vt:lpstr>GNPy / Equipment Models</vt:lpstr>
      <vt:lpstr>GNPy / Equipment Models</vt:lpstr>
      <vt:lpstr>GNPy / Operating Points</vt:lpstr>
      <vt:lpstr>Simulation vs Reality</vt:lpstr>
      <vt:lpstr>Recap</vt:lpstr>
      <vt:lpstr>Call to action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Matteo Colantonio</cp:lastModifiedBy>
  <cp:revision>261</cp:revision>
  <dcterms:created xsi:type="dcterms:W3CDTF">2015-04-29T14:13:57Z</dcterms:created>
  <dcterms:modified xsi:type="dcterms:W3CDTF">2024-06-04T16:29:58Z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