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77" r:id="rId5"/>
    <p:sldId id="337" r:id="rId6"/>
    <p:sldId id="342" r:id="rId7"/>
    <p:sldId id="352" r:id="rId8"/>
    <p:sldId id="355" r:id="rId9"/>
    <p:sldId id="353" r:id="rId10"/>
    <p:sldId id="344" r:id="rId11"/>
    <p:sldId id="338" r:id="rId12"/>
  </p:sldIdLst>
  <p:sldSz cx="12192000" cy="6858000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0070C0"/>
    <a:srgbClr val="FF0000"/>
    <a:srgbClr val="FAB320"/>
    <a:srgbClr val="FFCA59"/>
    <a:srgbClr val="7A81FF"/>
    <a:srgbClr val="FF7E79"/>
    <a:srgbClr val="FF40FF"/>
    <a:srgbClr val="9420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 autoAdjust="0"/>
    <p:restoredTop sz="75553" autoAdjust="0"/>
  </p:normalViewPr>
  <p:slideViewPr>
    <p:cSldViewPr snapToGrid="0" snapToObjects="1">
      <p:cViewPr varScale="1">
        <p:scale>
          <a:sx n="84" d="100"/>
          <a:sy n="84" d="100"/>
        </p:scale>
        <p:origin x="21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660EC91-6916-334C-B7DB-63AB42AFA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5783E4-2570-284E-90A8-1A11E5B6FF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26BAE8-9EF8-AD47-8451-88C582013411}" type="datetimeFigureOut">
              <a:rPr lang="es-ES"/>
              <a:pPr>
                <a:defRPr/>
              </a:pPr>
              <a:t>18/06/2024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1BB9E5B2-364F-6341-ABEF-B2B562CF6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7E398719-977A-704A-AC70-FA7F49F17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38558-3754-594E-8233-3D24E9FB58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0D53D5-EB79-0D42-ADEF-D272AA61C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49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s-EC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41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98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791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42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76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80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4154C7-07D9-6A45-B466-9F897131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C3FD-5A44-D349-A563-D2B9AF39A039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56733-D02E-3943-8D34-2CD51567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6B1F2-1FC8-264A-8C56-E36D1C81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4C2C-9860-0A42-B33A-8C64D94E022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81046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8AD3D-D2B0-A442-B3B1-12A3430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3A5C-BBB9-0C42-94D0-C1EB8BB9195C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54F3A2-8144-754E-BA57-7456BF46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8AB6B-AC1E-F34F-ADEE-602C58E9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C5EF-2CA0-B44A-B304-CB0FD658EED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00929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12DFD-284E-B344-88CB-CEBBA3E5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9E851-5593-2843-B3E0-6246AA5EDECA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BD8F86-B47B-9E42-BD27-7DD16C07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A5C60-801C-C54C-A056-F1B86D0F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7B8A-AC7B-7A42-994C-D22B437CC4D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3944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07B97-A4ED-6842-90A5-82C2FECA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EF8D-EF12-BB46-942A-F8FBD37551CB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7E3AB-3D93-4F4E-B5F2-4DA6DE7A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0EF344-8BAF-024F-AA3E-426DBF4B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20926-1030-6F45-A09E-41A4482577C9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47527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601E3-AE94-324C-84C3-8C4F359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964-74EC-3A43-89DE-F34A652A9CA0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E3C99-6D1E-9749-9660-B4A37731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53F2D8-EBAE-9F49-93D7-C611AF7D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7B489-F2B3-7745-93F1-04E1573B995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97656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1B58FB5-8768-7E48-9F7B-D2662B36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34EC-1D54-9443-B73D-81521D3626A2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7D4B976-8A79-6D40-8891-C7CE707DC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0449ADB-3D48-9E4B-B68D-045FD430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0D362-9C32-6E4A-BEF1-FE7361B8B07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0686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66AA6123-9651-804B-9A26-A59F9478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C0E3-2539-AC44-9F91-BF41C522B3AC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0CB3D01-0AC9-8B4F-BA02-43D060CF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464BF895-686B-6249-ACC3-C6AAA13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D68C-A3E5-E246-8908-5EDD123E85B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962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5170ACD-4555-0C49-B67D-1FA008A3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D3FE-0961-5346-BADD-0356F5E73352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00D521C-269B-7D41-9C77-6E456399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B343155-DFBD-9B4E-B1E6-AE0DF9CB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383ED-BEBB-F249-B0AD-51FC2D88921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3404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EFB0FFA4-235B-0A44-AEF6-7F1C59EC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CFB0-FC6F-0B44-90A8-0E0869B8D916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7C889723-D350-1D4E-B918-2592F294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0BC5B4EF-5B41-5843-B3A0-BE1FA1F9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818E1-6589-F149-8F16-42DC2FE121A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50913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B05B026-B1F9-1648-829C-400A3BB9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55A0-016D-3F47-860E-645172FC6AE6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69B98B2-2522-AA4E-8BC4-F2BB6390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7668F1F-B9EB-C841-808D-8FB310F3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5792-E887-D146-A693-107CB779D59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7979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91B609B-F88C-6849-AFDA-91D5DA0D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9C84-9196-224B-B5CC-BC1049CBB98F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5E6A84F-7C41-9D43-A5F9-882BA013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ED40180-6624-B141-8E27-EA9E86EC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52EC-6095-CE45-9C37-C75B1373A14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42955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EE26626A-5CDE-4147-BE41-68696151CF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0559B53F-A0AB-FD40-9E8C-C0EBE7FEA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5D5C8-A4D0-F247-BAD7-730C686AA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648EF9-E764-F749-8A0A-6E6192B59798}" type="datetimeFigureOut">
              <a:rPr lang="es-ES_tradnl" altLang="es-ES"/>
              <a:pPr>
                <a:defRPr/>
              </a:pPr>
              <a:t>18/06/2024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AB2E11-E746-C54F-B1C8-5628FF600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8406E-CD6C-C34E-B9D9-C733D21E1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88864C-2E57-A745-B31D-3FE09A16A06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A1A3363-E16A-8993-1659-075AD25FBF84}"/>
              </a:ext>
            </a:extLst>
          </p:cNvPr>
          <p:cNvSpPr/>
          <p:nvPr/>
        </p:nvSpPr>
        <p:spPr>
          <a:xfrm>
            <a:off x="442484" y="2339066"/>
            <a:ext cx="11066258" cy="21605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  <a:defRPr/>
            </a:pPr>
            <a:r>
              <a:rPr lang="es-EC" sz="28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  <a:t>INTELLIGENT TECHNOLOGIES FOR GLOBAL </a:t>
            </a:r>
          </a:p>
          <a:p>
            <a:pPr>
              <a:lnSpc>
                <a:spcPct val="80000"/>
              </a:lnSpc>
              <a:tabLst>
                <a:tab pos="685800" algn="l"/>
              </a:tabLst>
              <a:defRPr/>
            </a:pPr>
            <a:r>
              <a:rPr lang="es-EC" sz="28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  <a:t>IMPACT:​</a:t>
            </a:r>
          </a:p>
          <a:p>
            <a:pPr>
              <a:lnSpc>
                <a:spcPct val="80000"/>
              </a:lnSpc>
              <a:tabLst>
                <a:tab pos="685800" algn="l"/>
              </a:tabLst>
              <a:defRPr/>
            </a:pPr>
            <a:br>
              <a:rPr lang="es-EC" sz="28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s-EC" sz="28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  <a:t>COLLABORATIVE CARBON FOOTPRINT MEASUREMENT​</a:t>
            </a:r>
            <a:br>
              <a:rPr lang="en-US" sz="28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</a:br>
            <a:endParaRPr lang="en-US" sz="2800" b="1" dirty="0">
              <a:ln w="0"/>
              <a:solidFill>
                <a:srgbClr val="00B0F0"/>
              </a:solidFill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80000"/>
              </a:lnSpc>
              <a:tabLst>
                <a:tab pos="685800" algn="l"/>
              </a:tabLst>
              <a:defRPr/>
            </a:pPr>
            <a:endParaRPr lang="en-US" sz="2800" b="1" dirty="0">
              <a:ln w="0"/>
              <a:solidFill>
                <a:srgbClr val="00B0F0"/>
              </a:solidFill>
              <a:latin typeface="Gotham Medium" pitchFamily="2" charset="0"/>
              <a:cs typeface="Gotham Mediu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7164" y="310586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C" sz="2400" b="1" spc="70" dirty="0">
              <a:solidFill>
                <a:srgbClr val="153764"/>
              </a:solidFill>
              <a:latin typeface="Tahoma"/>
              <a:ea typeface="Calibri"/>
              <a:cs typeface="Tahom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7164" y="4770628"/>
            <a:ext cx="283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spc="70" dirty="0">
                <a:solidFill>
                  <a:srgbClr val="153764"/>
                </a:solidFill>
                <a:latin typeface="Tahoma"/>
                <a:ea typeface="Calibri"/>
                <a:cs typeface="Tahoma"/>
              </a:rPr>
              <a:t> </a:t>
            </a:r>
            <a:endParaRPr lang="es-EC" sz="2400" b="1" spc="70" dirty="0">
              <a:solidFill>
                <a:srgbClr val="153764"/>
              </a:solidFill>
              <a:latin typeface="Tahoma"/>
              <a:ea typeface="Calibri"/>
              <a:cs typeface="Tahoma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3219144" y="465338"/>
            <a:ext cx="8531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5369A"/>
                </a:solidFill>
                <a:latin typeface="Gotham Medium" pitchFamily="50" charset="0"/>
                <a:ea typeface="Calibri"/>
                <a:cs typeface="Gotham Medium" pitchFamily="50" charset="0"/>
                <a:sym typeface="Calibri"/>
              </a:rPr>
              <a:t>The role of NRENs as change agent trainers</a:t>
            </a:r>
            <a:endParaRPr lang="es-EC" sz="2800" dirty="0">
              <a:solidFill>
                <a:srgbClr val="05369A"/>
              </a:solidFill>
              <a:latin typeface="Gotham Medium" pitchFamily="50" charset="0"/>
              <a:ea typeface="Calibri"/>
              <a:cs typeface="Gotham Medium" pitchFamily="50" charset="0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40" y="1301495"/>
            <a:ext cx="8014105" cy="45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95675-20DA-89B1-C340-B27C8CF5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66218" y="528721"/>
            <a:ext cx="11333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Background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2057" r="26890"/>
          <a:stretch/>
        </p:blipFill>
        <p:spPr>
          <a:xfrm>
            <a:off x="448231" y="1672043"/>
            <a:ext cx="6324889" cy="38953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20" y="2016639"/>
            <a:ext cx="5218360" cy="32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95675-20DA-89B1-C340-B27C8CF5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636870" y="270197"/>
            <a:ext cx="558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Measuring Carbon Footprint: A Strategic Tool for Impact</a:t>
            </a:r>
            <a:endParaRPr lang="es-ES" sz="2800" dirty="0">
              <a:solidFill>
                <a:srgbClr val="05369A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980" r="921" b="2324"/>
          <a:stretch/>
        </p:blipFill>
        <p:spPr>
          <a:xfrm>
            <a:off x="2419110" y="1243806"/>
            <a:ext cx="6944810" cy="51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95675-20DA-89B1-C340-B27C8CF5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900669" y="443485"/>
            <a:ext cx="7425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Integración de tecnologías inteligentes</a:t>
            </a:r>
            <a:endParaRPr lang="es-ES" sz="2800" dirty="0">
              <a:solidFill>
                <a:srgbClr val="05369A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447" y="1070877"/>
            <a:ext cx="4926443" cy="5225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8" y="3877519"/>
            <a:ext cx="3666280" cy="20950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8" y="1319044"/>
            <a:ext cx="3646850" cy="20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3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95675-20DA-89B1-C340-B27C8CF5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75491" y="341227"/>
            <a:ext cx="11333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Proposal</a:t>
            </a:r>
            <a:r>
              <a:rPr lang="es-MX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MX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for</a:t>
            </a:r>
            <a:r>
              <a:rPr lang="es-MX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MX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collaboration</a:t>
            </a:r>
            <a:endParaRPr lang="es-EC" sz="2800" dirty="0">
              <a:solidFill>
                <a:srgbClr val="05369A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469" t="5545" r="6325" b="3781"/>
          <a:stretch/>
        </p:blipFill>
        <p:spPr>
          <a:xfrm>
            <a:off x="1319513" y="1053296"/>
            <a:ext cx="9363920" cy="51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8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95675-20DA-89B1-C340-B27C8CF5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80819" y="2861323"/>
            <a:ext cx="2275698" cy="95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Questions?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453867" y="531214"/>
            <a:ext cx="2718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Call</a:t>
            </a:r>
            <a:r>
              <a:rPr lang="es-EC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C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for</a:t>
            </a:r>
            <a:r>
              <a:rPr lang="es-EC" sz="2800" dirty="0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C" sz="2800" dirty="0" err="1">
                <a:solidFill>
                  <a:srgbClr val="05369A"/>
                </a:solidFill>
                <a:latin typeface="Gotham Medium" pitchFamily="50" charset="0"/>
                <a:cs typeface="Gotham Medium" pitchFamily="50" charset="0"/>
              </a:rPr>
              <a:t>action</a:t>
            </a:r>
            <a:endParaRPr lang="es-EC" sz="2800" dirty="0">
              <a:solidFill>
                <a:srgbClr val="05369A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29" y="1440900"/>
            <a:ext cx="4782518" cy="47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03159-A4CB-EC01-3B86-A97E8132F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160C9C-E83B-2EA3-AE93-ECD310055926}"/>
              </a:ext>
            </a:extLst>
          </p:cNvPr>
          <p:cNvSpPr txBox="1"/>
          <p:nvPr/>
        </p:nvSpPr>
        <p:spPr>
          <a:xfrm>
            <a:off x="3596694" y="2659320"/>
            <a:ext cx="4785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600" b="1" dirty="0">
                <a:ln w="0"/>
                <a:solidFill>
                  <a:srgbClr val="00B0F0"/>
                </a:solidFill>
                <a:latin typeface="Gotham Medium" pitchFamily="2" charset="0"/>
                <a:cs typeface="Gotham Medium" pitchFamily="2" charset="0"/>
              </a:rPr>
              <a:t>Thank you</a:t>
            </a:r>
            <a:endParaRPr lang="es-EC" sz="6600" b="1" dirty="0">
              <a:ln w="0"/>
              <a:solidFill>
                <a:srgbClr val="00B0F0"/>
              </a:solidFill>
              <a:latin typeface="Gotham Medium" pitchFamily="2" charset="0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72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6C7303850E724C840CE6E1E09BC9BD" ma:contentTypeVersion="18" ma:contentTypeDescription="Crear nuevo documento." ma:contentTypeScope="" ma:versionID="c4f1d09e295d6718c88b9cca40a7d93c">
  <xsd:schema xmlns:xsd="http://www.w3.org/2001/XMLSchema" xmlns:xs="http://www.w3.org/2001/XMLSchema" xmlns:p="http://schemas.microsoft.com/office/2006/metadata/properties" xmlns:ns3="13a3e66c-0592-4c3e-956d-72ed5bed6109" xmlns:ns4="5763e8d2-808a-4651-a196-2ed2ecd1fb9e" targetNamespace="http://schemas.microsoft.com/office/2006/metadata/properties" ma:root="true" ma:fieldsID="5ee8b092260536ee64d2663b849f04f2" ns3:_="" ns4:_="">
    <xsd:import namespace="13a3e66c-0592-4c3e-956d-72ed5bed6109"/>
    <xsd:import namespace="5763e8d2-808a-4651-a196-2ed2ecd1fb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3e66c-0592-4c3e-956d-72ed5bed61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3e8d2-808a-4651-a196-2ed2ecd1fb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a3e66c-0592-4c3e-956d-72ed5bed6109" xsi:nil="true"/>
  </documentManagement>
</p:properties>
</file>

<file path=customXml/itemProps1.xml><?xml version="1.0" encoding="utf-8"?>
<ds:datastoreItem xmlns:ds="http://schemas.openxmlformats.org/officeDocument/2006/customXml" ds:itemID="{375E2620-6A6D-473F-8399-652B95E383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1BE1D5-2F59-45D1-850D-ABC77037E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a3e66c-0592-4c3e-956d-72ed5bed6109"/>
    <ds:schemaRef ds:uri="5763e8d2-808a-4651-a196-2ed2ecd1f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DB29B6-0B9C-42A2-9930-2EF584E48540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763e8d2-808a-4651-a196-2ed2ecd1fb9e"/>
    <ds:schemaRef ds:uri="13a3e66c-0592-4c3e-956d-72ed5bed6109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11264</TotalTime>
  <Words>56</Words>
  <Application>Microsoft Office PowerPoint</Application>
  <PresentationFormat>Panorámica</PresentationFormat>
  <Paragraphs>21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Gotham Medium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paul.arevalo@cedia.org.ec</dc:creator>
  <cp:lastModifiedBy>Ana Villalta</cp:lastModifiedBy>
  <cp:revision>215</cp:revision>
  <dcterms:created xsi:type="dcterms:W3CDTF">2016-01-19T22:21:45Z</dcterms:created>
  <dcterms:modified xsi:type="dcterms:W3CDTF">2024-06-18T16:21:27Z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0x010100316C7303850E724C840CE6E1E09BC9BD</vt:lpwstr>
  </property>
</Properties>
</file>