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6"/>
  </p:notesMasterIdLst>
  <p:sldIdLst>
    <p:sldId id="299" r:id="rId6"/>
    <p:sldId id="297" r:id="rId7"/>
    <p:sldId id="301" r:id="rId8"/>
    <p:sldId id="302" r:id="rId9"/>
    <p:sldId id="306" r:id="rId10"/>
    <p:sldId id="303" r:id="rId11"/>
    <p:sldId id="308" r:id="rId12"/>
    <p:sldId id="305" r:id="rId13"/>
    <p:sldId id="307" r:id="rId14"/>
    <p:sldId id="295"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387"/>
    <a:srgbClr val="9282BA"/>
    <a:srgbClr val="6E58A8"/>
    <a:srgbClr val="403854"/>
    <a:srgbClr val="5E43A3"/>
    <a:srgbClr val="008B96"/>
    <a:srgbClr val="F6A500"/>
    <a:srgbClr val="1C2C4F"/>
    <a:srgbClr val="D7E9F4"/>
    <a:srgbClr val="285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CCCB5-B775-4B89-B936-BD9F82271760}" v="3" dt="2024-06-05T09:10:58.573"/>
    <p1510:client id="{531FDB93-1E4C-4473-927B-4C16B6F3C13A}" v="8" dt="2024-06-03T14:29:29.890"/>
    <p1510:client id="{E4C04C64-887C-4ABD-A1E9-5B23C9A287AF}" v="9" dt="2024-06-04T14:17:54.701"/>
    <p1510:client id="{EC002644-B83E-4FBA-A1EF-88D4BCF69313}" v="9" dt="2024-06-03T09:41:23.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63" autoAdjust="0"/>
    <p:restoredTop sz="97872" autoAdjust="0"/>
  </p:normalViewPr>
  <p:slideViewPr>
    <p:cSldViewPr snapToGrid="0">
      <p:cViewPr>
        <p:scale>
          <a:sx n="252" d="100"/>
          <a:sy n="252" d="100"/>
        </p:scale>
        <p:origin x="2152" y="8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n Ng" clId="Web-{324DDFA2-6615-4EBB-944C-BC71F75ED4AE}"/>
    <pc:docChg chg="modSld">
      <pc:chgData name="Dawn Ng" userId="" providerId="" clId="Web-{324DDFA2-6615-4EBB-944C-BC71F75ED4AE}" dt="2024-06-03T07:50:32.960" v="380"/>
      <pc:docMkLst>
        <pc:docMk/>
      </pc:docMkLst>
      <pc:sldChg chg="modNotes">
        <pc:chgData name="Dawn Ng" userId="" providerId="" clId="Web-{324DDFA2-6615-4EBB-944C-BC71F75ED4AE}" dt="2024-06-03T07:50:32.960" v="380"/>
        <pc:sldMkLst>
          <pc:docMk/>
          <pc:sldMk cId="1970167956" sldId="297"/>
        </pc:sldMkLst>
      </pc:sldChg>
    </pc:docChg>
  </pc:docChgLst>
  <pc:docChgLst>
    <pc:chgData name="Dawn Ng" clId="Web-{6364EC95-5AF6-4C4D-9EC5-F2E841DC058B}"/>
    <pc:docChg chg="modSld">
      <pc:chgData name="Dawn Ng" userId="" providerId="" clId="Web-{6364EC95-5AF6-4C4D-9EC5-F2E841DC058B}" dt="2024-06-04T14:37:59.522" v="161"/>
      <pc:docMkLst>
        <pc:docMk/>
      </pc:docMkLst>
      <pc:sldChg chg="modNotes">
        <pc:chgData name="Dawn Ng" userId="" providerId="" clId="Web-{6364EC95-5AF6-4C4D-9EC5-F2E841DC058B}" dt="2024-06-04T14:37:59.522" v="161"/>
        <pc:sldMkLst>
          <pc:docMk/>
          <pc:sldMk cId="1970167956" sldId="297"/>
        </pc:sldMkLst>
      </pc:sldChg>
      <pc:sldChg chg="modNotes">
        <pc:chgData name="Dawn Ng" userId="" providerId="" clId="Web-{6364EC95-5AF6-4C4D-9EC5-F2E841DC058B}" dt="2024-06-04T14:35:26.579" v="157"/>
        <pc:sldMkLst>
          <pc:docMk/>
          <pc:sldMk cId="3776911054" sldId="299"/>
        </pc:sldMkLst>
      </pc:sldChg>
      <pc:sldChg chg="modNotes">
        <pc:chgData name="Dawn Ng" userId="" providerId="" clId="Web-{6364EC95-5AF6-4C4D-9EC5-F2E841DC058B}" dt="2024-06-04T14:33:44.029" v="133"/>
        <pc:sldMkLst>
          <pc:docMk/>
          <pc:sldMk cId="1283237248" sldId="301"/>
        </pc:sldMkLst>
      </pc:sldChg>
    </pc:docChg>
  </pc:docChgLst>
  <pc:docChgLst>
    <pc:chgData name="Dawn Ng" clId="Web-{334C0BE1-1495-4BA1-9843-E31A5F855544}"/>
    <pc:docChg chg="modSld">
      <pc:chgData name="Dawn Ng" userId="" providerId="" clId="Web-{334C0BE1-1495-4BA1-9843-E31A5F855544}" dt="2024-05-30T13:29:22.180" v="198"/>
      <pc:docMkLst>
        <pc:docMk/>
      </pc:docMkLst>
      <pc:sldChg chg="modSp modNotes">
        <pc:chgData name="Dawn Ng" userId="" providerId="" clId="Web-{334C0BE1-1495-4BA1-9843-E31A5F855544}" dt="2024-05-30T13:29:22.180" v="198"/>
        <pc:sldMkLst>
          <pc:docMk/>
          <pc:sldMk cId="1970167956" sldId="297"/>
        </pc:sldMkLst>
        <pc:spChg chg="mod">
          <ac:chgData name="Dawn Ng" userId="" providerId="" clId="Web-{334C0BE1-1495-4BA1-9843-E31A5F855544}" dt="2024-05-30T13:10:13.615" v="167" actId="20577"/>
          <ac:spMkLst>
            <pc:docMk/>
            <pc:sldMk cId="1970167956" sldId="297"/>
            <ac:spMk id="6" creationId="{B9EC1906-39D7-C01F-F476-BC6CDE34147F}"/>
          </ac:spMkLst>
        </pc:spChg>
      </pc:sldChg>
      <pc:sldChg chg="addSp delSp modSp addAnim delAnim modAnim modNotes">
        <pc:chgData name="Dawn Ng" userId="" providerId="" clId="Web-{334C0BE1-1495-4BA1-9843-E31A5F855544}" dt="2024-05-30T13:12:25.868" v="175"/>
        <pc:sldMkLst>
          <pc:docMk/>
          <pc:sldMk cId="3670119822" sldId="302"/>
        </pc:sldMkLst>
        <pc:spChg chg="add mod">
          <ac:chgData name="Dawn Ng" userId="" providerId="" clId="Web-{334C0BE1-1495-4BA1-9843-E31A5F855544}" dt="2024-05-30T13:11:58.227" v="171"/>
          <ac:spMkLst>
            <pc:docMk/>
            <pc:sldMk cId="3670119822" sldId="302"/>
            <ac:spMk id="4" creationId="{1CE54AC0-CD3E-7E2D-25DD-A474D1A2D0F3}"/>
          </ac:spMkLst>
        </pc:spChg>
        <pc:spChg chg="mod">
          <ac:chgData name="Dawn Ng" userId="" providerId="" clId="Web-{334C0BE1-1495-4BA1-9843-E31A5F855544}" dt="2024-05-30T12:44:17.962" v="90" actId="20577"/>
          <ac:spMkLst>
            <pc:docMk/>
            <pc:sldMk cId="3670119822" sldId="302"/>
            <ac:spMk id="5" creationId="{6B1EDB17-5B80-D0C0-B8D0-6B3C7E8A9F86}"/>
          </ac:spMkLst>
        </pc:spChg>
        <pc:spChg chg="add mod">
          <ac:chgData name="Dawn Ng" userId="" providerId="" clId="Web-{334C0BE1-1495-4BA1-9843-E31A5F855544}" dt="2024-05-30T13:12:05.212" v="172"/>
          <ac:spMkLst>
            <pc:docMk/>
            <pc:sldMk cId="3670119822" sldId="302"/>
            <ac:spMk id="6" creationId="{466DFBD9-DB52-6F25-1FC6-85455D96A358}"/>
          </ac:spMkLst>
        </pc:spChg>
        <pc:spChg chg="add mod">
          <ac:chgData name="Dawn Ng" userId="" providerId="" clId="Web-{334C0BE1-1495-4BA1-9843-E31A5F855544}" dt="2024-05-30T13:12:19.134" v="174"/>
          <ac:spMkLst>
            <pc:docMk/>
            <pc:sldMk cId="3670119822" sldId="302"/>
            <ac:spMk id="7" creationId="{B23CCACB-0956-86E8-E681-DBEA76ED7C56}"/>
          </ac:spMkLst>
        </pc:spChg>
        <pc:spChg chg="add mod">
          <ac:chgData name="Dawn Ng" userId="" providerId="" clId="Web-{334C0BE1-1495-4BA1-9843-E31A5F855544}" dt="2024-05-30T13:12:13.009" v="173"/>
          <ac:spMkLst>
            <pc:docMk/>
            <pc:sldMk cId="3670119822" sldId="302"/>
            <ac:spMk id="8" creationId="{64CFC724-C56E-D88A-CCF0-AF9974A77368}"/>
          </ac:spMkLst>
        </pc:spChg>
        <pc:spChg chg="add mod">
          <ac:chgData name="Dawn Ng" userId="" providerId="" clId="Web-{334C0BE1-1495-4BA1-9843-E31A5F855544}" dt="2024-05-30T13:12:25.868" v="175"/>
          <ac:spMkLst>
            <pc:docMk/>
            <pc:sldMk cId="3670119822" sldId="302"/>
            <ac:spMk id="9" creationId="{745E6869-ED50-F67A-9719-81DF1B7585C5}"/>
          </ac:spMkLst>
        </pc:spChg>
        <pc:spChg chg="add del">
          <ac:chgData name="Dawn Ng" userId="" providerId="" clId="Web-{334C0BE1-1495-4BA1-9843-E31A5F855544}" dt="2024-05-30T12:35:49.056" v="56"/>
          <ac:spMkLst>
            <pc:docMk/>
            <pc:sldMk cId="3670119822" sldId="302"/>
            <ac:spMk id="10" creationId="{745E6869-ED50-F67A-9719-81DF1B7585C5}"/>
          </ac:spMkLst>
        </pc:spChg>
        <pc:spChg chg="add mod">
          <ac:chgData name="Dawn Ng" userId="" providerId="" clId="Web-{334C0BE1-1495-4BA1-9843-E31A5F855544}" dt="2024-05-30T13:11:46.414" v="170"/>
          <ac:spMkLst>
            <pc:docMk/>
            <pc:sldMk cId="3670119822" sldId="302"/>
            <ac:spMk id="11" creationId="{789E9397-3A2A-E90D-29F7-40BE1AC6918E}"/>
          </ac:spMkLst>
        </pc:spChg>
        <pc:picChg chg="mod">
          <ac:chgData name="Dawn Ng" userId="" providerId="" clId="Web-{334C0BE1-1495-4BA1-9843-E31A5F855544}" dt="2024-05-30T13:11:02.366" v="169" actId="1076"/>
          <ac:picMkLst>
            <pc:docMk/>
            <pc:sldMk cId="3670119822" sldId="302"/>
            <ac:picMk id="2" creationId="{180CF8BA-2F9F-7B6F-9D35-8C475255A448}"/>
          </ac:picMkLst>
        </pc:picChg>
      </pc:sldChg>
      <pc:sldChg chg="addSp delSp modSp addAnim delAnim">
        <pc:chgData name="Dawn Ng" userId="" providerId="" clId="Web-{334C0BE1-1495-4BA1-9843-E31A5F855544}" dt="2024-05-30T12:37:58.717" v="67" actId="20577"/>
        <pc:sldMkLst>
          <pc:docMk/>
          <pc:sldMk cId="3103439091" sldId="306"/>
        </pc:sldMkLst>
        <pc:spChg chg="mod">
          <ac:chgData name="Dawn Ng" userId="" providerId="" clId="Web-{334C0BE1-1495-4BA1-9843-E31A5F855544}" dt="2024-05-30T12:37:58.717" v="67" actId="20577"/>
          <ac:spMkLst>
            <pc:docMk/>
            <pc:sldMk cId="3103439091" sldId="306"/>
            <ac:spMk id="5" creationId="{6B1EDB17-5B80-D0C0-B8D0-6B3C7E8A9F86}"/>
          </ac:spMkLst>
        </pc:spChg>
        <pc:spChg chg="add del mod">
          <ac:chgData name="Dawn Ng" userId="" providerId="" clId="Web-{334C0BE1-1495-4BA1-9843-E31A5F855544}" dt="2024-05-30T12:34:59.633" v="45"/>
          <ac:spMkLst>
            <pc:docMk/>
            <pc:sldMk cId="3103439091" sldId="306"/>
            <ac:spMk id="6" creationId="{1CE54AC0-CD3E-7E2D-25DD-A474D1A2D0F3}"/>
          </ac:spMkLst>
        </pc:spChg>
        <pc:spChg chg="add del mod">
          <ac:chgData name="Dawn Ng" userId="" providerId="" clId="Web-{334C0BE1-1495-4BA1-9843-E31A5F855544}" dt="2024-05-30T12:35:14.899" v="47"/>
          <ac:spMkLst>
            <pc:docMk/>
            <pc:sldMk cId="3103439091" sldId="306"/>
            <ac:spMk id="7" creationId="{466DFBD9-DB52-6F25-1FC6-85455D96A358}"/>
          </ac:spMkLst>
        </pc:spChg>
        <pc:spChg chg="add del mod">
          <ac:chgData name="Dawn Ng" userId="" providerId="" clId="Web-{334C0BE1-1495-4BA1-9843-E31A5F855544}" dt="2024-05-30T12:35:22.118" v="49"/>
          <ac:spMkLst>
            <pc:docMk/>
            <pc:sldMk cId="3103439091" sldId="306"/>
            <ac:spMk id="8" creationId="{B23CCACB-0956-86E8-E681-DBEA76ED7C56}"/>
          </ac:spMkLst>
        </pc:spChg>
        <pc:spChg chg="add del mod">
          <ac:chgData name="Dawn Ng" userId="" providerId="" clId="Web-{334C0BE1-1495-4BA1-9843-E31A5F855544}" dt="2024-05-30T12:35:41.478" v="53"/>
          <ac:spMkLst>
            <pc:docMk/>
            <pc:sldMk cId="3103439091" sldId="306"/>
            <ac:spMk id="9" creationId="{745E6869-ED50-F67A-9719-81DF1B7585C5}"/>
          </ac:spMkLst>
        </pc:spChg>
        <pc:spChg chg="add del mod">
          <ac:chgData name="Dawn Ng" userId="" providerId="" clId="Web-{334C0BE1-1495-4BA1-9843-E31A5F855544}" dt="2024-05-30T12:35:31.025" v="51"/>
          <ac:spMkLst>
            <pc:docMk/>
            <pc:sldMk cId="3103439091" sldId="306"/>
            <ac:spMk id="10" creationId="{64CFC724-C56E-D88A-CCF0-AF9974A77368}"/>
          </ac:spMkLst>
        </pc:spChg>
      </pc:sldChg>
    </pc:docChg>
  </pc:docChgLst>
  <pc:docChgLst>
    <pc:chgData name="Dawn Ng" clId="Web-{E4C04C64-887C-4ABD-A1E9-5B23C9A287AF}"/>
    <pc:docChg chg="modSld">
      <pc:chgData name="Dawn Ng" userId="" providerId="" clId="Web-{E4C04C64-887C-4ABD-A1E9-5B23C9A287AF}" dt="2024-06-04T14:18:04.670" v="120"/>
      <pc:docMkLst>
        <pc:docMk/>
      </pc:docMkLst>
      <pc:sldChg chg="modNotes">
        <pc:chgData name="Dawn Ng" userId="" providerId="" clId="Web-{E4C04C64-887C-4ABD-A1E9-5B23C9A287AF}" dt="2024-06-04T14:18:04.670" v="120"/>
        <pc:sldMkLst>
          <pc:docMk/>
          <pc:sldMk cId="1970167956" sldId="297"/>
        </pc:sldMkLst>
      </pc:sldChg>
      <pc:sldChg chg="modNotes">
        <pc:chgData name="Dawn Ng" userId="" providerId="" clId="Web-{E4C04C64-887C-4ABD-A1E9-5B23C9A287AF}" dt="2024-06-04T14:17:52.388" v="117"/>
        <pc:sldMkLst>
          <pc:docMk/>
          <pc:sldMk cId="3776911054" sldId="299"/>
        </pc:sldMkLst>
      </pc:sldChg>
      <pc:sldChg chg="modNotes">
        <pc:chgData name="Dawn Ng" userId="" providerId="" clId="Web-{E4C04C64-887C-4ABD-A1E9-5B23C9A287AF}" dt="2024-06-04T13:47:34.464" v="10"/>
        <pc:sldMkLst>
          <pc:docMk/>
          <pc:sldMk cId="3670119822" sldId="302"/>
        </pc:sldMkLst>
      </pc:sldChg>
      <pc:sldChg chg="modNotes">
        <pc:chgData name="Dawn Ng" userId="" providerId="" clId="Web-{E4C04C64-887C-4ABD-A1E9-5B23C9A287AF}" dt="2024-06-04T13:48:22.685" v="43"/>
        <pc:sldMkLst>
          <pc:docMk/>
          <pc:sldMk cId="2522452850" sldId="303"/>
        </pc:sldMkLst>
      </pc:sldChg>
    </pc:docChg>
  </pc:docChgLst>
  <pc:docChgLst>
    <pc:chgData name="Dawn Ng" clId="Web-{EC002644-B83E-4FBA-A1EF-88D4BCF69313}"/>
    <pc:docChg chg="modSld">
      <pc:chgData name="Dawn Ng" userId="" providerId="" clId="Web-{EC002644-B83E-4FBA-A1EF-88D4BCF69313}" dt="2024-06-03T09:41:23.283" v="7" actId="1076"/>
      <pc:docMkLst>
        <pc:docMk/>
      </pc:docMkLst>
      <pc:sldChg chg="addSp modSp">
        <pc:chgData name="Dawn Ng" userId="" providerId="" clId="Web-{EC002644-B83E-4FBA-A1EF-88D4BCF69313}" dt="2024-06-03T09:41:23.283" v="7" actId="1076"/>
        <pc:sldMkLst>
          <pc:docMk/>
          <pc:sldMk cId="3981489793" sldId="305"/>
        </pc:sldMkLst>
        <pc:spChg chg="mod">
          <ac:chgData name="Dawn Ng" userId="" providerId="" clId="Web-{EC002644-B83E-4FBA-A1EF-88D4BCF69313}" dt="2024-06-03T09:41:23.283" v="7" actId="1076"/>
          <ac:spMkLst>
            <pc:docMk/>
            <pc:sldMk cId="3981489793" sldId="305"/>
            <ac:spMk id="7" creationId="{1AB6BB90-0495-9715-E647-DE7413EA789F}"/>
          </ac:spMkLst>
        </pc:spChg>
        <pc:picChg chg="add mod">
          <ac:chgData name="Dawn Ng" userId="" providerId="" clId="Web-{EC002644-B83E-4FBA-A1EF-88D4BCF69313}" dt="2024-06-03T09:41:17.596" v="6" actId="1076"/>
          <ac:picMkLst>
            <pc:docMk/>
            <pc:sldMk cId="3981489793" sldId="305"/>
            <ac:picMk id="4" creationId="{B8710911-FC4B-2DC1-0840-9A00D1F6473D}"/>
          </ac:picMkLst>
        </pc:picChg>
      </pc:sldChg>
    </pc:docChg>
  </pc:docChgLst>
  <pc:docChgLst>
    <pc:chgData name="Dawn Ng" clId="Web-{69538455-5BB1-4D0D-804B-4E9EF5B5FC59}"/>
    <pc:docChg chg="modSld">
      <pc:chgData name="Dawn Ng" userId="" providerId="" clId="Web-{69538455-5BB1-4D0D-804B-4E9EF5B5FC59}" dt="2024-06-05T09:02:28.228" v="1"/>
      <pc:docMkLst>
        <pc:docMk/>
      </pc:docMkLst>
      <pc:sldChg chg="modNotes">
        <pc:chgData name="Dawn Ng" userId="" providerId="" clId="Web-{69538455-5BB1-4D0D-804B-4E9EF5B5FC59}" dt="2024-06-05T09:02:28.228" v="1"/>
        <pc:sldMkLst>
          <pc:docMk/>
          <pc:sldMk cId="3670119822" sldId="302"/>
        </pc:sldMkLst>
      </pc:sldChg>
    </pc:docChg>
  </pc:docChgLst>
  <pc:docChgLst>
    <pc:chgData name="Dawn Ng" clId="Web-{C0C1C6EA-75F5-461B-91E0-802F69D3FECD}"/>
    <pc:docChg chg="modSld">
      <pc:chgData name="Dawn Ng" userId="" providerId="" clId="Web-{C0C1C6EA-75F5-461B-91E0-802F69D3FECD}" dt="2024-05-29T13:18:08.682" v="2180"/>
      <pc:docMkLst>
        <pc:docMk/>
      </pc:docMkLst>
      <pc:sldChg chg="addSp delSp modSp addAnim delAnim modAnim modNotes">
        <pc:chgData name="Dawn Ng" userId="" providerId="" clId="Web-{C0C1C6EA-75F5-461B-91E0-802F69D3FECD}" dt="2024-05-29T13:00:13.846" v="1875"/>
        <pc:sldMkLst>
          <pc:docMk/>
          <pc:sldMk cId="1970167956" sldId="297"/>
        </pc:sldMkLst>
        <pc:spChg chg="add del mod">
          <ac:chgData name="Dawn Ng" userId="" providerId="" clId="Web-{C0C1C6EA-75F5-461B-91E0-802F69D3FECD}" dt="2024-05-28T15:19:36.549" v="123"/>
          <ac:spMkLst>
            <pc:docMk/>
            <pc:sldMk cId="1970167956" sldId="297"/>
            <ac:spMk id="4" creationId="{CB006A08-6FE2-DCBB-5E29-8C7048A19C87}"/>
          </ac:spMkLst>
        </pc:spChg>
        <pc:spChg chg="add mod">
          <ac:chgData name="Dawn Ng" userId="" providerId="" clId="Web-{C0C1C6EA-75F5-461B-91E0-802F69D3FECD}" dt="2024-05-29T06:58:36.386" v="206" actId="20577"/>
          <ac:spMkLst>
            <pc:docMk/>
            <pc:sldMk cId="1970167956" sldId="297"/>
            <ac:spMk id="6" creationId="{B9EC1906-39D7-C01F-F476-BC6CDE34147F}"/>
          </ac:spMkLst>
        </pc:spChg>
        <pc:picChg chg="add mod">
          <ac:chgData name="Dawn Ng" userId="" providerId="" clId="Web-{C0C1C6EA-75F5-461B-91E0-802F69D3FECD}" dt="2024-05-28T15:20:47.473" v="133"/>
          <ac:picMkLst>
            <pc:docMk/>
            <pc:sldMk cId="1970167956" sldId="297"/>
            <ac:picMk id="2" creationId="{6A9519EF-934D-5D63-CE4D-E284651C4408}"/>
          </ac:picMkLst>
        </pc:picChg>
        <pc:picChg chg="del mod">
          <ac:chgData name="Dawn Ng" userId="" providerId="" clId="Web-{C0C1C6EA-75F5-461B-91E0-802F69D3FECD}" dt="2024-05-28T14:53:23.881" v="19"/>
          <ac:picMkLst>
            <pc:docMk/>
            <pc:sldMk cId="1970167956" sldId="297"/>
            <ac:picMk id="7" creationId="{41547AC3-6114-DD66-C9C2-A2AA6C9EAF73}"/>
          </ac:picMkLst>
        </pc:picChg>
      </pc:sldChg>
      <pc:sldChg chg="delSp modSp">
        <pc:chgData name="Dawn Ng" userId="" providerId="" clId="Web-{C0C1C6EA-75F5-461B-91E0-802F69D3FECD}" dt="2024-05-28T15:09:21.111" v="101" actId="20577"/>
        <pc:sldMkLst>
          <pc:docMk/>
          <pc:sldMk cId="3776911054" sldId="299"/>
        </pc:sldMkLst>
        <pc:spChg chg="mod">
          <ac:chgData name="Dawn Ng" userId="" providerId="" clId="Web-{C0C1C6EA-75F5-461B-91E0-802F69D3FECD}" dt="2024-05-28T15:09:04.251" v="99" actId="20577"/>
          <ac:spMkLst>
            <pc:docMk/>
            <pc:sldMk cId="3776911054" sldId="299"/>
            <ac:spMk id="5" creationId="{80541B41-0771-ADBC-7CF1-ED2A0CA0AD93}"/>
          </ac:spMkLst>
        </pc:spChg>
        <pc:spChg chg="mod">
          <ac:chgData name="Dawn Ng" userId="" providerId="" clId="Web-{C0C1C6EA-75F5-461B-91E0-802F69D3FECD}" dt="2024-05-28T15:09:14.157" v="100" actId="20577"/>
          <ac:spMkLst>
            <pc:docMk/>
            <pc:sldMk cId="3776911054" sldId="299"/>
            <ac:spMk id="6" creationId="{F7E323A3-4D3A-3748-4DFA-FA4ED959F161}"/>
          </ac:spMkLst>
        </pc:spChg>
        <pc:spChg chg="mod">
          <ac:chgData name="Dawn Ng" userId="" providerId="" clId="Web-{C0C1C6EA-75F5-461B-91E0-802F69D3FECD}" dt="2024-05-28T15:08:51.844" v="97" actId="20577"/>
          <ac:spMkLst>
            <pc:docMk/>
            <pc:sldMk cId="3776911054" sldId="299"/>
            <ac:spMk id="7" creationId="{1C1A6BFC-C12E-173A-47DB-3D4DFC7E10A8}"/>
          </ac:spMkLst>
        </pc:spChg>
        <pc:spChg chg="del">
          <ac:chgData name="Dawn Ng" userId="" providerId="" clId="Web-{C0C1C6EA-75F5-461B-91E0-802F69D3FECD}" dt="2024-05-28T15:06:35.715" v="73"/>
          <ac:spMkLst>
            <pc:docMk/>
            <pc:sldMk cId="3776911054" sldId="299"/>
            <ac:spMk id="8" creationId="{154B7778-A9AA-698F-92B1-938416076B1C}"/>
          </ac:spMkLst>
        </pc:spChg>
        <pc:spChg chg="mod">
          <ac:chgData name="Dawn Ng" userId="" providerId="" clId="Web-{C0C1C6EA-75F5-461B-91E0-802F69D3FECD}" dt="2024-05-28T15:09:21.111" v="101" actId="20577"/>
          <ac:spMkLst>
            <pc:docMk/>
            <pc:sldMk cId="3776911054" sldId="299"/>
            <ac:spMk id="9" creationId="{A5139ADB-1ACA-13FB-180C-ACCCBD271691}"/>
          </ac:spMkLst>
        </pc:spChg>
      </pc:sldChg>
      <pc:sldChg chg="modSp modNotes">
        <pc:chgData name="Dawn Ng" userId="" providerId="" clId="Web-{C0C1C6EA-75F5-461B-91E0-802F69D3FECD}" dt="2024-05-29T08:25:01.471" v="495"/>
        <pc:sldMkLst>
          <pc:docMk/>
          <pc:sldMk cId="1283237248" sldId="301"/>
        </pc:sldMkLst>
        <pc:picChg chg="mod">
          <ac:chgData name="Dawn Ng" userId="" providerId="" clId="Web-{C0C1C6EA-75F5-461B-91E0-802F69D3FECD}" dt="2024-05-28T14:48:19.357" v="18" actId="1076"/>
          <ac:picMkLst>
            <pc:docMk/>
            <pc:sldMk cId="1283237248" sldId="301"/>
            <ac:picMk id="4" creationId="{6739DA5F-D8FE-9E99-BB59-BD04E134A39E}"/>
          </ac:picMkLst>
        </pc:picChg>
      </pc:sldChg>
      <pc:sldChg chg="modNotes">
        <pc:chgData name="Dawn Ng" userId="" providerId="" clId="Web-{C0C1C6EA-75F5-461B-91E0-802F69D3FECD}" dt="2024-05-29T08:32:20.168" v="540"/>
        <pc:sldMkLst>
          <pc:docMk/>
          <pc:sldMk cId="3670119822" sldId="302"/>
        </pc:sldMkLst>
      </pc:sldChg>
      <pc:sldChg chg="modSp modNotes">
        <pc:chgData name="Dawn Ng" userId="" providerId="" clId="Web-{C0C1C6EA-75F5-461B-91E0-802F69D3FECD}" dt="2024-05-29T13:09:39.577" v="2083"/>
        <pc:sldMkLst>
          <pc:docMk/>
          <pc:sldMk cId="2522452850" sldId="303"/>
        </pc:sldMkLst>
        <pc:spChg chg="mod">
          <ac:chgData name="Dawn Ng" userId="" providerId="" clId="Web-{C0C1C6EA-75F5-461B-91E0-802F69D3FECD}" dt="2024-05-28T14:47:10.808" v="12" actId="20577"/>
          <ac:spMkLst>
            <pc:docMk/>
            <pc:sldMk cId="2522452850" sldId="303"/>
            <ac:spMk id="4" creationId="{325DEF07-45DF-519B-8F21-445035BF823E}"/>
          </ac:spMkLst>
        </pc:spChg>
        <pc:spChg chg="mod">
          <ac:chgData name="Dawn Ng" userId="" providerId="" clId="Web-{C0C1C6EA-75F5-461B-91E0-802F69D3FECD}" dt="2024-05-28T14:47:19.840" v="15" actId="20577"/>
          <ac:spMkLst>
            <pc:docMk/>
            <pc:sldMk cId="2522452850" sldId="303"/>
            <ac:spMk id="6" creationId="{603B508E-B269-3530-BBA6-6F5E6C1FC62E}"/>
          </ac:spMkLst>
        </pc:spChg>
      </pc:sldChg>
      <pc:sldChg chg="delSp modSp modNotes">
        <pc:chgData name="Dawn Ng" userId="" providerId="" clId="Web-{C0C1C6EA-75F5-461B-91E0-802F69D3FECD}" dt="2024-05-29T13:18:08.682" v="2180"/>
        <pc:sldMkLst>
          <pc:docMk/>
          <pc:sldMk cId="3981489793" sldId="305"/>
        </pc:sldMkLst>
        <pc:spChg chg="mod">
          <ac:chgData name="Dawn Ng" userId="" providerId="" clId="Web-{C0C1C6EA-75F5-461B-91E0-802F69D3FECD}" dt="2024-05-29T08:58:02.799" v="1373" actId="20577"/>
          <ac:spMkLst>
            <pc:docMk/>
            <pc:sldMk cId="3981489793" sldId="305"/>
            <ac:spMk id="6" creationId="{126466FF-895D-5F9D-DA1D-C300A41ADB2C}"/>
          </ac:spMkLst>
        </pc:spChg>
        <pc:spChg chg="mod">
          <ac:chgData name="Dawn Ng" userId="" providerId="" clId="Web-{C0C1C6EA-75F5-461B-91E0-802F69D3FECD}" dt="2024-05-29T09:18:10.672" v="1632" actId="20577"/>
          <ac:spMkLst>
            <pc:docMk/>
            <pc:sldMk cId="3981489793" sldId="305"/>
            <ac:spMk id="7" creationId="{1AB6BB90-0495-9715-E647-DE7413EA789F}"/>
          </ac:spMkLst>
        </pc:spChg>
        <pc:spChg chg="del mod">
          <ac:chgData name="Dawn Ng" userId="" providerId="" clId="Web-{C0C1C6EA-75F5-461B-91E0-802F69D3FECD}" dt="2024-05-29T09:08:18.048" v="1615"/>
          <ac:spMkLst>
            <pc:docMk/>
            <pc:sldMk cId="3981489793" sldId="305"/>
            <ac:spMk id="8" creationId="{2AECF6CE-BE62-D4FD-EFCA-988A4520EC9E}"/>
          </ac:spMkLst>
        </pc:spChg>
        <pc:spChg chg="mod">
          <ac:chgData name="Dawn Ng" userId="" providerId="" clId="Web-{C0C1C6EA-75F5-461B-91E0-802F69D3FECD}" dt="2024-05-29T09:17:51.218" v="1623" actId="1076"/>
          <ac:spMkLst>
            <pc:docMk/>
            <pc:sldMk cId="3981489793" sldId="305"/>
            <ac:spMk id="9" creationId="{D9264666-F0D9-0902-463E-2AFAE19F551B}"/>
          </ac:spMkLst>
        </pc:spChg>
      </pc:sldChg>
      <pc:sldChg chg="modNotes">
        <pc:chgData name="Dawn Ng" userId="" providerId="" clId="Web-{C0C1C6EA-75F5-461B-91E0-802F69D3FECD}" dt="2024-05-29T13:07:48.403" v="2062"/>
        <pc:sldMkLst>
          <pc:docMk/>
          <pc:sldMk cId="3103439091" sldId="306"/>
        </pc:sldMkLst>
      </pc:sldChg>
      <pc:sldChg chg="modNotes">
        <pc:chgData name="Dawn Ng" userId="" providerId="" clId="Web-{C0C1C6EA-75F5-461B-91E0-802F69D3FECD}" dt="2024-05-29T08:41:59.542" v="1292"/>
        <pc:sldMkLst>
          <pc:docMk/>
          <pc:sldMk cId="3217830402" sldId="307"/>
        </pc:sldMkLst>
      </pc:sldChg>
      <pc:sldChg chg="modSp modNotes">
        <pc:chgData name="Dawn Ng" userId="" providerId="" clId="Web-{C0C1C6EA-75F5-461B-91E0-802F69D3FECD}" dt="2024-05-29T13:16:12.305" v="2142"/>
        <pc:sldMkLst>
          <pc:docMk/>
          <pc:sldMk cId="1250926189" sldId="308"/>
        </pc:sldMkLst>
        <pc:spChg chg="mod">
          <ac:chgData name="Dawn Ng" userId="" providerId="" clId="Web-{C0C1C6EA-75F5-461B-91E0-802F69D3FECD}" dt="2024-05-28T15:10:21.643" v="102" actId="14100"/>
          <ac:spMkLst>
            <pc:docMk/>
            <pc:sldMk cId="1250926189" sldId="308"/>
            <ac:spMk id="8" creationId="{BBDF1896-B6DE-4CB7-8C96-CA5067B0E18F}"/>
          </ac:spMkLst>
        </pc:spChg>
        <pc:spChg chg="mod">
          <ac:chgData name="Dawn Ng" userId="" providerId="" clId="Web-{C0C1C6EA-75F5-461B-91E0-802F69D3FECD}" dt="2024-05-28T14:46:45.370" v="8" actId="20577"/>
          <ac:spMkLst>
            <pc:docMk/>
            <pc:sldMk cId="1250926189" sldId="308"/>
            <ac:spMk id="9" creationId="{1D7CB8DF-F71F-017B-655D-915B2CE470E9}"/>
          </ac:spMkLst>
        </pc:spChg>
      </pc:sldChg>
    </pc:docChg>
  </pc:docChgLst>
  <pc:docChgLst>
    <pc:chgData name="Dawn Ng" clId="Web-{421CCCB5-B775-4B89-B936-BD9F82271760}"/>
    <pc:docChg chg="modSld">
      <pc:chgData name="Dawn Ng" userId="" providerId="" clId="Web-{421CCCB5-B775-4B89-B936-BD9F82271760}" dt="2024-06-05T09:10:58.495" v="0" actId="20577"/>
      <pc:docMkLst>
        <pc:docMk/>
      </pc:docMkLst>
      <pc:sldChg chg="modSp">
        <pc:chgData name="Dawn Ng" userId="" providerId="" clId="Web-{421CCCB5-B775-4B89-B936-BD9F82271760}" dt="2024-06-05T09:10:58.495" v="0" actId="20577"/>
        <pc:sldMkLst>
          <pc:docMk/>
          <pc:sldMk cId="1283237248" sldId="301"/>
        </pc:sldMkLst>
        <pc:spChg chg="mod">
          <ac:chgData name="Dawn Ng" userId="" providerId="" clId="Web-{421CCCB5-B775-4B89-B936-BD9F82271760}" dt="2024-06-05T09:10:58.495" v="0" actId="20577"/>
          <ac:spMkLst>
            <pc:docMk/>
            <pc:sldMk cId="1283237248" sldId="301"/>
            <ac:spMk id="11" creationId="{3BC6F859-B555-530E-161C-ADBB617757B8}"/>
          </ac:spMkLst>
        </pc:spChg>
      </pc:sldChg>
    </pc:docChg>
  </pc:docChgLst>
  <pc:docChgLst>
    <pc:chgData name="Dawn Ng" clId="Web-{531FDB93-1E4C-4473-927B-4C16B6F3C13A}"/>
    <pc:docChg chg="modSld">
      <pc:chgData name="Dawn Ng" userId="" providerId="" clId="Web-{531FDB93-1E4C-4473-927B-4C16B6F3C13A}" dt="2024-06-03T14:38:33.046" v="771"/>
      <pc:docMkLst>
        <pc:docMk/>
      </pc:docMkLst>
      <pc:sldChg chg="modNotes">
        <pc:chgData name="Dawn Ng" userId="" providerId="" clId="Web-{531FDB93-1E4C-4473-927B-4C16B6F3C13A}" dt="2024-06-03T14:38:33.046" v="771"/>
        <pc:sldMkLst>
          <pc:docMk/>
          <pc:sldMk cId="1970167956" sldId="297"/>
        </pc:sldMkLst>
      </pc:sldChg>
      <pc:sldChg chg="modNotes">
        <pc:chgData name="Dawn Ng" userId="" providerId="" clId="Web-{531FDB93-1E4C-4473-927B-4C16B6F3C13A}" dt="2024-06-03T13:14:45.891" v="396"/>
        <pc:sldMkLst>
          <pc:docMk/>
          <pc:sldMk cId="1283237248" sldId="301"/>
        </pc:sldMkLst>
      </pc:sldChg>
      <pc:sldChg chg="modNotes">
        <pc:chgData name="Dawn Ng" userId="" providerId="" clId="Web-{531FDB93-1E4C-4473-927B-4C16B6F3C13A}" dt="2024-06-03T14:29:24.531" v="740"/>
        <pc:sldMkLst>
          <pc:docMk/>
          <pc:sldMk cId="3670119822" sldId="302"/>
        </pc:sldMkLst>
      </pc:sldChg>
      <pc:sldChg chg="modNotes">
        <pc:chgData name="Dawn Ng" userId="" providerId="" clId="Web-{531FDB93-1E4C-4473-927B-4C16B6F3C13A}" dt="2024-06-03T14:28:37.295" v="731"/>
        <pc:sldMkLst>
          <pc:docMk/>
          <pc:sldMk cId="2522452850" sldId="303"/>
        </pc:sldMkLst>
      </pc:sldChg>
      <pc:sldChg chg="addSp delSp modSp">
        <pc:chgData name="Dawn Ng" userId="" providerId="" clId="Web-{531FDB93-1E4C-4473-927B-4C16B6F3C13A}" dt="2024-06-03T12:00:00.392" v="3" actId="1076"/>
        <pc:sldMkLst>
          <pc:docMk/>
          <pc:sldMk cId="3981489793" sldId="305"/>
        </pc:sldMkLst>
        <pc:picChg chg="del">
          <ac:chgData name="Dawn Ng" userId="" providerId="" clId="Web-{531FDB93-1E4C-4473-927B-4C16B6F3C13A}" dt="2024-06-03T11:59:40.251" v="0"/>
          <ac:picMkLst>
            <pc:docMk/>
            <pc:sldMk cId="3981489793" sldId="305"/>
            <ac:picMk id="4" creationId="{B8710911-FC4B-2DC1-0840-9A00D1F6473D}"/>
          </ac:picMkLst>
        </pc:picChg>
        <pc:picChg chg="add mod">
          <ac:chgData name="Dawn Ng" userId="" providerId="" clId="Web-{531FDB93-1E4C-4473-927B-4C16B6F3C13A}" dt="2024-06-03T12:00:00.392" v="3" actId="1076"/>
          <ac:picMkLst>
            <pc:docMk/>
            <pc:sldMk cId="3981489793" sldId="305"/>
            <ac:picMk id="8" creationId="{F9EA9105-4E62-030D-1B3E-7E06A6F32459}"/>
          </ac:picMkLst>
        </pc:picChg>
      </pc:sldChg>
      <pc:sldChg chg="modNotes">
        <pc:chgData name="Dawn Ng" userId="" providerId="" clId="Web-{531FDB93-1E4C-4473-927B-4C16B6F3C13A}" dt="2024-06-03T12:35:40.988" v="162"/>
        <pc:sldMkLst>
          <pc:docMk/>
          <pc:sldMk cId="3103439091" sldId="306"/>
        </pc:sldMkLst>
      </pc:sldChg>
      <pc:sldChg chg="modNotes">
        <pc:chgData name="Dawn Ng" userId="" providerId="" clId="Web-{531FDB93-1E4C-4473-927B-4C16B6F3C13A}" dt="2024-06-03T13:19:10.369" v="451"/>
        <pc:sldMkLst>
          <pc:docMk/>
          <pc:sldMk cId="3217830402" sldId="307"/>
        </pc:sldMkLst>
      </pc:sldChg>
      <pc:sldChg chg="modNotes">
        <pc:chgData name="Dawn Ng" userId="" providerId="" clId="Web-{531FDB93-1E4C-4473-927B-4C16B6F3C13A}" dt="2024-06-03T13:18:04.210" v="442"/>
        <pc:sldMkLst>
          <pc:docMk/>
          <pc:sldMk cId="1250926189" sldId="308"/>
        </pc:sldMkLst>
      </pc:sldChg>
    </pc:docChg>
  </pc:docChgLst>
  <pc:docChgLst>
    <pc:chgData name="Dawn Ng" clId="Web-{5BD11F14-85CB-49BB-85D5-8D27B8D34159}"/>
    <pc:docChg chg="modSld">
      <pc:chgData name="Dawn Ng" userId="" providerId="" clId="Web-{5BD11F14-85CB-49BB-85D5-8D27B8D34159}" dt="2024-06-05T07:46:33.392" v="23"/>
      <pc:docMkLst>
        <pc:docMk/>
      </pc:docMkLst>
      <pc:sldChg chg="modNotes">
        <pc:chgData name="Dawn Ng" userId="" providerId="" clId="Web-{5BD11F14-85CB-49BB-85D5-8D27B8D34159}" dt="2024-06-05T07:44:15.591" v="10"/>
        <pc:sldMkLst>
          <pc:docMk/>
          <pc:sldMk cId="1970167956" sldId="297"/>
        </pc:sldMkLst>
      </pc:sldChg>
      <pc:sldChg chg="modNotes">
        <pc:chgData name="Dawn Ng" userId="" providerId="" clId="Web-{5BD11F14-85CB-49BB-85D5-8D27B8D34159}" dt="2024-06-05T07:45:22.921" v="14"/>
        <pc:sldMkLst>
          <pc:docMk/>
          <pc:sldMk cId="1283237248" sldId="301"/>
        </pc:sldMkLst>
      </pc:sldChg>
      <pc:sldChg chg="modNotes">
        <pc:chgData name="Dawn Ng" userId="" providerId="" clId="Web-{5BD11F14-85CB-49BB-85D5-8D27B8D34159}" dt="2024-06-05T07:46:33.392" v="23"/>
        <pc:sldMkLst>
          <pc:docMk/>
          <pc:sldMk cId="3670119822" sldId="302"/>
        </pc:sldMkLst>
      </pc:sldChg>
      <pc:sldChg chg="modNotes">
        <pc:chgData name="Dawn Ng" userId="" providerId="" clId="Web-{5BD11F14-85CB-49BB-85D5-8D27B8D34159}" dt="2024-06-05T07:38:52.972" v="6"/>
        <pc:sldMkLst>
          <pc:docMk/>
          <pc:sldMk cId="1250926189"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05/06/2024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Good afternoon everyone. My name is Dawn and I'm GEANT's Community </a:t>
            </a:r>
            <a:r>
              <a:rPr lang="en-US" dirty="0" err="1"/>
              <a:t>Programme</a:t>
            </a:r>
            <a:r>
              <a:rPr lang="en-US" dirty="0"/>
              <a:t> Manager. I'm here today with the current chair of the GEANT Community Committee, the "GCC", Claudio </a:t>
            </a:r>
            <a:r>
              <a:rPr lang="en-US" dirty="0" err="1"/>
              <a:t>Allocchio</a:t>
            </a:r>
            <a:r>
              <a:rPr lang="en-US" dirty="0"/>
              <a:t> from GARR. We’re here to represent the GEANT Community </a:t>
            </a:r>
            <a:r>
              <a:rPr lang="en-US" dirty="0" err="1"/>
              <a:t>Programme</a:t>
            </a:r>
            <a:r>
              <a:rPr lang="en-US" dirty="0"/>
              <a:t>, which is the place where things happen beyond all the good work we do in our projects, day to day grind- it's where the community comes together to share and learn from one another, to keep us stimulated and motivated, and remind us that we are not alone in what we pursue, but very much part of something greater. We house the longstanding Special interest groups, task forces, but also newer initiatives like the NREN principles on Gender Equality and the Community Hub, which I know you'll all be visiting while you're here at TNC. Today's session is about the Innovation </a:t>
            </a:r>
            <a:r>
              <a:rPr lang="en-US" dirty="0" err="1"/>
              <a:t>Programme</a:t>
            </a:r>
            <a:r>
              <a:rPr lang="en-US" dirty="0"/>
              <a:t> a feature of the Community </a:t>
            </a:r>
            <a:r>
              <a:rPr lang="en-US" dirty="0" err="1"/>
              <a:t>Programme</a:t>
            </a:r>
            <a:r>
              <a:rPr lang="en-US" dirty="0"/>
              <a:t> that's been around just long enough for us to draw some conclusions and evaluate. So let's start...</a:t>
            </a:r>
            <a:endParaRPr lang="en-US" dirty="0">
              <a:cs typeface="Calibri"/>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1</a:t>
            </a:fld>
            <a:endParaRPr lang="en-GB"/>
          </a:p>
        </p:txBody>
      </p:sp>
    </p:spTree>
    <p:extLst>
      <p:ext uri="{BB962C8B-B14F-4D97-AF65-F5344CB8AC3E}">
        <p14:creationId xmlns:p14="http://schemas.microsoft.com/office/powerpoint/2010/main" val="5622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(CLICK)- let's be honest – it's not exactly been what we had hoped- sparking innovation for and by the community. At least not yet! To be clear- we're certainly not the only ones attempting to innovate here- there are plenty of channels between incubators and all the other exciting initiatives in our community...but we’re meant to be a piece of the puzzle. So this is why we are here- to bring you, the community, into the fold. It's time to give new voice and meaning to the Innovation </a:t>
            </a:r>
            <a:r>
              <a:rPr lang="en-US" dirty="0" err="1"/>
              <a:t>programme</a:t>
            </a:r>
            <a:r>
              <a:rPr lang="en-US" dirty="0"/>
              <a:t> – we need your contribution to make it matter, which means perhaps reorienting, reshaping, and relaunching this thing- so we can start seeing some real impact. And so "innovation for and by the community" becomes not just a tagline, but actually true. You’re the community, and the request in this session is to hear us out and start holding us, collectively, accountable</a:t>
            </a:r>
            <a:endParaRPr lang="en-US" dirty="0">
              <a:ea typeface="Calibri"/>
              <a:cs typeface="Calibri"/>
            </a:endParaRPr>
          </a:p>
          <a:p>
            <a:r>
              <a:rPr lang="en-US" dirty="0"/>
              <a:t>Now let's step back and start from the beginning- Claudio, When did we launch the first Innovation </a:t>
            </a:r>
            <a:r>
              <a:rPr lang="en-US" dirty="0" err="1"/>
              <a:t>Programme</a:t>
            </a:r>
            <a:r>
              <a:rPr lang="en-US" dirty="0"/>
              <a:t>? What's the history behind it?</a:t>
            </a:r>
            <a:endParaRPr lang="en-US" dirty="0">
              <a:ea typeface="Calibri"/>
              <a:cs typeface="Calibri"/>
            </a:endParaRPr>
          </a:p>
          <a:p>
            <a:r>
              <a:rPr lang="en-US" dirty="0"/>
              <a:t>Claudio: w</a:t>
            </a:r>
            <a:r>
              <a:rPr lang="en-NL" dirty="0"/>
              <a:t>e’ve been around since 2021. It was started to allow the community bring in new ideas without too many constraints. Developing projects for external funding is always big ordeal and sometimes people decided to forgo it because it was too complicated and time consuming. So we decided to invent something very light and very simple.  Has anyone actually heard of us? </a:t>
            </a:r>
            <a:r>
              <a:rPr lang="en-US" dirty="0"/>
              <a:t> Anyone </a:t>
            </a:r>
            <a:r>
              <a:rPr lang="en-NL" dirty="0"/>
              <a:t>Lucky enough to win one?</a:t>
            </a:r>
            <a:endParaRPr lang="en-NL" dirty="0">
              <a:ea typeface="Calibri"/>
              <a:cs typeface="Calibri"/>
            </a:endParaRPr>
          </a:p>
          <a:p>
            <a:r>
              <a:rPr lang="en-US" dirty="0"/>
              <a:t>Dawn: Since 2021- so we're now in the 4th round, with an annual budget of 300K. That means b</a:t>
            </a:r>
            <a:r>
              <a:rPr lang="en-GB" dirty="0" err="1"/>
              <a:t>y</a:t>
            </a:r>
            <a:r>
              <a:rPr lang="en-GB" dirty="0"/>
              <a:t> the end of this year, we'll have funded 36 projects and spent over a million euro. </a:t>
            </a:r>
            <a:endParaRPr lang="en-US" dirty="0"/>
          </a:p>
          <a:p>
            <a:r>
              <a:rPr lang="en-US" dirty="0"/>
              <a:t>Claudio: yes, remember this is our own money, NREN member contribution to support ourselves! And this is the reason why the funding is unrestricted and easy to access.</a:t>
            </a:r>
            <a:endParaRPr lang="en-GB" dirty="0"/>
          </a:p>
          <a:p>
            <a:r>
              <a:rPr lang="en-NL" dirty="0"/>
              <a:t>Dawn: Yes, and we keep the barrier low to participate. Parameters are pretty basic: Anyone can apply from any GÉANT member NREN or any institution connected to a member NREN on nearly any topic related to our sector. It's total blue sky. We also love joint proposals- NRENs coming together, or NRENs partnering with a research institute, university, it's all great! With such limited requirements, you'd think everyone in this room has applied for one. But this doesn't seem to be the case. Claudio, where exactly is this investment going? </a:t>
            </a:r>
            <a:r>
              <a:rPr lang="en-GB" dirty="0"/>
              <a:t>Who's being awarded? W</a:t>
            </a:r>
            <a:r>
              <a:rPr lang="en-NL" dirty="0"/>
              <a:t>hat’s been the spread…? </a:t>
            </a:r>
            <a:endParaRPr lang="en-NL"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2</a:t>
            </a:fld>
            <a:endParaRPr lang="en-GB"/>
          </a:p>
        </p:txBody>
      </p:sp>
    </p:spTree>
    <p:extLst>
      <p:ext uri="{BB962C8B-B14F-4D97-AF65-F5344CB8AC3E}">
        <p14:creationId xmlns:p14="http://schemas.microsoft.com/office/powerpoint/2010/main" val="143564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Claudio: </a:t>
            </a:r>
            <a:r>
              <a:rPr lang="en-NL" dirty="0"/>
              <a:t>We’re being honest, right? Well, here's the spread- as you see, it hasn’t been great</a:t>
            </a:r>
          </a:p>
          <a:p>
            <a:r>
              <a:rPr lang="en-GB" dirty="0"/>
              <a:t>Dawn: Indeed- let's see- this map is showing all the submissions from the last 4 years- L</a:t>
            </a:r>
            <a:r>
              <a:rPr lang="en-NL" dirty="0"/>
              <a:t>ight green are countries with 1-5 applications. We have a small handful of countries with 14 applications..</a:t>
            </a:r>
            <a:endParaRPr lang="en-NL" dirty="0">
              <a:ea typeface="Calibri"/>
              <a:cs typeface="Calibri"/>
            </a:endParaRPr>
          </a:p>
          <a:p>
            <a:r>
              <a:rPr lang="en-NL" dirty="0"/>
              <a:t>And as you can see, one country blows it out of the water. Are we saying Italy is particularly prone to innovation? </a:t>
            </a:r>
            <a:endParaRPr lang="en-US" dirty="0"/>
          </a:p>
          <a:p>
            <a:r>
              <a:rPr lang="en-US" dirty="0"/>
              <a:t>Claudio: “country of inventors?” </a:t>
            </a:r>
            <a:r>
              <a:rPr lang="en-US" dirty="0" err="1"/>
              <a:t>mmh</a:t>
            </a:r>
            <a:r>
              <a:rPr lang="en-US" dirty="0"/>
              <a:t>,,, </a:t>
            </a:r>
            <a:r>
              <a:rPr lang="en-NL" dirty="0"/>
              <a:t>Or are others simply not doing enough?</a:t>
            </a:r>
            <a:r>
              <a:rPr lang="en-US" dirty="0"/>
              <a:t> Or other factors which we should consider?</a:t>
            </a:r>
            <a:endParaRPr lang="en-NL" dirty="0">
              <a:cs typeface="+mn-lt"/>
            </a:endParaRPr>
          </a:p>
          <a:p>
            <a:r>
              <a:rPr lang="en-GB" dirty="0"/>
              <a:t>Dawn: T</a:t>
            </a:r>
            <a:r>
              <a:rPr lang="en-NL" dirty="0"/>
              <a:t>his year was better, 66 applications from 20 countries. And by the way, we haven't been exclusively awarding Italian innovators... Just 1 out of 3. Projects have actually been selected from 17 countries in total.</a:t>
            </a:r>
            <a:endParaRPr lang="en-US" dirty="0"/>
          </a:p>
          <a:p>
            <a:r>
              <a:rPr lang="en-US" dirty="0"/>
              <a:t>Claudio: and a lot of good work for the ones who, behind the scenes, need to make the machine work!</a:t>
            </a:r>
            <a:endParaRPr lang="en-NL" dirty="0"/>
          </a:p>
          <a:p>
            <a:r>
              <a:rPr lang="en-US" dirty="0"/>
              <a:t>Dawn: Well, r</a:t>
            </a:r>
            <a:r>
              <a:rPr lang="en-NL" dirty="0"/>
              <a:t>egardless of where these applications are coming from…are any of the projects supported to date</a:t>
            </a:r>
            <a:r>
              <a:rPr lang="en-US" dirty="0"/>
              <a:t> </a:t>
            </a:r>
            <a:r>
              <a:rPr lang="en-NL" dirty="0"/>
              <a:t>moving the dial on the purpose of this all?</a:t>
            </a:r>
            <a:r>
              <a:rPr lang="en-GB" dirty="0"/>
              <a:t> T</a:t>
            </a:r>
            <a:r>
              <a:rPr lang="en-NL" dirty="0"/>
              <a:t>he Innovation bit? Have we had any ….</a:t>
            </a: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3</a:t>
            </a:fld>
            <a:endParaRPr lang="en-GB"/>
          </a:p>
        </p:txBody>
      </p:sp>
    </p:spTree>
    <p:extLst>
      <p:ext uri="{BB962C8B-B14F-4D97-AF65-F5344CB8AC3E}">
        <p14:creationId xmlns:p14="http://schemas.microsoft.com/office/powerpoint/2010/main" val="135345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a:t>
            </a:r>
            <a:r>
              <a:rPr lang="en-US" dirty="0" err="1"/>
              <a:t>Iight</a:t>
            </a:r>
            <a:r>
              <a:rPr lang="en-US" dirty="0"/>
              <a:t> bulb moments?</a:t>
            </a:r>
            <a:r>
              <a:rPr lang="en-NL" dirty="0"/>
              <a:t> I mean light bulb moments as in </a:t>
            </a:r>
            <a:r>
              <a:rPr lang="en-NL" dirty="0" err="1"/>
              <a:t>Eduroam</a:t>
            </a:r>
            <a:r>
              <a:rPr lang="en-NL" dirty="0"/>
              <a:t>? </a:t>
            </a:r>
            <a:r>
              <a:rPr lang="en-NL" dirty="0" err="1"/>
              <a:t>eduVPN</a:t>
            </a:r>
            <a:r>
              <a:rPr lang="en-NL" dirty="0"/>
              <a:t>? </a:t>
            </a:r>
            <a:r>
              <a:rPr lang="en-GB" dirty="0"/>
              <a:t>E</a:t>
            </a:r>
            <a:r>
              <a:rPr lang="en-NL" dirty="0" err="1"/>
              <a:t>dumeet</a:t>
            </a:r>
            <a:r>
              <a:rPr lang="en-NL" dirty="0"/>
              <a:t>? Claudio?</a:t>
            </a:r>
          </a:p>
          <a:p>
            <a:r>
              <a:rPr lang="en-US" dirty="0"/>
              <a:t>Claudio: </a:t>
            </a:r>
            <a:r>
              <a:rPr lang="en-NL" dirty="0"/>
              <a:t>These have been our north stars, assuring us that our community-all of you- in collaboration, will keep us future proof. We cannot foresee when light bulb moments of this degree will be achieved. It is usally because we have a problem to solve and somebody needs to fix it. We have had some innovation- some highly specific for </a:t>
            </a:r>
            <a:r>
              <a:rPr lang="en-US" dirty="0"/>
              <a:t>a small area which will help and support all of us without being so evident. Also some failures, which also count and are terribly useful: one of our projects totally failed to deliver what it promised, which was to bring the new IPv6 features into a real high performance computing center. Nothing worked because we discovered that all the technical features only worked on paper. But when we tried them in the field, it failed.</a:t>
            </a:r>
            <a:endParaRPr lang="en-NL" dirty="0"/>
          </a:p>
          <a:p>
            <a:r>
              <a:rPr lang="en-US" dirty="0"/>
              <a:t>Innovation is tricky, sometimes you make progress also because of a failure, and we are here to give a chance to our community members to “give it a try”… the final result does not necessarily need to be on a massive scale.</a:t>
            </a:r>
            <a:endParaRPr lang="en-US" dirty="0">
              <a:ea typeface="Calibri" panose="020F0502020204030204"/>
              <a:cs typeface="Calibri" panose="020F0502020204030204"/>
            </a:endParaRPr>
          </a:p>
          <a:p>
            <a:r>
              <a:rPr lang="en-US" dirty="0"/>
              <a:t>Dawn: So, sounds like we have had some success but we haven't had a huge light bulb moment yet... Maybe some of you have</a:t>
            </a:r>
            <a:r>
              <a:rPr lang="en-NL" dirty="0"/>
              <a:t> taken part in one of our online showcases where each project shares their results. We've tried our best to award projects in all the main thematic areas of our community- from networks to cloud, security, trust and identity. Even several in digital health. Here are a few of the projects- anything stand out? (click 6x)</a:t>
            </a:r>
            <a:endParaRPr lang="en-US" dirty="0">
              <a:ea typeface="Calibri" panose="020F0502020204030204"/>
              <a:cs typeface="Calibri" panose="020F0502020204030204"/>
            </a:endParaRPr>
          </a:p>
          <a:p>
            <a:r>
              <a:rPr lang="en-US" dirty="0"/>
              <a:t>Claudio: let me see…for example in the e-health - you can see digital children kidney twin- and it worked. Of course it's limited to the medical field... Is this bad? no it isn't but it's not widespread throughout the community. </a:t>
            </a:r>
            <a:endParaRPr lang="en-GB" dirty="0"/>
          </a:p>
          <a:p>
            <a:r>
              <a:rPr lang="en-GB" dirty="0"/>
              <a:t>Dawn: What's getting in our way? Why haven't most of the projects we funded come back into the community more broadly to solve our issues, big or small? Why aren't the researchers connecting with their local NRENs and vice versa? Where is the "innovation for and by the community" part of the Innovation Programme? </a:t>
            </a:r>
            <a:endParaRPr lang="en-GB" dirty="0">
              <a:cs typeface="Calibri"/>
            </a:endParaRPr>
          </a:p>
          <a:p>
            <a:r>
              <a:rPr lang="en-GB" dirty="0"/>
              <a:t>Let’s be honest</a:t>
            </a:r>
            <a:endParaRPr lang="en-NL" dirty="0"/>
          </a:p>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4</a:t>
            </a:fld>
            <a:endParaRPr lang="en-GB"/>
          </a:p>
        </p:txBody>
      </p:sp>
    </p:spTree>
    <p:extLst>
      <p:ext uri="{BB962C8B-B14F-4D97-AF65-F5344CB8AC3E}">
        <p14:creationId xmlns:p14="http://schemas.microsoft.com/office/powerpoint/2010/main" val="179326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Dawn: W</a:t>
            </a:r>
            <a:r>
              <a:rPr lang="en-NL" dirty="0" err="1"/>
              <a:t>e’re</a:t>
            </a:r>
            <a:r>
              <a:rPr lang="en-NL" dirty="0"/>
              <a:t> not quite there yet, are we? It hasn't come together in a nice neat light bulb moment. Rather, scattered and isolated from the community... What's going on Claudio, we're all at TNC, and I know there are plenty of innovators right here in our audience. </a:t>
            </a:r>
            <a:endParaRPr lang="en-US" dirty="0"/>
          </a:p>
          <a:p>
            <a:r>
              <a:rPr lang="en-US" dirty="0"/>
              <a:t>Claudio: well, innovation is a process, sometimes without discovering something while looking for something else… how about the post it as an example? that was a big failure by 3M, which then turned into a big success, used by everyone all over the world. And what about the Lola? It came before the Innovation </a:t>
            </a:r>
            <a:r>
              <a:rPr lang="en-US" dirty="0" err="1"/>
              <a:t>Programme</a:t>
            </a:r>
            <a:r>
              <a:rPr lang="en-US" dirty="0"/>
              <a:t> existed but it fixed a problem- latency issues in video conferencing. We invented the Innovation </a:t>
            </a:r>
            <a:r>
              <a:rPr lang="en-US" dirty="0" err="1"/>
              <a:t>programme</a:t>
            </a:r>
            <a:r>
              <a:rPr lang="en-US" dirty="0"/>
              <a:t> just because it is sometimes complicated to fit it inside projects where in the end you need to deliver “something which works”. But don’t mistake me.. I’m not stating that we do not pursue results, not at all!</a:t>
            </a:r>
            <a:endParaRPr lang="en-NL" dirty="0"/>
          </a:p>
          <a:p>
            <a:r>
              <a:rPr lang="en-US" dirty="0"/>
              <a:t>Dawn: So we have created a great environment for blue sky innovation, free for people to access... Then why isn't this working better, creating the innovation and impact our community needs?</a:t>
            </a:r>
            <a:endParaRPr lang="en-NL" dirty="0">
              <a:cs typeface="Calibri"/>
            </a:endParaRPr>
          </a:p>
          <a:p>
            <a:r>
              <a:rPr lang="en-NL" dirty="0"/>
              <a:t>Claudio: </a:t>
            </a:r>
            <a:r>
              <a:rPr lang="en-US" dirty="0"/>
              <a:t>aways the difficult questions to me! </a:t>
            </a:r>
          </a:p>
          <a:p>
            <a:r>
              <a:rPr lang="en-US" dirty="0"/>
              <a:t>Dawn: You are our GCC chair, after all! So tell us</a:t>
            </a:r>
            <a:r>
              <a:rPr lang="en-NL" dirty="0"/>
              <a:t>- where did we go wrong? </a:t>
            </a:r>
            <a:r>
              <a:rPr lang="en-GB" dirty="0"/>
              <a:t>What have we learned? A</a:t>
            </a:r>
            <a:r>
              <a:rPr lang="en-NL" dirty="0" err="1"/>
              <a:t>nd</a:t>
            </a:r>
            <a:r>
              <a:rPr lang="en-NL" dirty="0"/>
              <a:t> how can this wonderful audience point us in the right direction? (CLICK)</a:t>
            </a:r>
            <a:endParaRPr lang="en-NL" dirty="0">
              <a:ea typeface="Calibri"/>
              <a:cs typeface="Calibri"/>
            </a:endParaRPr>
          </a:p>
          <a:p>
            <a:endParaRPr lang="en-NL" dirty="0">
              <a:cs typeface="Calibri"/>
            </a:endParaRPr>
          </a:p>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5</a:t>
            </a:fld>
            <a:endParaRPr lang="en-GB"/>
          </a:p>
        </p:txBody>
      </p:sp>
    </p:spTree>
    <p:extLst>
      <p:ext uri="{BB962C8B-B14F-4D97-AF65-F5344CB8AC3E}">
        <p14:creationId xmlns:p14="http://schemas.microsoft.com/office/powerpoint/2010/main" val="96324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CLAUDIO: What went wrong? </a:t>
            </a:r>
          </a:p>
          <a:p>
            <a:r>
              <a:rPr lang="en-US" dirty="0"/>
              <a:t>-it is not easy to focus a call, but often Random projects poorly aligned to community priorities and initiatives, including our GÉANT projects</a:t>
            </a:r>
          </a:p>
          <a:p>
            <a:r>
              <a:rPr lang="en-US" dirty="0"/>
              <a:t>-predicting innovation is impossible by definition, so we need to keep doors open. But maybe the Scope was too broad and undefined, we were often disqualifying proposals because they were simply out of scope. But of course is not easy at all to exactly define the boundaries.</a:t>
            </a:r>
            <a:endParaRPr lang="en-US" dirty="0">
              <a:ea typeface="Calibri"/>
              <a:cs typeface="Calibri"/>
            </a:endParaRPr>
          </a:p>
          <a:p>
            <a:r>
              <a:rPr lang="en-US" dirty="0"/>
              <a:t>-Not all NRENS are the same: Linking the projects to local NRENs was generally weak. Also in terms of information outreach and getting the word out to begin </a:t>
            </a:r>
            <a:r>
              <a:rPr lang="en-US" dirty="0" err="1"/>
              <a:t>with..to</a:t>
            </a:r>
            <a:r>
              <a:rPr lang="en-US" dirty="0"/>
              <a:t> begin with, do you believe we have the magic wand in Italy? no, we don't but by chance we have an efficient way to promote the </a:t>
            </a:r>
            <a:r>
              <a:rPr lang="en-US" dirty="0" err="1"/>
              <a:t>programme</a:t>
            </a:r>
            <a:r>
              <a:rPr lang="en-US" dirty="0"/>
              <a:t> to researchers across the country. What about in other countries? </a:t>
            </a:r>
            <a:endParaRPr lang="en-US" dirty="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-Uneven promotion, Italians can do it, why not the others?</a:t>
            </a:r>
          </a:p>
          <a:p>
            <a:endParaRPr lang="en-US" dirty="0"/>
          </a:p>
          <a:p>
            <a:r>
              <a:rPr lang="en-US" dirty="0"/>
              <a:t>Dawn: Yes, and I can definitely attest that we also had plenty of administration issues- </a:t>
            </a:r>
            <a:r>
              <a:rPr lang="en-US" dirty="0" err="1"/>
              <a:t>ineffiiciencies</a:t>
            </a:r>
            <a:r>
              <a:rPr lang="en-US" dirty="0"/>
              <a:t>, headaches. As my colleague Piotr knows all too well, cramming a grants management system into indico hasn't been pretty! Local institutions also had their own challenges, which are not easy to fix.</a:t>
            </a:r>
            <a:endParaRPr lang="en-US" dirty="0">
              <a:ea typeface="Calibri"/>
              <a:cs typeface="Calibri"/>
            </a:endParaRPr>
          </a:p>
          <a:p>
            <a:endParaRPr lang="en-US" dirty="0"/>
          </a:p>
          <a:p>
            <a:r>
              <a:rPr lang="en-US" dirty="0"/>
              <a:t>Claudio: not to mention lack of follow-up after implementation. </a:t>
            </a:r>
            <a:endParaRPr lang="en-US" dirty="0">
              <a:ea typeface="Calibri"/>
              <a:cs typeface="Calibri"/>
            </a:endParaRPr>
          </a:p>
          <a:p>
            <a:r>
              <a:rPr lang="en-US" dirty="0"/>
              <a:t>And poor coordination with our other activities, incubators, projects made it mess sometimes. We could not connect results of our innovation </a:t>
            </a:r>
            <a:r>
              <a:rPr lang="en-US" dirty="0" err="1"/>
              <a:t>programme</a:t>
            </a:r>
            <a:r>
              <a:rPr lang="en-US" dirty="0"/>
              <a:t> into follow up activities so they remained in stand by, and innovation cannot wait.</a:t>
            </a:r>
          </a:p>
          <a:p>
            <a:r>
              <a:rPr lang="en-US" dirty="0">
                <a:ea typeface="Calibri" panose="020F0502020204030204"/>
                <a:cs typeface="Calibri" panose="020F0502020204030204"/>
              </a:rPr>
              <a:t>Dawn: at this rate, sounds like a total failure... But Claudio,</a:t>
            </a:r>
            <a:r>
              <a:rPr lang="en-US" dirty="0"/>
              <a:t> we also have some things that went better, right? Some things we've learned after 4 rounds of this?</a:t>
            </a:r>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6</a:t>
            </a:fld>
            <a:endParaRPr lang="en-GB"/>
          </a:p>
        </p:txBody>
      </p:sp>
    </p:spTree>
    <p:extLst>
      <p:ext uri="{BB962C8B-B14F-4D97-AF65-F5344CB8AC3E}">
        <p14:creationId xmlns:p14="http://schemas.microsoft.com/office/powerpoint/2010/main" val="45674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Claudio: if the minus were less than the plus we would not be here to talk to you!</a:t>
            </a:r>
            <a:endParaRPr lang="en-US" dirty="0">
              <a:ea typeface="Calibri"/>
              <a:cs typeface="Calibri"/>
            </a:endParaRPr>
          </a:p>
          <a:p>
            <a:r>
              <a:rPr lang="en-US" dirty="0">
                <a:cs typeface="Calibri"/>
              </a:rPr>
              <a:t>This year we took some actions:</a:t>
            </a:r>
          </a:p>
          <a:p>
            <a:r>
              <a:rPr lang="en-GB" dirty="0"/>
              <a:t>-Increased funding amount this year per proposal from 30 to 50K- was this our turning point? Was it a matter of money?</a:t>
            </a:r>
            <a:endParaRPr lang="en-US" dirty="0"/>
          </a:p>
          <a:p>
            <a:r>
              <a:rPr lang="en-GB" dirty="0"/>
              <a:t>-Better promotion this year- record number of applications- thanks to our Marcomms team- well done!</a:t>
            </a:r>
            <a:endParaRPr lang="en-GB" dirty="0">
              <a:cs typeface="Calibri"/>
            </a:endParaRPr>
          </a:p>
          <a:p>
            <a:r>
              <a:rPr lang="en-GB" dirty="0"/>
              <a:t>-Strong support from thematic experts in our community to review proposals - thanks to you as well.</a:t>
            </a:r>
          </a:p>
          <a:p>
            <a:r>
              <a:rPr lang="en-GB" dirty="0">
                <a:cs typeface="Calibri"/>
              </a:rPr>
              <a:t>-And as I mentioned before we do have several projects that did achieve something for at least part of our community even it meant trying something and failing. </a:t>
            </a:r>
          </a:p>
          <a:p>
            <a:r>
              <a:rPr lang="en-GB" dirty="0">
                <a:cs typeface="Calibri"/>
              </a:rPr>
              <a:t>There is another one about Low orbit earth satellite network services, which evolved into a piece of GN5-2 project. So some things have worked well.</a:t>
            </a:r>
          </a:p>
          <a:p>
            <a:endParaRPr lang="en-GB" dirty="0">
              <a:cs typeface="Calibri"/>
            </a:endParaRPr>
          </a:p>
          <a:p>
            <a:r>
              <a:rPr lang="en-US" dirty="0">
                <a:ea typeface="Calibri"/>
                <a:cs typeface="Calibri"/>
              </a:rPr>
              <a:t>Dawn: </a:t>
            </a:r>
            <a:r>
              <a:rPr lang="en-US" dirty="0"/>
              <a:t>Thank you Claudio. So all in all maybe not a total disaster...</a:t>
            </a:r>
            <a:endParaRPr lang="en-US" dirty="0">
              <a:cs typeface="Calibri"/>
            </a:endParaRPr>
          </a:p>
          <a:p>
            <a:r>
              <a:rPr lang="en-US" dirty="0"/>
              <a:t>Claudio: No! And we are also thinking about more improvements for the next round… stay tuned with developments in our future innovation news, which you will now be part of!</a:t>
            </a:r>
          </a:p>
          <a:p>
            <a:r>
              <a:rPr lang="en-US" dirty="0"/>
              <a:t>Dawn: Now, enough of what should and shouldn’t have happened. We've been honest and now it's time to move onward and upward...</a:t>
            </a:r>
            <a:endParaRPr lang="en-US" dirty="0">
              <a:cs typeface="Calibri"/>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7</a:t>
            </a:fld>
            <a:endParaRPr lang="en-GB"/>
          </a:p>
        </p:txBody>
      </p:sp>
    </p:spTree>
    <p:extLst>
      <p:ext uri="{BB962C8B-B14F-4D97-AF65-F5344CB8AC3E}">
        <p14:creationId xmlns:p14="http://schemas.microsoft.com/office/powerpoint/2010/main" val="354493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Dawn: </a:t>
            </a:r>
            <a:r>
              <a:rPr lang="en-US" dirty="0"/>
              <a:t>Let's talk about the FUTURE- this is the "Collaboration for the Future" session after all and as the community, you’re part of both the collaboration and the future.</a:t>
            </a:r>
          </a:p>
          <a:p>
            <a:r>
              <a:rPr lang="en-NL" dirty="0"/>
              <a:t>You’re here because you care about the future of NRENs and our potential for innovation. </a:t>
            </a:r>
            <a:r>
              <a:rPr lang="en-GB" dirty="0"/>
              <a:t>T</a:t>
            </a:r>
            <a:r>
              <a:rPr lang="en-NL" dirty="0"/>
              <a:t>hat next light bulb moment is only possible because we work together. </a:t>
            </a:r>
            <a:endParaRPr lang="en-US" dirty="0">
              <a:cs typeface="Calibri"/>
            </a:endParaRPr>
          </a:p>
          <a:p>
            <a:r>
              <a:rPr lang="en-NL" dirty="0">
                <a:cs typeface="Calibri"/>
              </a:rPr>
              <a:t>It’s time to hear your ideas, your questions, your challenges on how we make the Innovation Programme for and by YOU!</a:t>
            </a:r>
          </a:p>
          <a:p>
            <a:endParaRPr lang="en-NL" dirty="0">
              <a:cs typeface="Calibri"/>
            </a:endParaRPr>
          </a:p>
          <a:p>
            <a:r>
              <a:rPr lang="en-NL" dirty="0">
                <a:cs typeface="Calibri"/>
              </a:rPr>
              <a:t>The floor is now open...</a:t>
            </a:r>
          </a:p>
          <a:p>
            <a:r>
              <a:rPr lang="en-NL" dirty="0">
                <a:cs typeface="Calibri"/>
              </a:rPr>
              <a:t>For those who prefer, we also have a survey where you can share your input online (point to QR code)</a:t>
            </a:r>
          </a:p>
          <a:p>
            <a:endParaRPr lang="en-NL" dirty="0"/>
          </a:p>
          <a:p>
            <a:r>
              <a:rPr lang="en-NL" dirty="0">
                <a:cs typeface="Calibri"/>
              </a:rPr>
              <a:t>Thank you! (open to Q&amp;A)</a:t>
            </a:r>
          </a:p>
          <a:p>
            <a:r>
              <a:rPr lang="en-US" dirty="0"/>
              <a:t>(Audience questions)</a:t>
            </a:r>
            <a:endParaRPr lang="en-NL" dirty="0"/>
          </a:p>
          <a:p>
            <a:r>
              <a:rPr lang="en-NL" dirty="0">
                <a:cs typeface="Calibri" panose="020F0502020204030204"/>
              </a:rPr>
              <a:t>Thank you for all your contributions both in this session and online. We hope we can continue talking at...</a:t>
            </a:r>
          </a:p>
          <a:p>
            <a:endParaRPr lang="en-NL"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8</a:t>
            </a:fld>
            <a:endParaRPr lang="en-GB"/>
          </a:p>
        </p:txBody>
      </p:sp>
    </p:spTree>
    <p:extLst>
      <p:ext uri="{BB962C8B-B14F-4D97-AF65-F5344CB8AC3E}">
        <p14:creationId xmlns:p14="http://schemas.microsoft.com/office/powerpoint/2010/main" val="1089578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the Community Hub! We'll see you there!</a:t>
            </a:r>
            <a:endParaRPr lang="en-US" dirty="0">
              <a:cs typeface="Calibri"/>
            </a:endParaRPr>
          </a:p>
        </p:txBody>
      </p:sp>
      <p:sp>
        <p:nvSpPr>
          <p:cNvPr id="4" name="Slide Number Placeholder 3"/>
          <p:cNvSpPr>
            <a:spLocks noGrp="1"/>
          </p:cNvSpPr>
          <p:nvPr>
            <p:ph type="sldNum" sz="quarter" idx="5"/>
          </p:nvPr>
        </p:nvSpPr>
        <p:spPr/>
        <p:txBody>
          <a:bodyPr/>
          <a:lstStyle/>
          <a:p>
            <a:fld id="{9CBC110B-1C27-4A5B-8007-E6BF4BB6C5F7}" type="slidenum">
              <a:rPr lang="en-GB" smtClean="0"/>
              <a:t>9</a:t>
            </a:fld>
            <a:endParaRPr lang="en-GB"/>
          </a:p>
        </p:txBody>
      </p:sp>
    </p:spTree>
    <p:extLst>
      <p:ext uri="{BB962C8B-B14F-4D97-AF65-F5344CB8AC3E}">
        <p14:creationId xmlns:p14="http://schemas.microsoft.com/office/powerpoint/2010/main" val="722494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038435-1C4D-D361-683E-F7B5656A4D49}"/>
              </a:ext>
            </a:extLst>
          </p:cNvPr>
          <p:cNvSpPr/>
          <p:nvPr userDrawn="1"/>
        </p:nvSpPr>
        <p:spPr>
          <a:xfrm>
            <a:off x="0" y="0"/>
            <a:ext cx="9144000" cy="5143500"/>
          </a:xfrm>
          <a:prstGeom prst="rect">
            <a:avLst/>
          </a:prstGeom>
          <a:gradFill flip="none" rotWithShape="1">
            <a:gsLst>
              <a:gs pos="11000">
                <a:srgbClr val="D7E9F4"/>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4"/>
          <p:cNvSpPr>
            <a:spLocks noGrp="1"/>
          </p:cNvSpPr>
          <p:nvPr>
            <p:ph type="body" sz="quarter" idx="11" hasCustomPrompt="1"/>
          </p:nvPr>
        </p:nvSpPr>
        <p:spPr>
          <a:xfrm>
            <a:off x="460601" y="2919018"/>
            <a:ext cx="3822700" cy="281467"/>
          </a:xfrm>
        </p:spPr>
        <p:txBody>
          <a:bodyPr>
            <a:noAutofit/>
          </a:bodyPr>
          <a:lstStyle>
            <a:lvl1pPr marL="0" indent="0">
              <a:buNone/>
              <a:defRPr sz="1400" b="1" baseline="0">
                <a:solidFill>
                  <a:schemeClr val="accent1">
                    <a:lumMod val="50000"/>
                  </a:schemeClr>
                </a:solidFill>
              </a:defRPr>
            </a:lvl1pPr>
          </a:lstStyle>
          <a:p>
            <a:pPr lvl="0"/>
            <a:r>
              <a:rPr lang="en-US" dirty="0"/>
              <a:t>Presenter</a:t>
            </a:r>
          </a:p>
        </p:txBody>
      </p:sp>
      <p:sp>
        <p:nvSpPr>
          <p:cNvPr id="19" name="Text Placeholder 10"/>
          <p:cNvSpPr>
            <a:spLocks noGrp="1"/>
          </p:cNvSpPr>
          <p:nvPr>
            <p:ph type="body" sz="quarter" idx="17" hasCustomPrompt="1"/>
          </p:nvPr>
        </p:nvSpPr>
        <p:spPr>
          <a:xfrm>
            <a:off x="460601" y="1619337"/>
            <a:ext cx="4276291" cy="545199"/>
          </a:xfrm>
        </p:spPr>
        <p:txBody>
          <a:bodyPr wrap="square">
            <a:noAutofit/>
          </a:bodyPr>
          <a:lstStyle>
            <a:lvl1pPr marL="0" indent="0">
              <a:lnSpc>
                <a:spcPct val="150000"/>
              </a:lnSpc>
              <a:buNone/>
              <a:defRPr sz="1600" b="0">
                <a:solidFill>
                  <a:schemeClr val="accent1">
                    <a:lumMod val="50000"/>
                  </a:schemeClr>
                </a:solidFill>
              </a:defRPr>
            </a:lvl1pPr>
          </a:lstStyle>
          <a:p>
            <a:pPr lvl="0"/>
            <a:r>
              <a:rPr lang="en-US" dirty="0"/>
              <a:t>Subtitle</a:t>
            </a:r>
          </a:p>
        </p:txBody>
      </p:sp>
      <p:sp>
        <p:nvSpPr>
          <p:cNvPr id="20" name="Text Placeholder 10"/>
          <p:cNvSpPr>
            <a:spLocks noGrp="1"/>
          </p:cNvSpPr>
          <p:nvPr>
            <p:ph type="body" sz="quarter" idx="14" hasCustomPrompt="1"/>
          </p:nvPr>
        </p:nvSpPr>
        <p:spPr>
          <a:xfrm>
            <a:off x="466907" y="909372"/>
            <a:ext cx="4562293" cy="709965"/>
          </a:xfrm>
        </p:spPr>
        <p:txBody>
          <a:bodyPr wrap="square">
            <a:noAutofit/>
          </a:bodyPr>
          <a:lstStyle>
            <a:lvl1pPr marL="0" indent="0">
              <a:lnSpc>
                <a:spcPct val="100000"/>
              </a:lnSpc>
              <a:buNone/>
              <a:defRPr sz="2400" b="1">
                <a:solidFill>
                  <a:schemeClr val="accent1">
                    <a:lumMod val="50000"/>
                  </a:schemeClr>
                </a:solidFill>
              </a:defRPr>
            </a:lvl1pPr>
          </a:lstStyle>
          <a:p>
            <a:pPr lvl="0"/>
            <a:r>
              <a:rPr lang="en-US" dirty="0"/>
              <a:t>Title</a:t>
            </a:r>
          </a:p>
        </p:txBody>
      </p:sp>
      <p:sp>
        <p:nvSpPr>
          <p:cNvPr id="25" name="Text Placeholder 6"/>
          <p:cNvSpPr>
            <a:spLocks noGrp="1"/>
          </p:cNvSpPr>
          <p:nvPr>
            <p:ph type="body" sz="quarter" idx="12" hasCustomPrompt="1"/>
          </p:nvPr>
        </p:nvSpPr>
        <p:spPr>
          <a:xfrm>
            <a:off x="460601" y="3328766"/>
            <a:ext cx="3752453" cy="327255"/>
          </a:xfrm>
        </p:spPr>
        <p:txBody>
          <a:bodyPr>
            <a:normAutofit/>
          </a:bodyPr>
          <a:lstStyle>
            <a:lvl1pPr marL="0" indent="0">
              <a:buNone/>
              <a:defRPr sz="1200">
                <a:solidFill>
                  <a:schemeClr val="accent1">
                    <a:lumMod val="50000"/>
                  </a:schemeClr>
                </a:solidFill>
              </a:defRPr>
            </a:lvl1pPr>
          </a:lstStyle>
          <a:p>
            <a:pPr lvl="0"/>
            <a:r>
              <a:rPr lang="en-US" dirty="0"/>
              <a:t>Location</a:t>
            </a:r>
            <a:endParaRPr lang="en-GB" dirty="0"/>
          </a:p>
        </p:txBody>
      </p:sp>
      <p:sp>
        <p:nvSpPr>
          <p:cNvPr id="26" name="Text Placeholder 6"/>
          <p:cNvSpPr>
            <a:spLocks noGrp="1"/>
          </p:cNvSpPr>
          <p:nvPr>
            <p:ph type="body" sz="quarter" idx="18" hasCustomPrompt="1"/>
          </p:nvPr>
        </p:nvSpPr>
        <p:spPr>
          <a:xfrm>
            <a:off x="460601" y="3623253"/>
            <a:ext cx="3752453" cy="321239"/>
          </a:xfrm>
        </p:spPr>
        <p:txBody>
          <a:bodyPr>
            <a:normAutofit/>
          </a:bodyPr>
          <a:lstStyle>
            <a:lvl1pPr marL="0" indent="0">
              <a:buNone/>
              <a:defRPr sz="1200">
                <a:solidFill>
                  <a:schemeClr val="accent1">
                    <a:lumMod val="50000"/>
                  </a:schemeClr>
                </a:solidFill>
              </a:defRPr>
            </a:lvl1pPr>
          </a:lstStyle>
          <a:p>
            <a:pPr lvl="0"/>
            <a:r>
              <a:rPr lang="en-US" dirty="0"/>
              <a:t>Date</a:t>
            </a:r>
            <a:endParaRPr lang="en-GB" dirty="0"/>
          </a:p>
        </p:txBody>
      </p:sp>
      <p:pic>
        <p:nvPicPr>
          <p:cNvPr id="11" name="Picture 10">
            <a:extLst>
              <a:ext uri="{FF2B5EF4-FFF2-40B4-BE49-F238E27FC236}">
                <a16:creationId xmlns:a16="http://schemas.microsoft.com/office/drawing/2014/main" id="{54093AE0-6C5D-DF1E-E4C1-1FD73BFF3956}"/>
              </a:ext>
            </a:extLst>
          </p:cNvPr>
          <p:cNvPicPr>
            <a:picLocks noChangeAspect="1"/>
          </p:cNvPicPr>
          <p:nvPr userDrawn="1"/>
        </p:nvPicPr>
        <p:blipFill>
          <a:blip r:embed="rId2"/>
          <a:stretch>
            <a:fillRect/>
          </a:stretch>
        </p:blipFill>
        <p:spPr>
          <a:xfrm>
            <a:off x="545229" y="4525833"/>
            <a:ext cx="1687197" cy="359494"/>
          </a:xfrm>
          <a:prstGeom prst="rect">
            <a:avLst/>
          </a:prstGeom>
        </p:spPr>
      </p:pic>
      <p:pic>
        <p:nvPicPr>
          <p:cNvPr id="12" name="Picture 11">
            <a:extLst>
              <a:ext uri="{FF2B5EF4-FFF2-40B4-BE49-F238E27FC236}">
                <a16:creationId xmlns:a16="http://schemas.microsoft.com/office/drawing/2014/main" id="{21A30560-C97D-61E4-B112-A75B61DCE7CC}"/>
              </a:ext>
            </a:extLst>
          </p:cNvPr>
          <p:cNvPicPr>
            <a:picLocks noChangeAspect="1"/>
          </p:cNvPicPr>
          <p:nvPr userDrawn="1"/>
        </p:nvPicPr>
        <p:blipFill>
          <a:blip r:embed="rId3"/>
          <a:stretch>
            <a:fillRect/>
          </a:stretch>
        </p:blipFill>
        <p:spPr>
          <a:xfrm>
            <a:off x="2599102" y="4478391"/>
            <a:ext cx="762023" cy="331583"/>
          </a:xfrm>
          <a:prstGeom prst="rect">
            <a:avLst/>
          </a:prstGeom>
        </p:spPr>
      </p:pic>
      <p:pic>
        <p:nvPicPr>
          <p:cNvPr id="4" name="Picture 3" descr="A colorful arrows on a black background&#10;&#10;Description automatically generated">
            <a:extLst>
              <a:ext uri="{FF2B5EF4-FFF2-40B4-BE49-F238E27FC236}">
                <a16:creationId xmlns:a16="http://schemas.microsoft.com/office/drawing/2014/main" id="{D0DCF837-1CC0-D41A-9A45-40F9EFCC4A8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742" t="28150" r="26971" b="-3797"/>
          <a:stretch/>
        </p:blipFill>
        <p:spPr>
          <a:xfrm>
            <a:off x="2748053" y="0"/>
            <a:ext cx="6395947" cy="5143500"/>
          </a:xfrm>
          <a:prstGeom prst="rect">
            <a:avLst/>
          </a:prstGeom>
        </p:spPr>
      </p:pic>
    </p:spTree>
    <p:extLst>
      <p:ext uri="{BB962C8B-B14F-4D97-AF65-F5344CB8AC3E}">
        <p14:creationId xmlns:p14="http://schemas.microsoft.com/office/powerpoint/2010/main" val="4164422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1" y="964417"/>
            <a:ext cx="8439238" cy="2983761"/>
          </a:xfrm>
        </p:spPr>
        <p:txBody>
          <a:bodyPr/>
          <a:lstStyle>
            <a:lvl1pPr>
              <a:defRPr sz="1600">
                <a:solidFill>
                  <a:srgbClr val="1C2C4F"/>
                </a:solidFill>
                <a:latin typeface="Arial" panose="020B0604020202020204" pitchFamily="34" charset="0"/>
                <a:cs typeface="Arial" panose="020B0604020202020204" pitchFamily="34" charset="0"/>
              </a:defRPr>
            </a:lvl1pPr>
            <a:lvl2pPr>
              <a:defRPr sz="1400">
                <a:solidFill>
                  <a:srgbClr val="1C2C4F"/>
                </a:solidFill>
                <a:latin typeface="Arial" panose="020B0604020202020204" pitchFamily="34" charset="0"/>
                <a:cs typeface="Arial" panose="020B0604020202020204" pitchFamily="34" charset="0"/>
              </a:defRPr>
            </a:lvl2pPr>
            <a:lvl3pPr>
              <a:defRPr sz="1200">
                <a:solidFill>
                  <a:srgbClr val="1C2C4F"/>
                </a:solidFill>
                <a:latin typeface="Arial" panose="020B0604020202020204" pitchFamily="34" charset="0"/>
                <a:cs typeface="Arial" panose="020B0604020202020204" pitchFamily="34" charset="0"/>
              </a:defRPr>
            </a:lvl3pPr>
            <a:lvl4pPr>
              <a:defRPr>
                <a:solidFill>
                  <a:srgbClr val="1C2C4F"/>
                </a:solidFill>
                <a:latin typeface="Arial" panose="020B0604020202020204" pitchFamily="34" charset="0"/>
                <a:cs typeface="Arial" panose="020B0604020202020204" pitchFamily="34" charset="0"/>
              </a:defRPr>
            </a:lvl4pPr>
            <a:lvl5pPr>
              <a:defRPr>
                <a:solidFill>
                  <a:srgbClr val="1C2C4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p>
            <a:r>
              <a:rPr lang="en-GB" dirty="0"/>
              <a:t>Click to edit Master title style</a:t>
            </a:r>
            <a:endParaRPr lang="en-US" dirty="0"/>
          </a:p>
        </p:txBody>
      </p:sp>
      <p:pic>
        <p:nvPicPr>
          <p:cNvPr id="4" name="Picture 3" descr="A colorful arrows on a black background&#10;&#10;Description automatically generated">
            <a:extLst>
              <a:ext uri="{FF2B5EF4-FFF2-40B4-BE49-F238E27FC236}">
                <a16:creationId xmlns:a16="http://schemas.microsoft.com/office/drawing/2014/main" id="{AFABDAEB-5718-BD19-6677-55F90435228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37" t="63885" r="24367" b="25890"/>
          <a:stretch/>
        </p:blipFill>
        <p:spPr>
          <a:xfrm>
            <a:off x="2748053" y="4448247"/>
            <a:ext cx="6395947" cy="695254"/>
          </a:xfrm>
          <a:prstGeom prst="rect">
            <a:avLst/>
          </a:prstGeom>
        </p:spPr>
      </p:pic>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8181473" y="4737301"/>
            <a:ext cx="607965"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Tree>
    <p:extLst>
      <p:ext uri="{BB962C8B-B14F-4D97-AF65-F5344CB8AC3E}">
        <p14:creationId xmlns:p14="http://schemas.microsoft.com/office/powerpoint/2010/main" val="26313993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78242A-115F-FAAB-3C19-C8B609AB6C4B}"/>
              </a:ext>
            </a:extLst>
          </p:cNvPr>
          <p:cNvSpPr/>
          <p:nvPr userDrawn="1"/>
        </p:nvSpPr>
        <p:spPr>
          <a:xfrm>
            <a:off x="0" y="4304555"/>
            <a:ext cx="9144000" cy="83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EA8EEC4-48DE-2CF0-6FA5-9139A172AF30}"/>
              </a:ext>
            </a:extLst>
          </p:cNvPr>
          <p:cNvSpPr/>
          <p:nvPr userDrawn="1"/>
        </p:nvSpPr>
        <p:spPr>
          <a:xfrm>
            <a:off x="0" y="4629813"/>
            <a:ext cx="9144000" cy="513687"/>
          </a:xfrm>
          <a:prstGeom prst="rect">
            <a:avLst/>
          </a:prstGeom>
          <a:solidFill>
            <a:srgbClr val="1C2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0201" y="964417"/>
            <a:ext cx="8439238" cy="2983761"/>
          </a:xfrm>
        </p:spPr>
        <p:txBody>
          <a:bodyPr/>
          <a:lstStyle>
            <a:lvl1pPr>
              <a:defRPr sz="1600">
                <a:solidFill>
                  <a:srgbClr val="1C2C4F"/>
                </a:solidFill>
                <a:latin typeface="Arial" panose="020B0604020202020204" pitchFamily="34" charset="0"/>
                <a:cs typeface="Arial" panose="020B0604020202020204" pitchFamily="34" charset="0"/>
              </a:defRPr>
            </a:lvl1pPr>
            <a:lvl2pPr>
              <a:defRPr sz="1400">
                <a:solidFill>
                  <a:srgbClr val="1C2C4F"/>
                </a:solidFill>
                <a:latin typeface="Arial" panose="020B0604020202020204" pitchFamily="34" charset="0"/>
                <a:cs typeface="Arial" panose="020B0604020202020204" pitchFamily="34" charset="0"/>
              </a:defRPr>
            </a:lvl2pPr>
            <a:lvl3pPr>
              <a:defRPr sz="1200">
                <a:solidFill>
                  <a:srgbClr val="1C2C4F"/>
                </a:solidFill>
                <a:latin typeface="Arial" panose="020B0604020202020204" pitchFamily="34" charset="0"/>
                <a:cs typeface="Arial" panose="020B0604020202020204" pitchFamily="34" charset="0"/>
              </a:defRPr>
            </a:lvl3pPr>
            <a:lvl4pPr>
              <a:defRPr>
                <a:solidFill>
                  <a:srgbClr val="1C2C4F"/>
                </a:solidFill>
                <a:latin typeface="Arial" panose="020B0604020202020204" pitchFamily="34" charset="0"/>
                <a:cs typeface="Arial" panose="020B0604020202020204" pitchFamily="34" charset="0"/>
              </a:defRPr>
            </a:lvl4pPr>
            <a:lvl5pPr>
              <a:defRPr>
                <a:solidFill>
                  <a:srgbClr val="1C2C4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solidFill>
                  <a:srgbClr val="6396BA"/>
                </a:solidFill>
              </a:defRPr>
            </a:lvl1pPr>
          </a:lstStyle>
          <a:p>
            <a:r>
              <a:rPr lang="en-GB" dirty="0"/>
              <a:t>Click to edit Master title style</a:t>
            </a:r>
            <a:endParaRPr lang="en-US" dirty="0"/>
          </a:p>
        </p:txBody>
      </p:sp>
      <p:pic>
        <p:nvPicPr>
          <p:cNvPr id="9" name="Picture 8" descr="A white and red text on a black background&#10;&#10;Description automatically generated">
            <a:extLst>
              <a:ext uri="{FF2B5EF4-FFF2-40B4-BE49-F238E27FC236}">
                <a16:creationId xmlns:a16="http://schemas.microsoft.com/office/drawing/2014/main" id="{73FBB5DD-F23D-BFD9-C754-1058CD38CFA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3589"/>
          <a:stretch/>
        </p:blipFill>
        <p:spPr>
          <a:xfrm>
            <a:off x="350201" y="4737300"/>
            <a:ext cx="1016655" cy="274638"/>
          </a:xfrm>
          <a:prstGeom prst="rect">
            <a:avLst/>
          </a:prstGeom>
        </p:spPr>
      </p:pic>
      <p:pic>
        <p:nvPicPr>
          <p:cNvPr id="10" name="Picture 9" descr="A colorful arrows on a black background&#10;&#10;Description automatically generated">
            <a:extLst>
              <a:ext uri="{FF2B5EF4-FFF2-40B4-BE49-F238E27FC236}">
                <a16:creationId xmlns:a16="http://schemas.microsoft.com/office/drawing/2014/main" id="{0F23D177-D40B-05F1-482A-B8DF181457A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918" t="63623" r="25148" b="28822"/>
          <a:stretch/>
        </p:blipFill>
        <p:spPr>
          <a:xfrm>
            <a:off x="2748053" y="4629813"/>
            <a:ext cx="6395947" cy="513688"/>
          </a:xfrm>
          <a:prstGeom prst="rect">
            <a:avLst/>
          </a:prstGeom>
        </p:spPr>
      </p:pic>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7892716" y="4751034"/>
            <a:ext cx="980944"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Tree>
    <p:extLst>
      <p:ext uri="{BB962C8B-B14F-4D97-AF65-F5344CB8AC3E}">
        <p14:creationId xmlns:p14="http://schemas.microsoft.com/office/powerpoint/2010/main" val="410512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F1DA8E-61B8-6DA4-81A2-2DD487D64049}"/>
              </a:ext>
            </a:extLst>
          </p:cNvPr>
          <p:cNvSpPr/>
          <p:nvPr userDrawn="1"/>
        </p:nvSpPr>
        <p:spPr>
          <a:xfrm>
            <a:off x="0" y="0"/>
            <a:ext cx="9144000" cy="5143500"/>
          </a:xfrm>
          <a:prstGeom prst="rect">
            <a:avLst/>
          </a:prstGeom>
          <a:gradFill flip="none" rotWithShape="1">
            <a:gsLst>
              <a:gs pos="11000">
                <a:srgbClr val="D7E9F4"/>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p:ph type="body" sz="quarter" idx="11" hasCustomPrompt="1"/>
          </p:nvPr>
        </p:nvSpPr>
        <p:spPr>
          <a:xfrm>
            <a:off x="482946" y="3470165"/>
            <a:ext cx="3795964" cy="263127"/>
          </a:xfrm>
        </p:spPr>
        <p:txBody>
          <a:bodyPr>
            <a:noAutofit/>
          </a:bodyPr>
          <a:lstStyle>
            <a:lvl1pPr marL="0" indent="0" algn="l">
              <a:buNone/>
              <a:defRPr sz="1400" b="0" baseline="0">
                <a:solidFill>
                  <a:schemeClr val="accent1">
                    <a:lumMod val="50000"/>
                  </a:schemeClr>
                </a:solidFill>
              </a:defRPr>
            </a:lvl1pPr>
          </a:lstStyle>
          <a:p>
            <a:pPr lvl="0"/>
            <a:r>
              <a:rPr lang="en-GB" dirty="0"/>
              <a:t>Presenter email</a:t>
            </a:r>
          </a:p>
        </p:txBody>
      </p:sp>
      <p:pic>
        <p:nvPicPr>
          <p:cNvPr id="5" name="Picture 4">
            <a:extLst>
              <a:ext uri="{FF2B5EF4-FFF2-40B4-BE49-F238E27FC236}">
                <a16:creationId xmlns:a16="http://schemas.microsoft.com/office/drawing/2014/main" id="{5D63B183-FA2B-0B15-9915-FD43F149DCC6}"/>
              </a:ext>
            </a:extLst>
          </p:cNvPr>
          <p:cNvPicPr>
            <a:picLocks noChangeAspect="1"/>
          </p:cNvPicPr>
          <p:nvPr userDrawn="1"/>
        </p:nvPicPr>
        <p:blipFill>
          <a:blip r:embed="rId2"/>
          <a:stretch>
            <a:fillRect/>
          </a:stretch>
        </p:blipFill>
        <p:spPr>
          <a:xfrm>
            <a:off x="545229" y="4525833"/>
            <a:ext cx="1687197" cy="359494"/>
          </a:xfrm>
          <a:prstGeom prst="rect">
            <a:avLst/>
          </a:prstGeom>
        </p:spPr>
      </p:pic>
      <p:pic>
        <p:nvPicPr>
          <p:cNvPr id="6" name="Picture 5">
            <a:extLst>
              <a:ext uri="{FF2B5EF4-FFF2-40B4-BE49-F238E27FC236}">
                <a16:creationId xmlns:a16="http://schemas.microsoft.com/office/drawing/2014/main" id="{B69B8568-755C-C2E7-C717-739E35CF3087}"/>
              </a:ext>
            </a:extLst>
          </p:cNvPr>
          <p:cNvPicPr>
            <a:picLocks noChangeAspect="1"/>
          </p:cNvPicPr>
          <p:nvPr userDrawn="1"/>
        </p:nvPicPr>
        <p:blipFill>
          <a:blip r:embed="rId3"/>
          <a:stretch>
            <a:fillRect/>
          </a:stretch>
        </p:blipFill>
        <p:spPr>
          <a:xfrm>
            <a:off x="2599102" y="4478391"/>
            <a:ext cx="762023" cy="331583"/>
          </a:xfrm>
          <a:prstGeom prst="rect">
            <a:avLst/>
          </a:prstGeom>
        </p:spPr>
      </p:pic>
      <p:pic>
        <p:nvPicPr>
          <p:cNvPr id="7" name="Picture 6" descr="A colorful arrows on a black background&#10;&#10;Description automatically generated">
            <a:extLst>
              <a:ext uri="{FF2B5EF4-FFF2-40B4-BE49-F238E27FC236}">
                <a16:creationId xmlns:a16="http://schemas.microsoft.com/office/drawing/2014/main" id="{A7669FC1-0416-8323-3841-A1DAB03141C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742" t="28150" r="26971" b="-3797"/>
          <a:stretch/>
        </p:blipFill>
        <p:spPr>
          <a:xfrm>
            <a:off x="2748053" y="0"/>
            <a:ext cx="6395947" cy="5143500"/>
          </a:xfrm>
          <a:prstGeom prst="rect">
            <a:avLst/>
          </a:prstGeom>
        </p:spPr>
      </p:pic>
    </p:spTree>
    <p:extLst>
      <p:ext uri="{BB962C8B-B14F-4D97-AF65-F5344CB8AC3E}">
        <p14:creationId xmlns:p14="http://schemas.microsoft.com/office/powerpoint/2010/main" val="21185160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01DBE-0E20-C2F7-4178-D776813E3B61}"/>
              </a:ext>
            </a:extLst>
          </p:cNvPr>
          <p:cNvSpPr/>
          <p:nvPr userDrawn="1"/>
        </p:nvSpPr>
        <p:spPr>
          <a:xfrm>
            <a:off x="0" y="4447674"/>
            <a:ext cx="9144000" cy="695826"/>
          </a:xfrm>
          <a:prstGeom prst="rect">
            <a:avLst/>
          </a:prstGeom>
          <a:solidFill>
            <a:srgbClr val="1C2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50201" y="131562"/>
            <a:ext cx="8439238" cy="695826"/>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p:cNvSpPr>
            <a:spLocks noGrp="1"/>
          </p:cNvSpPr>
          <p:nvPr>
            <p:ph type="body" idx="1"/>
          </p:nvPr>
        </p:nvSpPr>
        <p:spPr>
          <a:xfrm>
            <a:off x="350201" y="964414"/>
            <a:ext cx="8439238" cy="3189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8289757" y="4737301"/>
            <a:ext cx="499681"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pic>
        <p:nvPicPr>
          <p:cNvPr id="7" name="Picture 6" descr="A white and red text on a black background&#10;&#10;Description automatically generated">
            <a:extLst>
              <a:ext uri="{FF2B5EF4-FFF2-40B4-BE49-F238E27FC236}">
                <a16:creationId xmlns:a16="http://schemas.microsoft.com/office/drawing/2014/main" id="{71761730-9440-4A84-CB34-A27DF096EF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0201" y="4572146"/>
            <a:ext cx="1243983" cy="439792"/>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3" r:id="rId3"/>
    <p:sldLayoutId id="2147483661" r:id="rId4"/>
  </p:sldLayoutIdLst>
  <p:hf hdr="0" ftr="0" dt="0"/>
  <p:txStyles>
    <p:titleStyle>
      <a:lvl1pPr algn="l" defTabSz="685800" rtl="0" eaLnBrk="1" latinLnBrk="0" hangingPunct="1">
        <a:lnSpc>
          <a:spcPct val="90000"/>
        </a:lnSpc>
        <a:spcBef>
          <a:spcPct val="0"/>
        </a:spcBef>
        <a:buNone/>
        <a:defRPr sz="2000" b="1" kern="1200">
          <a:solidFill>
            <a:srgbClr val="6396BA"/>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1C2C4F"/>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541B41-0771-ADBC-7CF1-ED2A0CA0AD93}"/>
              </a:ext>
            </a:extLst>
          </p:cNvPr>
          <p:cNvSpPr>
            <a:spLocks noGrp="1"/>
          </p:cNvSpPr>
          <p:nvPr>
            <p:ph type="body" sz="quarter" idx="11"/>
          </p:nvPr>
        </p:nvSpPr>
        <p:spPr>
          <a:xfrm>
            <a:off x="460601" y="2307068"/>
            <a:ext cx="4013200" cy="262417"/>
          </a:xfrm>
        </p:spPr>
        <p:txBody>
          <a:bodyPr vert="horz" lIns="91440" tIns="45720" rIns="91440" bIns="45720" rtlCol="0" anchor="t">
            <a:noAutofit/>
          </a:bodyPr>
          <a:lstStyle/>
          <a:p>
            <a:r>
              <a:rPr lang="en-US" sz="1200" dirty="0">
                <a:latin typeface="Calibri Light"/>
                <a:ea typeface="Verdana"/>
                <a:cs typeface="Arial"/>
              </a:rPr>
              <a:t>Dawn Ng, GÉANT Community </a:t>
            </a:r>
            <a:r>
              <a:rPr lang="en-US" sz="1200" err="1">
                <a:latin typeface="Calibri Light"/>
                <a:ea typeface="Verdana"/>
                <a:cs typeface="Arial"/>
              </a:rPr>
              <a:t>Programme</a:t>
            </a:r>
            <a:r>
              <a:rPr lang="en-US" sz="1200" dirty="0">
                <a:latin typeface="Calibri Light"/>
                <a:ea typeface="Verdana"/>
                <a:cs typeface="Arial"/>
              </a:rPr>
              <a:t> Manager</a:t>
            </a:r>
          </a:p>
          <a:p>
            <a:r>
              <a:rPr lang="en-US" sz="1200" dirty="0">
                <a:latin typeface="Calibri Light"/>
                <a:ea typeface="Verdana"/>
                <a:cs typeface="Arial"/>
              </a:rPr>
              <a:t>Claudio </a:t>
            </a:r>
            <a:r>
              <a:rPr lang="en-US" sz="1200" err="1">
                <a:latin typeface="Calibri Light"/>
                <a:ea typeface="Verdana"/>
                <a:cs typeface="Arial"/>
              </a:rPr>
              <a:t>Allocchio</a:t>
            </a:r>
            <a:r>
              <a:rPr lang="en-US" sz="1200" dirty="0">
                <a:latin typeface="Calibri Light"/>
                <a:ea typeface="Verdana"/>
                <a:cs typeface="Arial"/>
              </a:rPr>
              <a:t>, GÉANT Community Committee Chair</a:t>
            </a:r>
          </a:p>
        </p:txBody>
      </p:sp>
      <p:sp>
        <p:nvSpPr>
          <p:cNvPr id="7" name="Text Placeholder 6">
            <a:extLst>
              <a:ext uri="{FF2B5EF4-FFF2-40B4-BE49-F238E27FC236}">
                <a16:creationId xmlns:a16="http://schemas.microsoft.com/office/drawing/2014/main" id="{1C1A6BFC-C12E-173A-47DB-3D4DFC7E10A8}"/>
              </a:ext>
            </a:extLst>
          </p:cNvPr>
          <p:cNvSpPr>
            <a:spLocks noGrp="1"/>
          </p:cNvSpPr>
          <p:nvPr>
            <p:ph type="body" sz="quarter" idx="14"/>
          </p:nvPr>
        </p:nvSpPr>
        <p:spPr/>
        <p:txBody>
          <a:bodyPr vert="horz" wrap="square" lIns="91440" tIns="45720" rIns="91440" bIns="45720" rtlCol="0" anchor="t">
            <a:noAutofit/>
          </a:bodyPr>
          <a:lstStyle/>
          <a:p>
            <a:r>
              <a:rPr lang="en-GB" sz="2400" b="1" i="0" dirty="0">
                <a:effectLst/>
                <a:latin typeface="Calibri"/>
                <a:ea typeface="Verdana"/>
                <a:cs typeface="Arial"/>
              </a:rPr>
              <a:t>Innovation-For and By the GÉANT Community</a:t>
            </a:r>
            <a:endParaRPr lang="en-US" dirty="0">
              <a:latin typeface="Calibri"/>
              <a:ea typeface="Verdana"/>
              <a:cs typeface="Arial"/>
            </a:endParaRPr>
          </a:p>
        </p:txBody>
      </p:sp>
      <p:sp>
        <p:nvSpPr>
          <p:cNvPr id="6" name="Text Placeholder 5">
            <a:extLst>
              <a:ext uri="{FF2B5EF4-FFF2-40B4-BE49-F238E27FC236}">
                <a16:creationId xmlns:a16="http://schemas.microsoft.com/office/drawing/2014/main" id="{F7E323A3-4D3A-3748-4DFA-FA4ED959F161}"/>
              </a:ext>
            </a:extLst>
          </p:cNvPr>
          <p:cNvSpPr>
            <a:spLocks noGrp="1"/>
          </p:cNvSpPr>
          <p:nvPr>
            <p:ph type="body" sz="quarter" idx="12"/>
          </p:nvPr>
        </p:nvSpPr>
        <p:spPr/>
        <p:txBody>
          <a:bodyPr vert="horz" lIns="91440" tIns="45720" rIns="91440" bIns="45720" rtlCol="0" anchor="t">
            <a:normAutofit/>
          </a:bodyPr>
          <a:lstStyle/>
          <a:p>
            <a:r>
              <a:rPr lang="en-US" dirty="0">
                <a:latin typeface="Calibri Light"/>
                <a:ea typeface="Verdana"/>
                <a:cs typeface="Arial"/>
              </a:rPr>
              <a:t>TNC24 - Rennes</a:t>
            </a:r>
          </a:p>
        </p:txBody>
      </p:sp>
      <p:sp>
        <p:nvSpPr>
          <p:cNvPr id="9" name="Text Placeholder 8">
            <a:extLst>
              <a:ext uri="{FF2B5EF4-FFF2-40B4-BE49-F238E27FC236}">
                <a16:creationId xmlns:a16="http://schemas.microsoft.com/office/drawing/2014/main" id="{A5139ADB-1ACA-13FB-180C-ACCCBD271691}"/>
              </a:ext>
            </a:extLst>
          </p:cNvPr>
          <p:cNvSpPr>
            <a:spLocks noGrp="1"/>
          </p:cNvSpPr>
          <p:nvPr>
            <p:ph type="body" sz="quarter" idx="18"/>
          </p:nvPr>
        </p:nvSpPr>
        <p:spPr/>
        <p:txBody>
          <a:bodyPr vert="horz" lIns="91440" tIns="45720" rIns="91440" bIns="45720" rtlCol="0" anchor="t">
            <a:normAutofit/>
          </a:bodyPr>
          <a:lstStyle/>
          <a:p>
            <a:r>
              <a:rPr lang="en-US" dirty="0">
                <a:latin typeface="Calibri Light"/>
                <a:ea typeface="Verdana"/>
                <a:cs typeface="Arial"/>
              </a:rPr>
              <a:t>11</a:t>
            </a:r>
            <a:r>
              <a:rPr lang="en-US" baseline="30000" dirty="0">
                <a:latin typeface="Calibri Light"/>
                <a:ea typeface="Verdana"/>
                <a:cs typeface="Arial"/>
              </a:rPr>
              <a:t>th</a:t>
            </a:r>
            <a:r>
              <a:rPr lang="en-US" dirty="0">
                <a:latin typeface="Calibri Light"/>
                <a:ea typeface="Verdana"/>
                <a:cs typeface="Arial"/>
              </a:rPr>
              <a:t> June 2024</a:t>
            </a:r>
          </a:p>
        </p:txBody>
      </p:sp>
      <p:sp>
        <p:nvSpPr>
          <p:cNvPr id="3" name="Slide Number Placeholder 2">
            <a:extLst>
              <a:ext uri="{FF2B5EF4-FFF2-40B4-BE49-F238E27FC236}">
                <a16:creationId xmlns:a16="http://schemas.microsoft.com/office/drawing/2014/main" id="{BF7917F9-2C12-1A99-DAEA-F1CF89F8650A}"/>
              </a:ext>
            </a:extLst>
          </p:cNvPr>
          <p:cNvSpPr>
            <a:spLocks noGrp="1"/>
          </p:cNvSpPr>
          <p:nvPr>
            <p:ph type="sldNum" sz="quarter" idx="4294967295"/>
          </p:nvPr>
        </p:nvSpPr>
        <p:spPr>
          <a:xfrm>
            <a:off x="7086600" y="4633913"/>
            <a:ext cx="2057400" cy="274637"/>
          </a:xfrm>
        </p:spPr>
        <p:txBody>
          <a:bodyPr/>
          <a:lstStyle/>
          <a:p>
            <a:fld id="{9E7CA0F2-EE66-4F60-8C00-E0BE38E7AEC5}" type="slidenum">
              <a:rPr lang="en-GB" smtClean="0"/>
              <a:pPr/>
              <a:t>1</a:t>
            </a:fld>
            <a:endParaRPr lang="en-GB" dirty="0"/>
          </a:p>
        </p:txBody>
      </p:sp>
    </p:spTree>
    <p:extLst>
      <p:ext uri="{BB962C8B-B14F-4D97-AF65-F5344CB8AC3E}">
        <p14:creationId xmlns:p14="http://schemas.microsoft.com/office/powerpoint/2010/main" val="377691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4EECD4-3F1F-662A-1342-8DF3765FEE73}"/>
              </a:ext>
            </a:extLst>
          </p:cNvPr>
          <p:cNvSpPr>
            <a:spLocks noGrp="1"/>
          </p:cNvSpPr>
          <p:nvPr>
            <p:ph type="body" sz="quarter" idx="11"/>
          </p:nvPr>
        </p:nvSpPr>
        <p:spPr/>
        <p:txBody>
          <a:bodyPr/>
          <a:lstStyle/>
          <a:p>
            <a:r>
              <a:rPr lang="en-US" dirty="0"/>
              <a:t>Dawn.ng@geant.org</a:t>
            </a:r>
          </a:p>
        </p:txBody>
      </p:sp>
      <p:sp>
        <p:nvSpPr>
          <p:cNvPr id="8" name="Text Placeholder 7">
            <a:extLst>
              <a:ext uri="{FF2B5EF4-FFF2-40B4-BE49-F238E27FC236}">
                <a16:creationId xmlns:a16="http://schemas.microsoft.com/office/drawing/2014/main" id="{6A348D8F-4883-F698-E8B7-38962B0631B6}"/>
              </a:ext>
            </a:extLst>
          </p:cNvPr>
          <p:cNvSpPr txBox="1">
            <a:spLocks/>
          </p:cNvSpPr>
          <p:nvPr/>
        </p:nvSpPr>
        <p:spPr>
          <a:xfrm>
            <a:off x="424121" y="1842932"/>
            <a:ext cx="5793498" cy="426330"/>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9" name="Text Placeholder 6">
            <a:extLst>
              <a:ext uri="{FF2B5EF4-FFF2-40B4-BE49-F238E27FC236}">
                <a16:creationId xmlns:a16="http://schemas.microsoft.com/office/drawing/2014/main" id="{3C39C7EC-1AC8-7BAD-8633-820FEC8D5523}"/>
              </a:ext>
            </a:extLst>
          </p:cNvPr>
          <p:cNvSpPr txBox="1">
            <a:spLocks/>
          </p:cNvSpPr>
          <p:nvPr/>
        </p:nvSpPr>
        <p:spPr>
          <a:xfrm>
            <a:off x="374475" y="1290573"/>
            <a:ext cx="5981102" cy="76552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Verdana" panose="020B0604030504040204" pitchFamily="34" charset="0"/>
                <a:cs typeface="Arial" panose="020B0604020202020204" pitchFamily="34" charset="0"/>
              </a:rPr>
              <a:t>Thank you</a:t>
            </a:r>
          </a:p>
        </p:txBody>
      </p:sp>
    </p:spTree>
    <p:extLst>
      <p:ext uri="{BB962C8B-B14F-4D97-AF65-F5344CB8AC3E}">
        <p14:creationId xmlns:p14="http://schemas.microsoft.com/office/powerpoint/2010/main" val="70562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40A845-EBB4-C66F-A14A-FE4C7A6817E8}"/>
              </a:ext>
            </a:extLst>
          </p:cNvPr>
          <p:cNvSpPr>
            <a:spLocks noGrp="1"/>
          </p:cNvSpPr>
          <p:nvPr>
            <p:ph type="sldNum" sz="quarter" idx="4"/>
          </p:nvPr>
        </p:nvSpPr>
        <p:spPr/>
        <p:txBody>
          <a:bodyPr/>
          <a:lstStyle/>
          <a:p>
            <a:fld id="{9E7CA0F2-EE66-4F60-8C00-E0BE38E7AEC5}" type="slidenum">
              <a:rPr lang="en-GB" smtClean="0"/>
              <a:pPr/>
              <a:t>2</a:t>
            </a:fld>
            <a:endParaRPr lang="en-GB" dirty="0"/>
          </a:p>
        </p:txBody>
      </p:sp>
      <p:sp>
        <p:nvSpPr>
          <p:cNvPr id="5" name="Rectangle 4">
            <a:extLst>
              <a:ext uri="{FF2B5EF4-FFF2-40B4-BE49-F238E27FC236}">
                <a16:creationId xmlns:a16="http://schemas.microsoft.com/office/drawing/2014/main" id="{6B1EDB17-5B80-D0C0-B8D0-6B3C7E8A9F86}"/>
              </a:ext>
            </a:extLst>
          </p:cNvPr>
          <p:cNvSpPr/>
          <p:nvPr/>
        </p:nvSpPr>
        <p:spPr>
          <a:xfrm>
            <a:off x="0" y="0"/>
            <a:ext cx="9144000" cy="4438357"/>
          </a:xfrm>
          <a:prstGeom prst="rect">
            <a:avLst/>
          </a:prstGeom>
          <a:solidFill>
            <a:srgbClr val="1C2C4F"/>
          </a:solidFill>
          <a:ln>
            <a:solidFill>
              <a:srgbClr val="1C2C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blue and green background with white text&#10;&#10;Description automatically generated">
            <a:extLst>
              <a:ext uri="{FF2B5EF4-FFF2-40B4-BE49-F238E27FC236}">
                <a16:creationId xmlns:a16="http://schemas.microsoft.com/office/drawing/2014/main" id="{6A9519EF-934D-5D63-CE4D-E284651C4408}"/>
              </a:ext>
            </a:extLst>
          </p:cNvPr>
          <p:cNvPicPr>
            <a:picLocks noChangeAspect="1"/>
          </p:cNvPicPr>
          <p:nvPr/>
        </p:nvPicPr>
        <p:blipFill>
          <a:blip r:embed="rId3"/>
          <a:stretch>
            <a:fillRect/>
          </a:stretch>
        </p:blipFill>
        <p:spPr>
          <a:xfrm>
            <a:off x="203200" y="-5259"/>
            <a:ext cx="8743950" cy="4436467"/>
          </a:xfrm>
          <a:prstGeom prst="rect">
            <a:avLst/>
          </a:prstGeom>
          <a:ln w="28575">
            <a:solidFill>
              <a:schemeClr val="bg1"/>
            </a:solidFill>
          </a:ln>
        </p:spPr>
      </p:pic>
      <p:sp>
        <p:nvSpPr>
          <p:cNvPr id="6" name="Flowchart: Terminator 5">
            <a:extLst>
              <a:ext uri="{FF2B5EF4-FFF2-40B4-BE49-F238E27FC236}">
                <a16:creationId xmlns:a16="http://schemas.microsoft.com/office/drawing/2014/main" id="{B9EC1906-39D7-C01F-F476-BC6CDE34147F}"/>
              </a:ext>
            </a:extLst>
          </p:cNvPr>
          <p:cNvSpPr/>
          <p:nvPr/>
        </p:nvSpPr>
        <p:spPr>
          <a:xfrm>
            <a:off x="1028700" y="3124199"/>
            <a:ext cx="2717800" cy="596900"/>
          </a:xfrm>
          <a:prstGeom prst="flowChartTerminator">
            <a:avLst/>
          </a:prstGeom>
          <a:solidFill>
            <a:srgbClr val="235387">
              <a:alpha val="98000"/>
            </a:srgb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800" dirty="0">
                <a:latin typeface="Aptos"/>
                <a:cs typeface="Calibri"/>
              </a:rPr>
              <a:t>let's be honest...</a:t>
            </a:r>
          </a:p>
        </p:txBody>
      </p:sp>
    </p:spTree>
    <p:extLst>
      <p:ext uri="{BB962C8B-B14F-4D97-AF65-F5344CB8AC3E}">
        <p14:creationId xmlns:p14="http://schemas.microsoft.com/office/powerpoint/2010/main" val="197016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40A845-EBB4-C66F-A14A-FE4C7A6817E8}"/>
              </a:ext>
            </a:extLst>
          </p:cNvPr>
          <p:cNvSpPr>
            <a:spLocks noGrp="1"/>
          </p:cNvSpPr>
          <p:nvPr>
            <p:ph type="sldNum" sz="quarter" idx="4"/>
          </p:nvPr>
        </p:nvSpPr>
        <p:spPr/>
        <p:txBody>
          <a:bodyPr/>
          <a:lstStyle/>
          <a:p>
            <a:fld id="{9E7CA0F2-EE66-4F60-8C00-E0BE38E7AEC5}" type="slidenum">
              <a:rPr lang="en-GB" smtClean="0"/>
              <a:pPr/>
              <a:t>3</a:t>
            </a:fld>
            <a:endParaRPr lang="en-GB" dirty="0"/>
          </a:p>
        </p:txBody>
      </p:sp>
      <p:sp>
        <p:nvSpPr>
          <p:cNvPr id="5" name="Rectangle 4">
            <a:extLst>
              <a:ext uri="{FF2B5EF4-FFF2-40B4-BE49-F238E27FC236}">
                <a16:creationId xmlns:a16="http://schemas.microsoft.com/office/drawing/2014/main" id="{6B1EDB17-5B80-D0C0-B8D0-6B3C7E8A9F86}"/>
              </a:ext>
            </a:extLst>
          </p:cNvPr>
          <p:cNvSpPr/>
          <p:nvPr/>
        </p:nvSpPr>
        <p:spPr>
          <a:xfrm>
            <a:off x="0" y="0"/>
            <a:ext cx="9144000" cy="4438357"/>
          </a:xfrm>
          <a:prstGeom prst="rect">
            <a:avLst/>
          </a:prstGeom>
          <a:solidFill>
            <a:srgbClr val="1C2C4F"/>
          </a:solidFill>
          <a:ln>
            <a:solidFill>
              <a:srgbClr val="1C2C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12" descr="A map of europe with different colored countries/regions&#10;&#10;Description automatically generated">
            <a:extLst>
              <a:ext uri="{FF2B5EF4-FFF2-40B4-BE49-F238E27FC236}">
                <a16:creationId xmlns:a16="http://schemas.microsoft.com/office/drawing/2014/main" id="{6739DA5F-D8FE-9E99-BB59-BD04E134A39E}"/>
              </a:ext>
            </a:extLst>
          </p:cNvPr>
          <p:cNvPicPr>
            <a:picLocks noChangeAspect="1"/>
          </p:cNvPicPr>
          <p:nvPr/>
        </p:nvPicPr>
        <p:blipFill>
          <a:blip r:embed="rId3"/>
          <a:stretch>
            <a:fillRect/>
          </a:stretch>
        </p:blipFill>
        <p:spPr>
          <a:xfrm>
            <a:off x="2284269" y="87522"/>
            <a:ext cx="4702462" cy="4269662"/>
          </a:xfrm>
          <a:prstGeom prst="rect">
            <a:avLst/>
          </a:prstGeom>
        </p:spPr>
      </p:pic>
      <p:sp>
        <p:nvSpPr>
          <p:cNvPr id="8" name="TextBox 7">
            <a:extLst>
              <a:ext uri="{FF2B5EF4-FFF2-40B4-BE49-F238E27FC236}">
                <a16:creationId xmlns:a16="http://schemas.microsoft.com/office/drawing/2014/main" id="{7115E07E-02CF-0E82-BB72-C7FA0E6C2245}"/>
              </a:ext>
            </a:extLst>
          </p:cNvPr>
          <p:cNvSpPr txBox="1"/>
          <p:nvPr/>
        </p:nvSpPr>
        <p:spPr>
          <a:xfrm>
            <a:off x="2885329" y="2563644"/>
            <a:ext cx="434196" cy="261610"/>
          </a:xfrm>
          <a:prstGeom prst="rect">
            <a:avLst/>
          </a:prstGeom>
          <a:noFill/>
        </p:spPr>
        <p:txBody>
          <a:bodyPr wrap="square" lIns="91440" tIns="45720" rIns="91440" bIns="45720" rtlCol="0" anchor="t">
            <a:spAutoFit/>
          </a:bodyPr>
          <a:lstStyle/>
          <a:p>
            <a:r>
              <a:rPr lang="en-NL" sz="1100" b="1" dirty="0"/>
              <a:t>14</a:t>
            </a:r>
            <a:endParaRPr lang="en-US" sz="1100" b="1" dirty="0"/>
          </a:p>
        </p:txBody>
      </p:sp>
      <p:sp>
        <p:nvSpPr>
          <p:cNvPr id="9" name="TextBox 8">
            <a:extLst>
              <a:ext uri="{FF2B5EF4-FFF2-40B4-BE49-F238E27FC236}">
                <a16:creationId xmlns:a16="http://schemas.microsoft.com/office/drawing/2014/main" id="{E1B04AFE-2B9B-7C93-C5DF-0C0A570F42AD}"/>
              </a:ext>
            </a:extLst>
          </p:cNvPr>
          <p:cNvSpPr txBox="1"/>
          <p:nvPr/>
        </p:nvSpPr>
        <p:spPr>
          <a:xfrm>
            <a:off x="2415834" y="2444617"/>
            <a:ext cx="434196" cy="261610"/>
          </a:xfrm>
          <a:prstGeom prst="rect">
            <a:avLst/>
          </a:prstGeom>
          <a:noFill/>
        </p:spPr>
        <p:txBody>
          <a:bodyPr wrap="square" lIns="91440" tIns="45720" rIns="91440" bIns="45720" rtlCol="0" anchor="t">
            <a:spAutoFit/>
          </a:bodyPr>
          <a:lstStyle/>
          <a:p>
            <a:r>
              <a:rPr lang="en-NL" sz="1100" b="1" dirty="0"/>
              <a:t>14</a:t>
            </a:r>
          </a:p>
        </p:txBody>
      </p:sp>
      <p:sp>
        <p:nvSpPr>
          <p:cNvPr id="10" name="TextBox 9">
            <a:extLst>
              <a:ext uri="{FF2B5EF4-FFF2-40B4-BE49-F238E27FC236}">
                <a16:creationId xmlns:a16="http://schemas.microsoft.com/office/drawing/2014/main" id="{43AD2B7F-1C93-4663-F979-D837E263FA0D}"/>
              </a:ext>
            </a:extLst>
          </p:cNvPr>
          <p:cNvSpPr txBox="1"/>
          <p:nvPr/>
        </p:nvSpPr>
        <p:spPr>
          <a:xfrm>
            <a:off x="4452514" y="2570255"/>
            <a:ext cx="434196" cy="261610"/>
          </a:xfrm>
          <a:prstGeom prst="rect">
            <a:avLst/>
          </a:prstGeom>
          <a:noFill/>
        </p:spPr>
        <p:txBody>
          <a:bodyPr wrap="square" lIns="91440" tIns="45720" rIns="91440" bIns="45720" rtlCol="0" anchor="t">
            <a:spAutoFit/>
          </a:bodyPr>
          <a:lstStyle/>
          <a:p>
            <a:r>
              <a:rPr lang="en-NL" sz="1100" b="1" dirty="0"/>
              <a:t>14</a:t>
            </a:r>
          </a:p>
        </p:txBody>
      </p:sp>
      <p:sp>
        <p:nvSpPr>
          <p:cNvPr id="11" name="TextBox 10">
            <a:extLst>
              <a:ext uri="{FF2B5EF4-FFF2-40B4-BE49-F238E27FC236}">
                <a16:creationId xmlns:a16="http://schemas.microsoft.com/office/drawing/2014/main" id="{3BC6F859-B555-530E-161C-ADBB617757B8}"/>
              </a:ext>
            </a:extLst>
          </p:cNvPr>
          <p:cNvSpPr txBox="1"/>
          <p:nvPr/>
        </p:nvSpPr>
        <p:spPr>
          <a:xfrm>
            <a:off x="4002858" y="3846488"/>
            <a:ext cx="434196" cy="261610"/>
          </a:xfrm>
          <a:prstGeom prst="rect">
            <a:avLst/>
          </a:prstGeom>
          <a:noFill/>
        </p:spPr>
        <p:txBody>
          <a:bodyPr wrap="square" lIns="91440" tIns="45720" rIns="91440" bIns="45720" rtlCol="0" anchor="t">
            <a:spAutoFit/>
          </a:bodyPr>
          <a:lstStyle/>
          <a:p>
            <a:r>
              <a:rPr lang="en-US" sz="1100" b="1" dirty="0"/>
              <a:t>82</a:t>
            </a:r>
          </a:p>
        </p:txBody>
      </p:sp>
    </p:spTree>
    <p:extLst>
      <p:ext uri="{BB962C8B-B14F-4D97-AF65-F5344CB8AC3E}">
        <p14:creationId xmlns:p14="http://schemas.microsoft.com/office/powerpoint/2010/main" val="128323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40A845-EBB4-C66F-A14A-FE4C7A6817E8}"/>
              </a:ext>
            </a:extLst>
          </p:cNvPr>
          <p:cNvSpPr>
            <a:spLocks noGrp="1"/>
          </p:cNvSpPr>
          <p:nvPr>
            <p:ph type="sldNum" sz="quarter" idx="4"/>
          </p:nvPr>
        </p:nvSpPr>
        <p:spPr/>
        <p:txBody>
          <a:bodyPr/>
          <a:lstStyle/>
          <a:p>
            <a:fld id="{9E7CA0F2-EE66-4F60-8C00-E0BE38E7AEC5}" type="slidenum">
              <a:rPr lang="en-GB" smtClean="0"/>
              <a:pPr/>
              <a:t>4</a:t>
            </a:fld>
            <a:endParaRPr lang="en-GB" dirty="0"/>
          </a:p>
        </p:txBody>
      </p:sp>
      <p:sp>
        <p:nvSpPr>
          <p:cNvPr id="5" name="Rectangle 4">
            <a:extLst>
              <a:ext uri="{FF2B5EF4-FFF2-40B4-BE49-F238E27FC236}">
                <a16:creationId xmlns:a16="http://schemas.microsoft.com/office/drawing/2014/main" id="{6B1EDB17-5B80-D0C0-B8D0-6B3C7E8A9F86}"/>
              </a:ext>
            </a:extLst>
          </p:cNvPr>
          <p:cNvSpPr/>
          <p:nvPr/>
        </p:nvSpPr>
        <p:spPr>
          <a:xfrm>
            <a:off x="0" y="0"/>
            <a:ext cx="9144000" cy="4438357"/>
          </a:xfrm>
          <a:prstGeom prst="rect">
            <a:avLst/>
          </a:prstGeom>
          <a:solidFill>
            <a:srgbClr val="1C2C4F"/>
          </a:solidFill>
          <a:ln>
            <a:solidFill>
              <a:srgbClr val="1C2C4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dirty="0">
              <a:solidFill>
                <a:srgbClr val="003F5F"/>
              </a:solidFill>
              <a:latin typeface="Open Sans"/>
              <a:ea typeface="Open Sans"/>
              <a:cs typeface="Open Sans"/>
            </a:endParaRPr>
          </a:p>
        </p:txBody>
      </p:sp>
      <p:pic>
        <p:nvPicPr>
          <p:cNvPr id="2" name="Picture 1" descr="A light bulb with colorful circles and dots&#10;&#10;Description automatically generated">
            <a:extLst>
              <a:ext uri="{FF2B5EF4-FFF2-40B4-BE49-F238E27FC236}">
                <a16:creationId xmlns:a16="http://schemas.microsoft.com/office/drawing/2014/main" id="{180CF8BA-2F9F-7B6F-9D35-8C475255A448}"/>
              </a:ext>
            </a:extLst>
          </p:cNvPr>
          <p:cNvPicPr>
            <a:picLocks noChangeAspect="1"/>
          </p:cNvPicPr>
          <p:nvPr/>
        </p:nvPicPr>
        <p:blipFill>
          <a:blip r:embed="rId3"/>
          <a:stretch>
            <a:fillRect/>
          </a:stretch>
        </p:blipFill>
        <p:spPr>
          <a:xfrm>
            <a:off x="2191116" y="-1143102"/>
            <a:ext cx="4752399" cy="6724560"/>
          </a:xfrm>
          <a:prstGeom prst="rect">
            <a:avLst/>
          </a:prstGeom>
        </p:spPr>
      </p:pic>
      <p:sp>
        <p:nvSpPr>
          <p:cNvPr id="4" name="Oval 3">
            <a:extLst>
              <a:ext uri="{FF2B5EF4-FFF2-40B4-BE49-F238E27FC236}">
                <a16:creationId xmlns:a16="http://schemas.microsoft.com/office/drawing/2014/main" id="{1CE54AC0-CD3E-7E2D-25DD-A474D1A2D0F3}"/>
              </a:ext>
            </a:extLst>
          </p:cNvPr>
          <p:cNvSpPr/>
          <p:nvPr/>
        </p:nvSpPr>
        <p:spPr>
          <a:xfrm>
            <a:off x="1307168" y="1579635"/>
            <a:ext cx="1772174" cy="54528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GB" sz="1200" b="1" dirty="0">
                <a:solidFill>
                  <a:srgbClr val="003F5F"/>
                </a:solidFill>
                <a:ea typeface="+mn-lt"/>
                <a:cs typeface="+mn-lt"/>
              </a:rPr>
              <a:t>Digital Children Kidney Twin</a:t>
            </a:r>
            <a:endParaRPr lang="en-US" dirty="0"/>
          </a:p>
        </p:txBody>
      </p:sp>
      <p:sp>
        <p:nvSpPr>
          <p:cNvPr id="6" name="Oval 5">
            <a:extLst>
              <a:ext uri="{FF2B5EF4-FFF2-40B4-BE49-F238E27FC236}">
                <a16:creationId xmlns:a16="http://schemas.microsoft.com/office/drawing/2014/main" id="{466DFBD9-DB52-6F25-1FC6-85455D96A358}"/>
              </a:ext>
            </a:extLst>
          </p:cNvPr>
          <p:cNvSpPr/>
          <p:nvPr/>
        </p:nvSpPr>
        <p:spPr>
          <a:xfrm>
            <a:off x="602959" y="3014793"/>
            <a:ext cx="1772174" cy="54528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GB" sz="1200" b="1" dirty="0" err="1">
                <a:solidFill>
                  <a:srgbClr val="003F5F"/>
                </a:solidFill>
                <a:ea typeface="+mn-lt"/>
                <a:cs typeface="+mn-lt"/>
              </a:rPr>
              <a:t>eCLAT</a:t>
            </a:r>
            <a:r>
              <a:rPr lang="en-GB" sz="1200" b="1" dirty="0">
                <a:solidFill>
                  <a:srgbClr val="003F5F"/>
                </a:solidFill>
                <a:ea typeface="+mn-lt"/>
                <a:cs typeface="+mn-lt"/>
              </a:rPr>
              <a:t>: </a:t>
            </a:r>
            <a:r>
              <a:rPr lang="en-GB" sz="1200" b="1" dirty="0" err="1">
                <a:solidFill>
                  <a:srgbClr val="003F5F"/>
                </a:solidFill>
                <a:ea typeface="+mn-lt"/>
                <a:cs typeface="+mn-lt"/>
              </a:rPr>
              <a:t>eBPF</a:t>
            </a:r>
            <a:r>
              <a:rPr lang="en-GB" sz="1200" b="1" dirty="0">
                <a:solidFill>
                  <a:srgbClr val="003F5F"/>
                </a:solidFill>
                <a:ea typeface="+mn-lt"/>
                <a:cs typeface="+mn-lt"/>
              </a:rPr>
              <a:t> Chains Language And Toolset</a:t>
            </a:r>
            <a:endParaRPr lang="en-US" dirty="0"/>
          </a:p>
        </p:txBody>
      </p:sp>
      <p:sp>
        <p:nvSpPr>
          <p:cNvPr id="7" name="Oval 6">
            <a:extLst>
              <a:ext uri="{FF2B5EF4-FFF2-40B4-BE49-F238E27FC236}">
                <a16:creationId xmlns:a16="http://schemas.microsoft.com/office/drawing/2014/main" id="{B23CCACB-0956-86E8-E681-DBEA76ED7C56}"/>
              </a:ext>
            </a:extLst>
          </p:cNvPr>
          <p:cNvSpPr/>
          <p:nvPr/>
        </p:nvSpPr>
        <p:spPr>
          <a:xfrm>
            <a:off x="5794113" y="2123929"/>
            <a:ext cx="1772174" cy="54528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GB" sz="1200" b="1" dirty="0">
                <a:solidFill>
                  <a:srgbClr val="003F5F"/>
                </a:solidFill>
                <a:ea typeface="+mn-lt"/>
                <a:cs typeface="+mn-lt"/>
              </a:rPr>
              <a:t>SIEVA: SIEM Visibility Assessment</a:t>
            </a:r>
            <a:endParaRPr lang="en-US" dirty="0"/>
          </a:p>
        </p:txBody>
      </p:sp>
      <p:sp>
        <p:nvSpPr>
          <p:cNvPr id="8" name="Oval 7">
            <a:extLst>
              <a:ext uri="{FF2B5EF4-FFF2-40B4-BE49-F238E27FC236}">
                <a16:creationId xmlns:a16="http://schemas.microsoft.com/office/drawing/2014/main" id="{64CFC724-C56E-D88A-CCF0-AF9974A77368}"/>
              </a:ext>
            </a:extLst>
          </p:cNvPr>
          <p:cNvSpPr/>
          <p:nvPr/>
        </p:nvSpPr>
        <p:spPr>
          <a:xfrm>
            <a:off x="6947133" y="1148242"/>
            <a:ext cx="1772174" cy="54528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GB" sz="1200" b="1" dirty="0">
                <a:solidFill>
                  <a:srgbClr val="003F5F"/>
                </a:solidFill>
                <a:ea typeface="+mn-lt"/>
                <a:cs typeface="+mn-lt"/>
              </a:rPr>
              <a:t>International login in TSD and </a:t>
            </a:r>
            <a:r>
              <a:rPr lang="en-GB" sz="1200" b="1" dirty="0" err="1">
                <a:solidFill>
                  <a:srgbClr val="003F5F"/>
                </a:solidFill>
                <a:ea typeface="+mn-lt"/>
                <a:cs typeface="+mn-lt"/>
              </a:rPr>
              <a:t>Educloud</a:t>
            </a:r>
            <a:r>
              <a:rPr lang="en-GB" sz="1200" dirty="0">
                <a:solidFill>
                  <a:srgbClr val="003F5F"/>
                </a:solidFill>
                <a:ea typeface="+mn-lt"/>
                <a:cs typeface="+mn-lt"/>
              </a:rPr>
              <a:t> </a:t>
            </a:r>
            <a:endParaRPr lang="en-US" dirty="0"/>
          </a:p>
        </p:txBody>
      </p:sp>
      <p:sp>
        <p:nvSpPr>
          <p:cNvPr id="9" name="Oval 8">
            <a:extLst>
              <a:ext uri="{FF2B5EF4-FFF2-40B4-BE49-F238E27FC236}">
                <a16:creationId xmlns:a16="http://schemas.microsoft.com/office/drawing/2014/main" id="{745E6869-ED50-F67A-9719-81DF1B7585C5}"/>
              </a:ext>
            </a:extLst>
          </p:cNvPr>
          <p:cNvSpPr/>
          <p:nvPr/>
        </p:nvSpPr>
        <p:spPr>
          <a:xfrm>
            <a:off x="7022343" y="3097052"/>
            <a:ext cx="1772174" cy="54528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GB" sz="1200" b="1" dirty="0" err="1">
                <a:solidFill>
                  <a:srgbClr val="003F5F"/>
                </a:solidFill>
                <a:ea typeface="+mn-lt"/>
                <a:cs typeface="+mn-lt"/>
              </a:rPr>
              <a:t>ABEBox</a:t>
            </a:r>
            <a:r>
              <a:rPr lang="en-GB" sz="1200" b="1" dirty="0">
                <a:solidFill>
                  <a:srgbClr val="003F5F"/>
                </a:solidFill>
                <a:ea typeface="+mn-lt"/>
                <a:cs typeface="+mn-lt"/>
              </a:rPr>
              <a:t>: Privacy Preserving File Sharing Service</a:t>
            </a:r>
            <a:endParaRPr lang="en-US" dirty="0"/>
          </a:p>
        </p:txBody>
      </p:sp>
      <p:sp>
        <p:nvSpPr>
          <p:cNvPr id="11" name="Oval 10">
            <a:extLst>
              <a:ext uri="{FF2B5EF4-FFF2-40B4-BE49-F238E27FC236}">
                <a16:creationId xmlns:a16="http://schemas.microsoft.com/office/drawing/2014/main" id="{789E9397-3A2A-E90D-29F7-40BE1AC6918E}"/>
              </a:ext>
            </a:extLst>
          </p:cNvPr>
          <p:cNvSpPr/>
          <p:nvPr/>
        </p:nvSpPr>
        <p:spPr>
          <a:xfrm>
            <a:off x="362182" y="602141"/>
            <a:ext cx="1772174" cy="54528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GB" sz="1200" b="1" dirty="0">
                <a:solidFill>
                  <a:srgbClr val="003F5F"/>
                </a:solidFill>
                <a:ea typeface="+mn-lt"/>
                <a:cs typeface="+mn-lt"/>
              </a:rPr>
              <a:t>IoT Device Identification at the Edge</a:t>
            </a:r>
            <a:endParaRPr lang="en-US" dirty="0"/>
          </a:p>
        </p:txBody>
      </p:sp>
    </p:spTree>
    <p:extLst>
      <p:ext uri="{BB962C8B-B14F-4D97-AF65-F5344CB8AC3E}">
        <p14:creationId xmlns:p14="http://schemas.microsoft.com/office/powerpoint/2010/main" val="36701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40A845-EBB4-C66F-A14A-FE4C7A6817E8}"/>
              </a:ext>
            </a:extLst>
          </p:cNvPr>
          <p:cNvSpPr>
            <a:spLocks noGrp="1"/>
          </p:cNvSpPr>
          <p:nvPr>
            <p:ph type="sldNum" sz="quarter" idx="4"/>
          </p:nvPr>
        </p:nvSpPr>
        <p:spPr/>
        <p:txBody>
          <a:bodyPr/>
          <a:lstStyle/>
          <a:p>
            <a:fld id="{9E7CA0F2-EE66-4F60-8C00-E0BE38E7AEC5}" type="slidenum">
              <a:rPr lang="en-GB" smtClean="0"/>
              <a:pPr/>
              <a:t>5</a:t>
            </a:fld>
            <a:endParaRPr lang="en-GB" dirty="0"/>
          </a:p>
        </p:txBody>
      </p:sp>
      <p:sp>
        <p:nvSpPr>
          <p:cNvPr id="5" name="Rectangle 4">
            <a:extLst>
              <a:ext uri="{FF2B5EF4-FFF2-40B4-BE49-F238E27FC236}">
                <a16:creationId xmlns:a16="http://schemas.microsoft.com/office/drawing/2014/main" id="{6B1EDB17-5B80-D0C0-B8D0-6B3C7E8A9F86}"/>
              </a:ext>
            </a:extLst>
          </p:cNvPr>
          <p:cNvSpPr/>
          <p:nvPr/>
        </p:nvSpPr>
        <p:spPr>
          <a:xfrm>
            <a:off x="0" y="0"/>
            <a:ext cx="9144000" cy="4438357"/>
          </a:xfrm>
          <a:prstGeom prst="rect">
            <a:avLst/>
          </a:prstGeom>
          <a:solidFill>
            <a:srgbClr val="1C2C4F"/>
          </a:solidFill>
          <a:ln>
            <a:solidFill>
              <a:srgbClr val="1C2C4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dirty="0">
              <a:solidFill>
                <a:srgbClr val="003F5F"/>
              </a:solidFill>
              <a:latin typeface="Open Sans"/>
              <a:ea typeface="Open Sans"/>
              <a:cs typeface="Open Sans"/>
            </a:endParaRPr>
          </a:p>
        </p:txBody>
      </p:sp>
      <p:pic>
        <p:nvPicPr>
          <p:cNvPr id="2" name="Bulb" descr="A light bulb with colorful circles and dots&#10;&#10;Description automatically generated">
            <a:extLst>
              <a:ext uri="{FF2B5EF4-FFF2-40B4-BE49-F238E27FC236}">
                <a16:creationId xmlns:a16="http://schemas.microsoft.com/office/drawing/2014/main" id="{03205223-5B16-5695-551E-0AD9307BF7F1}"/>
              </a:ext>
            </a:extLst>
          </p:cNvPr>
          <p:cNvPicPr>
            <a:picLocks noChangeAspect="1"/>
          </p:cNvPicPr>
          <p:nvPr/>
        </p:nvPicPr>
        <p:blipFill>
          <a:blip r:embed="rId3"/>
          <a:stretch>
            <a:fillRect/>
          </a:stretch>
        </p:blipFill>
        <p:spPr>
          <a:xfrm>
            <a:off x="2195800" y="-1143102"/>
            <a:ext cx="4752399" cy="6724560"/>
          </a:xfrm>
          <a:prstGeom prst="rect">
            <a:avLst/>
          </a:prstGeom>
        </p:spPr>
      </p:pic>
      <p:pic>
        <p:nvPicPr>
          <p:cNvPr id="4" name="Scatter">
            <a:extLst>
              <a:ext uri="{FF2B5EF4-FFF2-40B4-BE49-F238E27FC236}">
                <a16:creationId xmlns:a16="http://schemas.microsoft.com/office/drawing/2014/main" id="{7688FF91-8CB6-6C29-675F-E3E2C403CB2D}"/>
              </a:ext>
            </a:extLst>
          </p:cNvPr>
          <p:cNvPicPr>
            <a:picLocks noChangeAspect="1"/>
          </p:cNvPicPr>
          <p:nvPr/>
        </p:nvPicPr>
        <p:blipFill>
          <a:blip r:embed="rId4"/>
          <a:srcRect l="6" r="6"/>
          <a:stretch/>
        </p:blipFill>
        <p:spPr>
          <a:xfrm>
            <a:off x="2242048" y="-711020"/>
            <a:ext cx="4659901" cy="6565539"/>
          </a:xfrm>
          <a:prstGeom prst="rect">
            <a:avLst/>
          </a:prstGeom>
        </p:spPr>
      </p:pic>
    </p:spTree>
    <p:extLst>
      <p:ext uri="{BB962C8B-B14F-4D97-AF65-F5344CB8AC3E}">
        <p14:creationId xmlns:p14="http://schemas.microsoft.com/office/powerpoint/2010/main" val="310343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250"/>
                                        <p:tgtEl>
                                          <p:spTgt spid="4"/>
                                        </p:tgtEl>
                                      </p:cBhvr>
                                    </p:animEffect>
                                    <p:set>
                                      <p:cBhvr>
                                        <p:cTn id="7" dur="1" fill="hold">
                                          <p:stCondLst>
                                            <p:cond delay="124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40A845-EBB4-C66F-A14A-FE4C7A6817E8}"/>
              </a:ext>
            </a:extLst>
          </p:cNvPr>
          <p:cNvSpPr>
            <a:spLocks noGrp="1"/>
          </p:cNvSpPr>
          <p:nvPr>
            <p:ph type="sldNum" sz="quarter" idx="4"/>
          </p:nvPr>
        </p:nvSpPr>
        <p:spPr/>
        <p:txBody>
          <a:bodyPr/>
          <a:lstStyle/>
          <a:p>
            <a:fld id="{9E7CA0F2-EE66-4F60-8C00-E0BE38E7AEC5}" type="slidenum">
              <a:rPr lang="en-GB" smtClean="0"/>
              <a:pPr/>
              <a:t>6</a:t>
            </a:fld>
            <a:endParaRPr lang="en-GB" dirty="0"/>
          </a:p>
        </p:txBody>
      </p:sp>
      <p:sp>
        <p:nvSpPr>
          <p:cNvPr id="5" name="Rectangle 4">
            <a:extLst>
              <a:ext uri="{FF2B5EF4-FFF2-40B4-BE49-F238E27FC236}">
                <a16:creationId xmlns:a16="http://schemas.microsoft.com/office/drawing/2014/main" id="{6B1EDB17-5B80-D0C0-B8D0-6B3C7E8A9F86}"/>
              </a:ext>
            </a:extLst>
          </p:cNvPr>
          <p:cNvSpPr/>
          <p:nvPr/>
        </p:nvSpPr>
        <p:spPr>
          <a:xfrm>
            <a:off x="0" y="0"/>
            <a:ext cx="9144000" cy="4438357"/>
          </a:xfrm>
          <a:prstGeom prst="rect">
            <a:avLst/>
          </a:prstGeom>
          <a:solidFill>
            <a:srgbClr val="1C2C4F"/>
          </a:solidFill>
          <a:ln>
            <a:solidFill>
              <a:srgbClr val="1C2C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light bulb with colorful circles and dots&#10;&#10;Description automatically generated">
            <a:extLst>
              <a:ext uri="{FF2B5EF4-FFF2-40B4-BE49-F238E27FC236}">
                <a16:creationId xmlns:a16="http://schemas.microsoft.com/office/drawing/2014/main" id="{34669077-2C0E-EF32-F7C5-C239994DC6B9}"/>
              </a:ext>
            </a:extLst>
          </p:cNvPr>
          <p:cNvPicPr>
            <a:picLocks noChangeAspect="1"/>
          </p:cNvPicPr>
          <p:nvPr/>
        </p:nvPicPr>
        <p:blipFill>
          <a:blip r:embed="rId3"/>
          <a:stretch>
            <a:fillRect/>
          </a:stretch>
        </p:blipFill>
        <p:spPr>
          <a:xfrm>
            <a:off x="2195800" y="-1143102"/>
            <a:ext cx="4752399" cy="6724560"/>
          </a:xfrm>
          <a:prstGeom prst="rect">
            <a:avLst/>
          </a:prstGeom>
        </p:spPr>
      </p:pic>
      <p:sp>
        <p:nvSpPr>
          <p:cNvPr id="4" name="Title 20">
            <a:extLst>
              <a:ext uri="{FF2B5EF4-FFF2-40B4-BE49-F238E27FC236}">
                <a16:creationId xmlns:a16="http://schemas.microsoft.com/office/drawing/2014/main" id="{325DEF07-45DF-519B-8F21-445035BF823E}"/>
              </a:ext>
            </a:extLst>
          </p:cNvPr>
          <p:cNvSpPr>
            <a:spLocks noGrp="1"/>
          </p:cNvSpPr>
          <p:nvPr>
            <p:ph type="title"/>
          </p:nvPr>
        </p:nvSpPr>
        <p:spPr>
          <a:xfrm>
            <a:off x="390223" y="226992"/>
            <a:ext cx="4181776" cy="1325563"/>
          </a:xfrm>
        </p:spPr>
        <p:txBody>
          <a:bodyPr>
            <a:normAutofit/>
          </a:bodyPr>
          <a:lstStyle/>
          <a:p>
            <a:r>
              <a:rPr lang="en-NL" sz="2400" dirty="0">
                <a:solidFill>
                  <a:schemeClr val="bg1"/>
                </a:solidFill>
                <a:latin typeface="Calibri Light"/>
                <a:ea typeface="Verdana"/>
                <a:cs typeface="Arial"/>
              </a:rPr>
              <a:t>What went wrong</a:t>
            </a:r>
            <a:endParaRPr lang="en-US" sz="2400" dirty="0">
              <a:solidFill>
                <a:schemeClr val="bg1"/>
              </a:solidFill>
              <a:latin typeface="Calibri Light"/>
              <a:ea typeface="Verdana"/>
              <a:cs typeface="Arial"/>
            </a:endParaRPr>
          </a:p>
        </p:txBody>
      </p:sp>
      <p:sp>
        <p:nvSpPr>
          <p:cNvPr id="6" name="TextBox 5">
            <a:extLst>
              <a:ext uri="{FF2B5EF4-FFF2-40B4-BE49-F238E27FC236}">
                <a16:creationId xmlns:a16="http://schemas.microsoft.com/office/drawing/2014/main" id="{603B508E-B269-3530-BBA6-6F5E6C1FC62E}"/>
              </a:ext>
            </a:extLst>
          </p:cNvPr>
          <p:cNvSpPr txBox="1"/>
          <p:nvPr/>
        </p:nvSpPr>
        <p:spPr>
          <a:xfrm>
            <a:off x="298921" y="2346340"/>
            <a:ext cx="265055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Calibri Light"/>
                <a:cs typeface="Arial"/>
              </a:rPr>
              <a:t>Isolated projects</a:t>
            </a:r>
            <a:endParaRPr lang="en-US" sz="2000">
              <a:solidFill>
                <a:schemeClr val="bg1"/>
              </a:solidFill>
              <a:latin typeface="Calibri Light"/>
              <a:cs typeface="Calibri"/>
            </a:endParaRPr>
          </a:p>
          <a:p>
            <a:pPr algn="ctr"/>
            <a:r>
              <a:rPr lang="en-US" sz="2000" dirty="0">
                <a:solidFill>
                  <a:schemeClr val="bg1"/>
                </a:solidFill>
                <a:latin typeface="Calibri Light"/>
                <a:cs typeface="Arial"/>
              </a:rPr>
              <a:t>Weak link to NRENs</a:t>
            </a:r>
            <a:endParaRPr lang="en-US" sz="2000">
              <a:solidFill>
                <a:schemeClr val="bg1"/>
              </a:solidFill>
              <a:latin typeface="Calibri Light"/>
              <a:ea typeface="Calibri Light"/>
              <a:cs typeface="Arial"/>
            </a:endParaRPr>
          </a:p>
          <a:p>
            <a:pPr algn="ctr"/>
            <a:r>
              <a:rPr lang="en-US" sz="2000" dirty="0">
                <a:solidFill>
                  <a:schemeClr val="bg1"/>
                </a:solidFill>
                <a:latin typeface="Calibri Light"/>
                <a:cs typeface="Arial"/>
              </a:rPr>
              <a:t>Uneven promotion</a:t>
            </a:r>
            <a:endParaRPr lang="en-US" sz="2000">
              <a:solidFill>
                <a:schemeClr val="bg1"/>
              </a:solidFill>
              <a:latin typeface="Calibri Light"/>
              <a:ea typeface="Calibri Light"/>
              <a:cs typeface="Arial"/>
            </a:endParaRPr>
          </a:p>
          <a:p>
            <a:pPr algn="ctr"/>
            <a:r>
              <a:rPr lang="en-US" sz="2000" dirty="0">
                <a:solidFill>
                  <a:schemeClr val="bg1"/>
                </a:solidFill>
                <a:latin typeface="Calibri Light"/>
                <a:cs typeface="Arial"/>
              </a:rPr>
              <a:t>Admin issues</a:t>
            </a:r>
            <a:endParaRPr lang="en-US" sz="2000">
              <a:solidFill>
                <a:schemeClr val="bg1"/>
              </a:solidFill>
              <a:latin typeface="Calibri Light"/>
              <a:ea typeface="Calibri Light"/>
              <a:cs typeface="Arial"/>
            </a:endParaRPr>
          </a:p>
          <a:p>
            <a:pPr algn="ctr"/>
            <a:r>
              <a:rPr lang="en-US" sz="2000" dirty="0">
                <a:solidFill>
                  <a:schemeClr val="bg1"/>
                </a:solidFill>
                <a:latin typeface="Calibri Light"/>
                <a:cs typeface="Arial"/>
              </a:rPr>
              <a:t>Poor coordination </a:t>
            </a:r>
            <a:endParaRPr lang="en-GB" sz="2000" dirty="0">
              <a:solidFill>
                <a:schemeClr val="bg1"/>
              </a:solidFill>
              <a:latin typeface="Calibri Light"/>
              <a:ea typeface="Calibri Light"/>
              <a:cs typeface="Calibri Light"/>
            </a:endParaRPr>
          </a:p>
        </p:txBody>
      </p:sp>
      <p:sp>
        <p:nvSpPr>
          <p:cNvPr id="7" name="Arrow: Down 6">
            <a:extLst>
              <a:ext uri="{FF2B5EF4-FFF2-40B4-BE49-F238E27FC236}">
                <a16:creationId xmlns:a16="http://schemas.microsoft.com/office/drawing/2014/main" id="{F3A18C31-711D-DB38-519B-92001E5A63CA}"/>
              </a:ext>
            </a:extLst>
          </p:cNvPr>
          <p:cNvSpPr/>
          <p:nvPr/>
        </p:nvSpPr>
        <p:spPr>
          <a:xfrm>
            <a:off x="1278794" y="1210738"/>
            <a:ext cx="481263" cy="98257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245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40A845-EBB4-C66F-A14A-FE4C7A6817E8}"/>
              </a:ext>
            </a:extLst>
          </p:cNvPr>
          <p:cNvSpPr>
            <a:spLocks noGrp="1"/>
          </p:cNvSpPr>
          <p:nvPr>
            <p:ph type="sldNum" sz="quarter" idx="4"/>
          </p:nvPr>
        </p:nvSpPr>
        <p:spPr/>
        <p:txBody>
          <a:bodyPr/>
          <a:lstStyle/>
          <a:p>
            <a:fld id="{9E7CA0F2-EE66-4F60-8C00-E0BE38E7AEC5}" type="slidenum">
              <a:rPr lang="en-GB" smtClean="0"/>
              <a:pPr/>
              <a:t>7</a:t>
            </a:fld>
            <a:endParaRPr lang="en-GB" dirty="0"/>
          </a:p>
        </p:txBody>
      </p:sp>
      <p:sp>
        <p:nvSpPr>
          <p:cNvPr id="5" name="Rectangle 4">
            <a:extLst>
              <a:ext uri="{FF2B5EF4-FFF2-40B4-BE49-F238E27FC236}">
                <a16:creationId xmlns:a16="http://schemas.microsoft.com/office/drawing/2014/main" id="{6B1EDB17-5B80-D0C0-B8D0-6B3C7E8A9F86}"/>
              </a:ext>
            </a:extLst>
          </p:cNvPr>
          <p:cNvSpPr/>
          <p:nvPr/>
        </p:nvSpPr>
        <p:spPr>
          <a:xfrm>
            <a:off x="0" y="0"/>
            <a:ext cx="9144000" cy="4438357"/>
          </a:xfrm>
          <a:prstGeom prst="rect">
            <a:avLst/>
          </a:prstGeom>
          <a:solidFill>
            <a:srgbClr val="1C2C4F"/>
          </a:solidFill>
          <a:ln>
            <a:solidFill>
              <a:srgbClr val="1C2C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light bulb with colorful circles and dots&#10;&#10;Description automatically generated">
            <a:extLst>
              <a:ext uri="{FF2B5EF4-FFF2-40B4-BE49-F238E27FC236}">
                <a16:creationId xmlns:a16="http://schemas.microsoft.com/office/drawing/2014/main" id="{34669077-2C0E-EF32-F7C5-C239994DC6B9}"/>
              </a:ext>
            </a:extLst>
          </p:cNvPr>
          <p:cNvPicPr>
            <a:picLocks noChangeAspect="1"/>
          </p:cNvPicPr>
          <p:nvPr/>
        </p:nvPicPr>
        <p:blipFill>
          <a:blip r:embed="rId3"/>
          <a:stretch>
            <a:fillRect/>
          </a:stretch>
        </p:blipFill>
        <p:spPr>
          <a:xfrm>
            <a:off x="2195800" y="-1143102"/>
            <a:ext cx="4752399" cy="6724560"/>
          </a:xfrm>
          <a:prstGeom prst="rect">
            <a:avLst/>
          </a:prstGeom>
        </p:spPr>
      </p:pic>
      <p:sp>
        <p:nvSpPr>
          <p:cNvPr id="8" name="Title 20">
            <a:extLst>
              <a:ext uri="{FF2B5EF4-FFF2-40B4-BE49-F238E27FC236}">
                <a16:creationId xmlns:a16="http://schemas.microsoft.com/office/drawing/2014/main" id="{BBDF1896-B6DE-4CB7-8C96-CA5067B0E18F}"/>
              </a:ext>
            </a:extLst>
          </p:cNvPr>
          <p:cNvSpPr txBox="1">
            <a:spLocks/>
          </p:cNvSpPr>
          <p:nvPr/>
        </p:nvSpPr>
        <p:spPr>
          <a:xfrm>
            <a:off x="6300987" y="3284323"/>
            <a:ext cx="4101565" cy="9288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000" b="1" kern="1200">
                <a:solidFill>
                  <a:srgbClr val="6396BA"/>
                </a:solidFill>
                <a:latin typeface="Arial" panose="020B0604020202020204" pitchFamily="34" charset="0"/>
                <a:ea typeface="Verdana" panose="020B0604030504040204" pitchFamily="34" charset="0"/>
                <a:cs typeface="Arial" panose="020B0604020202020204" pitchFamily="34" charset="0"/>
              </a:defRPr>
            </a:lvl1pPr>
          </a:lstStyle>
          <a:p>
            <a:r>
              <a:rPr lang="en-NL" sz="2400" dirty="0">
                <a:solidFill>
                  <a:schemeClr val="bg1"/>
                </a:solidFill>
                <a:latin typeface="Calibri Light"/>
                <a:ea typeface="Verdana"/>
                <a:cs typeface="Arial"/>
              </a:rPr>
              <a:t>What went better</a:t>
            </a:r>
          </a:p>
        </p:txBody>
      </p:sp>
      <p:sp>
        <p:nvSpPr>
          <p:cNvPr id="9" name="TextBox 8">
            <a:extLst>
              <a:ext uri="{FF2B5EF4-FFF2-40B4-BE49-F238E27FC236}">
                <a16:creationId xmlns:a16="http://schemas.microsoft.com/office/drawing/2014/main" id="{1D7CB8DF-F71F-017B-655D-915B2CE470E9}"/>
              </a:ext>
            </a:extLst>
          </p:cNvPr>
          <p:cNvSpPr txBox="1"/>
          <p:nvPr/>
        </p:nvSpPr>
        <p:spPr>
          <a:xfrm>
            <a:off x="5995317" y="350102"/>
            <a:ext cx="2851084" cy="169277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buFont typeface="Arial"/>
              <a:buChar char="•"/>
            </a:pPr>
            <a:endParaRPr lang="en-US" sz="2400" dirty="0">
              <a:solidFill>
                <a:schemeClr val="bg1"/>
              </a:solidFill>
              <a:latin typeface="Calibri Light"/>
              <a:cs typeface="Arial"/>
            </a:endParaRPr>
          </a:p>
          <a:p>
            <a:pPr algn="ctr"/>
            <a:r>
              <a:rPr lang="en-US" sz="2000" dirty="0">
                <a:solidFill>
                  <a:schemeClr val="bg1"/>
                </a:solidFill>
                <a:latin typeface="Calibri Light"/>
                <a:cs typeface="Arial"/>
              </a:rPr>
              <a:t>Increase to 50K</a:t>
            </a:r>
          </a:p>
          <a:p>
            <a:pPr algn="ctr"/>
            <a:r>
              <a:rPr lang="en-US" sz="2000" dirty="0">
                <a:solidFill>
                  <a:schemeClr val="bg1"/>
                </a:solidFill>
                <a:latin typeface="Calibri Light"/>
                <a:cs typeface="Arial"/>
              </a:rPr>
              <a:t>Record # applications</a:t>
            </a:r>
            <a:endParaRPr lang="en-US" sz="2000">
              <a:solidFill>
                <a:schemeClr val="bg1"/>
              </a:solidFill>
              <a:latin typeface="Calibri Light"/>
              <a:ea typeface="Calibri Light"/>
              <a:cs typeface="Arial"/>
            </a:endParaRPr>
          </a:p>
          <a:p>
            <a:pPr algn="ctr"/>
            <a:r>
              <a:rPr lang="en-US" sz="2000" dirty="0">
                <a:solidFill>
                  <a:schemeClr val="bg1"/>
                </a:solidFill>
                <a:latin typeface="Calibri Light"/>
                <a:cs typeface="Arial"/>
              </a:rPr>
              <a:t>Expert reviewers </a:t>
            </a:r>
            <a:endParaRPr lang="en-US" sz="2000">
              <a:solidFill>
                <a:schemeClr val="bg1"/>
              </a:solidFill>
              <a:latin typeface="Calibri Light"/>
              <a:ea typeface="Calibri Light"/>
              <a:cs typeface="Arial"/>
            </a:endParaRPr>
          </a:p>
          <a:p>
            <a:pPr algn="ctr"/>
            <a:r>
              <a:rPr lang="en-US" sz="2000" dirty="0">
                <a:solidFill>
                  <a:schemeClr val="bg1"/>
                </a:solidFill>
                <a:latin typeface="Calibri Light"/>
                <a:cs typeface="Arial"/>
              </a:rPr>
              <a:t>Select projects</a:t>
            </a:r>
            <a:endParaRPr lang="en-GB" sz="2000">
              <a:solidFill>
                <a:schemeClr val="bg1"/>
              </a:solidFill>
              <a:latin typeface="Calibri Light"/>
              <a:ea typeface="Calibri Light"/>
              <a:cs typeface="Calibri Light"/>
            </a:endParaRPr>
          </a:p>
        </p:txBody>
      </p:sp>
      <p:sp>
        <p:nvSpPr>
          <p:cNvPr id="10" name="Arrow: Up 9">
            <a:extLst>
              <a:ext uri="{FF2B5EF4-FFF2-40B4-BE49-F238E27FC236}">
                <a16:creationId xmlns:a16="http://schemas.microsoft.com/office/drawing/2014/main" id="{67353312-E1BF-1B4B-09AF-D334B23ED908}"/>
              </a:ext>
            </a:extLst>
          </p:cNvPr>
          <p:cNvSpPr/>
          <p:nvPr/>
        </p:nvSpPr>
        <p:spPr>
          <a:xfrm>
            <a:off x="7178690" y="2309366"/>
            <a:ext cx="481263" cy="982578"/>
          </a:xfrm>
          <a:prstGeom prst="up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092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40A845-EBB4-C66F-A14A-FE4C7A6817E8}"/>
              </a:ext>
            </a:extLst>
          </p:cNvPr>
          <p:cNvSpPr>
            <a:spLocks noGrp="1"/>
          </p:cNvSpPr>
          <p:nvPr>
            <p:ph type="sldNum" sz="quarter" idx="4"/>
          </p:nvPr>
        </p:nvSpPr>
        <p:spPr/>
        <p:txBody>
          <a:bodyPr/>
          <a:lstStyle/>
          <a:p>
            <a:fld id="{9E7CA0F2-EE66-4F60-8C00-E0BE38E7AEC5}" type="slidenum">
              <a:rPr lang="en-GB" smtClean="0"/>
              <a:pPr/>
              <a:t>8</a:t>
            </a:fld>
            <a:endParaRPr lang="en-GB" dirty="0"/>
          </a:p>
        </p:txBody>
      </p:sp>
      <p:sp>
        <p:nvSpPr>
          <p:cNvPr id="5" name="Rectangle 4">
            <a:extLst>
              <a:ext uri="{FF2B5EF4-FFF2-40B4-BE49-F238E27FC236}">
                <a16:creationId xmlns:a16="http://schemas.microsoft.com/office/drawing/2014/main" id="{6B1EDB17-5B80-D0C0-B8D0-6B3C7E8A9F86}"/>
              </a:ext>
            </a:extLst>
          </p:cNvPr>
          <p:cNvSpPr/>
          <p:nvPr/>
        </p:nvSpPr>
        <p:spPr>
          <a:xfrm>
            <a:off x="0" y="0"/>
            <a:ext cx="9144000" cy="4438357"/>
          </a:xfrm>
          <a:prstGeom prst="rect">
            <a:avLst/>
          </a:prstGeom>
          <a:solidFill>
            <a:srgbClr val="1C2C4F"/>
          </a:solidFill>
          <a:ln>
            <a:solidFill>
              <a:srgbClr val="1C2C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7D296DF-B2FD-A314-7CF6-4C9638C4101A}"/>
              </a:ext>
            </a:extLst>
          </p:cNvPr>
          <p:cNvSpPr>
            <a:spLocks noGrp="1"/>
          </p:cNvSpPr>
          <p:nvPr>
            <p:ph type="title"/>
          </p:nvPr>
        </p:nvSpPr>
        <p:spPr>
          <a:xfrm>
            <a:off x="-3188154" y="-2302266"/>
            <a:ext cx="9928457" cy="2795160"/>
          </a:xfrm>
        </p:spPr>
        <p:txBody>
          <a:bodyPr vert="horz" lIns="91440" tIns="45720" rIns="91440" bIns="45720" rtlCol="0" anchor="b">
            <a:normAutofit/>
          </a:bodyPr>
          <a:lstStyle/>
          <a:p>
            <a:pPr algn="ctr"/>
            <a:r>
              <a:rPr lang="en-US" sz="2400" kern="1200" dirty="0">
                <a:solidFill>
                  <a:srgbClr val="F6A500"/>
                </a:solidFill>
                <a:latin typeface="+mj-lt"/>
                <a:ea typeface="+mj-ea"/>
                <a:cs typeface="+mj-cs"/>
              </a:rPr>
              <a:t>Innovation for and by YOU</a:t>
            </a:r>
          </a:p>
        </p:txBody>
      </p:sp>
      <p:sp>
        <p:nvSpPr>
          <p:cNvPr id="6" name="TextBox 5">
            <a:extLst>
              <a:ext uri="{FF2B5EF4-FFF2-40B4-BE49-F238E27FC236}">
                <a16:creationId xmlns:a16="http://schemas.microsoft.com/office/drawing/2014/main" id="{126466FF-895D-5F9D-DA1D-C300A41ADB2C}"/>
              </a:ext>
            </a:extLst>
          </p:cNvPr>
          <p:cNvSpPr txBox="1"/>
          <p:nvPr/>
        </p:nvSpPr>
        <p:spPr>
          <a:xfrm>
            <a:off x="387706" y="2107710"/>
            <a:ext cx="26734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chemeClr val="bg1"/>
                </a:solidFill>
                <a:latin typeface="Calibri Light"/>
                <a:ea typeface="Calibri Light"/>
                <a:cs typeface="Calibri Light"/>
              </a:rPr>
              <a:t>How can you spread the word?</a:t>
            </a:r>
          </a:p>
        </p:txBody>
      </p:sp>
      <p:sp>
        <p:nvSpPr>
          <p:cNvPr id="7" name="TextBox 6">
            <a:extLst>
              <a:ext uri="{FF2B5EF4-FFF2-40B4-BE49-F238E27FC236}">
                <a16:creationId xmlns:a16="http://schemas.microsoft.com/office/drawing/2014/main" id="{1AB6BB90-0495-9715-E647-DE7413EA789F}"/>
              </a:ext>
            </a:extLst>
          </p:cNvPr>
          <p:cNvSpPr txBox="1"/>
          <p:nvPr/>
        </p:nvSpPr>
        <p:spPr>
          <a:xfrm>
            <a:off x="6023213" y="1221503"/>
            <a:ext cx="26505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chemeClr val="bg1"/>
                </a:solidFill>
                <a:latin typeface="Calibri Light"/>
                <a:ea typeface="Calibri Light"/>
                <a:cs typeface="Calibri Light"/>
              </a:rPr>
              <a:t>What kind of innovation is most needed?</a:t>
            </a:r>
          </a:p>
        </p:txBody>
      </p:sp>
      <p:sp>
        <p:nvSpPr>
          <p:cNvPr id="9" name="TextBox 8">
            <a:extLst>
              <a:ext uri="{FF2B5EF4-FFF2-40B4-BE49-F238E27FC236}">
                <a16:creationId xmlns:a16="http://schemas.microsoft.com/office/drawing/2014/main" id="{D9264666-F0D9-0902-463E-2AFAE19F551B}"/>
              </a:ext>
            </a:extLst>
          </p:cNvPr>
          <p:cNvSpPr txBox="1"/>
          <p:nvPr/>
        </p:nvSpPr>
        <p:spPr>
          <a:xfrm>
            <a:off x="958874" y="3239732"/>
            <a:ext cx="26505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chemeClr val="bg1"/>
                </a:solidFill>
                <a:latin typeface="Calibri Light"/>
                <a:ea typeface="Calibri Light"/>
                <a:cs typeface="Calibri Light"/>
              </a:rPr>
              <a:t>What needs fixing?</a:t>
            </a:r>
          </a:p>
        </p:txBody>
      </p:sp>
      <p:pic>
        <p:nvPicPr>
          <p:cNvPr id="10" name="Picture 9" descr="A light bulb with colorful circles and dots&#10;&#10;Description automatically generated">
            <a:extLst>
              <a:ext uri="{FF2B5EF4-FFF2-40B4-BE49-F238E27FC236}">
                <a16:creationId xmlns:a16="http://schemas.microsoft.com/office/drawing/2014/main" id="{CE74BE6F-A009-DD62-506A-4F92F00E19B0}"/>
              </a:ext>
            </a:extLst>
          </p:cNvPr>
          <p:cNvPicPr>
            <a:picLocks noChangeAspect="1"/>
          </p:cNvPicPr>
          <p:nvPr/>
        </p:nvPicPr>
        <p:blipFill>
          <a:blip r:embed="rId3"/>
          <a:stretch>
            <a:fillRect/>
          </a:stretch>
        </p:blipFill>
        <p:spPr>
          <a:xfrm>
            <a:off x="2195800" y="-1143102"/>
            <a:ext cx="4752399" cy="6724560"/>
          </a:xfrm>
          <a:prstGeom prst="rect">
            <a:avLst/>
          </a:prstGeom>
        </p:spPr>
      </p:pic>
      <p:pic>
        <p:nvPicPr>
          <p:cNvPr id="8" name="Picture 7" descr="A qr code on a white background&#10;&#10;Description automatically generated">
            <a:extLst>
              <a:ext uri="{FF2B5EF4-FFF2-40B4-BE49-F238E27FC236}">
                <a16:creationId xmlns:a16="http://schemas.microsoft.com/office/drawing/2014/main" id="{F9EA9105-4E62-030D-1B3E-7E06A6F32459}"/>
              </a:ext>
            </a:extLst>
          </p:cNvPr>
          <p:cNvPicPr>
            <a:picLocks noChangeAspect="1"/>
          </p:cNvPicPr>
          <p:nvPr/>
        </p:nvPicPr>
        <p:blipFill>
          <a:blip r:embed="rId4"/>
          <a:stretch>
            <a:fillRect/>
          </a:stretch>
        </p:blipFill>
        <p:spPr>
          <a:xfrm>
            <a:off x="7150042" y="2716984"/>
            <a:ext cx="1397816" cy="1392573"/>
          </a:xfrm>
          <a:prstGeom prst="rect">
            <a:avLst/>
          </a:prstGeom>
        </p:spPr>
      </p:pic>
      <p:sp>
        <p:nvSpPr>
          <p:cNvPr id="4" name="TextBox 3">
            <a:extLst>
              <a:ext uri="{FF2B5EF4-FFF2-40B4-BE49-F238E27FC236}">
                <a16:creationId xmlns:a16="http://schemas.microsoft.com/office/drawing/2014/main" id="{3D1B475D-9767-0F0F-E661-4EEC1249FDE7}"/>
              </a:ext>
            </a:extLst>
          </p:cNvPr>
          <p:cNvSpPr txBox="1"/>
          <p:nvPr/>
        </p:nvSpPr>
        <p:spPr>
          <a:xfrm>
            <a:off x="470231" y="990670"/>
            <a:ext cx="26505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a:solidFill>
                  <a:schemeClr val="bg1"/>
                </a:solidFill>
                <a:latin typeface="Calibri Light"/>
                <a:ea typeface="Calibri Light"/>
                <a:cs typeface="Calibri Light"/>
              </a:rPr>
              <a:t>Why haven’t you applied?</a:t>
            </a:r>
          </a:p>
        </p:txBody>
      </p:sp>
    </p:spTree>
    <p:extLst>
      <p:ext uri="{BB962C8B-B14F-4D97-AF65-F5344CB8AC3E}">
        <p14:creationId xmlns:p14="http://schemas.microsoft.com/office/powerpoint/2010/main" val="398148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40A845-EBB4-C66F-A14A-FE4C7A6817E8}"/>
              </a:ext>
            </a:extLst>
          </p:cNvPr>
          <p:cNvSpPr>
            <a:spLocks noGrp="1"/>
          </p:cNvSpPr>
          <p:nvPr>
            <p:ph type="sldNum" sz="quarter" idx="4"/>
          </p:nvPr>
        </p:nvSpPr>
        <p:spPr/>
        <p:txBody>
          <a:bodyPr/>
          <a:lstStyle/>
          <a:p>
            <a:fld id="{9E7CA0F2-EE66-4F60-8C00-E0BE38E7AEC5}" type="slidenum">
              <a:rPr lang="en-GB" smtClean="0"/>
              <a:pPr/>
              <a:t>9</a:t>
            </a:fld>
            <a:endParaRPr lang="en-GB" dirty="0"/>
          </a:p>
        </p:txBody>
      </p:sp>
      <p:sp>
        <p:nvSpPr>
          <p:cNvPr id="5" name="Rectangle 4">
            <a:extLst>
              <a:ext uri="{FF2B5EF4-FFF2-40B4-BE49-F238E27FC236}">
                <a16:creationId xmlns:a16="http://schemas.microsoft.com/office/drawing/2014/main" id="{6B1EDB17-5B80-D0C0-B8D0-6B3C7E8A9F86}"/>
              </a:ext>
            </a:extLst>
          </p:cNvPr>
          <p:cNvSpPr/>
          <p:nvPr/>
        </p:nvSpPr>
        <p:spPr>
          <a:xfrm>
            <a:off x="0" y="0"/>
            <a:ext cx="9144000" cy="4438357"/>
          </a:xfrm>
          <a:prstGeom prst="rect">
            <a:avLst/>
          </a:prstGeom>
          <a:solidFill>
            <a:srgbClr val="1C2C4F"/>
          </a:solidFill>
          <a:ln>
            <a:solidFill>
              <a:srgbClr val="1C2C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ontent Placeholder 4" descr="A group of people with different colored designs&#10;&#10;Description automatically generated">
            <a:extLst>
              <a:ext uri="{FF2B5EF4-FFF2-40B4-BE49-F238E27FC236}">
                <a16:creationId xmlns:a16="http://schemas.microsoft.com/office/drawing/2014/main" id="{E315E694-209D-B19B-B09D-D717393419AE}"/>
              </a:ext>
            </a:extLst>
          </p:cNvPr>
          <p:cNvPicPr>
            <a:picLocks noChangeAspect="1"/>
          </p:cNvPicPr>
          <p:nvPr/>
        </p:nvPicPr>
        <p:blipFill>
          <a:blip r:embed="rId3"/>
          <a:stretch>
            <a:fillRect/>
          </a:stretch>
        </p:blipFill>
        <p:spPr>
          <a:xfrm>
            <a:off x="1595437" y="535655"/>
            <a:ext cx="5953125" cy="3367046"/>
          </a:xfrm>
          <a:prstGeom prst="rect">
            <a:avLst/>
          </a:prstGeom>
        </p:spPr>
      </p:pic>
    </p:spTree>
    <p:extLst>
      <p:ext uri="{BB962C8B-B14F-4D97-AF65-F5344CB8AC3E}">
        <p14:creationId xmlns:p14="http://schemas.microsoft.com/office/powerpoint/2010/main" val="3217830402"/>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GN4PROJ-13-16</_dlc_DocId>
    <_dlc_DocIdUrl xmlns="e7019c98-23ef-46f8-8434-cfd3a3bc7393">
      <Url>https://intranet.geant.org/help-and-support/_layouts/15/DocIdRedir.aspx?ID=GN4PROJ-13-16</Url>
      <Description>GN4PROJ-13-16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E35BE0-4019-4082-B1C6-2E4ACDDEA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019c98-23ef-46f8-8434-cfd3a3bc7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AA3960-760A-4B61-8C8B-DBF90F37C8C8}">
  <ds:schemaRefs>
    <ds:schemaRef ds:uri="e7019c98-23ef-46f8-8434-cfd3a3bc7393"/>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4.xml><?xml version="1.0" encoding="utf-8"?>
<ds:datastoreItem xmlns:ds="http://schemas.openxmlformats.org/officeDocument/2006/customXml" ds:itemID="{754E8D75-8AF6-4906-9862-16846F3CF79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7651</TotalTime>
  <Words>2412</Words>
  <Application>Microsoft Office PowerPoint</Application>
  <PresentationFormat>On-screen Show (16:9)</PresentationFormat>
  <Paragraphs>111</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GEANT Association</vt:lpstr>
      <vt:lpstr>PowerPoint Presentation</vt:lpstr>
      <vt:lpstr>PowerPoint Presentation</vt:lpstr>
      <vt:lpstr>PowerPoint Presentation</vt:lpstr>
      <vt:lpstr>PowerPoint Presentation</vt:lpstr>
      <vt:lpstr>PowerPoint Presentation</vt:lpstr>
      <vt:lpstr>What went wrong</vt:lpstr>
      <vt:lpstr>PowerPoint Presentation</vt:lpstr>
      <vt:lpstr>Innovation for and by YOU</vt:lpstr>
      <vt:lpstr>PowerPoint Presentation</vt:lpstr>
      <vt:lpstr>PowerPoint Presentation</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Dawn Hsu-hua Ng</cp:lastModifiedBy>
  <cp:revision>2024</cp:revision>
  <dcterms:created xsi:type="dcterms:W3CDTF">2015-04-29T14:13:57Z</dcterms:created>
  <dcterms:modified xsi:type="dcterms:W3CDTF">2024-06-05T09:10:58Z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