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68.jpg" ContentType="image/jpg"/>
  <Override PartName="/ppt/media/image70.jpg" ContentType="image/jpg"/>
  <Override PartName="/ppt/media/image71.jpg" ContentType="image/jpg"/>
  <Override PartName="/ppt/media/image72.jpg" ContentType="image/jpg"/>
  <Override PartName="/ppt/media/image73.jpg" ContentType="image/jpg"/>
  <Override PartName="/ppt/media/image74.jpg" ContentType="image/jpg"/>
  <Override PartName="/ppt/media/image75.jpg" ContentType="image/jpg"/>
  <Override PartName="/ppt/media/image76.jpg" ContentType="image/jpg"/>
  <Override PartName="/ppt/media/image77.jpg" ContentType="image/jpg"/>
  <Override PartName="/ppt/media/image78.jpg" ContentType="image/jpg"/>
  <Override PartName="/ppt/media/image79.jpg" ContentType="image/jpg"/>
  <Override PartName="/ppt/media/image80.jpg" ContentType="image/jpg"/>
  <Override PartName="/ppt/media/image82.jpg" ContentType="image/jpg"/>
  <Override PartName="/ppt/media/image83.jpg" ContentType="image/jpg"/>
  <Override PartName="/ppt/media/image84.jpg" ContentType="image/jp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371" r:id="rId5"/>
    <p:sldId id="3834" r:id="rId6"/>
    <p:sldId id="413" r:id="rId7"/>
    <p:sldId id="414" r:id="rId8"/>
    <p:sldId id="396" r:id="rId9"/>
    <p:sldId id="415" r:id="rId10"/>
    <p:sldId id="412" r:id="rId11"/>
    <p:sldId id="398" r:id="rId12"/>
    <p:sldId id="416" r:id="rId13"/>
    <p:sldId id="3830" r:id="rId14"/>
    <p:sldId id="3829" r:id="rId15"/>
    <p:sldId id="399" r:id="rId16"/>
    <p:sldId id="400" r:id="rId17"/>
    <p:sldId id="417" r:id="rId18"/>
    <p:sldId id="454" r:id="rId19"/>
    <p:sldId id="465" r:id="rId20"/>
    <p:sldId id="466" r:id="rId21"/>
    <p:sldId id="467" r:id="rId22"/>
    <p:sldId id="460" r:id="rId23"/>
    <p:sldId id="458" r:id="rId24"/>
    <p:sldId id="3831" r:id="rId25"/>
    <p:sldId id="459" r:id="rId26"/>
    <p:sldId id="468" r:id="rId27"/>
    <p:sldId id="464" r:id="rId28"/>
    <p:sldId id="469" r:id="rId29"/>
    <p:sldId id="3833" r:id="rId30"/>
    <p:sldId id="289" r:id="rId31"/>
    <p:sldId id="257" r:id="rId32"/>
    <p:sldId id="3824" r:id="rId33"/>
    <p:sldId id="394" r:id="rId34"/>
    <p:sldId id="395" r:id="rId35"/>
    <p:sldId id="3825" r:id="rId36"/>
    <p:sldId id="3826" r:id="rId37"/>
    <p:sldId id="290" r:id="rId38"/>
    <p:sldId id="273" r:id="rId39"/>
    <p:sldId id="3832" r:id="rId40"/>
    <p:sldId id="374" r:id="rId41"/>
    <p:sldId id="3828" r:id="rId42"/>
    <p:sldId id="3835" r:id="rId43"/>
    <p:sldId id="411" r:id="rId44"/>
    <p:sldId id="3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8"/>
    <a:srgbClr val="425E9B"/>
    <a:srgbClr val="30348F"/>
    <a:srgbClr val="A7B3B4"/>
    <a:srgbClr val="8EB1D1"/>
    <a:srgbClr val="83A3C2"/>
    <a:srgbClr val="80A1BE"/>
    <a:srgbClr val="2C318F"/>
    <a:srgbClr val="2A2E84"/>
    <a:srgbClr val="6273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A3CA1F-F15D-F646-8B0C-92FB7FE84B47}" v="387" dt="2024-06-04T16:05:21.3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94" autoAdjust="0"/>
    <p:restoredTop sz="75116" autoAdjust="0"/>
  </p:normalViewPr>
  <p:slideViewPr>
    <p:cSldViewPr snapToGrid="0">
      <p:cViewPr>
        <p:scale>
          <a:sx n="120" d="100"/>
          <a:sy n="120" d="100"/>
        </p:scale>
        <p:origin x="1256" y="160"/>
      </p:cViewPr>
      <p:guideLst/>
    </p:cSldViewPr>
  </p:slideViewPr>
  <p:notesTextViewPr>
    <p:cViewPr>
      <p:scale>
        <a:sx n="3" d="2"/>
        <a:sy n="3" d="2"/>
      </p:scale>
      <p:origin x="0" y="0"/>
    </p:cViewPr>
  </p:notesText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Atherton" userId="610406fd-3e05-464b-a406-e9d74e8f3e60" providerId="ADAL" clId="{24A3CA1F-F15D-F646-8B0C-92FB7FE84B47}"/>
    <pc:docChg chg="undo custSel addSld delSld modSld sldOrd">
      <pc:chgData name="Chris Atherton" userId="610406fd-3e05-464b-a406-e9d74e8f3e60" providerId="ADAL" clId="{24A3CA1F-F15D-F646-8B0C-92FB7FE84B47}" dt="2024-06-04T16:35:28.008" v="2623" actId="20577"/>
      <pc:docMkLst>
        <pc:docMk/>
      </pc:docMkLst>
      <pc:sldChg chg="add">
        <pc:chgData name="Chris Atherton" userId="610406fd-3e05-464b-a406-e9d74e8f3e60" providerId="ADAL" clId="{24A3CA1F-F15D-F646-8B0C-92FB7FE84B47}" dt="2024-06-04T08:54:01.639" v="602"/>
        <pc:sldMkLst>
          <pc:docMk/>
          <pc:sldMk cId="0" sldId="257"/>
        </pc:sldMkLst>
      </pc:sldChg>
      <pc:sldChg chg="add">
        <pc:chgData name="Chris Atherton" userId="610406fd-3e05-464b-a406-e9d74e8f3e60" providerId="ADAL" clId="{24A3CA1F-F15D-F646-8B0C-92FB7FE84B47}" dt="2024-06-04T08:55:06.738" v="608"/>
        <pc:sldMkLst>
          <pc:docMk/>
          <pc:sldMk cId="3046486188" sldId="273"/>
        </pc:sldMkLst>
      </pc:sldChg>
      <pc:sldChg chg="add">
        <pc:chgData name="Chris Atherton" userId="610406fd-3e05-464b-a406-e9d74e8f3e60" providerId="ADAL" clId="{24A3CA1F-F15D-F646-8B0C-92FB7FE84B47}" dt="2024-06-04T08:53:37.929" v="600"/>
        <pc:sldMkLst>
          <pc:docMk/>
          <pc:sldMk cId="2685235045" sldId="289"/>
        </pc:sldMkLst>
      </pc:sldChg>
      <pc:sldChg chg="add">
        <pc:chgData name="Chris Atherton" userId="610406fd-3e05-464b-a406-e9d74e8f3e60" providerId="ADAL" clId="{24A3CA1F-F15D-F646-8B0C-92FB7FE84B47}" dt="2024-06-04T08:55:22.258" v="609"/>
        <pc:sldMkLst>
          <pc:docMk/>
          <pc:sldMk cId="1240603618" sldId="290"/>
        </pc:sldMkLst>
      </pc:sldChg>
      <pc:sldChg chg="add">
        <pc:chgData name="Chris Atherton" userId="610406fd-3e05-464b-a406-e9d74e8f3e60" providerId="ADAL" clId="{24A3CA1F-F15D-F646-8B0C-92FB7FE84B47}" dt="2024-06-04T08:40:17.864" v="550"/>
        <pc:sldMkLst>
          <pc:docMk/>
          <pc:sldMk cId="1090501703" sldId="374"/>
        </pc:sldMkLst>
      </pc:sldChg>
      <pc:sldChg chg="add">
        <pc:chgData name="Chris Atherton" userId="610406fd-3e05-464b-a406-e9d74e8f3e60" providerId="ADAL" clId="{24A3CA1F-F15D-F646-8B0C-92FB7FE84B47}" dt="2024-06-04T08:54:31.660" v="604"/>
        <pc:sldMkLst>
          <pc:docMk/>
          <pc:sldMk cId="964489977" sldId="394"/>
        </pc:sldMkLst>
      </pc:sldChg>
      <pc:sldChg chg="add">
        <pc:chgData name="Chris Atherton" userId="610406fd-3e05-464b-a406-e9d74e8f3e60" providerId="ADAL" clId="{24A3CA1F-F15D-F646-8B0C-92FB7FE84B47}" dt="2024-06-04T08:54:35.813" v="605"/>
        <pc:sldMkLst>
          <pc:docMk/>
          <pc:sldMk cId="461392799" sldId="395"/>
        </pc:sldMkLst>
      </pc:sldChg>
      <pc:sldChg chg="addSp delSp modSp mod">
        <pc:chgData name="Chris Atherton" userId="610406fd-3e05-464b-a406-e9d74e8f3e60" providerId="ADAL" clId="{24A3CA1F-F15D-F646-8B0C-92FB7FE84B47}" dt="2024-06-04T14:11:55.851" v="1298" actId="1076"/>
        <pc:sldMkLst>
          <pc:docMk/>
          <pc:sldMk cId="2659635304" sldId="396"/>
        </pc:sldMkLst>
        <pc:spChg chg="mod">
          <ac:chgData name="Chris Atherton" userId="610406fd-3e05-464b-a406-e9d74e8f3e60" providerId="ADAL" clId="{24A3CA1F-F15D-F646-8B0C-92FB7FE84B47}" dt="2024-06-04T14:11:55.851" v="1298" actId="1076"/>
          <ac:spMkLst>
            <pc:docMk/>
            <pc:sldMk cId="2659635304" sldId="396"/>
            <ac:spMk id="2" creationId="{9B57F5B7-1CA9-3849-B8E4-79FD96C47112}"/>
          </ac:spMkLst>
        </pc:spChg>
        <pc:spChg chg="del mod">
          <ac:chgData name="Chris Atherton" userId="610406fd-3e05-464b-a406-e9d74e8f3e60" providerId="ADAL" clId="{24A3CA1F-F15D-F646-8B0C-92FB7FE84B47}" dt="2024-06-04T07:39:42.231" v="36" actId="478"/>
          <ac:spMkLst>
            <pc:docMk/>
            <pc:sldMk cId="2659635304" sldId="396"/>
            <ac:spMk id="3" creationId="{00B42039-6547-7949-82F1-54A7C6695130}"/>
          </ac:spMkLst>
        </pc:spChg>
        <pc:spChg chg="add mod">
          <ac:chgData name="Chris Atherton" userId="610406fd-3e05-464b-a406-e9d74e8f3e60" providerId="ADAL" clId="{24A3CA1F-F15D-F646-8B0C-92FB7FE84B47}" dt="2024-06-04T14:11:36.546" v="1284" actId="167"/>
          <ac:spMkLst>
            <pc:docMk/>
            <pc:sldMk cId="2659635304" sldId="396"/>
            <ac:spMk id="3" creationId="{FFC78ED5-5FAE-5A16-B827-89BC930BC87E}"/>
          </ac:spMkLst>
        </pc:spChg>
        <pc:picChg chg="add mod">
          <ac:chgData name="Chris Atherton" userId="610406fd-3e05-464b-a406-e9d74e8f3e60" providerId="ADAL" clId="{24A3CA1F-F15D-F646-8B0C-92FB7FE84B47}" dt="2024-06-04T14:11:41.052" v="1285" actId="1076"/>
          <ac:picMkLst>
            <pc:docMk/>
            <pc:sldMk cId="2659635304" sldId="396"/>
            <ac:picMk id="5" creationId="{537DFDD3-17D7-FD8C-79B1-454511275466}"/>
          </ac:picMkLst>
        </pc:picChg>
      </pc:sldChg>
      <pc:sldChg chg="modSp mod">
        <pc:chgData name="Chris Atherton" userId="610406fd-3e05-464b-a406-e9d74e8f3e60" providerId="ADAL" clId="{24A3CA1F-F15D-F646-8B0C-92FB7FE84B47}" dt="2024-06-04T16:05:26.661" v="2538" actId="207"/>
        <pc:sldMkLst>
          <pc:docMk/>
          <pc:sldMk cId="249601766" sldId="397"/>
        </pc:sldMkLst>
        <pc:spChg chg="mod">
          <ac:chgData name="Chris Atherton" userId="610406fd-3e05-464b-a406-e9d74e8f3e60" providerId="ADAL" clId="{24A3CA1F-F15D-F646-8B0C-92FB7FE84B47}" dt="2024-06-04T16:05:26.661" v="2538" actId="207"/>
          <ac:spMkLst>
            <pc:docMk/>
            <pc:sldMk cId="249601766" sldId="397"/>
            <ac:spMk id="10" creationId="{00000000-0000-0000-0000-000000000000}"/>
          </ac:spMkLst>
        </pc:spChg>
      </pc:sldChg>
      <pc:sldChg chg="addSp delSp modSp mod">
        <pc:chgData name="Chris Atherton" userId="610406fd-3e05-464b-a406-e9d74e8f3e60" providerId="ADAL" clId="{24A3CA1F-F15D-F646-8B0C-92FB7FE84B47}" dt="2024-06-04T14:14:05.629" v="1306" actId="167"/>
        <pc:sldMkLst>
          <pc:docMk/>
          <pc:sldMk cId="3901291962" sldId="398"/>
        </pc:sldMkLst>
        <pc:spChg chg="mod">
          <ac:chgData name="Chris Atherton" userId="610406fd-3e05-464b-a406-e9d74e8f3e60" providerId="ADAL" clId="{24A3CA1F-F15D-F646-8B0C-92FB7FE84B47}" dt="2024-06-04T08:28:35.798" v="535" actId="1076"/>
          <ac:spMkLst>
            <pc:docMk/>
            <pc:sldMk cId="3901291962" sldId="398"/>
            <ac:spMk id="2" creationId="{5A1AD270-2199-FB09-EBC4-A5145E3E3E5D}"/>
          </ac:spMkLst>
        </pc:spChg>
        <pc:spChg chg="add mod">
          <ac:chgData name="Chris Atherton" userId="610406fd-3e05-464b-a406-e9d74e8f3e60" providerId="ADAL" clId="{24A3CA1F-F15D-F646-8B0C-92FB7FE84B47}" dt="2024-06-04T14:14:05.629" v="1306" actId="167"/>
          <ac:spMkLst>
            <pc:docMk/>
            <pc:sldMk cId="3901291962" sldId="398"/>
            <ac:spMk id="3" creationId="{1A54B14F-896A-7735-DE02-CE4C479D771D}"/>
          </ac:spMkLst>
        </pc:spChg>
        <pc:spChg chg="del">
          <ac:chgData name="Chris Atherton" userId="610406fd-3e05-464b-a406-e9d74e8f3e60" providerId="ADAL" clId="{24A3CA1F-F15D-F646-8B0C-92FB7FE84B47}" dt="2024-06-04T08:27:08.824" v="480" actId="478"/>
          <ac:spMkLst>
            <pc:docMk/>
            <pc:sldMk cId="3901291962" sldId="398"/>
            <ac:spMk id="3" creationId="{A251235A-982A-AF22-E5C3-475B2C53BB90}"/>
          </ac:spMkLst>
        </pc:spChg>
        <pc:spChg chg="add del mod">
          <ac:chgData name="Chris Atherton" userId="610406fd-3e05-464b-a406-e9d74e8f3e60" providerId="ADAL" clId="{24A3CA1F-F15D-F646-8B0C-92FB7FE84B47}" dt="2024-06-04T08:27:10.482" v="481" actId="478"/>
          <ac:spMkLst>
            <pc:docMk/>
            <pc:sldMk cId="3901291962" sldId="398"/>
            <ac:spMk id="9" creationId="{3FE98F7D-12F0-8980-9981-7804A35C0A4C}"/>
          </ac:spMkLst>
        </pc:spChg>
        <pc:picChg chg="add del mod">
          <ac:chgData name="Chris Atherton" userId="610406fd-3e05-464b-a406-e9d74e8f3e60" providerId="ADAL" clId="{24A3CA1F-F15D-F646-8B0C-92FB7FE84B47}" dt="2024-06-04T08:20:00.109" v="430" actId="478"/>
          <ac:picMkLst>
            <pc:docMk/>
            <pc:sldMk cId="3901291962" sldId="398"/>
            <ac:picMk id="5" creationId="{D7ABBCC6-CE0D-219A-EAFD-5A5262C7ACE2}"/>
          </ac:picMkLst>
        </pc:picChg>
        <pc:picChg chg="add mod">
          <ac:chgData name="Chris Atherton" userId="610406fd-3e05-464b-a406-e9d74e8f3e60" providerId="ADAL" clId="{24A3CA1F-F15D-F646-8B0C-92FB7FE84B47}" dt="2024-06-04T08:27:14.694" v="482" actId="14100"/>
          <ac:picMkLst>
            <pc:docMk/>
            <pc:sldMk cId="3901291962" sldId="398"/>
            <ac:picMk id="7" creationId="{27FF9B29-F61E-3E22-78EE-2FD1FBD4AF5F}"/>
          </ac:picMkLst>
        </pc:picChg>
      </pc:sldChg>
      <pc:sldChg chg="addSp delSp modSp mod">
        <pc:chgData name="Chris Atherton" userId="610406fd-3e05-464b-a406-e9d74e8f3e60" providerId="ADAL" clId="{24A3CA1F-F15D-F646-8B0C-92FB7FE84B47}" dt="2024-06-04T14:15:00.544" v="1309" actId="20577"/>
        <pc:sldMkLst>
          <pc:docMk/>
          <pc:sldMk cId="1405474856" sldId="399"/>
        </pc:sldMkLst>
        <pc:spChg chg="mod">
          <ac:chgData name="Chris Atherton" userId="610406fd-3e05-464b-a406-e9d74e8f3e60" providerId="ADAL" clId="{24A3CA1F-F15D-F646-8B0C-92FB7FE84B47}" dt="2024-06-04T14:15:00.544" v="1309" actId="20577"/>
          <ac:spMkLst>
            <pc:docMk/>
            <pc:sldMk cId="1405474856" sldId="399"/>
            <ac:spMk id="2" creationId="{42B5A918-92AB-A691-65A3-ED9566F716AF}"/>
          </ac:spMkLst>
        </pc:spChg>
        <pc:spChg chg="add mod">
          <ac:chgData name="Chris Atherton" userId="610406fd-3e05-464b-a406-e9d74e8f3e60" providerId="ADAL" clId="{24A3CA1F-F15D-F646-8B0C-92FB7FE84B47}" dt="2024-06-04T14:14:51.746" v="1308" actId="167"/>
          <ac:spMkLst>
            <pc:docMk/>
            <pc:sldMk cId="1405474856" sldId="399"/>
            <ac:spMk id="3" creationId="{B568A30B-3BC2-0AEB-FFAC-01B498AC37DC}"/>
          </ac:spMkLst>
        </pc:spChg>
        <pc:spChg chg="del">
          <ac:chgData name="Chris Atherton" userId="610406fd-3e05-464b-a406-e9d74e8f3e60" providerId="ADAL" clId="{24A3CA1F-F15D-F646-8B0C-92FB7FE84B47}" dt="2024-06-04T08:26:33.926" v="473" actId="478"/>
          <ac:spMkLst>
            <pc:docMk/>
            <pc:sldMk cId="1405474856" sldId="399"/>
            <ac:spMk id="3" creationId="{C765574C-651B-3099-DB06-A89774B77EC0}"/>
          </ac:spMkLst>
        </pc:spChg>
        <pc:spChg chg="add del mod">
          <ac:chgData name="Chris Atherton" userId="610406fd-3e05-464b-a406-e9d74e8f3e60" providerId="ADAL" clId="{24A3CA1F-F15D-F646-8B0C-92FB7FE84B47}" dt="2024-06-04T08:26:36.035" v="474" actId="478"/>
          <ac:spMkLst>
            <pc:docMk/>
            <pc:sldMk cId="1405474856" sldId="399"/>
            <ac:spMk id="5" creationId="{02F70DA3-296F-7EE9-8D2A-9EE3848A0053}"/>
          </ac:spMkLst>
        </pc:spChg>
        <pc:picChg chg="add mod">
          <ac:chgData name="Chris Atherton" userId="610406fd-3e05-464b-a406-e9d74e8f3e60" providerId="ADAL" clId="{24A3CA1F-F15D-F646-8B0C-92FB7FE84B47}" dt="2024-06-04T08:27:00.396" v="479" actId="1076"/>
          <ac:picMkLst>
            <pc:docMk/>
            <pc:sldMk cId="1405474856" sldId="399"/>
            <ac:picMk id="7" creationId="{01F0B0FB-A71C-26AA-8998-6B69AA2E0231}"/>
          </ac:picMkLst>
        </pc:picChg>
      </pc:sldChg>
      <pc:sldChg chg="addSp delSp modSp mod ord modNotesTx">
        <pc:chgData name="Chris Atherton" userId="610406fd-3e05-464b-a406-e9d74e8f3e60" providerId="ADAL" clId="{24A3CA1F-F15D-F646-8B0C-92FB7FE84B47}" dt="2024-06-04T16:35:28.008" v="2623" actId="20577"/>
        <pc:sldMkLst>
          <pc:docMk/>
          <pc:sldMk cId="515423312" sldId="400"/>
        </pc:sldMkLst>
        <pc:spChg chg="add del mod">
          <ac:chgData name="Chris Atherton" userId="610406fd-3e05-464b-a406-e9d74e8f3e60" providerId="ADAL" clId="{24A3CA1F-F15D-F646-8B0C-92FB7FE84B47}" dt="2024-06-04T16:29:53.803" v="2559" actId="1076"/>
          <ac:spMkLst>
            <pc:docMk/>
            <pc:sldMk cId="515423312" sldId="400"/>
            <ac:spMk id="2" creationId="{6A1BF57B-30CF-DB9E-5B27-8D5D409C2FA0}"/>
          </ac:spMkLst>
        </pc:spChg>
        <pc:spChg chg="del mod">
          <ac:chgData name="Chris Atherton" userId="610406fd-3e05-464b-a406-e9d74e8f3e60" providerId="ADAL" clId="{24A3CA1F-F15D-F646-8B0C-92FB7FE84B47}" dt="2024-06-04T16:29:18.977" v="2550" actId="478"/>
          <ac:spMkLst>
            <pc:docMk/>
            <pc:sldMk cId="515423312" sldId="400"/>
            <ac:spMk id="3" creationId="{60F17B4F-57F8-833B-1CEC-6C250F34AB6B}"/>
          </ac:spMkLst>
        </pc:spChg>
        <pc:spChg chg="add del mod">
          <ac:chgData name="Chris Atherton" userId="610406fd-3e05-464b-a406-e9d74e8f3e60" providerId="ADAL" clId="{24A3CA1F-F15D-F646-8B0C-92FB7FE84B47}" dt="2024-06-04T16:29:23.722" v="2551" actId="478"/>
          <ac:spMkLst>
            <pc:docMk/>
            <pc:sldMk cId="515423312" sldId="400"/>
            <ac:spMk id="6" creationId="{3EA756EF-3F87-C4C6-E7EE-68B41A90140E}"/>
          </ac:spMkLst>
        </pc:spChg>
        <pc:picChg chg="add mod modCrop">
          <ac:chgData name="Chris Atherton" userId="610406fd-3e05-464b-a406-e9d74e8f3e60" providerId="ADAL" clId="{24A3CA1F-F15D-F646-8B0C-92FB7FE84B47}" dt="2024-06-04T16:29:59.128" v="2561" actId="1076"/>
          <ac:picMkLst>
            <pc:docMk/>
            <pc:sldMk cId="515423312" sldId="400"/>
            <ac:picMk id="5" creationId="{6A2DEFF4-1C88-B5D5-042E-938C242E3773}"/>
          </ac:picMkLst>
        </pc:picChg>
      </pc:sldChg>
      <pc:sldChg chg="del">
        <pc:chgData name="Chris Atherton" userId="610406fd-3e05-464b-a406-e9d74e8f3e60" providerId="ADAL" clId="{24A3CA1F-F15D-F646-8B0C-92FB7FE84B47}" dt="2024-06-04T08:39:50.718" v="548" actId="2696"/>
        <pc:sldMkLst>
          <pc:docMk/>
          <pc:sldMk cId="721445506" sldId="401"/>
        </pc:sldMkLst>
      </pc:sldChg>
      <pc:sldChg chg="del">
        <pc:chgData name="Chris Atherton" userId="610406fd-3e05-464b-a406-e9d74e8f3e60" providerId="ADAL" clId="{24A3CA1F-F15D-F646-8B0C-92FB7FE84B47}" dt="2024-06-04T08:42:59.274" v="562" actId="2696"/>
        <pc:sldMkLst>
          <pc:docMk/>
          <pc:sldMk cId="3871284101" sldId="402"/>
        </pc:sldMkLst>
      </pc:sldChg>
      <pc:sldChg chg="del">
        <pc:chgData name="Chris Atherton" userId="610406fd-3e05-464b-a406-e9d74e8f3e60" providerId="ADAL" clId="{24A3CA1F-F15D-F646-8B0C-92FB7FE84B47}" dt="2024-06-04T08:50:52.495" v="594" actId="2696"/>
        <pc:sldMkLst>
          <pc:docMk/>
          <pc:sldMk cId="1293379307" sldId="403"/>
        </pc:sldMkLst>
      </pc:sldChg>
      <pc:sldChg chg="del">
        <pc:chgData name="Chris Atherton" userId="610406fd-3e05-464b-a406-e9d74e8f3e60" providerId="ADAL" clId="{24A3CA1F-F15D-F646-8B0C-92FB7FE84B47}" dt="2024-06-04T08:44:24.219" v="564" actId="2696"/>
        <pc:sldMkLst>
          <pc:docMk/>
          <pc:sldMk cId="2580735911" sldId="404"/>
        </pc:sldMkLst>
      </pc:sldChg>
      <pc:sldChg chg="del">
        <pc:chgData name="Chris Atherton" userId="610406fd-3e05-464b-a406-e9d74e8f3e60" providerId="ADAL" clId="{24A3CA1F-F15D-F646-8B0C-92FB7FE84B47}" dt="2024-06-04T08:54:21.005" v="603" actId="2696"/>
        <pc:sldMkLst>
          <pc:docMk/>
          <pc:sldMk cId="1579691801" sldId="405"/>
        </pc:sldMkLst>
      </pc:sldChg>
      <pc:sldChg chg="del">
        <pc:chgData name="Chris Atherton" userId="610406fd-3e05-464b-a406-e9d74e8f3e60" providerId="ADAL" clId="{24A3CA1F-F15D-F646-8B0C-92FB7FE84B47}" dt="2024-06-04T08:55:26.331" v="610" actId="2696"/>
        <pc:sldMkLst>
          <pc:docMk/>
          <pc:sldMk cId="2382708303" sldId="406"/>
        </pc:sldMkLst>
      </pc:sldChg>
      <pc:sldChg chg="del">
        <pc:chgData name="Chris Atherton" userId="610406fd-3e05-464b-a406-e9d74e8f3e60" providerId="ADAL" clId="{24A3CA1F-F15D-F646-8B0C-92FB7FE84B47}" dt="2024-06-04T08:55:29.327" v="611" actId="2696"/>
        <pc:sldMkLst>
          <pc:docMk/>
          <pc:sldMk cId="1231647854" sldId="407"/>
        </pc:sldMkLst>
      </pc:sldChg>
      <pc:sldChg chg="del">
        <pc:chgData name="Chris Atherton" userId="610406fd-3e05-464b-a406-e9d74e8f3e60" providerId="ADAL" clId="{24A3CA1F-F15D-F646-8B0C-92FB7FE84B47}" dt="2024-06-04T08:55:43.493" v="614" actId="2696"/>
        <pc:sldMkLst>
          <pc:docMk/>
          <pc:sldMk cId="200666034" sldId="408"/>
        </pc:sldMkLst>
      </pc:sldChg>
      <pc:sldChg chg="del">
        <pc:chgData name="Chris Atherton" userId="610406fd-3e05-464b-a406-e9d74e8f3e60" providerId="ADAL" clId="{24A3CA1F-F15D-F646-8B0C-92FB7FE84B47}" dt="2024-06-04T08:42:49.930" v="561" actId="2696"/>
        <pc:sldMkLst>
          <pc:docMk/>
          <pc:sldMk cId="1816289354" sldId="409"/>
        </pc:sldMkLst>
      </pc:sldChg>
      <pc:sldChg chg="del">
        <pc:chgData name="Chris Atherton" userId="610406fd-3e05-464b-a406-e9d74e8f3e60" providerId="ADAL" clId="{24A3CA1F-F15D-F646-8B0C-92FB7FE84B47}" dt="2024-06-04T08:55:49.120" v="615" actId="2696"/>
        <pc:sldMkLst>
          <pc:docMk/>
          <pc:sldMk cId="1359282440" sldId="410"/>
        </pc:sldMkLst>
      </pc:sldChg>
      <pc:sldChg chg="addSp modSp mod">
        <pc:chgData name="Chris Atherton" userId="610406fd-3e05-464b-a406-e9d74e8f3e60" providerId="ADAL" clId="{24A3CA1F-F15D-F646-8B0C-92FB7FE84B47}" dt="2024-06-04T14:33:01.520" v="1772" actId="1076"/>
        <pc:sldMkLst>
          <pc:docMk/>
          <pc:sldMk cId="2438509696" sldId="411"/>
        </pc:sldMkLst>
        <pc:spChg chg="add mod">
          <ac:chgData name="Chris Atherton" userId="610406fd-3e05-464b-a406-e9d74e8f3e60" providerId="ADAL" clId="{24A3CA1F-F15D-F646-8B0C-92FB7FE84B47}" dt="2024-06-04T14:33:01.520" v="1772" actId="1076"/>
          <ac:spMkLst>
            <pc:docMk/>
            <pc:sldMk cId="2438509696" sldId="411"/>
            <ac:spMk id="4" creationId="{374D7285-A744-60A2-62BA-1E35F4A5235B}"/>
          </ac:spMkLst>
        </pc:spChg>
        <pc:picChg chg="add mod modCrop">
          <ac:chgData name="Chris Atherton" userId="610406fd-3e05-464b-a406-e9d74e8f3e60" providerId="ADAL" clId="{24A3CA1F-F15D-F646-8B0C-92FB7FE84B47}" dt="2024-06-04T08:42:33.256" v="560" actId="14100"/>
          <ac:picMkLst>
            <pc:docMk/>
            <pc:sldMk cId="2438509696" sldId="411"/>
            <ac:picMk id="5" creationId="{A1160434-29BF-8AAF-95D7-F8F1E82F4E78}"/>
          </ac:picMkLst>
        </pc:picChg>
      </pc:sldChg>
      <pc:sldChg chg="addSp delSp modSp new mod">
        <pc:chgData name="Chris Atherton" userId="610406fd-3e05-464b-a406-e9d74e8f3e60" providerId="ADAL" clId="{24A3CA1F-F15D-F646-8B0C-92FB7FE84B47}" dt="2024-06-04T08:15:56.536" v="424" actId="1076"/>
        <pc:sldMkLst>
          <pc:docMk/>
          <pc:sldMk cId="903861300" sldId="412"/>
        </pc:sldMkLst>
        <pc:spChg chg="mod">
          <ac:chgData name="Chris Atherton" userId="610406fd-3e05-464b-a406-e9d74e8f3e60" providerId="ADAL" clId="{24A3CA1F-F15D-F646-8B0C-92FB7FE84B47}" dt="2024-06-04T07:59:04.795" v="392" actId="20577"/>
          <ac:spMkLst>
            <pc:docMk/>
            <pc:sldMk cId="903861300" sldId="412"/>
            <ac:spMk id="2" creationId="{6E082662-9483-3C3B-66CF-1838070142A9}"/>
          </ac:spMkLst>
        </pc:spChg>
        <pc:spChg chg="del mod">
          <ac:chgData name="Chris Atherton" userId="610406fd-3e05-464b-a406-e9d74e8f3e60" providerId="ADAL" clId="{24A3CA1F-F15D-F646-8B0C-92FB7FE84B47}" dt="2024-06-04T08:15:47.858" v="420" actId="478"/>
          <ac:spMkLst>
            <pc:docMk/>
            <pc:sldMk cId="903861300" sldId="412"/>
            <ac:spMk id="3" creationId="{B418E8B9-B33C-A9AA-031E-6C447568E140}"/>
          </ac:spMkLst>
        </pc:spChg>
        <pc:spChg chg="add del mod">
          <ac:chgData name="Chris Atherton" userId="610406fd-3e05-464b-a406-e9d74e8f3e60" providerId="ADAL" clId="{24A3CA1F-F15D-F646-8B0C-92FB7FE84B47}" dt="2024-06-04T08:15:50.318" v="421" actId="478"/>
          <ac:spMkLst>
            <pc:docMk/>
            <pc:sldMk cId="903861300" sldId="412"/>
            <ac:spMk id="11" creationId="{933B7D3F-EC7C-5D02-A6E1-2D8E5D2DF29A}"/>
          </ac:spMkLst>
        </pc:spChg>
        <pc:picChg chg="add mod">
          <ac:chgData name="Chris Atherton" userId="610406fd-3e05-464b-a406-e9d74e8f3e60" providerId="ADAL" clId="{24A3CA1F-F15D-F646-8B0C-92FB7FE84B47}" dt="2024-06-04T08:15:54.652" v="423" actId="1076"/>
          <ac:picMkLst>
            <pc:docMk/>
            <pc:sldMk cId="903861300" sldId="412"/>
            <ac:picMk id="5" creationId="{6A063975-5A62-35A2-69E4-D04393B0468C}"/>
          </ac:picMkLst>
        </pc:picChg>
        <pc:picChg chg="add mod">
          <ac:chgData name="Chris Atherton" userId="610406fd-3e05-464b-a406-e9d74e8f3e60" providerId="ADAL" clId="{24A3CA1F-F15D-F646-8B0C-92FB7FE84B47}" dt="2024-06-04T08:15:56.536" v="424" actId="1076"/>
          <ac:picMkLst>
            <pc:docMk/>
            <pc:sldMk cId="903861300" sldId="412"/>
            <ac:picMk id="7" creationId="{82914EAC-4C9D-313B-9E27-A0A67295937B}"/>
          </ac:picMkLst>
        </pc:picChg>
        <pc:picChg chg="add mod">
          <ac:chgData name="Chris Atherton" userId="610406fd-3e05-464b-a406-e9d74e8f3e60" providerId="ADAL" clId="{24A3CA1F-F15D-F646-8B0C-92FB7FE84B47}" dt="2024-06-04T08:15:53.252" v="422" actId="1076"/>
          <ac:picMkLst>
            <pc:docMk/>
            <pc:sldMk cId="903861300" sldId="412"/>
            <ac:picMk id="9" creationId="{06928DAC-3560-E3DF-405F-AA1B7C7EB02F}"/>
          </ac:picMkLst>
        </pc:picChg>
      </pc:sldChg>
      <pc:sldChg chg="addSp delSp modSp new mod ord modNotesTx">
        <pc:chgData name="Chris Atherton" userId="610406fd-3e05-464b-a406-e9d74e8f3e60" providerId="ADAL" clId="{24A3CA1F-F15D-F646-8B0C-92FB7FE84B47}" dt="2024-06-04T14:09:52.301" v="1278" actId="1076"/>
        <pc:sldMkLst>
          <pc:docMk/>
          <pc:sldMk cId="2038191014" sldId="413"/>
        </pc:sldMkLst>
        <pc:spChg chg="del mod">
          <ac:chgData name="Chris Atherton" userId="610406fd-3e05-464b-a406-e9d74e8f3e60" providerId="ADAL" clId="{24A3CA1F-F15D-F646-8B0C-92FB7FE84B47}" dt="2024-06-04T14:08:19.880" v="1251" actId="478"/>
          <ac:spMkLst>
            <pc:docMk/>
            <pc:sldMk cId="2038191014" sldId="413"/>
            <ac:spMk id="2" creationId="{DE8FBEE9-CD02-04E4-1692-AD1406F36CAB}"/>
          </ac:spMkLst>
        </pc:spChg>
        <pc:spChg chg="mod">
          <ac:chgData name="Chris Atherton" userId="610406fd-3e05-464b-a406-e9d74e8f3e60" providerId="ADAL" clId="{24A3CA1F-F15D-F646-8B0C-92FB7FE84B47}" dt="2024-06-04T14:09:29.273" v="1272" actId="1076"/>
          <ac:spMkLst>
            <pc:docMk/>
            <pc:sldMk cId="2038191014" sldId="413"/>
            <ac:spMk id="3" creationId="{A94ED370-C708-C8EC-A612-1282E82CE2F6}"/>
          </ac:spMkLst>
        </pc:spChg>
        <pc:spChg chg="add mod">
          <ac:chgData name="Chris Atherton" userId="610406fd-3e05-464b-a406-e9d74e8f3e60" providerId="ADAL" clId="{24A3CA1F-F15D-F646-8B0C-92FB7FE84B47}" dt="2024-06-04T14:09:46.717" v="1277" actId="1076"/>
          <ac:spMkLst>
            <pc:docMk/>
            <pc:sldMk cId="2038191014" sldId="413"/>
            <ac:spMk id="4" creationId="{A2F964BB-12FB-C057-C74E-776A3ED1E280}"/>
          </ac:spMkLst>
        </pc:spChg>
        <pc:picChg chg="add del mod">
          <ac:chgData name="Chris Atherton" userId="610406fd-3e05-464b-a406-e9d74e8f3e60" providerId="ADAL" clId="{24A3CA1F-F15D-F646-8B0C-92FB7FE84B47}" dt="2024-06-04T14:09:19.212" v="1269" actId="478"/>
          <ac:picMkLst>
            <pc:docMk/>
            <pc:sldMk cId="2038191014" sldId="413"/>
            <ac:picMk id="6" creationId="{A5800574-83B5-58E4-2E3A-D106ECDEA402}"/>
          </ac:picMkLst>
        </pc:picChg>
        <pc:picChg chg="add mod">
          <ac:chgData name="Chris Atherton" userId="610406fd-3e05-464b-a406-e9d74e8f3e60" providerId="ADAL" clId="{24A3CA1F-F15D-F646-8B0C-92FB7FE84B47}" dt="2024-06-04T14:09:52.301" v="1278" actId="1076"/>
          <ac:picMkLst>
            <pc:docMk/>
            <pc:sldMk cId="2038191014" sldId="413"/>
            <ac:picMk id="8" creationId="{0BA19727-CCA1-4BDE-F810-61276A0DFE63}"/>
          </ac:picMkLst>
        </pc:picChg>
        <pc:picChg chg="add del mod">
          <ac:chgData name="Chris Atherton" userId="610406fd-3e05-464b-a406-e9d74e8f3e60" providerId="ADAL" clId="{24A3CA1F-F15D-F646-8B0C-92FB7FE84B47}" dt="2024-06-04T07:57:29.479" v="331" actId="478"/>
          <ac:picMkLst>
            <pc:docMk/>
            <pc:sldMk cId="2038191014" sldId="413"/>
            <ac:picMk id="10" creationId="{EFD05832-72DA-680B-5DAF-B5B8B0134D4B}"/>
          </ac:picMkLst>
        </pc:picChg>
      </pc:sldChg>
      <pc:sldChg chg="addSp delSp modSp new mod modNotesTx">
        <pc:chgData name="Chris Atherton" userId="610406fd-3e05-464b-a406-e9d74e8f3e60" providerId="ADAL" clId="{24A3CA1F-F15D-F646-8B0C-92FB7FE84B47}" dt="2024-06-04T14:48:41.590" v="1923" actId="20577"/>
        <pc:sldMkLst>
          <pc:docMk/>
          <pc:sldMk cId="2174760911" sldId="414"/>
        </pc:sldMkLst>
        <pc:spChg chg="mod">
          <ac:chgData name="Chris Atherton" userId="610406fd-3e05-464b-a406-e9d74e8f3e60" providerId="ADAL" clId="{24A3CA1F-F15D-F646-8B0C-92FB7FE84B47}" dt="2024-06-04T07:46:03.730" v="180" actId="20577"/>
          <ac:spMkLst>
            <pc:docMk/>
            <pc:sldMk cId="2174760911" sldId="414"/>
            <ac:spMk id="2" creationId="{D9E0BEC0-EF50-7C1D-95B1-553649701E3A}"/>
          </ac:spMkLst>
        </pc:spChg>
        <pc:spChg chg="del mod">
          <ac:chgData name="Chris Atherton" userId="610406fd-3e05-464b-a406-e9d74e8f3e60" providerId="ADAL" clId="{24A3CA1F-F15D-F646-8B0C-92FB7FE84B47}" dt="2024-06-04T14:10:08.419" v="1282" actId="478"/>
          <ac:spMkLst>
            <pc:docMk/>
            <pc:sldMk cId="2174760911" sldId="414"/>
            <ac:spMk id="3" creationId="{E3009EFF-977E-9CDD-3419-4048B66DA033}"/>
          </ac:spMkLst>
        </pc:spChg>
        <pc:picChg chg="add mod modCrop">
          <ac:chgData name="Chris Atherton" userId="610406fd-3e05-464b-a406-e9d74e8f3e60" providerId="ADAL" clId="{24A3CA1F-F15D-F646-8B0C-92FB7FE84B47}" dt="2024-06-04T14:13:14.453" v="1304" actId="732"/>
          <ac:picMkLst>
            <pc:docMk/>
            <pc:sldMk cId="2174760911" sldId="414"/>
            <ac:picMk id="5" creationId="{963CDBA6-BD03-C175-42A2-2D3C760EEF11}"/>
          </ac:picMkLst>
        </pc:picChg>
      </pc:sldChg>
      <pc:sldChg chg="addSp delSp modSp new mod">
        <pc:chgData name="Chris Atherton" userId="610406fd-3e05-464b-a406-e9d74e8f3e60" providerId="ADAL" clId="{24A3CA1F-F15D-F646-8B0C-92FB7FE84B47}" dt="2024-06-04T07:50:07.913" v="300" actId="1076"/>
        <pc:sldMkLst>
          <pc:docMk/>
          <pc:sldMk cId="3205729835" sldId="415"/>
        </pc:sldMkLst>
        <pc:spChg chg="mod">
          <ac:chgData name="Chris Atherton" userId="610406fd-3e05-464b-a406-e9d74e8f3e60" providerId="ADAL" clId="{24A3CA1F-F15D-F646-8B0C-92FB7FE84B47}" dt="2024-06-04T07:49:17.848" v="286" actId="20577"/>
          <ac:spMkLst>
            <pc:docMk/>
            <pc:sldMk cId="3205729835" sldId="415"/>
            <ac:spMk id="2" creationId="{ADAB6496-3127-A023-2AA9-79815BCD3044}"/>
          </ac:spMkLst>
        </pc:spChg>
        <pc:spChg chg="del">
          <ac:chgData name="Chris Atherton" userId="610406fd-3e05-464b-a406-e9d74e8f3e60" providerId="ADAL" clId="{24A3CA1F-F15D-F646-8B0C-92FB7FE84B47}" dt="2024-06-04T07:48:59.620" v="275"/>
          <ac:spMkLst>
            <pc:docMk/>
            <pc:sldMk cId="3205729835" sldId="415"/>
            <ac:spMk id="3" creationId="{E203CE25-F738-13EB-41AB-6F4871340A00}"/>
          </ac:spMkLst>
        </pc:spChg>
        <pc:spChg chg="add mod">
          <ac:chgData name="Chris Atherton" userId="610406fd-3e05-464b-a406-e9d74e8f3e60" providerId="ADAL" clId="{24A3CA1F-F15D-F646-8B0C-92FB7FE84B47}" dt="2024-06-04T07:50:07.913" v="300" actId="1076"/>
          <ac:spMkLst>
            <pc:docMk/>
            <pc:sldMk cId="3205729835" sldId="415"/>
            <ac:spMk id="6" creationId="{61454DAE-72B5-8ACE-905E-D563CA0B3084}"/>
          </ac:spMkLst>
        </pc:spChg>
        <pc:picChg chg="add mod modCrop">
          <ac:chgData name="Chris Atherton" userId="610406fd-3e05-464b-a406-e9d74e8f3e60" providerId="ADAL" clId="{24A3CA1F-F15D-F646-8B0C-92FB7FE84B47}" dt="2024-06-04T07:49:25.864" v="287" actId="1076"/>
          <ac:picMkLst>
            <pc:docMk/>
            <pc:sldMk cId="3205729835" sldId="415"/>
            <ac:picMk id="5" creationId="{6F2435D5-C5DE-2BE5-69A7-59C24A2BF51A}"/>
          </ac:picMkLst>
        </pc:picChg>
      </pc:sldChg>
      <pc:sldChg chg="addSp delSp modSp new mod">
        <pc:chgData name="Chris Atherton" userId="610406fd-3e05-464b-a406-e9d74e8f3e60" providerId="ADAL" clId="{24A3CA1F-F15D-F646-8B0C-92FB7FE84B47}" dt="2024-06-04T08:25:59.200" v="462" actId="478"/>
        <pc:sldMkLst>
          <pc:docMk/>
          <pc:sldMk cId="3001005583" sldId="416"/>
        </pc:sldMkLst>
        <pc:spChg chg="mod">
          <ac:chgData name="Chris Atherton" userId="610406fd-3e05-464b-a406-e9d74e8f3e60" providerId="ADAL" clId="{24A3CA1F-F15D-F646-8B0C-92FB7FE84B47}" dt="2024-06-04T08:19:56.841" v="427" actId="27636"/>
          <ac:spMkLst>
            <pc:docMk/>
            <pc:sldMk cId="3001005583" sldId="416"/>
            <ac:spMk id="2" creationId="{99097CAF-E9E4-1263-BAB7-BE45F6393560}"/>
          </ac:spMkLst>
        </pc:spChg>
        <pc:spChg chg="del">
          <ac:chgData name="Chris Atherton" userId="610406fd-3e05-464b-a406-e9d74e8f3e60" providerId="ADAL" clId="{24A3CA1F-F15D-F646-8B0C-92FB7FE84B47}" dt="2024-06-04T08:22:06.659" v="434"/>
          <ac:spMkLst>
            <pc:docMk/>
            <pc:sldMk cId="3001005583" sldId="416"/>
            <ac:spMk id="3" creationId="{047176D7-F965-425E-68F1-4EB0E776A444}"/>
          </ac:spMkLst>
        </pc:spChg>
        <pc:spChg chg="add del mod">
          <ac:chgData name="Chris Atherton" userId="610406fd-3e05-464b-a406-e9d74e8f3e60" providerId="ADAL" clId="{24A3CA1F-F15D-F646-8B0C-92FB7FE84B47}" dt="2024-06-04T08:25:59.200" v="462" actId="478"/>
          <ac:spMkLst>
            <pc:docMk/>
            <pc:sldMk cId="3001005583" sldId="416"/>
            <ac:spMk id="11" creationId="{100AB78E-DB2E-542E-970D-70FA4EA2AAC3}"/>
          </ac:spMkLst>
        </pc:spChg>
        <pc:picChg chg="add del mod">
          <ac:chgData name="Chris Atherton" userId="610406fd-3e05-464b-a406-e9d74e8f3e60" providerId="ADAL" clId="{24A3CA1F-F15D-F646-8B0C-92FB7FE84B47}" dt="2024-06-04T08:25:35.400" v="456" actId="478"/>
          <ac:picMkLst>
            <pc:docMk/>
            <pc:sldMk cId="3001005583" sldId="416"/>
            <ac:picMk id="5" creationId="{A088B699-1F73-D971-2733-71EA70505ED6}"/>
          </ac:picMkLst>
        </pc:picChg>
        <pc:picChg chg="add del mod">
          <ac:chgData name="Chris Atherton" userId="610406fd-3e05-464b-a406-e9d74e8f3e60" providerId="ADAL" clId="{24A3CA1F-F15D-F646-8B0C-92FB7FE84B47}" dt="2024-06-04T08:25:32.178" v="455" actId="478"/>
          <ac:picMkLst>
            <pc:docMk/>
            <pc:sldMk cId="3001005583" sldId="416"/>
            <ac:picMk id="7" creationId="{55365C76-4D2F-F846-5934-EFA94F8B5D77}"/>
          </ac:picMkLst>
        </pc:picChg>
        <pc:picChg chg="add mod modCrop">
          <ac:chgData name="Chris Atherton" userId="610406fd-3e05-464b-a406-e9d74e8f3e60" providerId="ADAL" clId="{24A3CA1F-F15D-F646-8B0C-92FB7FE84B47}" dt="2024-06-04T08:25:52.682" v="461" actId="732"/>
          <ac:picMkLst>
            <pc:docMk/>
            <pc:sldMk cId="3001005583" sldId="416"/>
            <ac:picMk id="9" creationId="{D799837F-C459-7B98-0093-FCD93DBDA460}"/>
          </ac:picMkLst>
        </pc:picChg>
      </pc:sldChg>
      <pc:sldChg chg="addSp delSp modSp new mod">
        <pc:chgData name="Chris Atherton" userId="610406fd-3e05-464b-a406-e9d74e8f3e60" providerId="ADAL" clId="{24A3CA1F-F15D-F646-8B0C-92FB7FE84B47}" dt="2024-06-04T14:15:08.352" v="1310" actId="1076"/>
        <pc:sldMkLst>
          <pc:docMk/>
          <pc:sldMk cId="2643425768" sldId="417"/>
        </pc:sldMkLst>
        <pc:spChg chg="add mod">
          <ac:chgData name="Chris Atherton" userId="610406fd-3e05-464b-a406-e9d74e8f3e60" providerId="ADAL" clId="{24A3CA1F-F15D-F646-8B0C-92FB7FE84B47}" dt="2024-06-04T14:07:04.527" v="1230" actId="167"/>
          <ac:spMkLst>
            <pc:docMk/>
            <pc:sldMk cId="2643425768" sldId="417"/>
            <ac:spMk id="2" creationId="{08FEF966-8858-CCCF-6EAA-5DEA92F608CE}"/>
          </ac:spMkLst>
        </pc:spChg>
        <pc:spChg chg="del mod">
          <ac:chgData name="Chris Atherton" userId="610406fd-3e05-464b-a406-e9d74e8f3e60" providerId="ADAL" clId="{24A3CA1F-F15D-F646-8B0C-92FB7FE84B47}" dt="2024-06-04T08:32:45.924" v="542" actId="478"/>
          <ac:spMkLst>
            <pc:docMk/>
            <pc:sldMk cId="2643425768" sldId="417"/>
            <ac:spMk id="2" creationId="{962B7B4E-5558-4DEF-4A1D-ADCE585C2535}"/>
          </ac:spMkLst>
        </pc:spChg>
        <pc:spChg chg="del">
          <ac:chgData name="Chris Atherton" userId="610406fd-3e05-464b-a406-e9d74e8f3e60" providerId="ADAL" clId="{24A3CA1F-F15D-F646-8B0C-92FB7FE84B47}" dt="2024-06-04T08:32:29.381" v="536" actId="478"/>
          <ac:spMkLst>
            <pc:docMk/>
            <pc:sldMk cId="2643425768" sldId="417"/>
            <ac:spMk id="3" creationId="{F15464FE-50C2-05E0-4D91-177312DE7047}"/>
          </ac:spMkLst>
        </pc:spChg>
        <pc:spChg chg="add del mod">
          <ac:chgData name="Chris Atherton" userId="610406fd-3e05-464b-a406-e9d74e8f3e60" providerId="ADAL" clId="{24A3CA1F-F15D-F646-8B0C-92FB7FE84B47}" dt="2024-06-04T08:32:49.494" v="544" actId="478"/>
          <ac:spMkLst>
            <pc:docMk/>
            <pc:sldMk cId="2643425768" sldId="417"/>
            <ac:spMk id="7" creationId="{F9466E89-9D4C-B875-622A-3AC5F201B146}"/>
          </ac:spMkLst>
        </pc:spChg>
        <pc:picChg chg="add mod">
          <ac:chgData name="Chris Atherton" userId="610406fd-3e05-464b-a406-e9d74e8f3e60" providerId="ADAL" clId="{24A3CA1F-F15D-F646-8B0C-92FB7FE84B47}" dt="2024-06-04T14:15:08.352" v="1310" actId="1076"/>
          <ac:picMkLst>
            <pc:docMk/>
            <pc:sldMk cId="2643425768" sldId="417"/>
            <ac:picMk id="5" creationId="{974774AB-4DF9-ECE6-8058-A75DE14CCA84}"/>
          </ac:picMkLst>
        </pc:picChg>
      </pc:sldChg>
      <pc:sldChg chg="add">
        <pc:chgData name="Chris Atherton" userId="610406fd-3e05-464b-a406-e9d74e8f3e60" providerId="ADAL" clId="{24A3CA1F-F15D-F646-8B0C-92FB7FE84B47}" dt="2024-06-04T08:39:15.975" v="546"/>
        <pc:sldMkLst>
          <pc:docMk/>
          <pc:sldMk cId="1761713028" sldId="454"/>
        </pc:sldMkLst>
      </pc:sldChg>
      <pc:sldChg chg="addSp delSp modSp add mod ord modNotesTx">
        <pc:chgData name="Chris Atherton" userId="610406fd-3e05-464b-a406-e9d74e8f3e60" providerId="ADAL" clId="{24A3CA1F-F15D-F646-8B0C-92FB7FE84B47}" dt="2024-06-04T16:16:15.090" v="2539" actId="20578"/>
        <pc:sldMkLst>
          <pc:docMk/>
          <pc:sldMk cId="348056696" sldId="458"/>
        </pc:sldMkLst>
        <pc:spChg chg="del">
          <ac:chgData name="Chris Atherton" userId="610406fd-3e05-464b-a406-e9d74e8f3e60" providerId="ADAL" clId="{24A3CA1F-F15D-F646-8B0C-92FB7FE84B47}" dt="2024-06-04T14:20:22.246" v="1549" actId="478"/>
          <ac:spMkLst>
            <pc:docMk/>
            <pc:sldMk cId="348056696" sldId="458"/>
            <ac:spMk id="2" creationId="{75903419-B09E-15D2-0170-0A8A1B6A2648}"/>
          </ac:spMkLst>
        </pc:spChg>
        <pc:spChg chg="mod">
          <ac:chgData name="Chris Atherton" userId="610406fd-3e05-464b-a406-e9d74e8f3e60" providerId="ADAL" clId="{24A3CA1F-F15D-F646-8B0C-92FB7FE84B47}" dt="2024-06-04T14:21:29.492" v="1581" actId="20577"/>
          <ac:spMkLst>
            <pc:docMk/>
            <pc:sldMk cId="348056696" sldId="458"/>
            <ac:spMk id="4" creationId="{3BCCC661-E272-4CF7-03A8-CC2713907662}"/>
          </ac:spMkLst>
        </pc:spChg>
        <pc:spChg chg="mod">
          <ac:chgData name="Chris Atherton" userId="610406fd-3e05-464b-a406-e9d74e8f3e60" providerId="ADAL" clId="{24A3CA1F-F15D-F646-8B0C-92FB7FE84B47}" dt="2024-06-04T14:20:54.421" v="1562" actId="1076"/>
          <ac:spMkLst>
            <pc:docMk/>
            <pc:sldMk cId="348056696" sldId="458"/>
            <ac:spMk id="5" creationId="{4C165B5D-BBEE-B010-47C8-F0A3C81A5E7A}"/>
          </ac:spMkLst>
        </pc:spChg>
        <pc:spChg chg="add del mod">
          <ac:chgData name="Chris Atherton" userId="610406fd-3e05-464b-a406-e9d74e8f3e60" providerId="ADAL" clId="{24A3CA1F-F15D-F646-8B0C-92FB7FE84B47}" dt="2024-06-04T14:20:19.339" v="1548" actId="478"/>
          <ac:spMkLst>
            <pc:docMk/>
            <pc:sldMk cId="348056696" sldId="458"/>
            <ac:spMk id="7" creationId="{70CE7298-7BCB-6A8B-4F82-0529AFF178EC}"/>
          </ac:spMkLst>
        </pc:spChg>
        <pc:spChg chg="add del mod">
          <ac:chgData name="Chris Atherton" userId="610406fd-3e05-464b-a406-e9d74e8f3e60" providerId="ADAL" clId="{24A3CA1F-F15D-F646-8B0C-92FB7FE84B47}" dt="2024-06-04T14:20:25.752" v="1551" actId="478"/>
          <ac:spMkLst>
            <pc:docMk/>
            <pc:sldMk cId="348056696" sldId="458"/>
            <ac:spMk id="10" creationId="{9EF1DE98-ED77-6290-688B-F0316B933B4C}"/>
          </ac:spMkLst>
        </pc:spChg>
        <pc:graphicFrameChg chg="del mod">
          <ac:chgData name="Chris Atherton" userId="610406fd-3e05-464b-a406-e9d74e8f3e60" providerId="ADAL" clId="{24A3CA1F-F15D-F646-8B0C-92FB7FE84B47}" dt="2024-06-04T14:20:15.277" v="1547" actId="478"/>
          <ac:graphicFrameMkLst>
            <pc:docMk/>
            <pc:sldMk cId="348056696" sldId="458"/>
            <ac:graphicFrameMk id="6" creationId="{C5C7C816-60D6-0E18-DF48-E5F9FCD0FE0A}"/>
          </ac:graphicFrameMkLst>
        </pc:graphicFrameChg>
      </pc:sldChg>
      <pc:sldChg chg="add ord modNotesTx">
        <pc:chgData name="Chris Atherton" userId="610406fd-3e05-464b-a406-e9d74e8f3e60" providerId="ADAL" clId="{24A3CA1F-F15D-F646-8B0C-92FB7FE84B47}" dt="2024-06-04T16:16:44.522" v="2541" actId="20578"/>
        <pc:sldMkLst>
          <pc:docMk/>
          <pc:sldMk cId="2016584919" sldId="459"/>
        </pc:sldMkLst>
      </pc:sldChg>
      <pc:sldChg chg="add ord">
        <pc:chgData name="Chris Atherton" userId="610406fd-3e05-464b-a406-e9d74e8f3e60" providerId="ADAL" clId="{24A3CA1F-F15D-F646-8B0C-92FB7FE84B47}" dt="2024-06-04T08:45:30.328" v="565" actId="20578"/>
        <pc:sldMkLst>
          <pc:docMk/>
          <pc:sldMk cId="2934061396" sldId="460"/>
        </pc:sldMkLst>
      </pc:sldChg>
      <pc:sldChg chg="new del">
        <pc:chgData name="Chris Atherton" userId="610406fd-3e05-464b-a406-e9d74e8f3e60" providerId="ADAL" clId="{24A3CA1F-F15D-F646-8B0C-92FB7FE84B47}" dt="2024-06-04T08:39:52.835" v="549" actId="2696"/>
        <pc:sldMkLst>
          <pc:docMk/>
          <pc:sldMk cId="2740275732" sldId="461"/>
        </pc:sldMkLst>
      </pc:sldChg>
      <pc:sldChg chg="addSp modSp add del mod modNotesTx">
        <pc:chgData name="Chris Atherton" userId="610406fd-3e05-464b-a406-e9d74e8f3e60" providerId="ADAL" clId="{24A3CA1F-F15D-F646-8B0C-92FB7FE84B47}" dt="2024-06-04T14:38:49.433" v="1805" actId="2696"/>
        <pc:sldMkLst>
          <pc:docMk/>
          <pc:sldMk cId="2780397491" sldId="462"/>
        </pc:sldMkLst>
        <pc:spChg chg="mod">
          <ac:chgData name="Chris Atherton" userId="610406fd-3e05-464b-a406-e9d74e8f3e60" providerId="ADAL" clId="{24A3CA1F-F15D-F646-8B0C-92FB7FE84B47}" dt="2024-06-04T14:26:50.509" v="1667" actId="164"/>
          <ac:spMkLst>
            <pc:docMk/>
            <pc:sldMk cId="2780397491" sldId="462"/>
            <ac:spMk id="4" creationId="{4D0A9F69-E4C7-7EBF-8007-863E202B99B4}"/>
          </ac:spMkLst>
        </pc:spChg>
        <pc:grpChg chg="add mod">
          <ac:chgData name="Chris Atherton" userId="610406fd-3e05-464b-a406-e9d74e8f3e60" providerId="ADAL" clId="{24A3CA1F-F15D-F646-8B0C-92FB7FE84B47}" dt="2024-06-04T14:26:50.509" v="1667" actId="164"/>
          <ac:grpSpMkLst>
            <pc:docMk/>
            <pc:sldMk cId="2780397491" sldId="462"/>
            <ac:grpSpMk id="28" creationId="{FA58C1CE-23FA-7300-BADE-F293FF7CB48E}"/>
          </ac:grpSpMkLst>
        </pc:grpChg>
        <pc:picChg chg="mod">
          <ac:chgData name="Chris Atherton" userId="610406fd-3e05-464b-a406-e9d74e8f3e60" providerId="ADAL" clId="{24A3CA1F-F15D-F646-8B0C-92FB7FE84B47}" dt="2024-06-04T14:26:50.509" v="1667" actId="164"/>
          <ac:picMkLst>
            <pc:docMk/>
            <pc:sldMk cId="2780397491" sldId="462"/>
            <ac:picMk id="5" creationId="{4F8AC6E1-3818-67A1-8386-97F57FFBFDB0}"/>
          </ac:picMkLst>
        </pc:picChg>
        <pc:cxnChg chg="add mod">
          <ac:chgData name="Chris Atherton" userId="610406fd-3e05-464b-a406-e9d74e8f3e60" providerId="ADAL" clId="{24A3CA1F-F15D-F646-8B0C-92FB7FE84B47}" dt="2024-06-04T14:26:50.509" v="1667" actId="164"/>
          <ac:cxnSpMkLst>
            <pc:docMk/>
            <pc:sldMk cId="2780397491" sldId="462"/>
            <ac:cxnSpMk id="2" creationId="{6D1BBB5E-1A45-2877-9733-D9C6555A77F8}"/>
          </ac:cxnSpMkLst>
        </pc:cxnChg>
        <pc:cxnChg chg="mod">
          <ac:chgData name="Chris Atherton" userId="610406fd-3e05-464b-a406-e9d74e8f3e60" providerId="ADAL" clId="{24A3CA1F-F15D-F646-8B0C-92FB7FE84B47}" dt="2024-06-04T14:26:50.509" v="1667" actId="164"/>
          <ac:cxnSpMkLst>
            <pc:docMk/>
            <pc:sldMk cId="2780397491" sldId="462"/>
            <ac:cxnSpMk id="3" creationId="{73DCEB2B-CCCA-A582-21F4-B3952B59C759}"/>
          </ac:cxnSpMkLst>
        </pc:cxnChg>
        <pc:cxnChg chg="mod">
          <ac:chgData name="Chris Atherton" userId="610406fd-3e05-464b-a406-e9d74e8f3e60" providerId="ADAL" clId="{24A3CA1F-F15D-F646-8B0C-92FB7FE84B47}" dt="2024-06-04T14:26:50.509" v="1667" actId="164"/>
          <ac:cxnSpMkLst>
            <pc:docMk/>
            <pc:sldMk cId="2780397491" sldId="462"/>
            <ac:cxnSpMk id="7" creationId="{F91D96C8-3AAA-1B43-C384-56587B5FC4F3}"/>
          </ac:cxnSpMkLst>
        </pc:cxnChg>
        <pc:cxnChg chg="mod">
          <ac:chgData name="Chris Atherton" userId="610406fd-3e05-464b-a406-e9d74e8f3e60" providerId="ADAL" clId="{24A3CA1F-F15D-F646-8B0C-92FB7FE84B47}" dt="2024-06-04T14:26:50.509" v="1667" actId="164"/>
          <ac:cxnSpMkLst>
            <pc:docMk/>
            <pc:sldMk cId="2780397491" sldId="462"/>
            <ac:cxnSpMk id="9" creationId="{F2999E6D-D2FB-198E-928C-5F8CD0950E4D}"/>
          </ac:cxnSpMkLst>
        </pc:cxnChg>
        <pc:cxnChg chg="add mod">
          <ac:chgData name="Chris Atherton" userId="610406fd-3e05-464b-a406-e9d74e8f3e60" providerId="ADAL" clId="{24A3CA1F-F15D-F646-8B0C-92FB7FE84B47}" dt="2024-06-04T14:26:50.509" v="1667" actId="164"/>
          <ac:cxnSpMkLst>
            <pc:docMk/>
            <pc:sldMk cId="2780397491" sldId="462"/>
            <ac:cxnSpMk id="11" creationId="{EEA44C3B-6CFF-9F6C-D87A-2A4BF055E216}"/>
          </ac:cxnSpMkLst>
        </pc:cxnChg>
        <pc:cxnChg chg="mod">
          <ac:chgData name="Chris Atherton" userId="610406fd-3e05-464b-a406-e9d74e8f3e60" providerId="ADAL" clId="{24A3CA1F-F15D-F646-8B0C-92FB7FE84B47}" dt="2024-06-04T14:26:50.509" v="1667" actId="164"/>
          <ac:cxnSpMkLst>
            <pc:docMk/>
            <pc:sldMk cId="2780397491" sldId="462"/>
            <ac:cxnSpMk id="13" creationId="{4976DC08-BDDF-8A12-EC0E-62868C07E89F}"/>
          </ac:cxnSpMkLst>
        </pc:cxnChg>
        <pc:cxnChg chg="add mod">
          <ac:chgData name="Chris Atherton" userId="610406fd-3e05-464b-a406-e9d74e8f3e60" providerId="ADAL" clId="{24A3CA1F-F15D-F646-8B0C-92FB7FE84B47}" dt="2024-06-04T14:26:50.509" v="1667" actId="164"/>
          <ac:cxnSpMkLst>
            <pc:docMk/>
            <pc:sldMk cId="2780397491" sldId="462"/>
            <ac:cxnSpMk id="15" creationId="{F91550CC-503B-0C01-9191-5EBAE67BF903}"/>
          </ac:cxnSpMkLst>
        </pc:cxnChg>
        <pc:cxnChg chg="add mod">
          <ac:chgData name="Chris Atherton" userId="610406fd-3e05-464b-a406-e9d74e8f3e60" providerId="ADAL" clId="{24A3CA1F-F15D-F646-8B0C-92FB7FE84B47}" dt="2024-06-04T14:26:50.509" v="1667" actId="164"/>
          <ac:cxnSpMkLst>
            <pc:docMk/>
            <pc:sldMk cId="2780397491" sldId="462"/>
            <ac:cxnSpMk id="16" creationId="{162A8564-1252-C246-93E3-CD956CAA8F53}"/>
          </ac:cxnSpMkLst>
        </pc:cxnChg>
        <pc:cxnChg chg="add mod">
          <ac:chgData name="Chris Atherton" userId="610406fd-3e05-464b-a406-e9d74e8f3e60" providerId="ADAL" clId="{24A3CA1F-F15D-F646-8B0C-92FB7FE84B47}" dt="2024-06-04T14:26:50.509" v="1667" actId="164"/>
          <ac:cxnSpMkLst>
            <pc:docMk/>
            <pc:sldMk cId="2780397491" sldId="462"/>
            <ac:cxnSpMk id="17" creationId="{C4F00837-2426-B7BB-0BDE-4A2CC70AE9F9}"/>
          </ac:cxnSpMkLst>
        </pc:cxnChg>
        <pc:cxnChg chg="mod">
          <ac:chgData name="Chris Atherton" userId="610406fd-3e05-464b-a406-e9d74e8f3e60" providerId="ADAL" clId="{24A3CA1F-F15D-F646-8B0C-92FB7FE84B47}" dt="2024-06-04T14:26:50.509" v="1667" actId="164"/>
          <ac:cxnSpMkLst>
            <pc:docMk/>
            <pc:sldMk cId="2780397491" sldId="462"/>
            <ac:cxnSpMk id="18" creationId="{49A9C0E8-C5C0-1769-8619-7C2D9E26CA24}"/>
          </ac:cxnSpMkLst>
        </pc:cxnChg>
      </pc:sldChg>
      <pc:sldChg chg="add">
        <pc:chgData name="Chris Atherton" userId="610406fd-3e05-464b-a406-e9d74e8f3e60" providerId="ADAL" clId="{24A3CA1F-F15D-F646-8B0C-92FB7FE84B47}" dt="2024-06-04T08:44:19.987" v="563"/>
        <pc:sldMkLst>
          <pc:docMk/>
          <pc:sldMk cId="1025976630" sldId="464"/>
        </pc:sldMkLst>
      </pc:sldChg>
      <pc:sldChg chg="addSp modSp new mod">
        <pc:chgData name="Chris Atherton" userId="610406fd-3e05-464b-a406-e9d74e8f3e60" providerId="ADAL" clId="{24A3CA1F-F15D-F646-8B0C-92FB7FE84B47}" dt="2024-06-04T08:48:44.192" v="582" actId="1076"/>
        <pc:sldMkLst>
          <pc:docMk/>
          <pc:sldMk cId="2013447743" sldId="465"/>
        </pc:sldMkLst>
        <pc:spChg chg="mod">
          <ac:chgData name="Chris Atherton" userId="610406fd-3e05-464b-a406-e9d74e8f3e60" providerId="ADAL" clId="{24A3CA1F-F15D-F646-8B0C-92FB7FE84B47}" dt="2024-06-04T08:48:39.639" v="581" actId="27636"/>
          <ac:spMkLst>
            <pc:docMk/>
            <pc:sldMk cId="2013447743" sldId="465"/>
            <ac:spMk id="2" creationId="{6A68A80A-4998-3A1E-63F9-755E9453D02D}"/>
          </ac:spMkLst>
        </pc:spChg>
        <pc:picChg chg="add mod">
          <ac:chgData name="Chris Atherton" userId="610406fd-3e05-464b-a406-e9d74e8f3e60" providerId="ADAL" clId="{24A3CA1F-F15D-F646-8B0C-92FB7FE84B47}" dt="2024-06-04T08:48:44.192" v="582" actId="1076"/>
          <ac:picMkLst>
            <pc:docMk/>
            <pc:sldMk cId="2013447743" sldId="465"/>
            <ac:picMk id="4" creationId="{897D677B-244E-C8E4-F467-F14F6D071315}"/>
          </ac:picMkLst>
        </pc:picChg>
      </pc:sldChg>
      <pc:sldChg chg="addSp delSp modSp new mod">
        <pc:chgData name="Chris Atherton" userId="610406fd-3e05-464b-a406-e9d74e8f3e60" providerId="ADAL" clId="{24A3CA1F-F15D-F646-8B0C-92FB7FE84B47}" dt="2024-06-04T08:50:13.905" v="592" actId="1076"/>
        <pc:sldMkLst>
          <pc:docMk/>
          <pc:sldMk cId="453738701" sldId="466"/>
        </pc:sldMkLst>
        <pc:spChg chg="mod">
          <ac:chgData name="Chris Atherton" userId="610406fd-3e05-464b-a406-e9d74e8f3e60" providerId="ADAL" clId="{24A3CA1F-F15D-F646-8B0C-92FB7FE84B47}" dt="2024-06-04T08:49:55.573" v="585" actId="27636"/>
          <ac:spMkLst>
            <pc:docMk/>
            <pc:sldMk cId="453738701" sldId="466"/>
            <ac:spMk id="2" creationId="{916DFBAD-294A-1789-2839-0DA9218358D4}"/>
          </ac:spMkLst>
        </pc:spChg>
        <pc:spChg chg="del">
          <ac:chgData name="Chris Atherton" userId="610406fd-3e05-464b-a406-e9d74e8f3e60" providerId="ADAL" clId="{24A3CA1F-F15D-F646-8B0C-92FB7FE84B47}" dt="2024-06-04T08:49:55.369" v="584"/>
          <ac:spMkLst>
            <pc:docMk/>
            <pc:sldMk cId="453738701" sldId="466"/>
            <ac:spMk id="3" creationId="{EC7394B9-F0BA-6884-4D12-E41F0662E5B7}"/>
          </ac:spMkLst>
        </pc:spChg>
        <pc:picChg chg="add mod">
          <ac:chgData name="Chris Atherton" userId="610406fd-3e05-464b-a406-e9d74e8f3e60" providerId="ADAL" clId="{24A3CA1F-F15D-F646-8B0C-92FB7FE84B47}" dt="2024-06-04T08:50:13.905" v="592" actId="1076"/>
          <ac:picMkLst>
            <pc:docMk/>
            <pc:sldMk cId="453738701" sldId="466"/>
            <ac:picMk id="5" creationId="{B2FAB7BC-31AE-4246-7C3C-47C6E8437587}"/>
          </ac:picMkLst>
        </pc:picChg>
      </pc:sldChg>
      <pc:sldChg chg="add">
        <pc:chgData name="Chris Atherton" userId="610406fd-3e05-464b-a406-e9d74e8f3e60" providerId="ADAL" clId="{24A3CA1F-F15D-F646-8B0C-92FB7FE84B47}" dt="2024-06-04T08:50:40.459" v="593"/>
        <pc:sldMkLst>
          <pc:docMk/>
          <pc:sldMk cId="1358311502" sldId="467"/>
        </pc:sldMkLst>
      </pc:sldChg>
      <pc:sldChg chg="add">
        <pc:chgData name="Chris Atherton" userId="610406fd-3e05-464b-a406-e9d74e8f3e60" providerId="ADAL" clId="{24A3CA1F-F15D-F646-8B0C-92FB7FE84B47}" dt="2024-06-04T08:51:56.579" v="595"/>
        <pc:sldMkLst>
          <pc:docMk/>
          <pc:sldMk cId="3185123809" sldId="468"/>
        </pc:sldMkLst>
      </pc:sldChg>
      <pc:sldChg chg="add">
        <pc:chgData name="Chris Atherton" userId="610406fd-3e05-464b-a406-e9d74e8f3e60" providerId="ADAL" clId="{24A3CA1F-F15D-F646-8B0C-92FB7FE84B47}" dt="2024-06-04T08:52:42.239" v="598"/>
        <pc:sldMkLst>
          <pc:docMk/>
          <pc:sldMk cId="1663906056" sldId="469"/>
        </pc:sldMkLst>
      </pc:sldChg>
      <pc:sldChg chg="add">
        <pc:chgData name="Chris Atherton" userId="610406fd-3e05-464b-a406-e9d74e8f3e60" providerId="ADAL" clId="{24A3CA1F-F15D-F646-8B0C-92FB7FE84B47}" dt="2024-06-04T08:53:50.697" v="601"/>
        <pc:sldMkLst>
          <pc:docMk/>
          <pc:sldMk cId="0" sldId="3824"/>
        </pc:sldMkLst>
      </pc:sldChg>
      <pc:sldChg chg="add">
        <pc:chgData name="Chris Atherton" userId="610406fd-3e05-464b-a406-e9d74e8f3e60" providerId="ADAL" clId="{24A3CA1F-F15D-F646-8B0C-92FB7FE84B47}" dt="2024-06-04T08:54:49.686" v="606"/>
        <pc:sldMkLst>
          <pc:docMk/>
          <pc:sldMk cId="2754468367" sldId="3825"/>
        </pc:sldMkLst>
      </pc:sldChg>
      <pc:sldChg chg="add">
        <pc:chgData name="Chris Atherton" userId="610406fd-3e05-464b-a406-e9d74e8f3e60" providerId="ADAL" clId="{24A3CA1F-F15D-F646-8B0C-92FB7FE84B47}" dt="2024-06-04T08:54:54.768" v="607"/>
        <pc:sldMkLst>
          <pc:docMk/>
          <pc:sldMk cId="2254208544" sldId="3826"/>
        </pc:sldMkLst>
      </pc:sldChg>
      <pc:sldChg chg="add del ord">
        <pc:chgData name="Chris Atherton" userId="610406fd-3e05-464b-a406-e9d74e8f3e60" providerId="ADAL" clId="{24A3CA1F-F15D-F646-8B0C-92FB7FE84B47}" dt="2024-06-04T14:34:57.957" v="1774" actId="2696"/>
        <pc:sldMkLst>
          <pc:docMk/>
          <pc:sldMk cId="3553921930" sldId="3827"/>
        </pc:sldMkLst>
      </pc:sldChg>
      <pc:sldChg chg="addSp delSp modSp new mod modClrScheme chgLayout modNotesTx">
        <pc:chgData name="Chris Atherton" userId="610406fd-3e05-464b-a406-e9d74e8f3e60" providerId="ADAL" clId="{24A3CA1F-F15D-F646-8B0C-92FB7FE84B47}" dt="2024-06-04T16:33:58.579" v="2600" actId="404"/>
        <pc:sldMkLst>
          <pc:docMk/>
          <pc:sldMk cId="1213479175" sldId="3828"/>
        </pc:sldMkLst>
        <pc:spChg chg="mod">
          <ac:chgData name="Chris Atherton" userId="610406fd-3e05-464b-a406-e9d74e8f3e60" providerId="ADAL" clId="{24A3CA1F-F15D-F646-8B0C-92FB7FE84B47}" dt="2024-06-04T15:58:04.030" v="2349" actId="1076"/>
          <ac:spMkLst>
            <pc:docMk/>
            <pc:sldMk cId="1213479175" sldId="3828"/>
            <ac:spMk id="2" creationId="{B85E4AEA-B404-75AB-EDB4-B3267F77C871}"/>
          </ac:spMkLst>
        </pc:spChg>
        <pc:spChg chg="del mod">
          <ac:chgData name="Chris Atherton" userId="610406fd-3e05-464b-a406-e9d74e8f3e60" providerId="ADAL" clId="{24A3CA1F-F15D-F646-8B0C-92FB7FE84B47}" dt="2024-06-04T16:01:43.835" v="2416" actId="478"/>
          <ac:spMkLst>
            <pc:docMk/>
            <pc:sldMk cId="1213479175" sldId="3828"/>
            <ac:spMk id="3" creationId="{2483C6F5-F01F-F761-9661-9786122DFD96}"/>
          </ac:spMkLst>
        </pc:spChg>
        <pc:spChg chg="add mod">
          <ac:chgData name="Chris Atherton" userId="610406fd-3e05-464b-a406-e9d74e8f3e60" providerId="ADAL" clId="{24A3CA1F-F15D-F646-8B0C-92FB7FE84B47}" dt="2024-06-04T15:58:27.528" v="2354" actId="14100"/>
          <ac:spMkLst>
            <pc:docMk/>
            <pc:sldMk cId="1213479175" sldId="3828"/>
            <ac:spMk id="6" creationId="{BE443BA3-CF44-9A02-BE54-39327EE2372D}"/>
          </ac:spMkLst>
        </pc:spChg>
        <pc:spChg chg="add del mod">
          <ac:chgData name="Chris Atherton" userId="610406fd-3e05-464b-a406-e9d74e8f3e60" providerId="ADAL" clId="{24A3CA1F-F15D-F646-8B0C-92FB7FE84B47}" dt="2024-06-04T16:01:57.345" v="2420"/>
          <ac:spMkLst>
            <pc:docMk/>
            <pc:sldMk cId="1213479175" sldId="3828"/>
            <ac:spMk id="7" creationId="{02AA3665-1709-0120-0BA8-0FCEFDB83DEC}"/>
          </ac:spMkLst>
        </pc:spChg>
        <pc:spChg chg="add del mod">
          <ac:chgData name="Chris Atherton" userId="610406fd-3e05-464b-a406-e9d74e8f3e60" providerId="ADAL" clId="{24A3CA1F-F15D-F646-8B0C-92FB7FE84B47}" dt="2024-06-04T16:01:49.390" v="2419" actId="478"/>
          <ac:spMkLst>
            <pc:docMk/>
            <pc:sldMk cId="1213479175" sldId="3828"/>
            <ac:spMk id="13" creationId="{D3C4796B-E183-EFBA-8317-57EE30B0B09A}"/>
          </ac:spMkLst>
        </pc:spChg>
        <pc:spChg chg="add mod">
          <ac:chgData name="Chris Atherton" userId="610406fd-3e05-464b-a406-e9d74e8f3e60" providerId="ADAL" clId="{24A3CA1F-F15D-F646-8B0C-92FB7FE84B47}" dt="2024-06-04T16:33:58.579" v="2600" actId="404"/>
          <ac:spMkLst>
            <pc:docMk/>
            <pc:sldMk cId="1213479175" sldId="3828"/>
            <ac:spMk id="14" creationId="{4BF7A0B2-046D-A583-B5B5-EC5599E1BE90}"/>
          </ac:spMkLst>
        </pc:spChg>
        <pc:picChg chg="add mod">
          <ac:chgData name="Chris Atherton" userId="610406fd-3e05-464b-a406-e9d74e8f3e60" providerId="ADAL" clId="{24A3CA1F-F15D-F646-8B0C-92FB7FE84B47}" dt="2024-06-04T15:58:00.697" v="2348" actId="1076"/>
          <ac:picMkLst>
            <pc:docMk/>
            <pc:sldMk cId="1213479175" sldId="3828"/>
            <ac:picMk id="5" creationId="{358A50CF-5B72-F905-E6A2-6DCCAAACA497}"/>
          </ac:picMkLst>
        </pc:picChg>
        <pc:picChg chg="add del mod">
          <ac:chgData name="Chris Atherton" userId="610406fd-3e05-464b-a406-e9d74e8f3e60" providerId="ADAL" clId="{24A3CA1F-F15D-F646-8B0C-92FB7FE84B47}" dt="2024-06-04T15:24:37.579" v="2225" actId="21"/>
          <ac:picMkLst>
            <pc:docMk/>
            <pc:sldMk cId="1213479175" sldId="3828"/>
            <ac:picMk id="9" creationId="{AA6C3619-CC4B-5A53-97FF-12D6ECDB6A60}"/>
          </ac:picMkLst>
        </pc:picChg>
        <pc:picChg chg="add del mod">
          <ac:chgData name="Chris Atherton" userId="610406fd-3e05-464b-a406-e9d74e8f3e60" providerId="ADAL" clId="{24A3CA1F-F15D-F646-8B0C-92FB7FE84B47}" dt="2024-06-04T15:55:53.108" v="2290" actId="21"/>
          <ac:picMkLst>
            <pc:docMk/>
            <pc:sldMk cId="1213479175" sldId="3828"/>
            <ac:picMk id="11" creationId="{34D514D5-BE52-42D2-03C1-05540C90A28E}"/>
          </ac:picMkLst>
        </pc:picChg>
      </pc:sldChg>
      <pc:sldChg chg="addSp delSp modSp new mod">
        <pc:chgData name="Chris Atherton" userId="610406fd-3e05-464b-a406-e9d74e8f3e60" providerId="ADAL" clId="{24A3CA1F-F15D-F646-8B0C-92FB7FE84B47}" dt="2024-06-04T14:50:36.997" v="1936" actId="1076"/>
        <pc:sldMkLst>
          <pc:docMk/>
          <pc:sldMk cId="3112442248" sldId="3829"/>
        </pc:sldMkLst>
        <pc:spChg chg="mod">
          <ac:chgData name="Chris Atherton" userId="610406fd-3e05-464b-a406-e9d74e8f3e60" providerId="ADAL" clId="{24A3CA1F-F15D-F646-8B0C-92FB7FE84B47}" dt="2024-06-04T14:50:07.293" v="1927" actId="1076"/>
          <ac:spMkLst>
            <pc:docMk/>
            <pc:sldMk cId="3112442248" sldId="3829"/>
            <ac:spMk id="2" creationId="{9C92F645-3BF1-0273-A5DF-2374041D493E}"/>
          </ac:spMkLst>
        </pc:spChg>
        <pc:spChg chg="del">
          <ac:chgData name="Chris Atherton" userId="610406fd-3e05-464b-a406-e9d74e8f3e60" providerId="ADAL" clId="{24A3CA1F-F15D-F646-8B0C-92FB7FE84B47}" dt="2024-06-04T13:38:23.071" v="1101" actId="931"/>
          <ac:spMkLst>
            <pc:docMk/>
            <pc:sldMk cId="3112442248" sldId="3829"/>
            <ac:spMk id="3" creationId="{99F6615B-FAF4-4D10-BE92-780B1FD17BC7}"/>
          </ac:spMkLst>
        </pc:spChg>
        <pc:spChg chg="add del mod">
          <ac:chgData name="Chris Atherton" userId="610406fd-3e05-464b-a406-e9d74e8f3e60" providerId="ADAL" clId="{24A3CA1F-F15D-F646-8B0C-92FB7FE84B47}" dt="2024-06-04T13:48:38.476" v="1127" actId="478"/>
          <ac:spMkLst>
            <pc:docMk/>
            <pc:sldMk cId="3112442248" sldId="3829"/>
            <ac:spMk id="13" creationId="{C1EB32E5-8222-8B03-32CB-A5E254D7182A}"/>
          </ac:spMkLst>
        </pc:spChg>
        <pc:spChg chg="add mod">
          <ac:chgData name="Chris Atherton" userId="610406fd-3e05-464b-a406-e9d74e8f3e60" providerId="ADAL" clId="{24A3CA1F-F15D-F646-8B0C-92FB7FE84B47}" dt="2024-06-04T14:50:04.733" v="1926" actId="1076"/>
          <ac:spMkLst>
            <pc:docMk/>
            <pc:sldMk cId="3112442248" sldId="3829"/>
            <ac:spMk id="16" creationId="{DFFFBE87-929A-0C18-53FF-680A64F9E1A3}"/>
          </ac:spMkLst>
        </pc:spChg>
        <pc:picChg chg="add del mod">
          <ac:chgData name="Chris Atherton" userId="610406fd-3e05-464b-a406-e9d74e8f3e60" providerId="ADAL" clId="{24A3CA1F-F15D-F646-8B0C-92FB7FE84B47}" dt="2024-06-04T13:48:34.468" v="1126" actId="478"/>
          <ac:picMkLst>
            <pc:docMk/>
            <pc:sldMk cId="3112442248" sldId="3829"/>
            <ac:picMk id="5" creationId="{388B2074-DE41-167C-A9C0-7C4AAE1F569D}"/>
          </ac:picMkLst>
        </pc:picChg>
        <pc:picChg chg="add mod">
          <ac:chgData name="Chris Atherton" userId="610406fd-3e05-464b-a406-e9d74e8f3e60" providerId="ADAL" clId="{24A3CA1F-F15D-F646-8B0C-92FB7FE84B47}" dt="2024-06-04T14:50:31.644" v="1935" actId="1076"/>
          <ac:picMkLst>
            <pc:docMk/>
            <pc:sldMk cId="3112442248" sldId="3829"/>
            <ac:picMk id="7" creationId="{69B0ADFF-3673-BFE8-83B7-815123BC6573}"/>
          </ac:picMkLst>
        </pc:picChg>
        <pc:picChg chg="add del mod">
          <ac:chgData name="Chris Atherton" userId="610406fd-3e05-464b-a406-e9d74e8f3e60" providerId="ADAL" clId="{24A3CA1F-F15D-F646-8B0C-92FB7FE84B47}" dt="2024-06-04T13:58:57.516" v="1191" actId="478"/>
          <ac:picMkLst>
            <pc:docMk/>
            <pc:sldMk cId="3112442248" sldId="3829"/>
            <ac:picMk id="9" creationId="{33C2FC11-01B8-9478-CE2C-701903613576}"/>
          </ac:picMkLst>
        </pc:picChg>
        <pc:picChg chg="add mod modCrop">
          <ac:chgData name="Chris Atherton" userId="610406fd-3e05-464b-a406-e9d74e8f3e60" providerId="ADAL" clId="{24A3CA1F-F15D-F646-8B0C-92FB7FE84B47}" dt="2024-06-04T14:50:36.997" v="1936" actId="1076"/>
          <ac:picMkLst>
            <pc:docMk/>
            <pc:sldMk cId="3112442248" sldId="3829"/>
            <ac:picMk id="11" creationId="{5297680C-B973-C68B-ED6C-B22166620D93}"/>
          </ac:picMkLst>
        </pc:picChg>
        <pc:picChg chg="add mod modCrop">
          <ac:chgData name="Chris Atherton" userId="610406fd-3e05-464b-a406-e9d74e8f3e60" providerId="ADAL" clId="{24A3CA1F-F15D-F646-8B0C-92FB7FE84B47}" dt="2024-06-04T14:50:36.997" v="1936" actId="1076"/>
          <ac:picMkLst>
            <pc:docMk/>
            <pc:sldMk cId="3112442248" sldId="3829"/>
            <ac:picMk id="14" creationId="{0859F89A-350E-A244-E3DD-CE56D0EB4C62}"/>
          </ac:picMkLst>
        </pc:picChg>
        <pc:picChg chg="add mod modCrop">
          <ac:chgData name="Chris Atherton" userId="610406fd-3e05-464b-a406-e9d74e8f3e60" providerId="ADAL" clId="{24A3CA1F-F15D-F646-8B0C-92FB7FE84B47}" dt="2024-06-04T14:50:36.997" v="1936" actId="1076"/>
          <ac:picMkLst>
            <pc:docMk/>
            <pc:sldMk cId="3112442248" sldId="3829"/>
            <ac:picMk id="15" creationId="{EF3D1CED-C853-86DF-D7E8-1A773B3B73AF}"/>
          </ac:picMkLst>
        </pc:picChg>
      </pc:sldChg>
      <pc:sldChg chg="addSp delSp modSp new mod">
        <pc:chgData name="Chris Atherton" userId="610406fd-3e05-464b-a406-e9d74e8f3e60" providerId="ADAL" clId="{24A3CA1F-F15D-F646-8B0C-92FB7FE84B47}" dt="2024-06-04T14:01:59.039" v="1224" actId="732"/>
        <pc:sldMkLst>
          <pc:docMk/>
          <pc:sldMk cId="2033613558" sldId="3830"/>
        </pc:sldMkLst>
        <pc:spChg chg="del mod">
          <ac:chgData name="Chris Atherton" userId="610406fd-3e05-464b-a406-e9d74e8f3e60" providerId="ADAL" clId="{24A3CA1F-F15D-F646-8B0C-92FB7FE84B47}" dt="2024-06-04T13:56:44.031" v="1157" actId="478"/>
          <ac:spMkLst>
            <pc:docMk/>
            <pc:sldMk cId="2033613558" sldId="3830"/>
            <ac:spMk id="2" creationId="{A801F7A4-F054-261E-4A96-8E0842D63102}"/>
          </ac:spMkLst>
        </pc:spChg>
        <pc:spChg chg="del">
          <ac:chgData name="Chris Atherton" userId="610406fd-3e05-464b-a406-e9d74e8f3e60" providerId="ADAL" clId="{24A3CA1F-F15D-F646-8B0C-92FB7FE84B47}" dt="2024-06-04T13:56:14.945" v="1144"/>
          <ac:spMkLst>
            <pc:docMk/>
            <pc:sldMk cId="2033613558" sldId="3830"/>
            <ac:spMk id="3" creationId="{0B1669A3-320E-E5D1-00D5-3D3CF49DE683}"/>
          </ac:spMkLst>
        </pc:spChg>
        <pc:spChg chg="add del mod">
          <ac:chgData name="Chris Atherton" userId="610406fd-3e05-464b-a406-e9d74e8f3e60" providerId="ADAL" clId="{24A3CA1F-F15D-F646-8B0C-92FB7FE84B47}" dt="2024-06-04T13:56:41.709" v="1156" actId="478"/>
          <ac:spMkLst>
            <pc:docMk/>
            <pc:sldMk cId="2033613558" sldId="3830"/>
            <ac:spMk id="11" creationId="{5BA1832A-C27C-C037-BA4D-76CB9E34FFCA}"/>
          </ac:spMkLst>
        </pc:spChg>
        <pc:picChg chg="add del mod">
          <ac:chgData name="Chris Atherton" userId="610406fd-3e05-464b-a406-e9d74e8f3e60" providerId="ADAL" clId="{24A3CA1F-F15D-F646-8B0C-92FB7FE84B47}" dt="2024-06-04T13:56:38.199" v="1155" actId="21"/>
          <ac:picMkLst>
            <pc:docMk/>
            <pc:sldMk cId="2033613558" sldId="3830"/>
            <ac:picMk id="5" creationId="{8504F3CF-ABCC-C4B7-93B2-C3BB7B2B90A5}"/>
          </ac:picMkLst>
        </pc:picChg>
        <pc:picChg chg="add del mod">
          <ac:chgData name="Chris Atherton" userId="610406fd-3e05-464b-a406-e9d74e8f3e60" providerId="ADAL" clId="{24A3CA1F-F15D-F646-8B0C-92FB7FE84B47}" dt="2024-06-04T13:56:38.199" v="1155" actId="21"/>
          <ac:picMkLst>
            <pc:docMk/>
            <pc:sldMk cId="2033613558" sldId="3830"/>
            <ac:picMk id="7" creationId="{BF15BB68-46E7-B88B-8BD8-DCBFDEBBC0B6}"/>
          </ac:picMkLst>
        </pc:picChg>
        <pc:picChg chg="add mod modCrop">
          <ac:chgData name="Chris Atherton" userId="610406fd-3e05-464b-a406-e9d74e8f3e60" providerId="ADAL" clId="{24A3CA1F-F15D-F646-8B0C-92FB7FE84B47}" dt="2024-06-04T14:01:59.039" v="1224" actId="732"/>
          <ac:picMkLst>
            <pc:docMk/>
            <pc:sldMk cId="2033613558" sldId="3830"/>
            <ac:picMk id="9" creationId="{D46E71B0-6F82-D6D5-FE5B-483F3CE88755}"/>
          </ac:picMkLst>
        </pc:picChg>
      </pc:sldChg>
      <pc:sldChg chg="delSp modSp add mod ord modNotesTx">
        <pc:chgData name="Chris Atherton" userId="610406fd-3e05-464b-a406-e9d74e8f3e60" providerId="ADAL" clId="{24A3CA1F-F15D-F646-8B0C-92FB7FE84B47}" dt="2024-06-04T16:16:16.854" v="2540" actId="20578"/>
        <pc:sldMkLst>
          <pc:docMk/>
          <pc:sldMk cId="201914161" sldId="3831"/>
        </pc:sldMkLst>
        <pc:spChg chg="mod">
          <ac:chgData name="Chris Atherton" userId="610406fd-3e05-464b-a406-e9d74e8f3e60" providerId="ADAL" clId="{24A3CA1F-F15D-F646-8B0C-92FB7FE84B47}" dt="2024-06-04T14:21:43.067" v="1584" actId="1076"/>
          <ac:spMkLst>
            <pc:docMk/>
            <pc:sldMk cId="201914161" sldId="3831"/>
            <ac:spMk id="2" creationId="{75903419-B09E-15D2-0170-0A8A1B6A2648}"/>
          </ac:spMkLst>
        </pc:spChg>
        <pc:spChg chg="del">
          <ac:chgData name="Chris Atherton" userId="610406fd-3e05-464b-a406-e9d74e8f3e60" providerId="ADAL" clId="{24A3CA1F-F15D-F646-8B0C-92FB7FE84B47}" dt="2024-06-04T14:21:36.896" v="1582" actId="478"/>
          <ac:spMkLst>
            <pc:docMk/>
            <pc:sldMk cId="201914161" sldId="3831"/>
            <ac:spMk id="4" creationId="{3BCCC661-E272-4CF7-03A8-CC2713907662}"/>
          </ac:spMkLst>
        </pc:spChg>
        <pc:spChg chg="del">
          <ac:chgData name="Chris Atherton" userId="610406fd-3e05-464b-a406-e9d74e8f3e60" providerId="ADAL" clId="{24A3CA1F-F15D-F646-8B0C-92FB7FE84B47}" dt="2024-06-04T14:21:39.261" v="1583" actId="478"/>
          <ac:spMkLst>
            <pc:docMk/>
            <pc:sldMk cId="201914161" sldId="3831"/>
            <ac:spMk id="5" creationId="{4C165B5D-BBEE-B010-47C8-F0A3C81A5E7A}"/>
          </ac:spMkLst>
        </pc:spChg>
        <pc:graphicFrameChg chg="mod">
          <ac:chgData name="Chris Atherton" userId="610406fd-3e05-464b-a406-e9d74e8f3e60" providerId="ADAL" clId="{24A3CA1F-F15D-F646-8B0C-92FB7FE84B47}" dt="2024-06-04T14:30:10.355" v="1732" actId="20577"/>
          <ac:graphicFrameMkLst>
            <pc:docMk/>
            <pc:sldMk cId="201914161" sldId="3831"/>
            <ac:graphicFrameMk id="6" creationId="{C5C7C816-60D6-0E18-DF48-E5F9FCD0FE0A}"/>
          </ac:graphicFrameMkLst>
        </pc:graphicFrameChg>
        <pc:picChg chg="mod">
          <ac:chgData name="Chris Atherton" userId="610406fd-3e05-464b-a406-e9d74e8f3e60" providerId="ADAL" clId="{24A3CA1F-F15D-F646-8B0C-92FB7FE84B47}" dt="2024-06-04T14:28:32.021" v="1687" actId="1076"/>
          <ac:picMkLst>
            <pc:docMk/>
            <pc:sldMk cId="201914161" sldId="3831"/>
            <ac:picMk id="8" creationId="{2820AC3E-5D13-0EE9-073C-64E3769ABFBF}"/>
          </ac:picMkLst>
        </pc:picChg>
      </pc:sldChg>
      <pc:sldChg chg="addSp delSp modSp add mod">
        <pc:chgData name="Chris Atherton" userId="610406fd-3e05-464b-a406-e9d74e8f3e60" providerId="ADAL" clId="{24A3CA1F-F15D-F646-8B0C-92FB7FE84B47}" dt="2024-06-04T14:38:39.478" v="1802" actId="164"/>
        <pc:sldMkLst>
          <pc:docMk/>
          <pc:sldMk cId="3918876074" sldId="3832"/>
        </pc:sldMkLst>
        <pc:spChg chg="mod topLvl">
          <ac:chgData name="Chris Atherton" userId="610406fd-3e05-464b-a406-e9d74e8f3e60" providerId="ADAL" clId="{24A3CA1F-F15D-F646-8B0C-92FB7FE84B47}" dt="2024-06-04T14:38:39.478" v="1802" actId="164"/>
          <ac:spMkLst>
            <pc:docMk/>
            <pc:sldMk cId="3918876074" sldId="3832"/>
            <ac:spMk id="4" creationId="{4D0A9F69-E4C7-7EBF-8007-863E202B99B4}"/>
          </ac:spMkLst>
        </pc:spChg>
        <pc:grpChg chg="add mod">
          <ac:chgData name="Chris Atherton" userId="610406fd-3e05-464b-a406-e9d74e8f3e60" providerId="ADAL" clId="{24A3CA1F-F15D-F646-8B0C-92FB7FE84B47}" dt="2024-06-04T14:38:39.478" v="1802" actId="164"/>
          <ac:grpSpMkLst>
            <pc:docMk/>
            <pc:sldMk cId="3918876074" sldId="3832"/>
            <ac:grpSpMk id="14" creationId="{4506786D-21D4-11F9-B02B-5330A648AD79}"/>
          </ac:grpSpMkLst>
        </pc:grpChg>
        <pc:grpChg chg="del mod">
          <ac:chgData name="Chris Atherton" userId="610406fd-3e05-464b-a406-e9d74e8f3e60" providerId="ADAL" clId="{24A3CA1F-F15D-F646-8B0C-92FB7FE84B47}" dt="2024-06-04T14:36:36.901" v="1777" actId="165"/>
          <ac:grpSpMkLst>
            <pc:docMk/>
            <pc:sldMk cId="3918876074" sldId="3832"/>
            <ac:grpSpMk id="28" creationId="{FA58C1CE-23FA-7300-BADE-F293FF7CB48E}"/>
          </ac:grpSpMkLst>
        </pc:grpChg>
        <pc:picChg chg="mod topLvl">
          <ac:chgData name="Chris Atherton" userId="610406fd-3e05-464b-a406-e9d74e8f3e60" providerId="ADAL" clId="{24A3CA1F-F15D-F646-8B0C-92FB7FE84B47}" dt="2024-06-04T14:38:39.478" v="1802" actId="164"/>
          <ac:picMkLst>
            <pc:docMk/>
            <pc:sldMk cId="3918876074" sldId="3832"/>
            <ac:picMk id="5" creationId="{4F8AC6E1-3818-67A1-8386-97F57FFBFDB0}"/>
          </ac:picMkLst>
        </pc:picChg>
        <pc:cxnChg chg="mod topLvl">
          <ac:chgData name="Chris Atherton" userId="610406fd-3e05-464b-a406-e9d74e8f3e60" providerId="ADAL" clId="{24A3CA1F-F15D-F646-8B0C-92FB7FE84B47}" dt="2024-06-04T14:38:39.478" v="1802" actId="164"/>
          <ac:cxnSpMkLst>
            <pc:docMk/>
            <pc:sldMk cId="3918876074" sldId="3832"/>
            <ac:cxnSpMk id="2" creationId="{6D1BBB5E-1A45-2877-9733-D9C6555A77F8}"/>
          </ac:cxnSpMkLst>
        </pc:cxnChg>
        <pc:cxnChg chg="del mod topLvl">
          <ac:chgData name="Chris Atherton" userId="610406fd-3e05-464b-a406-e9d74e8f3e60" providerId="ADAL" clId="{24A3CA1F-F15D-F646-8B0C-92FB7FE84B47}" dt="2024-06-04T14:38:32.676" v="1801" actId="478"/>
          <ac:cxnSpMkLst>
            <pc:docMk/>
            <pc:sldMk cId="3918876074" sldId="3832"/>
            <ac:cxnSpMk id="3" creationId="{73DCEB2B-CCCA-A582-21F4-B3952B59C759}"/>
          </ac:cxnSpMkLst>
        </pc:cxnChg>
        <pc:cxnChg chg="mod topLvl">
          <ac:chgData name="Chris Atherton" userId="610406fd-3e05-464b-a406-e9d74e8f3e60" providerId="ADAL" clId="{24A3CA1F-F15D-F646-8B0C-92FB7FE84B47}" dt="2024-06-04T14:38:39.478" v="1802" actId="164"/>
          <ac:cxnSpMkLst>
            <pc:docMk/>
            <pc:sldMk cId="3918876074" sldId="3832"/>
            <ac:cxnSpMk id="7" creationId="{F91D96C8-3AAA-1B43-C384-56587B5FC4F3}"/>
          </ac:cxnSpMkLst>
        </pc:cxnChg>
        <pc:cxnChg chg="mod topLvl">
          <ac:chgData name="Chris Atherton" userId="610406fd-3e05-464b-a406-e9d74e8f3e60" providerId="ADAL" clId="{24A3CA1F-F15D-F646-8B0C-92FB7FE84B47}" dt="2024-06-04T14:38:39.478" v="1802" actId="164"/>
          <ac:cxnSpMkLst>
            <pc:docMk/>
            <pc:sldMk cId="3918876074" sldId="3832"/>
            <ac:cxnSpMk id="9" creationId="{F2999E6D-D2FB-198E-928C-5F8CD0950E4D}"/>
          </ac:cxnSpMkLst>
        </pc:cxnChg>
        <pc:cxnChg chg="mod topLvl">
          <ac:chgData name="Chris Atherton" userId="610406fd-3e05-464b-a406-e9d74e8f3e60" providerId="ADAL" clId="{24A3CA1F-F15D-F646-8B0C-92FB7FE84B47}" dt="2024-06-04T14:38:39.478" v="1802" actId="164"/>
          <ac:cxnSpMkLst>
            <pc:docMk/>
            <pc:sldMk cId="3918876074" sldId="3832"/>
            <ac:cxnSpMk id="11" creationId="{EEA44C3B-6CFF-9F6C-D87A-2A4BF055E216}"/>
          </ac:cxnSpMkLst>
        </pc:cxnChg>
        <pc:cxnChg chg="mod topLvl">
          <ac:chgData name="Chris Atherton" userId="610406fd-3e05-464b-a406-e9d74e8f3e60" providerId="ADAL" clId="{24A3CA1F-F15D-F646-8B0C-92FB7FE84B47}" dt="2024-06-04T14:38:39.478" v="1802" actId="164"/>
          <ac:cxnSpMkLst>
            <pc:docMk/>
            <pc:sldMk cId="3918876074" sldId="3832"/>
            <ac:cxnSpMk id="13" creationId="{4976DC08-BDDF-8A12-EC0E-62868C07E89F}"/>
          </ac:cxnSpMkLst>
        </pc:cxnChg>
        <pc:cxnChg chg="mod topLvl">
          <ac:chgData name="Chris Atherton" userId="610406fd-3e05-464b-a406-e9d74e8f3e60" providerId="ADAL" clId="{24A3CA1F-F15D-F646-8B0C-92FB7FE84B47}" dt="2024-06-04T14:38:39.478" v="1802" actId="164"/>
          <ac:cxnSpMkLst>
            <pc:docMk/>
            <pc:sldMk cId="3918876074" sldId="3832"/>
            <ac:cxnSpMk id="15" creationId="{F91550CC-503B-0C01-9191-5EBAE67BF903}"/>
          </ac:cxnSpMkLst>
        </pc:cxnChg>
        <pc:cxnChg chg="mod topLvl">
          <ac:chgData name="Chris Atherton" userId="610406fd-3e05-464b-a406-e9d74e8f3e60" providerId="ADAL" clId="{24A3CA1F-F15D-F646-8B0C-92FB7FE84B47}" dt="2024-06-04T14:38:39.478" v="1802" actId="164"/>
          <ac:cxnSpMkLst>
            <pc:docMk/>
            <pc:sldMk cId="3918876074" sldId="3832"/>
            <ac:cxnSpMk id="16" creationId="{162A8564-1252-C246-93E3-CD956CAA8F53}"/>
          </ac:cxnSpMkLst>
        </pc:cxnChg>
        <pc:cxnChg chg="mod topLvl">
          <ac:chgData name="Chris Atherton" userId="610406fd-3e05-464b-a406-e9d74e8f3e60" providerId="ADAL" clId="{24A3CA1F-F15D-F646-8B0C-92FB7FE84B47}" dt="2024-06-04T14:38:39.478" v="1802" actId="164"/>
          <ac:cxnSpMkLst>
            <pc:docMk/>
            <pc:sldMk cId="3918876074" sldId="3832"/>
            <ac:cxnSpMk id="17" creationId="{C4F00837-2426-B7BB-0BDE-4A2CC70AE9F9}"/>
          </ac:cxnSpMkLst>
        </pc:cxnChg>
        <pc:cxnChg chg="mod topLvl">
          <ac:chgData name="Chris Atherton" userId="610406fd-3e05-464b-a406-e9d74e8f3e60" providerId="ADAL" clId="{24A3CA1F-F15D-F646-8B0C-92FB7FE84B47}" dt="2024-06-04T14:38:39.478" v="1802" actId="164"/>
          <ac:cxnSpMkLst>
            <pc:docMk/>
            <pc:sldMk cId="3918876074" sldId="3832"/>
            <ac:cxnSpMk id="18" creationId="{49A9C0E8-C5C0-1769-8619-7C2D9E26CA24}"/>
          </ac:cxnSpMkLst>
        </pc:cxnChg>
      </pc:sldChg>
      <pc:sldChg chg="add ord">
        <pc:chgData name="Chris Atherton" userId="610406fd-3e05-464b-a406-e9d74e8f3e60" providerId="ADAL" clId="{24A3CA1F-F15D-F646-8B0C-92FB7FE84B47}" dt="2024-06-04T14:38:47.578" v="1804" actId="20578"/>
        <pc:sldMkLst>
          <pc:docMk/>
          <pc:sldMk cId="3457123355" sldId="3833"/>
        </pc:sldMkLst>
      </pc:sldChg>
      <pc:sldChg chg="addSp delSp modSp new mod">
        <pc:chgData name="Chris Atherton" userId="610406fd-3e05-464b-a406-e9d74e8f3e60" providerId="ADAL" clId="{24A3CA1F-F15D-F646-8B0C-92FB7FE84B47}" dt="2024-06-04T14:48:22.254" v="1908" actId="167"/>
        <pc:sldMkLst>
          <pc:docMk/>
          <pc:sldMk cId="2471657310" sldId="3834"/>
        </pc:sldMkLst>
        <pc:spChg chg="mod">
          <ac:chgData name="Chris Atherton" userId="610406fd-3e05-464b-a406-e9d74e8f3e60" providerId="ADAL" clId="{24A3CA1F-F15D-F646-8B0C-92FB7FE84B47}" dt="2024-06-04T14:48:10.540" v="1906" actId="20577"/>
          <ac:spMkLst>
            <pc:docMk/>
            <pc:sldMk cId="2471657310" sldId="3834"/>
            <ac:spMk id="2" creationId="{3ECBE2CE-06E2-1D65-B8AF-7725B0EB56DE}"/>
          </ac:spMkLst>
        </pc:spChg>
        <pc:spChg chg="del">
          <ac:chgData name="Chris Atherton" userId="610406fd-3e05-464b-a406-e9d74e8f3e60" providerId="ADAL" clId="{24A3CA1F-F15D-F646-8B0C-92FB7FE84B47}" dt="2024-06-04T14:47:33.716" v="1889" actId="478"/>
          <ac:spMkLst>
            <pc:docMk/>
            <pc:sldMk cId="2471657310" sldId="3834"/>
            <ac:spMk id="3" creationId="{12A13043-7367-D1D8-AF97-FDB1FE43BB6E}"/>
          </ac:spMkLst>
        </pc:spChg>
        <pc:spChg chg="add mod">
          <ac:chgData name="Chris Atherton" userId="610406fd-3e05-464b-a406-e9d74e8f3e60" providerId="ADAL" clId="{24A3CA1F-F15D-F646-8B0C-92FB7FE84B47}" dt="2024-06-04T14:48:22.254" v="1908" actId="167"/>
          <ac:spMkLst>
            <pc:docMk/>
            <pc:sldMk cId="2471657310" sldId="3834"/>
            <ac:spMk id="4" creationId="{28480853-50EE-AACB-E48D-CE6F1447E673}"/>
          </ac:spMkLst>
        </pc:spChg>
      </pc:sldChg>
      <pc:sldChg chg="addSp delSp modSp new mod modClrScheme chgLayout">
        <pc:chgData name="Chris Atherton" userId="610406fd-3e05-464b-a406-e9d74e8f3e60" providerId="ADAL" clId="{24A3CA1F-F15D-F646-8B0C-92FB7FE84B47}" dt="2024-06-04T16:34:42.761" v="2602" actId="2085"/>
        <pc:sldMkLst>
          <pc:docMk/>
          <pc:sldMk cId="878767315" sldId="3835"/>
        </pc:sldMkLst>
        <pc:spChg chg="del mod">
          <ac:chgData name="Chris Atherton" userId="610406fd-3e05-464b-a406-e9d74e8f3e60" providerId="ADAL" clId="{24A3CA1F-F15D-F646-8B0C-92FB7FE84B47}" dt="2024-06-04T15:24:13.545" v="2223" actId="26606"/>
          <ac:spMkLst>
            <pc:docMk/>
            <pc:sldMk cId="878767315" sldId="3835"/>
            <ac:spMk id="2" creationId="{AEC50432-D1C0-C535-B22B-91D28726FFF5}"/>
          </ac:spMkLst>
        </pc:spChg>
        <pc:spChg chg="del">
          <ac:chgData name="Chris Atherton" userId="610406fd-3e05-464b-a406-e9d74e8f3e60" providerId="ADAL" clId="{24A3CA1F-F15D-F646-8B0C-92FB7FE84B47}" dt="2024-06-04T15:24:08.665" v="2218"/>
          <ac:spMkLst>
            <pc:docMk/>
            <pc:sldMk cId="878767315" sldId="3835"/>
            <ac:spMk id="3" creationId="{1D278AE3-B05E-57BC-B237-6D3F0C7DE7C6}"/>
          </ac:spMkLst>
        </pc:spChg>
        <pc:spChg chg="add mod">
          <ac:chgData name="Chris Atherton" userId="610406fd-3e05-464b-a406-e9d74e8f3e60" providerId="ADAL" clId="{24A3CA1F-F15D-F646-8B0C-92FB7FE84B47}" dt="2024-06-04T16:34:42.761" v="2602" actId="2085"/>
          <ac:spMkLst>
            <pc:docMk/>
            <pc:sldMk cId="878767315" sldId="3835"/>
            <ac:spMk id="7" creationId="{8F1BC5F1-81CF-80A9-32AA-532F376D85A5}"/>
          </ac:spMkLst>
        </pc:spChg>
        <pc:spChg chg="add mod">
          <ac:chgData name="Chris Atherton" userId="610406fd-3e05-464b-a406-e9d74e8f3e60" providerId="ADAL" clId="{24A3CA1F-F15D-F646-8B0C-92FB7FE84B47}" dt="2024-06-04T16:00:38.708" v="2403" actId="1076"/>
          <ac:spMkLst>
            <pc:docMk/>
            <pc:sldMk cId="878767315" sldId="3835"/>
            <ac:spMk id="11" creationId="{9CCB731A-C2A5-490F-2D42-3AE63C97A7F8}"/>
          </ac:spMkLst>
        </pc:spChg>
        <pc:spChg chg="add mod">
          <ac:chgData name="Chris Atherton" userId="610406fd-3e05-464b-a406-e9d74e8f3e60" providerId="ADAL" clId="{24A3CA1F-F15D-F646-8B0C-92FB7FE84B47}" dt="2024-06-04T16:00:46.191" v="2405" actId="1076"/>
          <ac:spMkLst>
            <pc:docMk/>
            <pc:sldMk cId="878767315" sldId="3835"/>
            <ac:spMk id="12" creationId="{5F74E135-658D-D098-CB34-B31FD5D4AC7D}"/>
          </ac:spMkLst>
        </pc:spChg>
        <pc:picChg chg="add mod">
          <ac:chgData name="Chris Atherton" userId="610406fd-3e05-464b-a406-e9d74e8f3e60" providerId="ADAL" clId="{24A3CA1F-F15D-F646-8B0C-92FB7FE84B47}" dt="2024-06-04T15:24:13.545" v="2223" actId="26606"/>
          <ac:picMkLst>
            <pc:docMk/>
            <pc:sldMk cId="878767315" sldId="3835"/>
            <ac:picMk id="5" creationId="{781163C8-5857-0774-6B54-EB9241611F33}"/>
          </ac:picMkLst>
        </pc:picChg>
        <pc:picChg chg="add del mod">
          <ac:chgData name="Chris Atherton" userId="610406fd-3e05-464b-a406-e9d74e8f3e60" providerId="ADAL" clId="{24A3CA1F-F15D-F646-8B0C-92FB7FE84B47}" dt="2024-06-04T15:55:49.477" v="2289" actId="478"/>
          <ac:picMkLst>
            <pc:docMk/>
            <pc:sldMk cId="878767315" sldId="3835"/>
            <ac:picMk id="6" creationId="{8FE4214A-68F9-3188-96F4-A9AC5015B64E}"/>
          </ac:picMkLst>
        </pc:picChg>
        <pc:picChg chg="add mod">
          <ac:chgData name="Chris Atherton" userId="610406fd-3e05-464b-a406-e9d74e8f3e60" providerId="ADAL" clId="{24A3CA1F-F15D-F646-8B0C-92FB7FE84B47}" dt="2024-06-04T15:50:06.680" v="2272" actId="14100"/>
          <ac:picMkLst>
            <pc:docMk/>
            <pc:sldMk cId="878767315" sldId="3835"/>
            <ac:picMk id="9" creationId="{37EC785A-4657-FBC6-B9D9-200B9065053C}"/>
          </ac:picMkLst>
        </pc:picChg>
        <pc:picChg chg="add mod">
          <ac:chgData name="Chris Atherton" userId="610406fd-3e05-464b-a406-e9d74e8f3e60" providerId="ADAL" clId="{24A3CA1F-F15D-F646-8B0C-92FB7FE84B47}" dt="2024-06-04T15:56:39.415" v="2331" actId="1076"/>
          <ac:picMkLst>
            <pc:docMk/>
            <pc:sldMk cId="878767315" sldId="3835"/>
            <ac:picMk id="10" creationId="{8550D27F-B5CF-BC06-E6C2-C9B79ACF4C0D}"/>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74B15D-284F-4BCE-94A1-03BB3FC1DB8F}"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91FF870F-02D6-426F-AB48-A7A8FD1D6164}">
      <dgm:prSet/>
      <dgm:spPr/>
      <dgm:t>
        <a:bodyPr/>
        <a:lstStyle/>
        <a:p>
          <a:r>
            <a:rPr lang="en-GB" dirty="0"/>
            <a:t>Standardised architecture</a:t>
          </a:r>
          <a:endParaRPr lang="en-US" dirty="0"/>
        </a:p>
      </dgm:t>
    </dgm:pt>
    <dgm:pt modelId="{6426C1E6-C4A5-4456-84C2-4B70675B2786}" type="parTrans" cxnId="{3635C895-B9E7-4D4B-BC1E-D22DD78751AF}">
      <dgm:prSet/>
      <dgm:spPr/>
      <dgm:t>
        <a:bodyPr/>
        <a:lstStyle/>
        <a:p>
          <a:endParaRPr lang="en-US"/>
        </a:p>
      </dgm:t>
    </dgm:pt>
    <dgm:pt modelId="{AD38CCD0-BEF0-4F31-8939-4E3450EEA77C}" type="sibTrans" cxnId="{3635C895-B9E7-4D4B-BC1E-D22DD78751AF}">
      <dgm:prSet/>
      <dgm:spPr/>
      <dgm:t>
        <a:bodyPr/>
        <a:lstStyle/>
        <a:p>
          <a:endParaRPr lang="en-US"/>
        </a:p>
      </dgm:t>
    </dgm:pt>
    <dgm:pt modelId="{CB0B6F9A-C9EF-463B-94CC-AC15F7C446CA}">
      <dgm:prSet/>
      <dgm:spPr/>
      <dgm:t>
        <a:bodyPr/>
        <a:lstStyle/>
        <a:p>
          <a:r>
            <a:rPr lang="en-GB" dirty="0"/>
            <a:t>Research-Infra data dissemination</a:t>
          </a:r>
          <a:endParaRPr lang="en-US" dirty="0"/>
        </a:p>
      </dgm:t>
    </dgm:pt>
    <dgm:pt modelId="{5C8CE02B-3C7B-4EF2-ABF3-635FEA9B0F85}" type="parTrans" cxnId="{559BF9F9-602B-408E-B688-EB0CC4687D13}">
      <dgm:prSet/>
      <dgm:spPr/>
      <dgm:t>
        <a:bodyPr/>
        <a:lstStyle/>
        <a:p>
          <a:endParaRPr lang="en-US"/>
        </a:p>
      </dgm:t>
    </dgm:pt>
    <dgm:pt modelId="{2D1E96E1-6CE3-46B0-960C-14A3ED387486}" type="sibTrans" cxnId="{559BF9F9-602B-408E-B688-EB0CC4687D13}">
      <dgm:prSet/>
      <dgm:spPr/>
      <dgm:t>
        <a:bodyPr/>
        <a:lstStyle/>
        <a:p>
          <a:endParaRPr lang="en-US"/>
        </a:p>
      </dgm:t>
    </dgm:pt>
    <dgm:pt modelId="{179A624A-F575-4FC0-B246-A506B4C435ED}">
      <dgm:prSet/>
      <dgm:spPr/>
      <dgm:t>
        <a:bodyPr/>
        <a:lstStyle/>
        <a:p>
          <a:r>
            <a:rPr lang="en-GB" dirty="0"/>
            <a:t>3 geographic locations</a:t>
          </a:r>
          <a:endParaRPr lang="en-US" dirty="0"/>
        </a:p>
      </dgm:t>
    </dgm:pt>
    <dgm:pt modelId="{F2FFE906-B172-45F0-87F2-47168DC487F1}" type="parTrans" cxnId="{F37784A9-1938-4E87-9C44-9D7073A33CC6}">
      <dgm:prSet/>
      <dgm:spPr/>
      <dgm:t>
        <a:bodyPr/>
        <a:lstStyle/>
        <a:p>
          <a:endParaRPr lang="en-US"/>
        </a:p>
      </dgm:t>
    </dgm:pt>
    <dgm:pt modelId="{434EF159-30EE-4305-BA98-3C85A17E1328}" type="sibTrans" cxnId="{F37784A9-1938-4E87-9C44-9D7073A33CC6}">
      <dgm:prSet/>
      <dgm:spPr/>
      <dgm:t>
        <a:bodyPr/>
        <a:lstStyle/>
        <a:p>
          <a:endParaRPr lang="en-US"/>
        </a:p>
      </dgm:t>
    </dgm:pt>
    <dgm:pt modelId="{A0CBAB1C-2E36-45CC-8FB9-7C2451ED6E83}">
      <dgm:prSet/>
      <dgm:spPr/>
      <dgm:t>
        <a:bodyPr/>
        <a:lstStyle/>
        <a:p>
          <a:r>
            <a:rPr lang="en-GB"/>
            <a:t>Produce open, machine readable, long-term datasets.</a:t>
          </a:r>
          <a:endParaRPr lang="en-US"/>
        </a:p>
      </dgm:t>
    </dgm:pt>
    <dgm:pt modelId="{B160E2C7-5C93-44B1-9C0F-388CFF188786}" type="parTrans" cxnId="{C7D8C389-E190-4486-84D3-A42C953A0189}">
      <dgm:prSet/>
      <dgm:spPr/>
      <dgm:t>
        <a:bodyPr/>
        <a:lstStyle/>
        <a:p>
          <a:endParaRPr lang="en-US"/>
        </a:p>
      </dgm:t>
    </dgm:pt>
    <dgm:pt modelId="{48D7B683-852F-4DBC-B39D-B36F33915924}" type="sibTrans" cxnId="{C7D8C389-E190-4486-84D3-A42C953A0189}">
      <dgm:prSet/>
      <dgm:spPr/>
      <dgm:t>
        <a:bodyPr/>
        <a:lstStyle/>
        <a:p>
          <a:endParaRPr lang="en-US"/>
        </a:p>
      </dgm:t>
    </dgm:pt>
    <dgm:pt modelId="{70B53508-4969-4338-AE68-E17919E867AD}">
      <dgm:prSet/>
      <dgm:spPr/>
      <dgm:t>
        <a:bodyPr/>
        <a:lstStyle/>
        <a:p>
          <a:r>
            <a:rPr lang="en-GB" dirty="0"/>
            <a:t>Develop in collaboration with research communities.</a:t>
          </a:r>
          <a:endParaRPr lang="en-US" dirty="0"/>
        </a:p>
      </dgm:t>
    </dgm:pt>
    <dgm:pt modelId="{C2CE1F42-1277-4483-AF3F-C76E9F195F1F}" type="parTrans" cxnId="{B81FDFD4-D3F4-4E96-83FF-F71F026A4671}">
      <dgm:prSet/>
      <dgm:spPr/>
      <dgm:t>
        <a:bodyPr/>
        <a:lstStyle/>
        <a:p>
          <a:endParaRPr lang="en-US"/>
        </a:p>
      </dgm:t>
    </dgm:pt>
    <dgm:pt modelId="{8F836D78-2C10-4D16-9D27-EE5AE8F0F209}" type="sibTrans" cxnId="{B81FDFD4-D3F4-4E96-83FF-F71F026A4671}">
      <dgm:prSet/>
      <dgm:spPr/>
      <dgm:t>
        <a:bodyPr/>
        <a:lstStyle/>
        <a:p>
          <a:endParaRPr lang="en-US"/>
        </a:p>
      </dgm:t>
    </dgm:pt>
    <dgm:pt modelId="{42D54515-7ED3-46F9-A9AD-035FD13F3A5B}">
      <dgm:prSet/>
      <dgm:spPr/>
      <dgm:t>
        <a:bodyPr/>
        <a:lstStyle/>
        <a:p>
          <a:r>
            <a:rPr lang="en-GB" dirty="0"/>
            <a:t>Defining training and capacity building</a:t>
          </a:r>
          <a:endParaRPr lang="en-US" dirty="0"/>
        </a:p>
      </dgm:t>
    </dgm:pt>
    <dgm:pt modelId="{CEB2D9DE-F849-498F-B764-0BD5D82D4E0E}" type="parTrans" cxnId="{5F27F3AC-4C6D-446C-83C8-0FBB8F498D26}">
      <dgm:prSet/>
      <dgm:spPr/>
      <dgm:t>
        <a:bodyPr/>
        <a:lstStyle/>
        <a:p>
          <a:endParaRPr lang="en-US"/>
        </a:p>
      </dgm:t>
    </dgm:pt>
    <dgm:pt modelId="{9D6A4925-7C60-4455-8DF9-14FFE27FFC20}" type="sibTrans" cxnId="{5F27F3AC-4C6D-446C-83C8-0FBB8F498D26}">
      <dgm:prSet/>
      <dgm:spPr/>
      <dgm:t>
        <a:bodyPr/>
        <a:lstStyle/>
        <a:p>
          <a:endParaRPr lang="en-US"/>
        </a:p>
      </dgm:t>
    </dgm:pt>
    <dgm:pt modelId="{98EFD576-EF75-4DF4-AA1B-976C78CA7837}">
      <dgm:prSet/>
      <dgm:spPr/>
      <dgm:t>
        <a:bodyPr/>
        <a:lstStyle/>
        <a:p>
          <a:r>
            <a:rPr lang="en-GB" dirty="0"/>
            <a:t>Roadmap and strategy for sustainable instrument</a:t>
          </a:r>
          <a:endParaRPr lang="en-US" dirty="0"/>
        </a:p>
      </dgm:t>
    </dgm:pt>
    <dgm:pt modelId="{CD2BC683-08B7-42AA-98D2-E82C20613801}" type="parTrans" cxnId="{1516393E-F4C4-4B5C-AB35-5CE3DCBB5E3D}">
      <dgm:prSet/>
      <dgm:spPr/>
      <dgm:t>
        <a:bodyPr/>
        <a:lstStyle/>
        <a:p>
          <a:endParaRPr lang="en-US"/>
        </a:p>
      </dgm:t>
    </dgm:pt>
    <dgm:pt modelId="{E0361E8E-F5A8-4626-A633-3F520DC58537}" type="sibTrans" cxnId="{1516393E-F4C4-4B5C-AB35-5CE3DCBB5E3D}">
      <dgm:prSet/>
      <dgm:spPr/>
      <dgm:t>
        <a:bodyPr/>
        <a:lstStyle/>
        <a:p>
          <a:endParaRPr lang="en-US"/>
        </a:p>
      </dgm:t>
    </dgm:pt>
    <dgm:pt modelId="{3F1FD602-669F-9B48-84C1-088F1855F260}">
      <dgm:prSet/>
      <dgm:spPr/>
      <dgm:t>
        <a:bodyPr/>
        <a:lstStyle/>
        <a:p>
          <a:pPr>
            <a:buFont typeface="Arial" panose="020B0604020202020204" pitchFamily="34" charset="0"/>
            <a:buChar char="•"/>
          </a:pPr>
          <a:r>
            <a:rPr lang="en-GB" dirty="0"/>
            <a:t>Scientifically validate deployments</a:t>
          </a:r>
        </a:p>
      </dgm:t>
    </dgm:pt>
    <dgm:pt modelId="{697DDAD1-B4C6-BD42-AAC6-37001805F16D}" type="parTrans" cxnId="{D73F62C4-FB5C-5043-A8C2-D46CED5FA909}">
      <dgm:prSet/>
      <dgm:spPr/>
      <dgm:t>
        <a:bodyPr/>
        <a:lstStyle/>
        <a:p>
          <a:endParaRPr lang="en-GB"/>
        </a:p>
      </dgm:t>
    </dgm:pt>
    <dgm:pt modelId="{5A3FB5FD-C3BA-7D47-BF36-1A976B9303E5}" type="sibTrans" cxnId="{D73F62C4-FB5C-5043-A8C2-D46CED5FA909}">
      <dgm:prSet/>
      <dgm:spPr/>
      <dgm:t>
        <a:bodyPr/>
        <a:lstStyle/>
        <a:p>
          <a:endParaRPr lang="en-GB"/>
        </a:p>
      </dgm:t>
    </dgm:pt>
    <dgm:pt modelId="{691D9E51-74F1-654C-8C10-1C950BB476E3}" type="pres">
      <dgm:prSet presAssocID="{D174B15D-284F-4BCE-94A1-03BB3FC1DB8F}" presName="diagram" presStyleCnt="0">
        <dgm:presLayoutVars>
          <dgm:dir/>
          <dgm:resizeHandles val="exact"/>
        </dgm:presLayoutVars>
      </dgm:prSet>
      <dgm:spPr/>
    </dgm:pt>
    <dgm:pt modelId="{726F63D4-1027-CC47-B3A2-650891C334E8}" type="pres">
      <dgm:prSet presAssocID="{91FF870F-02D6-426F-AB48-A7A8FD1D6164}" presName="node" presStyleLbl="node1" presStyleIdx="0" presStyleCnt="8">
        <dgm:presLayoutVars>
          <dgm:bulletEnabled val="1"/>
        </dgm:presLayoutVars>
      </dgm:prSet>
      <dgm:spPr/>
    </dgm:pt>
    <dgm:pt modelId="{6FC6A522-FEF4-024E-8405-2E4DAD3C1160}" type="pres">
      <dgm:prSet presAssocID="{AD38CCD0-BEF0-4F31-8939-4E3450EEA77C}" presName="sibTrans" presStyleCnt="0"/>
      <dgm:spPr/>
    </dgm:pt>
    <dgm:pt modelId="{18C9758D-78E6-E740-AF6F-ED50027A5739}" type="pres">
      <dgm:prSet presAssocID="{CB0B6F9A-C9EF-463B-94CC-AC15F7C446CA}" presName="node" presStyleLbl="node1" presStyleIdx="1" presStyleCnt="8">
        <dgm:presLayoutVars>
          <dgm:bulletEnabled val="1"/>
        </dgm:presLayoutVars>
      </dgm:prSet>
      <dgm:spPr/>
    </dgm:pt>
    <dgm:pt modelId="{B502B004-12A4-8A41-B90D-696CFAF18B16}" type="pres">
      <dgm:prSet presAssocID="{2D1E96E1-6CE3-46B0-960C-14A3ED387486}" presName="sibTrans" presStyleCnt="0"/>
      <dgm:spPr/>
    </dgm:pt>
    <dgm:pt modelId="{4738F363-F3E5-9743-B243-3B51C42A58B5}" type="pres">
      <dgm:prSet presAssocID="{179A624A-F575-4FC0-B246-A506B4C435ED}" presName="node" presStyleLbl="node1" presStyleIdx="2" presStyleCnt="8">
        <dgm:presLayoutVars>
          <dgm:bulletEnabled val="1"/>
        </dgm:presLayoutVars>
      </dgm:prSet>
      <dgm:spPr/>
    </dgm:pt>
    <dgm:pt modelId="{67725ED2-FCFE-8F4A-805F-6B3DD54C9645}" type="pres">
      <dgm:prSet presAssocID="{434EF159-30EE-4305-BA98-3C85A17E1328}" presName="sibTrans" presStyleCnt="0"/>
      <dgm:spPr/>
    </dgm:pt>
    <dgm:pt modelId="{D817BF71-615B-EA4F-9DBF-01B331346938}" type="pres">
      <dgm:prSet presAssocID="{3F1FD602-669F-9B48-84C1-088F1855F260}" presName="node" presStyleLbl="node1" presStyleIdx="3" presStyleCnt="8">
        <dgm:presLayoutVars>
          <dgm:bulletEnabled val="1"/>
        </dgm:presLayoutVars>
      </dgm:prSet>
      <dgm:spPr/>
    </dgm:pt>
    <dgm:pt modelId="{353A1CDE-C988-2449-BE0C-577D323BD9AB}" type="pres">
      <dgm:prSet presAssocID="{5A3FB5FD-C3BA-7D47-BF36-1A976B9303E5}" presName="sibTrans" presStyleCnt="0"/>
      <dgm:spPr/>
    </dgm:pt>
    <dgm:pt modelId="{EB8B114C-2769-3E49-97F9-1D1BD4687F0B}" type="pres">
      <dgm:prSet presAssocID="{A0CBAB1C-2E36-45CC-8FB9-7C2451ED6E83}" presName="node" presStyleLbl="node1" presStyleIdx="4" presStyleCnt="8">
        <dgm:presLayoutVars>
          <dgm:bulletEnabled val="1"/>
        </dgm:presLayoutVars>
      </dgm:prSet>
      <dgm:spPr/>
    </dgm:pt>
    <dgm:pt modelId="{9273D482-9CB7-F045-A1E8-057827AB29A4}" type="pres">
      <dgm:prSet presAssocID="{48D7B683-852F-4DBC-B39D-B36F33915924}" presName="sibTrans" presStyleCnt="0"/>
      <dgm:spPr/>
    </dgm:pt>
    <dgm:pt modelId="{B1607279-0017-A141-BB73-BEB7B0693ACC}" type="pres">
      <dgm:prSet presAssocID="{70B53508-4969-4338-AE68-E17919E867AD}" presName="node" presStyleLbl="node1" presStyleIdx="5" presStyleCnt="8">
        <dgm:presLayoutVars>
          <dgm:bulletEnabled val="1"/>
        </dgm:presLayoutVars>
      </dgm:prSet>
      <dgm:spPr/>
    </dgm:pt>
    <dgm:pt modelId="{FFBD4A7E-99BD-AF43-9A17-B8E5DF0D4712}" type="pres">
      <dgm:prSet presAssocID="{8F836D78-2C10-4D16-9D27-EE5AE8F0F209}" presName="sibTrans" presStyleCnt="0"/>
      <dgm:spPr/>
    </dgm:pt>
    <dgm:pt modelId="{AB6CFD9C-723E-7345-B166-CE97351131CA}" type="pres">
      <dgm:prSet presAssocID="{42D54515-7ED3-46F9-A9AD-035FD13F3A5B}" presName="node" presStyleLbl="node1" presStyleIdx="6" presStyleCnt="8">
        <dgm:presLayoutVars>
          <dgm:bulletEnabled val="1"/>
        </dgm:presLayoutVars>
      </dgm:prSet>
      <dgm:spPr/>
    </dgm:pt>
    <dgm:pt modelId="{875D56F5-0559-5945-86F8-F330C64D415E}" type="pres">
      <dgm:prSet presAssocID="{9D6A4925-7C60-4455-8DF9-14FFE27FFC20}" presName="sibTrans" presStyleCnt="0"/>
      <dgm:spPr/>
    </dgm:pt>
    <dgm:pt modelId="{3D0564CC-6FC3-664B-B008-A17BFE24B751}" type="pres">
      <dgm:prSet presAssocID="{98EFD576-EF75-4DF4-AA1B-976C78CA7837}" presName="node" presStyleLbl="node1" presStyleIdx="7" presStyleCnt="8">
        <dgm:presLayoutVars>
          <dgm:bulletEnabled val="1"/>
        </dgm:presLayoutVars>
      </dgm:prSet>
      <dgm:spPr/>
    </dgm:pt>
  </dgm:ptLst>
  <dgm:cxnLst>
    <dgm:cxn modelId="{A8C4CE20-B091-0E4D-906D-AC3DB09FEA33}" type="presOf" srcId="{42D54515-7ED3-46F9-A9AD-035FD13F3A5B}" destId="{AB6CFD9C-723E-7345-B166-CE97351131CA}" srcOrd="0" destOrd="0" presId="urn:microsoft.com/office/officeart/2005/8/layout/default"/>
    <dgm:cxn modelId="{1516393E-F4C4-4B5C-AB35-5CE3DCBB5E3D}" srcId="{D174B15D-284F-4BCE-94A1-03BB3FC1DB8F}" destId="{98EFD576-EF75-4DF4-AA1B-976C78CA7837}" srcOrd="7" destOrd="0" parTransId="{CD2BC683-08B7-42AA-98D2-E82C20613801}" sibTransId="{E0361E8E-F5A8-4626-A633-3F520DC58537}"/>
    <dgm:cxn modelId="{2A3C3952-D26C-F440-BB61-31AA252EC8FA}" type="presOf" srcId="{98EFD576-EF75-4DF4-AA1B-976C78CA7837}" destId="{3D0564CC-6FC3-664B-B008-A17BFE24B751}" srcOrd="0" destOrd="0" presId="urn:microsoft.com/office/officeart/2005/8/layout/default"/>
    <dgm:cxn modelId="{C7D8C389-E190-4486-84D3-A42C953A0189}" srcId="{D174B15D-284F-4BCE-94A1-03BB3FC1DB8F}" destId="{A0CBAB1C-2E36-45CC-8FB9-7C2451ED6E83}" srcOrd="4" destOrd="0" parTransId="{B160E2C7-5C93-44B1-9C0F-388CFF188786}" sibTransId="{48D7B683-852F-4DBC-B39D-B36F33915924}"/>
    <dgm:cxn modelId="{3635C895-B9E7-4D4B-BC1E-D22DD78751AF}" srcId="{D174B15D-284F-4BCE-94A1-03BB3FC1DB8F}" destId="{91FF870F-02D6-426F-AB48-A7A8FD1D6164}" srcOrd="0" destOrd="0" parTransId="{6426C1E6-C4A5-4456-84C2-4B70675B2786}" sibTransId="{AD38CCD0-BEF0-4F31-8939-4E3450EEA77C}"/>
    <dgm:cxn modelId="{D1EE569E-2A7F-EB43-9B46-EE41F5B7EEC7}" type="presOf" srcId="{3F1FD602-669F-9B48-84C1-088F1855F260}" destId="{D817BF71-615B-EA4F-9DBF-01B331346938}" srcOrd="0" destOrd="0" presId="urn:microsoft.com/office/officeart/2005/8/layout/default"/>
    <dgm:cxn modelId="{F37784A9-1938-4E87-9C44-9D7073A33CC6}" srcId="{D174B15D-284F-4BCE-94A1-03BB3FC1DB8F}" destId="{179A624A-F575-4FC0-B246-A506B4C435ED}" srcOrd="2" destOrd="0" parTransId="{F2FFE906-B172-45F0-87F2-47168DC487F1}" sibTransId="{434EF159-30EE-4305-BA98-3C85A17E1328}"/>
    <dgm:cxn modelId="{5F27F3AC-4C6D-446C-83C8-0FBB8F498D26}" srcId="{D174B15D-284F-4BCE-94A1-03BB3FC1DB8F}" destId="{42D54515-7ED3-46F9-A9AD-035FD13F3A5B}" srcOrd="6" destOrd="0" parTransId="{CEB2D9DE-F849-498F-B764-0BD5D82D4E0E}" sibTransId="{9D6A4925-7C60-4455-8DF9-14FFE27FFC20}"/>
    <dgm:cxn modelId="{53D1F8B4-F14B-574D-842A-7FBB773D4949}" type="presOf" srcId="{179A624A-F575-4FC0-B246-A506B4C435ED}" destId="{4738F363-F3E5-9743-B243-3B51C42A58B5}" srcOrd="0" destOrd="0" presId="urn:microsoft.com/office/officeart/2005/8/layout/default"/>
    <dgm:cxn modelId="{242398B5-6CE8-2A4B-85B2-3592C6B399A4}" type="presOf" srcId="{91FF870F-02D6-426F-AB48-A7A8FD1D6164}" destId="{726F63D4-1027-CC47-B3A2-650891C334E8}" srcOrd="0" destOrd="0" presId="urn:microsoft.com/office/officeart/2005/8/layout/default"/>
    <dgm:cxn modelId="{D7C9D4B7-898C-AD4E-AAAE-6BE8F79395BD}" type="presOf" srcId="{D174B15D-284F-4BCE-94A1-03BB3FC1DB8F}" destId="{691D9E51-74F1-654C-8C10-1C950BB476E3}" srcOrd="0" destOrd="0" presId="urn:microsoft.com/office/officeart/2005/8/layout/default"/>
    <dgm:cxn modelId="{F63FBBB8-A6DE-FF4E-8183-08A6518B0A79}" type="presOf" srcId="{CB0B6F9A-C9EF-463B-94CC-AC15F7C446CA}" destId="{18C9758D-78E6-E740-AF6F-ED50027A5739}" srcOrd="0" destOrd="0" presId="urn:microsoft.com/office/officeart/2005/8/layout/default"/>
    <dgm:cxn modelId="{69546FBC-7C3E-0047-866C-3BE7F471DCFD}" type="presOf" srcId="{A0CBAB1C-2E36-45CC-8FB9-7C2451ED6E83}" destId="{EB8B114C-2769-3E49-97F9-1D1BD4687F0B}" srcOrd="0" destOrd="0" presId="urn:microsoft.com/office/officeart/2005/8/layout/default"/>
    <dgm:cxn modelId="{D73F62C4-FB5C-5043-A8C2-D46CED5FA909}" srcId="{D174B15D-284F-4BCE-94A1-03BB3FC1DB8F}" destId="{3F1FD602-669F-9B48-84C1-088F1855F260}" srcOrd="3" destOrd="0" parTransId="{697DDAD1-B4C6-BD42-AAC6-37001805F16D}" sibTransId="{5A3FB5FD-C3BA-7D47-BF36-1A976B9303E5}"/>
    <dgm:cxn modelId="{101DA1D3-F4B3-1048-B06A-0D755C6DE1FD}" type="presOf" srcId="{70B53508-4969-4338-AE68-E17919E867AD}" destId="{B1607279-0017-A141-BB73-BEB7B0693ACC}" srcOrd="0" destOrd="0" presId="urn:microsoft.com/office/officeart/2005/8/layout/default"/>
    <dgm:cxn modelId="{B81FDFD4-D3F4-4E96-83FF-F71F026A4671}" srcId="{D174B15D-284F-4BCE-94A1-03BB3FC1DB8F}" destId="{70B53508-4969-4338-AE68-E17919E867AD}" srcOrd="5" destOrd="0" parTransId="{C2CE1F42-1277-4483-AF3F-C76E9F195F1F}" sibTransId="{8F836D78-2C10-4D16-9D27-EE5AE8F0F209}"/>
    <dgm:cxn modelId="{559BF9F9-602B-408E-B688-EB0CC4687D13}" srcId="{D174B15D-284F-4BCE-94A1-03BB3FC1DB8F}" destId="{CB0B6F9A-C9EF-463B-94CC-AC15F7C446CA}" srcOrd="1" destOrd="0" parTransId="{5C8CE02B-3C7B-4EF2-ABF3-635FEA9B0F85}" sibTransId="{2D1E96E1-6CE3-46B0-960C-14A3ED387486}"/>
    <dgm:cxn modelId="{73894FC0-2CFE-0540-85F8-0F5AD75FFB29}" type="presParOf" srcId="{691D9E51-74F1-654C-8C10-1C950BB476E3}" destId="{726F63D4-1027-CC47-B3A2-650891C334E8}" srcOrd="0" destOrd="0" presId="urn:microsoft.com/office/officeart/2005/8/layout/default"/>
    <dgm:cxn modelId="{8DF1CDB2-4369-3343-959A-203842184BA9}" type="presParOf" srcId="{691D9E51-74F1-654C-8C10-1C950BB476E3}" destId="{6FC6A522-FEF4-024E-8405-2E4DAD3C1160}" srcOrd="1" destOrd="0" presId="urn:microsoft.com/office/officeart/2005/8/layout/default"/>
    <dgm:cxn modelId="{A214273B-3378-2A41-AA92-81E7FD16DBEC}" type="presParOf" srcId="{691D9E51-74F1-654C-8C10-1C950BB476E3}" destId="{18C9758D-78E6-E740-AF6F-ED50027A5739}" srcOrd="2" destOrd="0" presId="urn:microsoft.com/office/officeart/2005/8/layout/default"/>
    <dgm:cxn modelId="{E2336192-D6AC-6944-9D20-A99DA3142FF7}" type="presParOf" srcId="{691D9E51-74F1-654C-8C10-1C950BB476E3}" destId="{B502B004-12A4-8A41-B90D-696CFAF18B16}" srcOrd="3" destOrd="0" presId="urn:microsoft.com/office/officeart/2005/8/layout/default"/>
    <dgm:cxn modelId="{43ED66C9-2DDE-4E49-B3CC-96EFA4536316}" type="presParOf" srcId="{691D9E51-74F1-654C-8C10-1C950BB476E3}" destId="{4738F363-F3E5-9743-B243-3B51C42A58B5}" srcOrd="4" destOrd="0" presId="urn:microsoft.com/office/officeart/2005/8/layout/default"/>
    <dgm:cxn modelId="{24711491-C304-2F4F-8B30-8EA9C8E0D776}" type="presParOf" srcId="{691D9E51-74F1-654C-8C10-1C950BB476E3}" destId="{67725ED2-FCFE-8F4A-805F-6B3DD54C9645}" srcOrd="5" destOrd="0" presId="urn:microsoft.com/office/officeart/2005/8/layout/default"/>
    <dgm:cxn modelId="{36767FFD-1807-F24C-B16C-A51DB4663C55}" type="presParOf" srcId="{691D9E51-74F1-654C-8C10-1C950BB476E3}" destId="{D817BF71-615B-EA4F-9DBF-01B331346938}" srcOrd="6" destOrd="0" presId="urn:microsoft.com/office/officeart/2005/8/layout/default"/>
    <dgm:cxn modelId="{0F8BFBD2-1765-894E-A4D1-FD2303A3D317}" type="presParOf" srcId="{691D9E51-74F1-654C-8C10-1C950BB476E3}" destId="{353A1CDE-C988-2449-BE0C-577D323BD9AB}" srcOrd="7" destOrd="0" presId="urn:microsoft.com/office/officeart/2005/8/layout/default"/>
    <dgm:cxn modelId="{FAA799F1-7E0F-1544-82CF-297CA57B719A}" type="presParOf" srcId="{691D9E51-74F1-654C-8C10-1C950BB476E3}" destId="{EB8B114C-2769-3E49-97F9-1D1BD4687F0B}" srcOrd="8" destOrd="0" presId="urn:microsoft.com/office/officeart/2005/8/layout/default"/>
    <dgm:cxn modelId="{87BAF91C-963A-4A48-9949-BD36F10C705E}" type="presParOf" srcId="{691D9E51-74F1-654C-8C10-1C950BB476E3}" destId="{9273D482-9CB7-F045-A1E8-057827AB29A4}" srcOrd="9" destOrd="0" presId="urn:microsoft.com/office/officeart/2005/8/layout/default"/>
    <dgm:cxn modelId="{0D517EF5-4584-C547-8409-A3218A23CF01}" type="presParOf" srcId="{691D9E51-74F1-654C-8C10-1C950BB476E3}" destId="{B1607279-0017-A141-BB73-BEB7B0693ACC}" srcOrd="10" destOrd="0" presId="urn:microsoft.com/office/officeart/2005/8/layout/default"/>
    <dgm:cxn modelId="{DC33E261-758A-9648-A261-05C0CB505263}" type="presParOf" srcId="{691D9E51-74F1-654C-8C10-1C950BB476E3}" destId="{FFBD4A7E-99BD-AF43-9A17-B8E5DF0D4712}" srcOrd="11" destOrd="0" presId="urn:microsoft.com/office/officeart/2005/8/layout/default"/>
    <dgm:cxn modelId="{D2B9160E-9A66-7D43-8F68-BAA4BE7331E7}" type="presParOf" srcId="{691D9E51-74F1-654C-8C10-1C950BB476E3}" destId="{AB6CFD9C-723E-7345-B166-CE97351131CA}" srcOrd="12" destOrd="0" presId="urn:microsoft.com/office/officeart/2005/8/layout/default"/>
    <dgm:cxn modelId="{4D91FA30-A8D6-1347-9F94-6DBE4DFE3AB2}" type="presParOf" srcId="{691D9E51-74F1-654C-8C10-1C950BB476E3}" destId="{875D56F5-0559-5945-86F8-F330C64D415E}" srcOrd="13" destOrd="0" presId="urn:microsoft.com/office/officeart/2005/8/layout/default"/>
    <dgm:cxn modelId="{CC56D519-DF36-874E-A04E-959C4688A21A}" type="presParOf" srcId="{691D9E51-74F1-654C-8C10-1C950BB476E3}" destId="{3D0564CC-6FC3-664B-B008-A17BFE24B751}"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6F63D4-1027-CC47-B3A2-650891C334E8}">
      <dsp:nvSpPr>
        <dsp:cNvPr id="0" name=""/>
        <dsp:cNvSpPr/>
      </dsp:nvSpPr>
      <dsp:spPr>
        <a:xfrm>
          <a:off x="3571" y="892396"/>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Standardised architecture</a:t>
          </a:r>
          <a:endParaRPr lang="en-US" sz="2600" kern="1200" dirty="0"/>
        </a:p>
      </dsp:txBody>
      <dsp:txXfrm>
        <a:off x="3571" y="892396"/>
        <a:ext cx="2833687" cy="1700212"/>
      </dsp:txXfrm>
    </dsp:sp>
    <dsp:sp modelId="{18C9758D-78E6-E740-AF6F-ED50027A5739}">
      <dsp:nvSpPr>
        <dsp:cNvPr id="0" name=""/>
        <dsp:cNvSpPr/>
      </dsp:nvSpPr>
      <dsp:spPr>
        <a:xfrm>
          <a:off x="3120628" y="892396"/>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Research-Infra data dissemination</a:t>
          </a:r>
          <a:endParaRPr lang="en-US" sz="2600" kern="1200" dirty="0"/>
        </a:p>
      </dsp:txBody>
      <dsp:txXfrm>
        <a:off x="3120628" y="892396"/>
        <a:ext cx="2833687" cy="1700212"/>
      </dsp:txXfrm>
    </dsp:sp>
    <dsp:sp modelId="{4738F363-F3E5-9743-B243-3B51C42A58B5}">
      <dsp:nvSpPr>
        <dsp:cNvPr id="0" name=""/>
        <dsp:cNvSpPr/>
      </dsp:nvSpPr>
      <dsp:spPr>
        <a:xfrm>
          <a:off x="6237684" y="892396"/>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3 geographic locations</a:t>
          </a:r>
          <a:endParaRPr lang="en-US" sz="2600" kern="1200" dirty="0"/>
        </a:p>
      </dsp:txBody>
      <dsp:txXfrm>
        <a:off x="6237684" y="892396"/>
        <a:ext cx="2833687" cy="1700212"/>
      </dsp:txXfrm>
    </dsp:sp>
    <dsp:sp modelId="{D817BF71-615B-EA4F-9DBF-01B331346938}">
      <dsp:nvSpPr>
        <dsp:cNvPr id="0" name=""/>
        <dsp:cNvSpPr/>
      </dsp:nvSpPr>
      <dsp:spPr>
        <a:xfrm>
          <a:off x="9354740" y="892396"/>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GB" sz="2600" kern="1200" dirty="0"/>
            <a:t>Scientifically validate deployments</a:t>
          </a:r>
        </a:p>
      </dsp:txBody>
      <dsp:txXfrm>
        <a:off x="9354740" y="892396"/>
        <a:ext cx="2833687" cy="1700212"/>
      </dsp:txXfrm>
    </dsp:sp>
    <dsp:sp modelId="{EB8B114C-2769-3E49-97F9-1D1BD4687F0B}">
      <dsp:nvSpPr>
        <dsp:cNvPr id="0" name=""/>
        <dsp:cNvSpPr/>
      </dsp:nvSpPr>
      <dsp:spPr>
        <a:xfrm>
          <a:off x="3571" y="2875977"/>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Produce open, machine readable, long-term datasets.</a:t>
          </a:r>
          <a:endParaRPr lang="en-US" sz="2600" kern="1200"/>
        </a:p>
      </dsp:txBody>
      <dsp:txXfrm>
        <a:off x="3571" y="2875977"/>
        <a:ext cx="2833687" cy="1700212"/>
      </dsp:txXfrm>
    </dsp:sp>
    <dsp:sp modelId="{B1607279-0017-A141-BB73-BEB7B0693ACC}">
      <dsp:nvSpPr>
        <dsp:cNvPr id="0" name=""/>
        <dsp:cNvSpPr/>
      </dsp:nvSpPr>
      <dsp:spPr>
        <a:xfrm>
          <a:off x="3120628" y="2875977"/>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Develop in collaboration with research communities.</a:t>
          </a:r>
          <a:endParaRPr lang="en-US" sz="2600" kern="1200" dirty="0"/>
        </a:p>
      </dsp:txBody>
      <dsp:txXfrm>
        <a:off x="3120628" y="2875977"/>
        <a:ext cx="2833687" cy="1700212"/>
      </dsp:txXfrm>
    </dsp:sp>
    <dsp:sp modelId="{AB6CFD9C-723E-7345-B166-CE97351131CA}">
      <dsp:nvSpPr>
        <dsp:cNvPr id="0" name=""/>
        <dsp:cNvSpPr/>
      </dsp:nvSpPr>
      <dsp:spPr>
        <a:xfrm>
          <a:off x="6237684" y="2875977"/>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Defining training and capacity building</a:t>
          </a:r>
          <a:endParaRPr lang="en-US" sz="2600" kern="1200" dirty="0"/>
        </a:p>
      </dsp:txBody>
      <dsp:txXfrm>
        <a:off x="6237684" y="2875977"/>
        <a:ext cx="2833687" cy="1700212"/>
      </dsp:txXfrm>
    </dsp:sp>
    <dsp:sp modelId="{3D0564CC-6FC3-664B-B008-A17BFE24B751}">
      <dsp:nvSpPr>
        <dsp:cNvPr id="0" name=""/>
        <dsp:cNvSpPr/>
      </dsp:nvSpPr>
      <dsp:spPr>
        <a:xfrm>
          <a:off x="9354740" y="2875977"/>
          <a:ext cx="2833687" cy="170021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dirty="0"/>
            <a:t>Roadmap and strategy for sustainable instrument</a:t>
          </a:r>
          <a:endParaRPr lang="en-US" sz="2600" kern="1200" dirty="0"/>
        </a:p>
      </dsp:txBody>
      <dsp:txXfrm>
        <a:off x="9354740" y="2875977"/>
        <a:ext cx="2833687" cy="170021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DFA2B-42E7-483C-89A7-B63D17235420}" type="datetimeFigureOut">
              <a:rPr lang="en-GB" smtClean="0"/>
              <a:t>04/06/2024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26957-3063-4AF5-9C10-771E4439D98E}" type="slidenum">
              <a:rPr lang="en-GB" smtClean="0"/>
              <a:t>‹#›</a:t>
            </a:fld>
            <a:endParaRPr lang="en-GB" dirty="0"/>
          </a:p>
        </p:txBody>
      </p:sp>
    </p:spTree>
    <p:extLst>
      <p:ext uri="{BB962C8B-B14F-4D97-AF65-F5344CB8AC3E}">
        <p14:creationId xmlns:p14="http://schemas.microsoft.com/office/powerpoint/2010/main" val="396699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a:t>
            </a:fld>
            <a:endParaRPr lang="en-GB" dirty="0"/>
          </a:p>
        </p:txBody>
      </p:sp>
    </p:spTree>
    <p:extLst>
      <p:ext uri="{BB962C8B-B14F-4D97-AF65-F5344CB8AC3E}">
        <p14:creationId xmlns:p14="http://schemas.microsoft.com/office/powerpoint/2010/main" val="4270866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8 NRENs</a:t>
            </a:r>
          </a:p>
        </p:txBody>
      </p:sp>
      <p:sp>
        <p:nvSpPr>
          <p:cNvPr id="4" name="Slide Number Placeholder 3"/>
          <p:cNvSpPr>
            <a:spLocks noGrp="1"/>
          </p:cNvSpPr>
          <p:nvPr>
            <p:ph type="sldNum" sz="quarter" idx="5"/>
          </p:nvPr>
        </p:nvSpPr>
        <p:spPr/>
        <p:txBody>
          <a:bodyPr/>
          <a:lstStyle/>
          <a:p>
            <a:fld id="{EAA26957-3063-4AF5-9C10-771E4439D98E}" type="slidenum">
              <a:rPr lang="en-GB" smtClean="0"/>
              <a:t>22</a:t>
            </a:fld>
            <a:endParaRPr lang="en-GB" dirty="0"/>
          </a:p>
        </p:txBody>
      </p:sp>
    </p:spTree>
    <p:extLst>
      <p:ext uri="{BB962C8B-B14F-4D97-AF65-F5344CB8AC3E}">
        <p14:creationId xmlns:p14="http://schemas.microsoft.com/office/powerpoint/2010/main" val="2847002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concept is to investigate integrating DAS, SOP, SOP OTDR and SOP OFDR techniques, then integrating the different infrastructures involved, maximising on each others strengths.  The aim is not to create a new parallel research infrastructure but to integrate and compliment existing infrastructures together. </a:t>
            </a:r>
          </a:p>
          <a:p>
            <a:endParaRPr lang="en-GB" dirty="0"/>
          </a:p>
          <a:p>
            <a:r>
              <a:rPr lang="en-GB" dirty="0"/>
              <a:t>Not for the NRENs or GÉANT to do research into earthquakes, tsunami’s and the likes, but to provide the infrastructure and services necessary for researchers to do their work, in the most easy, scalable and streamlined way possible.</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9F7412EF-1208-8048-8399-C0358CA6F430}" type="slidenum">
              <a:rPr lang="en-GB" smtClean="0"/>
              <a:t>25</a:t>
            </a:fld>
            <a:endParaRPr lang="en-GB" dirty="0"/>
          </a:p>
        </p:txBody>
      </p:sp>
    </p:spTree>
    <p:extLst>
      <p:ext uri="{BB962C8B-B14F-4D97-AF65-F5344CB8AC3E}">
        <p14:creationId xmlns:p14="http://schemas.microsoft.com/office/powerpoint/2010/main" val="3794975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26</a:t>
            </a:fld>
            <a:endParaRPr lang="en-GB" dirty="0"/>
          </a:p>
        </p:txBody>
      </p:sp>
    </p:spTree>
    <p:extLst>
      <p:ext uri="{BB962C8B-B14F-4D97-AF65-F5344CB8AC3E}">
        <p14:creationId xmlns:p14="http://schemas.microsoft.com/office/powerpoint/2010/main" val="35150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6144A225-59FE-3A42-9561-AF6DC532E40E}" type="slidenum">
              <a:rPr lang="nb-NO" smtClean="0"/>
              <a:t>27</a:t>
            </a:fld>
            <a:endParaRPr lang="nb-NO"/>
          </a:p>
        </p:txBody>
      </p:sp>
    </p:spTree>
    <p:extLst>
      <p:ext uri="{BB962C8B-B14F-4D97-AF65-F5344CB8AC3E}">
        <p14:creationId xmlns:p14="http://schemas.microsoft.com/office/powerpoint/2010/main" val="608409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Interrogator sends a “laser” down a fibre optic cable.  The reflections of the laser against the fibre, a concept called Rayleigh backscattering (the same concept which explains why the sky is blue and turns red at sub set) get sent back to the interrogator unit, turning each point the light wave hits the fibre into a sensing point.  Collectively it turns the cable into effectively a giant microphone.</a:t>
            </a:r>
          </a:p>
          <a:p>
            <a:endParaRPr lang="en-GB" dirty="0"/>
          </a:p>
          <a:p>
            <a:r>
              <a:rPr lang="en-GB" dirty="0"/>
              <a:t>DAS works to the first junction box but due to the way the interrogator works, the usable distance is limited to about 200kmm.  After that there is too much noise to properly discern what it is that is making the signal. </a:t>
            </a:r>
          </a:p>
        </p:txBody>
      </p:sp>
      <p:sp>
        <p:nvSpPr>
          <p:cNvPr id="4" name="Slide Number Placeholder 3"/>
          <p:cNvSpPr>
            <a:spLocks noGrp="1"/>
          </p:cNvSpPr>
          <p:nvPr>
            <p:ph type="sldNum" sz="quarter" idx="5"/>
          </p:nvPr>
        </p:nvSpPr>
        <p:spPr/>
        <p:txBody>
          <a:bodyPr/>
          <a:lstStyle/>
          <a:p>
            <a:fld id="{EAA26957-3063-4AF5-9C10-771E4439D98E}" type="slidenum">
              <a:rPr lang="en-GB" smtClean="0"/>
              <a:t>30</a:t>
            </a:fld>
            <a:endParaRPr lang="en-GB"/>
          </a:p>
        </p:txBody>
      </p:sp>
    </p:spTree>
    <p:extLst>
      <p:ext uri="{BB962C8B-B14F-4D97-AF65-F5344CB8AC3E}">
        <p14:creationId xmlns:p14="http://schemas.microsoft.com/office/powerpoint/2010/main" val="3039884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Das can be used to detect many things</a:t>
            </a:r>
          </a:p>
          <a:p>
            <a:endParaRPr lang="en-GB" dirty="0"/>
          </a:p>
          <a:p>
            <a:pPr marL="171450" indent="-171450">
              <a:buFontTx/>
              <a:buChar char="-"/>
            </a:pPr>
            <a:r>
              <a:rPr lang="en-GB" dirty="0"/>
              <a:t>Wales and other sea life</a:t>
            </a:r>
          </a:p>
          <a:p>
            <a:pPr marL="171450" indent="-171450">
              <a:buFontTx/>
              <a:buChar char="-"/>
            </a:pPr>
            <a:r>
              <a:rPr lang="en-GB" dirty="0"/>
              <a:t>Earthquakes</a:t>
            </a:r>
          </a:p>
          <a:p>
            <a:pPr marL="171450" indent="-171450">
              <a:buFontTx/>
              <a:buChar char="-"/>
            </a:pPr>
            <a:r>
              <a:rPr lang="en-GB" dirty="0"/>
              <a:t>Vessels</a:t>
            </a:r>
          </a:p>
          <a:p>
            <a:pPr marL="171450" indent="-171450">
              <a:buFontTx/>
              <a:buChar char="-"/>
            </a:pPr>
            <a:r>
              <a:rPr lang="en-GB" dirty="0"/>
              <a:t>Storms</a:t>
            </a:r>
          </a:p>
          <a:p>
            <a:pPr marL="171450" indent="-171450">
              <a:buFontTx/>
              <a:buChar char="-"/>
            </a:pPr>
            <a:r>
              <a:rPr lang="en-GB" dirty="0"/>
              <a:t>Suspensions in the cable</a:t>
            </a:r>
          </a:p>
          <a:p>
            <a:pPr marL="171450" indent="-171450">
              <a:buFontTx/>
              <a:buChar char="-"/>
            </a:pPr>
            <a:r>
              <a:rPr lang="en-GB" dirty="0"/>
              <a:t>Some research suggests that you can also detect ocean bottom temperature</a:t>
            </a:r>
          </a:p>
        </p:txBody>
      </p:sp>
      <p:sp>
        <p:nvSpPr>
          <p:cNvPr id="4" name="Slide Number Placeholder 3"/>
          <p:cNvSpPr>
            <a:spLocks noGrp="1"/>
          </p:cNvSpPr>
          <p:nvPr>
            <p:ph type="sldNum" sz="quarter" idx="5"/>
          </p:nvPr>
        </p:nvSpPr>
        <p:spPr/>
        <p:txBody>
          <a:bodyPr/>
          <a:lstStyle/>
          <a:p>
            <a:fld id="{EAA26957-3063-4AF5-9C10-771E4439D98E}" type="slidenum">
              <a:rPr lang="en-GB" smtClean="0"/>
              <a:t>31</a:t>
            </a:fld>
            <a:endParaRPr lang="en-GB"/>
          </a:p>
        </p:txBody>
      </p:sp>
    </p:spTree>
    <p:extLst>
      <p:ext uri="{BB962C8B-B14F-4D97-AF65-F5344CB8AC3E}">
        <p14:creationId xmlns:p14="http://schemas.microsoft.com/office/powerpoint/2010/main" val="4239528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BA4076-1542-4DF7-B492-38560A95DA41}" type="slidenum">
              <a:rPr lang="nb-NO" smtClean="0"/>
              <a:t>34</a:t>
            </a:fld>
            <a:endParaRPr lang="nb-NO" dirty="0"/>
          </a:p>
        </p:txBody>
      </p:sp>
    </p:spTree>
    <p:extLst>
      <p:ext uri="{BB962C8B-B14F-4D97-AF65-F5344CB8AC3E}">
        <p14:creationId xmlns:p14="http://schemas.microsoft.com/office/powerpoint/2010/main" val="3878496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36</a:t>
            </a:fld>
            <a:endParaRPr lang="en-GB" dirty="0"/>
          </a:p>
        </p:txBody>
      </p:sp>
    </p:spTree>
    <p:extLst>
      <p:ext uri="{BB962C8B-B14F-4D97-AF65-F5344CB8AC3E}">
        <p14:creationId xmlns:p14="http://schemas.microsoft.com/office/powerpoint/2010/main" val="139422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about submarine telecommunications cables?</a:t>
            </a:r>
          </a:p>
        </p:txBody>
      </p:sp>
      <p:sp>
        <p:nvSpPr>
          <p:cNvPr id="4" name="Slide Number Placeholder 3"/>
          <p:cNvSpPr>
            <a:spLocks noGrp="1"/>
          </p:cNvSpPr>
          <p:nvPr>
            <p:ph type="sldNum" sz="quarter" idx="5"/>
          </p:nvPr>
        </p:nvSpPr>
        <p:spPr/>
        <p:txBody>
          <a:bodyPr/>
          <a:lstStyle/>
          <a:p>
            <a:fld id="{EAA26957-3063-4AF5-9C10-771E4439D98E}" type="slidenum">
              <a:rPr lang="en-GB" smtClean="0"/>
              <a:t>37</a:t>
            </a:fld>
            <a:endParaRPr lang="en-GB"/>
          </a:p>
        </p:txBody>
      </p:sp>
    </p:spTree>
    <p:extLst>
      <p:ext uri="{BB962C8B-B14F-4D97-AF65-F5344CB8AC3E}">
        <p14:creationId xmlns:p14="http://schemas.microsoft.com/office/powerpoint/2010/main" val="3736215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NL" dirty="0"/>
          </a:p>
          <a:p>
            <a:pPr lvl="1"/>
            <a:r>
              <a:rPr lang="en-GB" sz="1600" dirty="0"/>
              <a:t>How can the tech benefit wider European NREN group?</a:t>
            </a:r>
          </a:p>
          <a:p>
            <a:pPr lvl="1"/>
            <a:r>
              <a:rPr lang="en-GB" sz="1600" dirty="0"/>
              <a:t>Identification of potential terrestrial cable sensing locations?</a:t>
            </a:r>
          </a:p>
          <a:p>
            <a:pPr lvl="1"/>
            <a:r>
              <a:rPr lang="en-GB" sz="1600" dirty="0"/>
              <a:t>Identify how will fibre sensing affect our other plans? QKD and T&amp;F, network footprint expansion. </a:t>
            </a:r>
          </a:p>
          <a:p>
            <a:pPr lvl="1"/>
            <a:r>
              <a:rPr lang="en-GB" sz="1600" dirty="0"/>
              <a:t>Propose ways to allow cooperative use of the network resources.</a:t>
            </a:r>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38</a:t>
            </a:fld>
            <a:endParaRPr lang="en-GB" dirty="0"/>
          </a:p>
        </p:txBody>
      </p:sp>
    </p:spTree>
    <p:extLst>
      <p:ext uri="{BB962C8B-B14F-4D97-AF65-F5344CB8AC3E}">
        <p14:creationId xmlns:p14="http://schemas.microsoft.com/office/powerpoint/2010/main" val="291202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curiosity</a:t>
            </a:r>
            <a:r>
              <a:rPr lang="en-NL" dirty="0"/>
              <a:t> kill the cat?</a:t>
            </a:r>
          </a:p>
        </p:txBody>
      </p:sp>
      <p:sp>
        <p:nvSpPr>
          <p:cNvPr id="4" name="Slide Number Placeholder 3"/>
          <p:cNvSpPr>
            <a:spLocks noGrp="1"/>
          </p:cNvSpPr>
          <p:nvPr>
            <p:ph type="sldNum" sz="quarter" idx="5"/>
          </p:nvPr>
        </p:nvSpPr>
        <p:spPr/>
        <p:txBody>
          <a:bodyPr/>
          <a:lstStyle/>
          <a:p>
            <a:fld id="{EAA26957-3063-4AF5-9C10-771E4439D98E}" type="slidenum">
              <a:rPr lang="en-GB" smtClean="0"/>
              <a:t>3</a:t>
            </a:fld>
            <a:endParaRPr lang="en-GB" dirty="0"/>
          </a:p>
        </p:txBody>
      </p:sp>
    </p:spTree>
    <p:extLst>
      <p:ext uri="{BB962C8B-B14F-4D97-AF65-F5344CB8AC3E}">
        <p14:creationId xmlns:p14="http://schemas.microsoft.com/office/powerpoint/2010/main" val="4146770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39</a:t>
            </a:fld>
            <a:endParaRPr lang="en-GB" dirty="0"/>
          </a:p>
        </p:txBody>
      </p:sp>
    </p:spTree>
    <p:extLst>
      <p:ext uri="{BB962C8B-B14F-4D97-AF65-F5344CB8AC3E}">
        <p14:creationId xmlns:p14="http://schemas.microsoft.com/office/powerpoint/2010/main" val="3483802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Instead, the proverb became a warning for the dangers of unnecessary investigation or experimentation in the 1800’s.</a:t>
            </a:r>
            <a:endParaRPr lang="en-NL" dirty="0"/>
          </a:p>
          <a:p>
            <a:pPr marL="0" indent="0">
              <a:buNone/>
            </a:pPr>
            <a:endParaRPr lang="en-GB" dirty="0"/>
          </a:p>
          <a:p>
            <a:pPr marL="0" indent="0">
              <a:buNone/>
            </a:pPr>
            <a:r>
              <a:rPr lang="en-GB" dirty="0"/>
              <a:t>The original form of the proverb, now rarely used, was "Care killed the cat".</a:t>
            </a:r>
          </a:p>
          <a:p>
            <a:pPr marL="0" indent="0">
              <a:buNone/>
            </a:pPr>
            <a:endParaRPr lang="en-GB" dirty="0"/>
          </a:p>
          <a:p>
            <a:pPr marL="0" indent="0">
              <a:buNone/>
            </a:pPr>
            <a:r>
              <a:rPr lang="en-GB" dirty="0"/>
              <a:t>Or more specifically, anxiety, worry, and self-doubt.</a:t>
            </a:r>
          </a:p>
          <a:p>
            <a:pPr marL="0" indent="0">
              <a:buNone/>
            </a:pPr>
            <a:endParaRPr lang="en-GB" dirty="0"/>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4</a:t>
            </a:fld>
            <a:endParaRPr lang="en-GB" dirty="0"/>
          </a:p>
        </p:txBody>
      </p:sp>
    </p:spTree>
    <p:extLst>
      <p:ext uri="{BB962C8B-B14F-4D97-AF65-F5344CB8AC3E}">
        <p14:creationId xmlns:p14="http://schemas.microsoft.com/office/powerpoint/2010/main" val="1751416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10</a:t>
            </a:fld>
            <a:endParaRPr lang="en-GB" dirty="0"/>
          </a:p>
        </p:txBody>
      </p:sp>
    </p:spTree>
    <p:extLst>
      <p:ext uri="{BB962C8B-B14F-4D97-AF65-F5344CB8AC3E}">
        <p14:creationId xmlns:p14="http://schemas.microsoft.com/office/powerpoint/2010/main" val="402624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How might we do that?</a:t>
            </a:r>
          </a:p>
        </p:txBody>
      </p:sp>
      <p:sp>
        <p:nvSpPr>
          <p:cNvPr id="4" name="Slide Number Placeholder 3"/>
          <p:cNvSpPr>
            <a:spLocks noGrp="1"/>
          </p:cNvSpPr>
          <p:nvPr>
            <p:ph type="sldNum" sz="quarter" idx="5"/>
          </p:nvPr>
        </p:nvSpPr>
        <p:spPr/>
        <p:txBody>
          <a:bodyPr/>
          <a:lstStyle/>
          <a:p>
            <a:fld id="{EAA26957-3063-4AF5-9C10-771E4439D98E}" type="slidenum">
              <a:rPr lang="en-GB" smtClean="0"/>
              <a:t>13</a:t>
            </a:fld>
            <a:endParaRPr lang="en-GB" dirty="0"/>
          </a:p>
        </p:txBody>
      </p:sp>
    </p:spTree>
    <p:extLst>
      <p:ext uri="{BB962C8B-B14F-4D97-AF65-F5344CB8AC3E}">
        <p14:creationId xmlns:p14="http://schemas.microsoft.com/office/powerpoint/2010/main" val="3426160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about submarine telecommunications cables?</a:t>
            </a:r>
          </a:p>
        </p:txBody>
      </p:sp>
      <p:sp>
        <p:nvSpPr>
          <p:cNvPr id="4" name="Slide Number Placeholder 3"/>
          <p:cNvSpPr>
            <a:spLocks noGrp="1"/>
          </p:cNvSpPr>
          <p:nvPr>
            <p:ph type="sldNum" sz="quarter" idx="5"/>
          </p:nvPr>
        </p:nvSpPr>
        <p:spPr/>
        <p:txBody>
          <a:bodyPr/>
          <a:lstStyle/>
          <a:p>
            <a:fld id="{EAA26957-3063-4AF5-9C10-771E4439D98E}" type="slidenum">
              <a:rPr lang="en-GB" smtClean="0"/>
              <a:t>18</a:t>
            </a:fld>
            <a:endParaRPr lang="en-GB"/>
          </a:p>
        </p:txBody>
      </p:sp>
    </p:spTree>
    <p:extLst>
      <p:ext uri="{BB962C8B-B14F-4D97-AF65-F5344CB8AC3E}">
        <p14:creationId xmlns:p14="http://schemas.microsoft.com/office/powerpoint/2010/main" val="17769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A26957-3063-4AF5-9C10-771E4439D98E}" type="slidenum">
              <a:rPr lang="en-GB" smtClean="0"/>
              <a:t>19</a:t>
            </a:fld>
            <a:endParaRPr lang="en-GB"/>
          </a:p>
        </p:txBody>
      </p:sp>
    </p:spTree>
    <p:extLst>
      <p:ext uri="{BB962C8B-B14F-4D97-AF65-F5344CB8AC3E}">
        <p14:creationId xmlns:p14="http://schemas.microsoft.com/office/powerpoint/2010/main" val="1997704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
            </a:r>
            <a:r>
              <a:rPr lang="en-NL" dirty="0"/>
              <a:t>ix this slide</a:t>
            </a:r>
          </a:p>
          <a:p>
            <a:endParaRPr lang="en-NL" dirty="0"/>
          </a:p>
          <a:p>
            <a:r>
              <a:rPr lang="en-NL" dirty="0"/>
              <a:t>See if we can simplify and increase the size of the letters.</a:t>
            </a:r>
          </a:p>
          <a:p>
            <a:endParaRPr lang="en-NL" dirty="0"/>
          </a:p>
          <a:p>
            <a:r>
              <a:rPr lang="en-NL" dirty="0"/>
              <a:t>"Standardised architecture" for example</a:t>
            </a:r>
          </a:p>
          <a:p>
            <a:endParaRPr lang="en-NL" dirty="0"/>
          </a:p>
          <a:p>
            <a:r>
              <a:rPr lang="en-NL" dirty="0"/>
              <a:t>"Roadmap and strategy for sustainable instrument"</a:t>
            </a:r>
          </a:p>
        </p:txBody>
      </p:sp>
      <p:sp>
        <p:nvSpPr>
          <p:cNvPr id="4" name="Slide Number Placeholder 3"/>
          <p:cNvSpPr>
            <a:spLocks noGrp="1"/>
          </p:cNvSpPr>
          <p:nvPr>
            <p:ph type="sldNum" sz="quarter" idx="5"/>
          </p:nvPr>
        </p:nvSpPr>
        <p:spPr/>
        <p:txBody>
          <a:bodyPr/>
          <a:lstStyle/>
          <a:p>
            <a:fld id="{EAA26957-3063-4AF5-9C10-771E4439D98E}" type="slidenum">
              <a:rPr lang="en-GB" smtClean="0"/>
              <a:t>20</a:t>
            </a:fld>
            <a:endParaRPr lang="en-GB" dirty="0"/>
          </a:p>
        </p:txBody>
      </p:sp>
    </p:spTree>
    <p:extLst>
      <p:ext uri="{BB962C8B-B14F-4D97-AF65-F5344CB8AC3E}">
        <p14:creationId xmlns:p14="http://schemas.microsoft.com/office/powerpoint/2010/main" val="26776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a:t>
            </a:r>
            <a:r>
              <a:rPr lang="en-NL" dirty="0"/>
              <a:t>ix this slide</a:t>
            </a:r>
          </a:p>
          <a:p>
            <a:endParaRPr lang="en-NL" dirty="0"/>
          </a:p>
        </p:txBody>
      </p:sp>
      <p:sp>
        <p:nvSpPr>
          <p:cNvPr id="4" name="Slide Number Placeholder 3"/>
          <p:cNvSpPr>
            <a:spLocks noGrp="1"/>
          </p:cNvSpPr>
          <p:nvPr>
            <p:ph type="sldNum" sz="quarter" idx="5"/>
          </p:nvPr>
        </p:nvSpPr>
        <p:spPr/>
        <p:txBody>
          <a:bodyPr/>
          <a:lstStyle/>
          <a:p>
            <a:fld id="{EAA26957-3063-4AF5-9C10-771E4439D98E}" type="slidenum">
              <a:rPr lang="en-GB" smtClean="0"/>
              <a:t>21</a:t>
            </a:fld>
            <a:endParaRPr lang="en-GB" dirty="0"/>
          </a:p>
        </p:txBody>
      </p:sp>
    </p:spTree>
    <p:extLst>
      <p:ext uri="{BB962C8B-B14F-4D97-AF65-F5344CB8AC3E}">
        <p14:creationId xmlns:p14="http://schemas.microsoft.com/office/powerpoint/2010/main" val="2210488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00FA2B3-1505-3A41-A87D-80572BB3C143}"/>
              </a:ext>
            </a:extLst>
          </p:cNvPr>
          <p:cNvSpPr>
            <a:spLocks noGrp="1"/>
          </p:cNvSpPr>
          <p:nvPr>
            <p:ph type="title"/>
          </p:nvPr>
        </p:nvSpPr>
        <p:spPr>
          <a:xfrm>
            <a:off x="998895" y="918524"/>
            <a:ext cx="9894723" cy="430909"/>
          </a:xfrm>
          <a:prstGeom prst="rect">
            <a:avLst/>
          </a:prstGeom>
        </p:spPr>
        <p:txBody>
          <a:bodyPr vert="horz" lIns="91440" tIns="45720" rIns="91440" bIns="45720" rtlCol="0" anchor="ctr">
            <a:noAutofit/>
          </a:bodyPr>
          <a:lstStyle>
            <a:lvl1pPr>
              <a:defRPr sz="2800"/>
            </a:lvl1pPr>
          </a:lstStyle>
          <a:p>
            <a:r>
              <a:rPr lang="en-GB"/>
              <a:t>Click to edit Master title style</a:t>
            </a:r>
            <a:endParaRPr lang="en-GB" dirty="0"/>
          </a:p>
        </p:txBody>
      </p:sp>
      <p:sp>
        <p:nvSpPr>
          <p:cNvPr id="4" name="Content Placeholder 3">
            <a:extLst>
              <a:ext uri="{FF2B5EF4-FFF2-40B4-BE49-F238E27FC236}">
                <a16:creationId xmlns:a16="http://schemas.microsoft.com/office/drawing/2014/main" id="{EC916E53-B331-D746-836D-0D6BAC2D7CF0}"/>
              </a:ext>
            </a:extLst>
          </p:cNvPr>
          <p:cNvSpPr>
            <a:spLocks noGrp="1"/>
          </p:cNvSpPr>
          <p:nvPr>
            <p:ph sz="quarter" idx="10"/>
          </p:nvPr>
        </p:nvSpPr>
        <p:spPr>
          <a:xfrm>
            <a:off x="998895" y="1567629"/>
            <a:ext cx="9894887" cy="450373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34079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335"/>
          <a:stretch/>
        </p:blipFill>
        <p:spPr>
          <a:xfrm>
            <a:off x="10787186" y="6071366"/>
            <a:ext cx="1099028" cy="511436"/>
          </a:xfrm>
          <a:prstGeom prst="rect">
            <a:avLst/>
          </a:prstGeom>
        </p:spPr>
      </p:pic>
      <p:sp>
        <p:nvSpPr>
          <p:cNvPr id="16" name="Title Placeholder 1">
            <a:extLst>
              <a:ext uri="{FF2B5EF4-FFF2-40B4-BE49-F238E27FC236}">
                <a16:creationId xmlns:a16="http://schemas.microsoft.com/office/drawing/2014/main" id="{439A0EAE-9DC7-E64C-B528-7FE2DD3BEA30}"/>
              </a:ext>
            </a:extLst>
          </p:cNvPr>
          <p:cNvSpPr>
            <a:spLocks noGrp="1"/>
          </p:cNvSpPr>
          <p:nvPr>
            <p:ph type="title"/>
          </p:nvPr>
        </p:nvSpPr>
        <p:spPr>
          <a:xfrm>
            <a:off x="998895" y="918524"/>
            <a:ext cx="9894723" cy="430909"/>
          </a:xfrm>
          <a:prstGeom prst="rect">
            <a:avLst/>
          </a:prstGeom>
        </p:spPr>
        <p:txBody>
          <a:bodyPr vert="horz" lIns="91440" tIns="45720" rIns="91440" bIns="45720" rtlCol="0" anchor="ctr">
            <a:normAutofit/>
          </a:bodyPr>
          <a:lstStyle>
            <a:lvl1pPr>
              <a:defRPr>
                <a:solidFill>
                  <a:schemeClr val="accent2">
                    <a:lumMod val="90000"/>
                    <a:lumOff val="10000"/>
                  </a:schemeClr>
                </a:solidFill>
              </a:defRPr>
            </a:lvl1pPr>
          </a:lstStyle>
          <a:p>
            <a:r>
              <a:rPr lang="en-GB"/>
              <a:t>Click to edit Master title style</a:t>
            </a:r>
            <a:endParaRPr lang="en-GB" dirty="0"/>
          </a:p>
        </p:txBody>
      </p:sp>
      <p:sp>
        <p:nvSpPr>
          <p:cNvPr id="17" name="Content Placeholder 3">
            <a:extLst>
              <a:ext uri="{FF2B5EF4-FFF2-40B4-BE49-F238E27FC236}">
                <a16:creationId xmlns:a16="http://schemas.microsoft.com/office/drawing/2014/main" id="{0444729D-076A-B34E-817B-AAAD4F608C6D}"/>
              </a:ext>
            </a:extLst>
          </p:cNvPr>
          <p:cNvSpPr>
            <a:spLocks noGrp="1"/>
          </p:cNvSpPr>
          <p:nvPr>
            <p:ph sz="quarter" idx="10"/>
          </p:nvPr>
        </p:nvSpPr>
        <p:spPr>
          <a:xfrm>
            <a:off x="998895" y="1567629"/>
            <a:ext cx="9894887" cy="4503737"/>
          </a:xfrm>
          <a:prstGeom prst="rect">
            <a:avLst/>
          </a:prstGeom>
        </p:spPr>
        <p:txBody>
          <a:bodyPr/>
          <a:lstStyle>
            <a:lvl1pPr>
              <a:defRPr>
                <a:solidFill>
                  <a:schemeClr val="accent2">
                    <a:lumMod val="90000"/>
                    <a:lumOff val="10000"/>
                  </a:schemeClr>
                </a:solidFill>
              </a:defRPr>
            </a:lvl1pPr>
            <a:lvl2pPr>
              <a:defRPr>
                <a:solidFill>
                  <a:schemeClr val="accent2">
                    <a:lumMod val="90000"/>
                    <a:lumOff val="10000"/>
                  </a:schemeClr>
                </a:solidFill>
              </a:defRPr>
            </a:lvl2pPr>
            <a:lvl3pPr>
              <a:defRPr>
                <a:solidFill>
                  <a:schemeClr val="accent2">
                    <a:lumMod val="90000"/>
                    <a:lumOff val="10000"/>
                  </a:schemeClr>
                </a:solidFill>
              </a:defRPr>
            </a:lvl3pPr>
            <a:lvl4pPr>
              <a:defRPr>
                <a:solidFill>
                  <a:schemeClr val="accent2">
                    <a:lumMod val="90000"/>
                    <a:lumOff val="10000"/>
                  </a:schemeClr>
                </a:solidFill>
              </a:defRPr>
            </a:lvl4pPr>
            <a:lvl5pPr>
              <a:defRPr>
                <a:solidFill>
                  <a:schemeClr val="accent2">
                    <a:lumMod val="90000"/>
                    <a:lumOff val="1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00926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896E-5C95-54B5-059A-4A5B640440B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76A06DF-6B68-33C9-50D7-6FEA8D3F2FD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2810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6/4/24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152629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8895" y="918524"/>
            <a:ext cx="9923105" cy="430909"/>
          </a:xfrm>
          <a:prstGeom prst="rect">
            <a:avLst/>
          </a:prstGeom>
        </p:spPr>
        <p:txBody>
          <a:bodyPr vert="horz" lIns="91440" tIns="45720" rIns="91440" bIns="45720" rtlCol="0" anchor="ctr">
            <a:noAutofit/>
          </a:bodyPr>
          <a:lstStyle/>
          <a:p>
            <a:r>
              <a:rPr lang="en-GB"/>
              <a:t>Click to edit Master title style</a:t>
            </a:r>
            <a:endParaRPr lang="en-GB" dirty="0"/>
          </a:p>
        </p:txBody>
      </p:sp>
      <p:sp>
        <p:nvSpPr>
          <p:cNvPr id="3" name="Text Placeholder 2"/>
          <p:cNvSpPr>
            <a:spLocks noGrp="1"/>
          </p:cNvSpPr>
          <p:nvPr>
            <p:ph type="body" idx="1"/>
          </p:nvPr>
        </p:nvSpPr>
        <p:spPr>
          <a:xfrm>
            <a:off x="998894" y="1566391"/>
            <a:ext cx="992310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Rectangle 6">
            <a:extLst>
              <a:ext uri="{FF2B5EF4-FFF2-40B4-BE49-F238E27FC236}">
                <a16:creationId xmlns:a16="http://schemas.microsoft.com/office/drawing/2014/main" id="{A0886023-3160-F54D-ABE2-A8AFA16E520E}"/>
              </a:ext>
            </a:extLst>
          </p:cNvPr>
          <p:cNvSpPr/>
          <p:nvPr userDrawn="1"/>
        </p:nvSpPr>
        <p:spPr>
          <a:xfrm>
            <a:off x="0" y="-38314"/>
            <a:ext cx="12192000" cy="593453"/>
          </a:xfrm>
          <a:prstGeom prst="rect">
            <a:avLst/>
          </a:prstGeom>
          <a:solidFill>
            <a:srgbClr val="1D2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 name="Slide Number Placeholder 5">
            <a:extLst>
              <a:ext uri="{FF2B5EF4-FFF2-40B4-BE49-F238E27FC236}">
                <a16:creationId xmlns:a16="http://schemas.microsoft.com/office/drawing/2014/main" id="{B72B47DB-29AD-084C-8232-6CAF9C67327F}"/>
              </a:ext>
            </a:extLst>
          </p:cNvPr>
          <p:cNvSpPr txBox="1">
            <a:spLocks/>
          </p:cNvSpPr>
          <p:nvPr userDrawn="1"/>
        </p:nvSpPr>
        <p:spPr>
          <a:xfrm>
            <a:off x="10385562" y="105344"/>
            <a:ext cx="670560" cy="3320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B0FA4-9B1C-4D6B-AF0A-97437B69127A}" type="slidenum">
              <a:rPr lang="en-GB" smtClean="0">
                <a:solidFill>
                  <a:schemeClr val="bg1"/>
                </a:solidFill>
              </a:rPr>
              <a:pPr/>
              <a:t>‹#›</a:t>
            </a:fld>
            <a:r>
              <a:rPr lang="en-GB" dirty="0">
                <a:solidFill>
                  <a:schemeClr val="accent1">
                    <a:lumMod val="60000"/>
                    <a:lumOff val="40000"/>
                  </a:schemeClr>
                </a:solidFill>
              </a:rPr>
              <a:t>     </a:t>
            </a:r>
            <a:r>
              <a:rPr lang="en-GB" dirty="0">
                <a:solidFill>
                  <a:schemeClr val="bg1"/>
                </a:solidFill>
              </a:rPr>
              <a:t>|</a:t>
            </a:r>
          </a:p>
        </p:txBody>
      </p:sp>
      <p:sp>
        <p:nvSpPr>
          <p:cNvPr id="9" name="Text Placeholder 6">
            <a:extLst>
              <a:ext uri="{FF2B5EF4-FFF2-40B4-BE49-F238E27FC236}">
                <a16:creationId xmlns:a16="http://schemas.microsoft.com/office/drawing/2014/main" id="{365F78CF-3545-4647-AFFC-4E9114BD5F00}"/>
              </a:ext>
            </a:extLst>
          </p:cNvPr>
          <p:cNvSpPr txBox="1">
            <a:spLocks/>
          </p:cNvSpPr>
          <p:nvPr userDrawn="1"/>
        </p:nvSpPr>
        <p:spPr>
          <a:xfrm>
            <a:off x="11022254" y="139678"/>
            <a:ext cx="1268825" cy="290944"/>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0" dirty="0">
                <a:solidFill>
                  <a:schemeClr val="bg1"/>
                </a:solidFill>
                <a:latin typeface="+mn-lt"/>
              </a:rPr>
              <a:t>GEANT.ORG</a:t>
            </a:r>
            <a:endParaRPr lang="en-GB" sz="1200" b="0" dirty="0">
              <a:solidFill>
                <a:schemeClr val="bg1"/>
              </a:solidFill>
              <a:latin typeface="+mn-lt"/>
            </a:endParaRPr>
          </a:p>
        </p:txBody>
      </p:sp>
      <p:pic>
        <p:nvPicPr>
          <p:cNvPr id="5" name="Picture 4" descr="A picture containing aircraft&#10;&#10;Description automatically generated">
            <a:extLst>
              <a:ext uri="{FF2B5EF4-FFF2-40B4-BE49-F238E27FC236}">
                <a16:creationId xmlns:a16="http://schemas.microsoft.com/office/drawing/2014/main" id="{A3DBBBB7-9CE4-D342-A765-EF35A5E661D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0541" t="70685" r="16055" b="24139"/>
          <a:stretch/>
        </p:blipFill>
        <p:spPr>
          <a:xfrm flipH="1">
            <a:off x="0" y="-38313"/>
            <a:ext cx="10286482" cy="593452"/>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9" r:id="rId2"/>
    <p:sldLayoutId id="2147483660" r:id="rId3"/>
    <p:sldLayoutId id="2147483661" r:id="rId4"/>
  </p:sldLayoutIdLst>
  <p:hf hdr="0" ftr="0" dt="0"/>
  <p:txStyles>
    <p:titleStyle>
      <a:lvl1pPr algn="l" defTabSz="914400" rtl="0" eaLnBrk="1" latinLnBrk="0" hangingPunct="1">
        <a:lnSpc>
          <a:spcPct val="90000"/>
        </a:lnSpc>
        <a:spcBef>
          <a:spcPct val="0"/>
        </a:spcBef>
        <a:buNone/>
        <a:defRPr lang="en-GB" sz="2800" b="1" kern="1200" dirty="0">
          <a:solidFill>
            <a:schemeClr val="accent2">
              <a:lumMod val="90000"/>
              <a:lumOff val="10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2">
              <a:lumMod val="90000"/>
              <a:lumOff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accent2">
              <a:lumMod val="90000"/>
              <a:lumOff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lumMod val="90000"/>
              <a:lumOff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jp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emf"/><Relationship Id="rId26" Type="http://schemas.openxmlformats.org/officeDocument/2006/relationships/image" Target="../media/image53.emf"/><Relationship Id="rId3" Type="http://schemas.openxmlformats.org/officeDocument/2006/relationships/image" Target="../media/image30.jpg"/><Relationship Id="rId21" Type="http://schemas.openxmlformats.org/officeDocument/2006/relationships/image" Target="../media/image48.sv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jpg"/><Relationship Id="rId25"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43.gif"/><Relationship Id="rId20" Type="http://schemas.openxmlformats.org/officeDocument/2006/relationships/image" Target="../media/image47.png"/><Relationship Id="rId29"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5" Type="http://schemas.openxmlformats.org/officeDocument/2006/relationships/image" Target="../media/image32.png"/><Relationship Id="rId15" Type="http://schemas.openxmlformats.org/officeDocument/2006/relationships/image" Target="../media/image42.emf"/><Relationship Id="rId23" Type="http://schemas.openxmlformats.org/officeDocument/2006/relationships/image" Target="../media/image50.svg"/><Relationship Id="rId28" Type="http://schemas.openxmlformats.org/officeDocument/2006/relationships/image" Target="../media/image55.png"/><Relationship Id="rId10" Type="http://schemas.openxmlformats.org/officeDocument/2006/relationships/image" Target="../media/image37.png"/><Relationship Id="rId19" Type="http://schemas.openxmlformats.org/officeDocument/2006/relationships/image" Target="../media/image46.jp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gif"/><Relationship Id="rId22" Type="http://schemas.openxmlformats.org/officeDocument/2006/relationships/image" Target="../media/image49.png"/><Relationship Id="rId27" Type="http://schemas.openxmlformats.org/officeDocument/2006/relationships/image" Target="../media/image54.jpg"/><Relationship Id="rId30"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g"/><Relationship Id="rId2" Type="http://schemas.openxmlformats.org/officeDocument/2006/relationships/image" Target="../media/image68.jpg"/><Relationship Id="rId1" Type="http://schemas.openxmlformats.org/officeDocument/2006/relationships/slideLayout" Target="../slideLayouts/slideLayout4.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 Id="rId9" Type="http://schemas.openxmlformats.org/officeDocument/2006/relationships/image" Target="../media/image75.jpg"/></Relationships>
</file>

<file path=ppt/slides/_rels/slide29.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image" Target="../media/image76.jpg"/><Relationship Id="rId1" Type="http://schemas.openxmlformats.org/officeDocument/2006/relationships/slideLayout" Target="../slideLayouts/slideLayout3.xml"/><Relationship Id="rId6" Type="http://schemas.openxmlformats.org/officeDocument/2006/relationships/image" Target="../media/image80.jp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20.png"/><Relationship Id="rId7" Type="http://schemas.openxmlformats.org/officeDocument/2006/relationships/image" Target="../media/image89.jpeg"/><Relationship Id="rId12"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5.png"/><Relationship Id="rId11" Type="http://schemas.openxmlformats.org/officeDocument/2006/relationships/image" Target="../media/image91.png"/><Relationship Id="rId5" Type="http://schemas.openxmlformats.org/officeDocument/2006/relationships/image" Target="../media/image74.png"/><Relationship Id="rId10" Type="http://schemas.openxmlformats.org/officeDocument/2006/relationships/image" Target="../media/image82.jpg"/><Relationship Id="rId4" Type="http://schemas.openxmlformats.org/officeDocument/2006/relationships/image" Target="../media/image730.pn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chris.Atherton@geant.org" TargetMode="External"/><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4.png"/><Relationship Id="rId4" Type="http://schemas.openxmlformats.org/officeDocument/2006/relationships/hyperlink" Target="mailto:gn5-1-wp6-fs-fg@lists.geant.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FB45E650-A7C9-7941-B8C1-9EB62BC38C2F}"/>
              </a:ext>
            </a:extLst>
          </p:cNvPr>
          <p:cNvSpPr/>
          <p:nvPr/>
        </p:nvSpPr>
        <p:spPr>
          <a:xfrm>
            <a:off x="0" y="-22302"/>
            <a:ext cx="12192000" cy="6842711"/>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C01D1AD-FF15-244B-B225-8E5849DDC674}"/>
              </a:ext>
            </a:extLst>
          </p:cNvPr>
          <p:cNvPicPr>
            <a:picLocks noChangeAspect="1"/>
          </p:cNvPicPr>
          <p:nvPr/>
        </p:nvPicPr>
        <p:blipFill rotWithShape="1">
          <a:blip r:embed="rId3">
            <a:extLst>
              <a:ext uri="{28A0092B-C50C-407E-A947-70E740481C1C}">
                <a14:useLocalDpi xmlns:a14="http://schemas.microsoft.com/office/drawing/2010/main" val="0"/>
              </a:ext>
            </a:extLst>
          </a:blip>
          <a:srcRect l="13286" t="60631" r="43125" b="7997"/>
          <a:stretch/>
        </p:blipFill>
        <p:spPr>
          <a:xfrm>
            <a:off x="711199" y="-22302"/>
            <a:ext cx="11480801" cy="5825201"/>
          </a:xfrm>
          <a:prstGeom prst="rect">
            <a:avLst/>
          </a:prstGeom>
        </p:spPr>
      </p:pic>
      <p:sp>
        <p:nvSpPr>
          <p:cNvPr id="9" name="Text Placeholder 10"/>
          <p:cNvSpPr txBox="1">
            <a:spLocks/>
          </p:cNvSpPr>
          <p:nvPr/>
        </p:nvSpPr>
        <p:spPr>
          <a:xfrm>
            <a:off x="1255494" y="1619457"/>
            <a:ext cx="6059706" cy="737449"/>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000" dirty="0">
                <a:solidFill>
                  <a:schemeClr val="bg1"/>
                </a:solidFill>
                <a:ea typeface="Calibri"/>
                <a:cs typeface="Calibri"/>
              </a:rPr>
              <a:t>Submerged curiosity</a:t>
            </a:r>
            <a:endParaRPr lang="en-US" sz="3000" dirty="0">
              <a:solidFill>
                <a:schemeClr val="bg1"/>
              </a:solidFill>
              <a:ea typeface="Calibri"/>
              <a:cs typeface="Calibri"/>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13" name="Text Placeholder 6"/>
          <p:cNvSpPr txBox="1">
            <a:spLocks/>
          </p:cNvSpPr>
          <p:nvPr/>
        </p:nvSpPr>
        <p:spPr>
          <a:xfrm>
            <a:off x="1255494" y="3498256"/>
            <a:ext cx="6753726" cy="73226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000" b="1" dirty="0">
                <a:solidFill>
                  <a:schemeClr val="bg1"/>
                </a:solidFill>
              </a:rPr>
              <a:t>Chris Atherton</a:t>
            </a:r>
          </a:p>
          <a:p>
            <a:pPr>
              <a:lnSpc>
                <a:spcPct val="100000"/>
              </a:lnSpc>
              <a:spcBef>
                <a:spcPts val="0"/>
              </a:spcBef>
            </a:pPr>
            <a:r>
              <a:rPr lang="en-US" sz="2000" dirty="0">
                <a:solidFill>
                  <a:schemeClr val="bg1"/>
                </a:solidFill>
              </a:rPr>
              <a:t>Senior Research Engagement Manager</a:t>
            </a:r>
            <a:endParaRPr lang="en-GB" sz="2000" cap="all" dirty="0">
              <a:solidFill>
                <a:schemeClr val="bg1"/>
              </a:solidFill>
            </a:endParaRPr>
          </a:p>
        </p:txBody>
      </p:sp>
      <p:sp>
        <p:nvSpPr>
          <p:cNvPr id="2" name="Rectangle 1">
            <a:extLst>
              <a:ext uri="{FF2B5EF4-FFF2-40B4-BE49-F238E27FC236}">
                <a16:creationId xmlns:a16="http://schemas.microsoft.com/office/drawing/2014/main" id="{07BFC8EF-A9F1-694B-9F9D-CC0F056AA3B5}"/>
              </a:ext>
            </a:extLst>
          </p:cNvPr>
          <p:cNvSpPr/>
          <p:nvPr/>
        </p:nvSpPr>
        <p:spPr>
          <a:xfrm>
            <a:off x="0" y="4828031"/>
            <a:ext cx="12192000" cy="2052067"/>
          </a:xfrm>
          <a:prstGeom prst="rect">
            <a:avLst/>
          </a:prstGeom>
          <a:solidFill>
            <a:srgbClr val="42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ate Placeholder 3">
            <a:extLst>
              <a:ext uri="{FF2B5EF4-FFF2-40B4-BE49-F238E27FC236}">
                <a16:creationId xmlns:a16="http://schemas.microsoft.com/office/drawing/2014/main" id="{C850078D-81AF-0448-A794-95A3C416C535}"/>
              </a:ext>
            </a:extLst>
          </p:cNvPr>
          <p:cNvSpPr txBox="1">
            <a:spLocks/>
          </p:cNvSpPr>
          <p:nvPr/>
        </p:nvSpPr>
        <p:spPr>
          <a:xfrm>
            <a:off x="1255494" y="5922278"/>
            <a:ext cx="2480762" cy="61469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dirty="0">
                <a:solidFill>
                  <a:schemeClr val="bg1"/>
                </a:solidFill>
              </a:rPr>
              <a:t>Public</a:t>
            </a:r>
            <a:endParaRPr lang="en-GB" dirty="0">
              <a:solidFill>
                <a:schemeClr val="bg1"/>
              </a:solidFill>
            </a:endParaRPr>
          </a:p>
          <a:p>
            <a:pPr>
              <a:lnSpc>
                <a:spcPct val="150000"/>
              </a:lnSpc>
            </a:pPr>
            <a:endParaRPr lang="en-GB" dirty="0">
              <a:solidFill>
                <a:schemeClr val="bg1"/>
              </a:solidFill>
            </a:endParaRPr>
          </a:p>
        </p:txBody>
      </p:sp>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1255494" y="5073436"/>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TNC24</a:t>
            </a:r>
            <a:endParaRPr lang="en-GB" sz="1600" dirty="0">
              <a:solidFill>
                <a:schemeClr val="bg1"/>
              </a:solidFill>
            </a:endParaRPr>
          </a:p>
        </p:txBody>
      </p:sp>
      <p:sp>
        <p:nvSpPr>
          <p:cNvPr id="31" name="Text Placeholder 6">
            <a:extLst>
              <a:ext uri="{FF2B5EF4-FFF2-40B4-BE49-F238E27FC236}">
                <a16:creationId xmlns:a16="http://schemas.microsoft.com/office/drawing/2014/main" id="{BF97B6D9-9532-6C4C-BD89-9525855C36B1}"/>
              </a:ext>
            </a:extLst>
          </p:cNvPr>
          <p:cNvSpPr txBox="1">
            <a:spLocks/>
          </p:cNvSpPr>
          <p:nvPr/>
        </p:nvSpPr>
        <p:spPr>
          <a:xfrm>
            <a:off x="1255494" y="5375228"/>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bg1"/>
                </a:solidFill>
              </a:rPr>
              <a:t>11/6/24</a:t>
            </a:r>
            <a:endParaRPr lang="en-GB" sz="1600" dirty="0">
              <a:solidFill>
                <a:schemeClr val="bg1"/>
              </a:solidFill>
            </a:endParaRPr>
          </a:p>
        </p:txBody>
      </p:sp>
    </p:spTree>
    <p:extLst>
      <p:ext uri="{BB962C8B-B14F-4D97-AF65-F5344CB8AC3E}">
        <p14:creationId xmlns:p14="http://schemas.microsoft.com/office/powerpoint/2010/main" val="2557349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view of the earth from space&#10;&#10;Description automatically generated">
            <a:extLst>
              <a:ext uri="{FF2B5EF4-FFF2-40B4-BE49-F238E27FC236}">
                <a16:creationId xmlns:a16="http://schemas.microsoft.com/office/drawing/2014/main" id="{D46E71B0-6F82-D6D5-FE5B-483F3CE88755}"/>
              </a:ext>
            </a:extLst>
          </p:cNvPr>
          <p:cNvPicPr>
            <a:picLocks noChangeAspect="1"/>
          </p:cNvPicPr>
          <p:nvPr/>
        </p:nvPicPr>
        <p:blipFill rotWithShape="1">
          <a:blip r:embed="rId3">
            <a:extLst>
              <a:ext uri="{28A0092B-C50C-407E-A947-70E740481C1C}">
                <a14:useLocalDpi xmlns:a14="http://schemas.microsoft.com/office/drawing/2010/main" val="0"/>
              </a:ext>
            </a:extLst>
          </a:blip>
          <a:srcRect b="15169"/>
          <a:stretch/>
        </p:blipFill>
        <p:spPr>
          <a:xfrm>
            <a:off x="0" y="0"/>
            <a:ext cx="12192000" cy="6858000"/>
          </a:xfrm>
          <a:prstGeom prst="rect">
            <a:avLst/>
          </a:prstGeom>
        </p:spPr>
      </p:pic>
    </p:spTree>
    <p:extLst>
      <p:ext uri="{BB962C8B-B14F-4D97-AF65-F5344CB8AC3E}">
        <p14:creationId xmlns:p14="http://schemas.microsoft.com/office/powerpoint/2010/main" val="203361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FFFBE87-929A-0C18-53FF-680A64F9E1A3}"/>
              </a:ext>
            </a:extLst>
          </p:cNvPr>
          <p:cNvSpPr/>
          <p:nvPr/>
        </p:nvSpPr>
        <p:spPr>
          <a:xfrm>
            <a:off x="-1" y="-30773"/>
            <a:ext cx="12192000" cy="6919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C92F645-3BF1-0273-A5DF-2374041D493E}"/>
              </a:ext>
            </a:extLst>
          </p:cNvPr>
          <p:cNvSpPr>
            <a:spLocks noGrp="1"/>
          </p:cNvSpPr>
          <p:nvPr>
            <p:ph type="title"/>
          </p:nvPr>
        </p:nvSpPr>
        <p:spPr>
          <a:xfrm>
            <a:off x="1148637" y="229484"/>
            <a:ext cx="9894723" cy="430909"/>
          </a:xfrm>
        </p:spPr>
        <p:txBody>
          <a:bodyPr>
            <a:normAutofit fontScale="90000"/>
          </a:bodyPr>
          <a:lstStyle/>
          <a:p>
            <a:r>
              <a:rPr lang="en-NL" dirty="0"/>
              <a:t>How I came to work at GÉANT</a:t>
            </a:r>
          </a:p>
        </p:txBody>
      </p:sp>
      <p:pic>
        <p:nvPicPr>
          <p:cNvPr id="7" name="Picture 6" descr="A view of the earth from space&#10;&#10;Description automatically generated">
            <a:extLst>
              <a:ext uri="{FF2B5EF4-FFF2-40B4-BE49-F238E27FC236}">
                <a16:creationId xmlns:a16="http://schemas.microsoft.com/office/drawing/2014/main" id="{69B0ADFF-3673-BFE8-83B7-815123BC65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511" y="795400"/>
            <a:ext cx="9218886" cy="5886917"/>
          </a:xfrm>
          <a:prstGeom prst="rect">
            <a:avLst/>
          </a:prstGeom>
        </p:spPr>
      </p:pic>
      <p:pic>
        <p:nvPicPr>
          <p:cNvPr id="11" name="Picture 10" descr="A group of men standing in a field&#10;&#10;Description automatically generated">
            <a:extLst>
              <a:ext uri="{FF2B5EF4-FFF2-40B4-BE49-F238E27FC236}">
                <a16:creationId xmlns:a16="http://schemas.microsoft.com/office/drawing/2014/main" id="{5297680C-B973-C68B-ED6C-B22166620D93}"/>
              </a:ext>
            </a:extLst>
          </p:cNvPr>
          <p:cNvPicPr>
            <a:picLocks noChangeAspect="1"/>
          </p:cNvPicPr>
          <p:nvPr/>
        </p:nvPicPr>
        <p:blipFill rotWithShape="1">
          <a:blip r:embed="rId3">
            <a:extLst>
              <a:ext uri="{28A0092B-C50C-407E-A947-70E740481C1C}">
                <a14:useLocalDpi xmlns:a14="http://schemas.microsoft.com/office/drawing/2010/main" val="0"/>
              </a:ext>
            </a:extLst>
          </a:blip>
          <a:srcRect l="26501" t="175" r="20351" b="5275"/>
          <a:stretch/>
        </p:blipFill>
        <p:spPr>
          <a:xfrm>
            <a:off x="9920808" y="4744638"/>
            <a:ext cx="1884660" cy="1883878"/>
          </a:xfrm>
          <a:prstGeom prst="rect">
            <a:avLst/>
          </a:prstGeom>
        </p:spPr>
      </p:pic>
      <p:pic>
        <p:nvPicPr>
          <p:cNvPr id="14" name="Content Placeholder 4" descr="A group of men holding up a balloon&#10;&#10;Description automatically generated">
            <a:extLst>
              <a:ext uri="{FF2B5EF4-FFF2-40B4-BE49-F238E27FC236}">
                <a16:creationId xmlns:a16="http://schemas.microsoft.com/office/drawing/2014/main" id="{0859F89A-350E-A244-E3DD-CE56D0EB4C62}"/>
              </a:ext>
            </a:extLst>
          </p:cNvPr>
          <p:cNvPicPr>
            <a:picLocks noGrp="1" noChangeAspect="1"/>
          </p:cNvPicPr>
          <p:nvPr>
            <p:ph sz="quarter" idx="10"/>
          </p:nvPr>
        </p:nvPicPr>
        <p:blipFill rotWithShape="1">
          <a:blip r:embed="rId4">
            <a:extLst>
              <a:ext uri="{28A0092B-C50C-407E-A947-70E740481C1C}">
                <a14:useLocalDpi xmlns:a14="http://schemas.microsoft.com/office/drawing/2010/main" val="0"/>
              </a:ext>
            </a:extLst>
          </a:blip>
          <a:srcRect l="31732" r="15120"/>
          <a:stretch/>
        </p:blipFill>
        <p:spPr>
          <a:xfrm>
            <a:off x="9916928" y="795400"/>
            <a:ext cx="1884660" cy="1883878"/>
          </a:xfrm>
        </p:spPr>
      </p:pic>
      <p:pic>
        <p:nvPicPr>
          <p:cNvPr id="15" name="Picture 14" descr="A balloon with a rope attached to it&#10;&#10;Description automatically generated">
            <a:extLst>
              <a:ext uri="{FF2B5EF4-FFF2-40B4-BE49-F238E27FC236}">
                <a16:creationId xmlns:a16="http://schemas.microsoft.com/office/drawing/2014/main" id="{EF3D1CED-C853-86DF-D7E8-1A773B3B73AF}"/>
              </a:ext>
            </a:extLst>
          </p:cNvPr>
          <p:cNvPicPr>
            <a:picLocks noChangeAspect="1"/>
          </p:cNvPicPr>
          <p:nvPr/>
        </p:nvPicPr>
        <p:blipFill rotWithShape="1">
          <a:blip r:embed="rId5">
            <a:extLst>
              <a:ext uri="{28A0092B-C50C-407E-A947-70E740481C1C}">
                <a14:useLocalDpi xmlns:a14="http://schemas.microsoft.com/office/drawing/2010/main" val="0"/>
              </a:ext>
            </a:extLst>
          </a:blip>
          <a:srcRect l="17591" r="17333"/>
          <a:stretch/>
        </p:blipFill>
        <p:spPr>
          <a:xfrm>
            <a:off x="9928229" y="2770019"/>
            <a:ext cx="1877239" cy="1883878"/>
          </a:xfrm>
          <a:prstGeom prst="rect">
            <a:avLst/>
          </a:prstGeom>
        </p:spPr>
      </p:pic>
    </p:spTree>
    <p:extLst>
      <p:ext uri="{BB962C8B-B14F-4D97-AF65-F5344CB8AC3E}">
        <p14:creationId xmlns:p14="http://schemas.microsoft.com/office/powerpoint/2010/main" val="3112442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68A30B-3BC2-0AEB-FFAC-01B498AC37DC}"/>
              </a:ext>
            </a:extLst>
          </p:cNvPr>
          <p:cNvSpPr/>
          <p:nvPr/>
        </p:nvSpPr>
        <p:spPr>
          <a:xfrm>
            <a:off x="0" y="-61546"/>
            <a:ext cx="12192000" cy="6919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42B5A918-92AB-A691-65A3-ED9566F716AF}"/>
              </a:ext>
            </a:extLst>
          </p:cNvPr>
          <p:cNvSpPr>
            <a:spLocks noGrp="1"/>
          </p:cNvSpPr>
          <p:nvPr>
            <p:ph type="title"/>
          </p:nvPr>
        </p:nvSpPr>
        <p:spPr/>
        <p:txBody>
          <a:bodyPr>
            <a:normAutofit fontScale="90000"/>
          </a:bodyPr>
          <a:lstStyle/>
          <a:p>
            <a:r>
              <a:rPr lang="en-NL" dirty="0"/>
              <a:t>What </a:t>
            </a:r>
            <a:r>
              <a:rPr lang="en-GB" dirty="0"/>
              <a:t>I</a:t>
            </a:r>
            <a:r>
              <a:rPr lang="en-NL" dirty="0"/>
              <a:t>’m curious about today ?</a:t>
            </a:r>
          </a:p>
        </p:txBody>
      </p:sp>
      <p:pic>
        <p:nvPicPr>
          <p:cNvPr id="7" name="Graphic 6" descr="Question Mark with solid fill">
            <a:extLst>
              <a:ext uri="{FF2B5EF4-FFF2-40B4-BE49-F238E27FC236}">
                <a16:creationId xmlns:a16="http://schemas.microsoft.com/office/drawing/2014/main" id="{01F0B0FB-A71C-26AA-8998-6B69AA2E02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04604" y="1349433"/>
            <a:ext cx="4683303" cy="4683303"/>
          </a:xfrm>
          <a:prstGeom prst="rect">
            <a:avLst/>
          </a:prstGeom>
        </p:spPr>
      </p:pic>
    </p:spTree>
    <p:extLst>
      <p:ext uri="{BB962C8B-B14F-4D97-AF65-F5344CB8AC3E}">
        <p14:creationId xmlns:p14="http://schemas.microsoft.com/office/powerpoint/2010/main" val="1405474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derwater coral reef with yellow fish&#10;&#10;Description automatically generated">
            <a:extLst>
              <a:ext uri="{FF2B5EF4-FFF2-40B4-BE49-F238E27FC236}">
                <a16:creationId xmlns:a16="http://schemas.microsoft.com/office/drawing/2014/main" id="{6A2DEFF4-1C88-B5D5-042E-938C242E3773}"/>
              </a:ext>
            </a:extLst>
          </p:cNvPr>
          <p:cNvPicPr>
            <a:picLocks noChangeAspect="1"/>
          </p:cNvPicPr>
          <p:nvPr/>
        </p:nvPicPr>
        <p:blipFill rotWithShape="1">
          <a:blip r:embed="rId3">
            <a:extLst>
              <a:ext uri="{28A0092B-C50C-407E-A947-70E740481C1C}">
                <a14:useLocalDpi xmlns:a14="http://schemas.microsoft.com/office/drawing/2010/main" val="0"/>
              </a:ext>
            </a:extLst>
          </a:blip>
          <a:srcRect t="8894" b="8894"/>
          <a:stretch/>
        </p:blipFill>
        <p:spPr>
          <a:xfrm>
            <a:off x="0" y="-82193"/>
            <a:ext cx="12192000" cy="6940193"/>
          </a:xfrm>
          <a:prstGeom prst="rect">
            <a:avLst/>
          </a:prstGeom>
        </p:spPr>
      </p:pic>
      <p:sp>
        <p:nvSpPr>
          <p:cNvPr id="2" name="Title 1">
            <a:extLst>
              <a:ext uri="{FF2B5EF4-FFF2-40B4-BE49-F238E27FC236}">
                <a16:creationId xmlns:a16="http://schemas.microsoft.com/office/drawing/2014/main" id="{6A1BF57B-30CF-DB9E-5B27-8D5D409C2FA0}"/>
              </a:ext>
            </a:extLst>
          </p:cNvPr>
          <p:cNvSpPr>
            <a:spLocks noGrp="1"/>
          </p:cNvSpPr>
          <p:nvPr>
            <p:ph type="title"/>
          </p:nvPr>
        </p:nvSpPr>
        <p:spPr>
          <a:xfrm>
            <a:off x="2838328" y="992950"/>
            <a:ext cx="5370007" cy="430909"/>
          </a:xfrm>
        </p:spPr>
        <p:txBody>
          <a:bodyPr>
            <a:normAutofit fontScale="90000"/>
          </a:bodyPr>
          <a:lstStyle/>
          <a:p>
            <a:pPr marL="0" indent="0" algn="ctr"/>
            <a:r>
              <a:rPr lang="en-GB" dirty="0">
                <a:solidFill>
                  <a:schemeClr val="bg1"/>
                </a:solidFill>
              </a:rPr>
              <a:t>l</a:t>
            </a:r>
            <a:r>
              <a:rPr lang="en-NL" dirty="0">
                <a:solidFill>
                  <a:schemeClr val="bg1"/>
                </a:solidFill>
              </a:rPr>
              <a:t>istening to things under the water</a:t>
            </a:r>
          </a:p>
        </p:txBody>
      </p:sp>
    </p:spTree>
    <p:extLst>
      <p:ext uri="{BB962C8B-B14F-4D97-AF65-F5344CB8AC3E}">
        <p14:creationId xmlns:p14="http://schemas.microsoft.com/office/powerpoint/2010/main" val="51542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8FEF966-8858-CCCF-6EAA-5DEA92F608CE}"/>
              </a:ext>
            </a:extLst>
          </p:cNvPr>
          <p:cNvSpPr/>
          <p:nvPr/>
        </p:nvSpPr>
        <p:spPr>
          <a:xfrm>
            <a:off x="0" y="-61546"/>
            <a:ext cx="12192000" cy="6919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5" name="Picture 4" descr="A person with a finger in his mouth&#10;&#10;Description automatically generated">
            <a:extLst>
              <a:ext uri="{FF2B5EF4-FFF2-40B4-BE49-F238E27FC236}">
                <a16:creationId xmlns:a16="http://schemas.microsoft.com/office/drawing/2014/main" id="{974774AB-4DF9-ECE6-8058-A75DE14CCA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8581" y="921567"/>
            <a:ext cx="6874838" cy="5014865"/>
          </a:xfrm>
          <a:prstGeom prst="rect">
            <a:avLst/>
          </a:prstGeom>
        </p:spPr>
      </p:pic>
    </p:spTree>
    <p:extLst>
      <p:ext uri="{BB962C8B-B14F-4D97-AF65-F5344CB8AC3E}">
        <p14:creationId xmlns:p14="http://schemas.microsoft.com/office/powerpoint/2010/main" val="264342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2E746-E813-E960-1942-37CAE0EE0E3F}"/>
              </a:ext>
            </a:extLst>
          </p:cNvPr>
          <p:cNvSpPr>
            <a:spLocks noGrp="1"/>
          </p:cNvSpPr>
          <p:nvPr>
            <p:ph type="title"/>
          </p:nvPr>
        </p:nvSpPr>
        <p:spPr/>
        <p:txBody>
          <a:bodyPr>
            <a:normAutofit fontScale="90000"/>
          </a:bodyPr>
          <a:lstStyle/>
          <a:p>
            <a:r>
              <a:rPr lang="en-GB" dirty="0"/>
              <a:t>Why</a:t>
            </a:r>
          </a:p>
        </p:txBody>
      </p:sp>
      <p:sp>
        <p:nvSpPr>
          <p:cNvPr id="3" name="Content Placeholder 2">
            <a:extLst>
              <a:ext uri="{FF2B5EF4-FFF2-40B4-BE49-F238E27FC236}">
                <a16:creationId xmlns:a16="http://schemas.microsoft.com/office/drawing/2014/main" id="{58423158-113A-D441-16B9-6BA504211340}"/>
              </a:ext>
            </a:extLst>
          </p:cNvPr>
          <p:cNvSpPr>
            <a:spLocks noGrp="1"/>
          </p:cNvSpPr>
          <p:nvPr>
            <p:ph sz="quarter" idx="10"/>
          </p:nvPr>
        </p:nvSpPr>
        <p:spPr/>
        <p:txBody>
          <a:bodyPr/>
          <a:lstStyle/>
          <a:p>
            <a:endParaRPr lang="en-GB" b="1"/>
          </a:p>
        </p:txBody>
      </p:sp>
      <p:pic>
        <p:nvPicPr>
          <p:cNvPr id="4" name="Picture 2">
            <a:extLst>
              <a:ext uri="{FF2B5EF4-FFF2-40B4-BE49-F238E27FC236}">
                <a16:creationId xmlns:a16="http://schemas.microsoft.com/office/drawing/2014/main" id="{81FC31A7-C0F0-AB02-6339-59625B251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613" b="38551"/>
          <a:stretch/>
        </p:blipFill>
        <p:spPr bwMode="auto">
          <a:xfrm>
            <a:off x="0" y="-26720"/>
            <a:ext cx="6096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A42FDD9A-048C-D6B9-23AD-687D703E00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921" t="-322" r="22079" b="17822"/>
          <a:stretch/>
        </p:blipFill>
        <p:spPr bwMode="auto">
          <a:xfrm>
            <a:off x="6096000" y="-2672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786CA88-C90D-EF22-0E95-5D8D76E2D207}"/>
              </a:ext>
            </a:extLst>
          </p:cNvPr>
          <p:cNvSpPr txBox="1"/>
          <p:nvPr/>
        </p:nvSpPr>
        <p:spPr>
          <a:xfrm>
            <a:off x="0" y="665018"/>
            <a:ext cx="12192000" cy="707886"/>
          </a:xfrm>
          <a:prstGeom prst="rect">
            <a:avLst/>
          </a:prstGeom>
          <a:solidFill>
            <a:schemeClr val="bg1">
              <a:lumMod val="50000"/>
            </a:schemeClr>
          </a:solidFill>
        </p:spPr>
        <p:txBody>
          <a:bodyPr wrap="square" rtlCol="0">
            <a:spAutoFit/>
          </a:bodyPr>
          <a:lstStyle/>
          <a:p>
            <a:pPr algn="ctr"/>
            <a:r>
              <a:rPr lang="en-GB" sz="4000" b="1" dirty="0">
                <a:solidFill>
                  <a:schemeClr val="bg1"/>
                </a:solidFill>
              </a:rPr>
              <a:t>Some of the many global challenges</a:t>
            </a:r>
          </a:p>
        </p:txBody>
      </p:sp>
    </p:spTree>
    <p:extLst>
      <p:ext uri="{BB962C8B-B14F-4D97-AF65-F5344CB8AC3E}">
        <p14:creationId xmlns:p14="http://schemas.microsoft.com/office/powerpoint/2010/main" val="176171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A80A-4998-3A1E-63F9-755E9453D02D}"/>
              </a:ext>
            </a:extLst>
          </p:cNvPr>
          <p:cNvSpPr>
            <a:spLocks noGrp="1"/>
          </p:cNvSpPr>
          <p:nvPr>
            <p:ph type="title"/>
          </p:nvPr>
        </p:nvSpPr>
        <p:spPr/>
        <p:txBody>
          <a:bodyPr>
            <a:normAutofit fontScale="90000"/>
          </a:bodyPr>
          <a:lstStyle/>
          <a:p>
            <a:endParaRPr lang="en-NL"/>
          </a:p>
        </p:txBody>
      </p:sp>
      <p:sp>
        <p:nvSpPr>
          <p:cNvPr id="3" name="Content Placeholder 2">
            <a:extLst>
              <a:ext uri="{FF2B5EF4-FFF2-40B4-BE49-F238E27FC236}">
                <a16:creationId xmlns:a16="http://schemas.microsoft.com/office/drawing/2014/main" id="{F1A9030A-E581-35DC-C0A4-DDC58F2B352F}"/>
              </a:ext>
            </a:extLst>
          </p:cNvPr>
          <p:cNvSpPr>
            <a:spLocks noGrp="1"/>
          </p:cNvSpPr>
          <p:nvPr>
            <p:ph sz="quarter" idx="10"/>
          </p:nvPr>
        </p:nvSpPr>
        <p:spPr/>
        <p:txBody>
          <a:bodyPr/>
          <a:lstStyle/>
          <a:p>
            <a:endParaRPr lang="en-NL"/>
          </a:p>
        </p:txBody>
      </p:sp>
      <p:pic>
        <p:nvPicPr>
          <p:cNvPr id="4" name="Content Placeholder 8" descr="Map&#10;&#10;Description automatically generated">
            <a:extLst>
              <a:ext uri="{FF2B5EF4-FFF2-40B4-BE49-F238E27FC236}">
                <a16:creationId xmlns:a16="http://schemas.microsoft.com/office/drawing/2014/main" id="{897D677B-244E-C8E4-F467-F14F6D071315}"/>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0" y="-712197"/>
            <a:ext cx="12192000" cy="7570197"/>
          </a:xfrm>
          <a:prstGeom prst="rect">
            <a:avLst/>
          </a:prstGeom>
        </p:spPr>
      </p:pic>
    </p:spTree>
    <p:extLst>
      <p:ext uri="{BB962C8B-B14F-4D97-AF65-F5344CB8AC3E}">
        <p14:creationId xmlns:p14="http://schemas.microsoft.com/office/powerpoint/2010/main" val="2013447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DFBAD-294A-1789-2839-0DA9218358D4}"/>
              </a:ext>
            </a:extLst>
          </p:cNvPr>
          <p:cNvSpPr>
            <a:spLocks noGrp="1"/>
          </p:cNvSpPr>
          <p:nvPr>
            <p:ph type="title"/>
          </p:nvPr>
        </p:nvSpPr>
        <p:spPr/>
        <p:txBody>
          <a:bodyPr>
            <a:normAutofit fontScale="90000"/>
          </a:bodyPr>
          <a:lstStyle/>
          <a:p>
            <a:endParaRPr lang="en-NL"/>
          </a:p>
        </p:txBody>
      </p:sp>
      <p:pic>
        <p:nvPicPr>
          <p:cNvPr id="5" name="Content Placeholder 4" descr="A screenshot of a computer screen&#10;&#10;Description automatically generated">
            <a:extLst>
              <a:ext uri="{FF2B5EF4-FFF2-40B4-BE49-F238E27FC236}">
                <a16:creationId xmlns:a16="http://schemas.microsoft.com/office/drawing/2014/main" id="{B2FAB7BC-31AE-4246-7C3C-47C6E8437587}"/>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499447" y="-22714"/>
            <a:ext cx="11193105" cy="6880714"/>
          </a:xfrm>
        </p:spPr>
      </p:pic>
    </p:spTree>
    <p:extLst>
      <p:ext uri="{BB962C8B-B14F-4D97-AF65-F5344CB8AC3E}">
        <p14:creationId xmlns:p14="http://schemas.microsoft.com/office/powerpoint/2010/main" val="453738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9DC8-2637-0FDF-8832-7F2AEC312CCE}"/>
              </a:ext>
            </a:extLst>
          </p:cNvPr>
          <p:cNvSpPr>
            <a:spLocks noGrp="1"/>
          </p:cNvSpPr>
          <p:nvPr>
            <p:ph type="title"/>
          </p:nvPr>
        </p:nvSpPr>
        <p:spPr/>
        <p:txBody>
          <a:bodyPr/>
          <a:lstStyle/>
          <a:p>
            <a:endParaRPr lang="en-GB"/>
          </a:p>
        </p:txBody>
      </p:sp>
      <p:pic>
        <p:nvPicPr>
          <p:cNvPr id="6" name="Content Placeholder 5" descr="Diagram, map&#10;&#10;Description automatically generated with medium confidence">
            <a:extLst>
              <a:ext uri="{FF2B5EF4-FFF2-40B4-BE49-F238E27FC236}">
                <a16:creationId xmlns:a16="http://schemas.microsoft.com/office/drawing/2014/main" id="{B34D9737-7996-6DE5-1535-E95A7FE6B054}"/>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tretch/>
        </p:blipFill>
        <p:spPr>
          <a:xfrm>
            <a:off x="-1447584" y="-93381"/>
            <a:ext cx="13639584" cy="7044762"/>
          </a:xfrm>
        </p:spPr>
      </p:pic>
      <p:sp>
        <p:nvSpPr>
          <p:cNvPr id="9" name="TextBox 8">
            <a:extLst>
              <a:ext uri="{FF2B5EF4-FFF2-40B4-BE49-F238E27FC236}">
                <a16:creationId xmlns:a16="http://schemas.microsoft.com/office/drawing/2014/main" id="{D752FA99-442A-C626-4626-9ECCA163FA5F}"/>
              </a:ext>
            </a:extLst>
          </p:cNvPr>
          <p:cNvSpPr txBox="1"/>
          <p:nvPr/>
        </p:nvSpPr>
        <p:spPr>
          <a:xfrm>
            <a:off x="9188605" y="6378498"/>
            <a:ext cx="2397512" cy="261610"/>
          </a:xfrm>
          <a:prstGeom prst="rect">
            <a:avLst/>
          </a:prstGeom>
          <a:noFill/>
        </p:spPr>
        <p:txBody>
          <a:bodyPr wrap="square" rtlCol="0">
            <a:spAutoFit/>
          </a:bodyPr>
          <a:lstStyle/>
          <a:p>
            <a:r>
              <a:rPr lang="en-GB" sz="1100" dirty="0"/>
              <a:t>Credit: </a:t>
            </a:r>
            <a:r>
              <a:rPr lang="en-GB" sz="1100" dirty="0" err="1"/>
              <a:t>www.submarinecablemap.com</a:t>
            </a:r>
            <a:endParaRPr lang="en-GB" sz="1100" dirty="0"/>
          </a:p>
        </p:txBody>
      </p:sp>
    </p:spTree>
    <p:extLst>
      <p:ext uri="{BB962C8B-B14F-4D97-AF65-F5344CB8AC3E}">
        <p14:creationId xmlns:p14="http://schemas.microsoft.com/office/powerpoint/2010/main" val="1358311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6B2BFB-4669-DB6B-F46D-FFE013A90E26}"/>
              </a:ext>
            </a:extLst>
          </p:cNvPr>
          <p:cNvSpPr/>
          <p:nvPr/>
        </p:nvSpPr>
        <p:spPr>
          <a:xfrm>
            <a:off x="0" y="-119921"/>
            <a:ext cx="12192000" cy="6977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company name&#10;&#10;Description automatically generated">
            <a:extLst>
              <a:ext uri="{FF2B5EF4-FFF2-40B4-BE49-F238E27FC236}">
                <a16:creationId xmlns:a16="http://schemas.microsoft.com/office/drawing/2014/main" id="{9F033154-BF18-D443-783C-7411AC912258}"/>
              </a:ext>
            </a:extLst>
          </p:cNvPr>
          <p:cNvPicPr>
            <a:picLocks noChangeAspect="1"/>
          </p:cNvPicPr>
          <p:nvPr/>
        </p:nvPicPr>
        <p:blipFill rotWithShape="1">
          <a:blip r:embed="rId3">
            <a:extLst>
              <a:ext uri="{28A0092B-C50C-407E-A947-70E740481C1C}">
                <a14:useLocalDpi xmlns:a14="http://schemas.microsoft.com/office/drawing/2010/main" val="0"/>
              </a:ext>
            </a:extLst>
          </a:blip>
          <a:srcRect l="47024" t="7638"/>
          <a:stretch/>
        </p:blipFill>
        <p:spPr>
          <a:xfrm>
            <a:off x="2176072" y="1281403"/>
            <a:ext cx="7839856" cy="4175271"/>
          </a:xfrm>
          <a:prstGeom prst="rect">
            <a:avLst/>
          </a:prstGeom>
        </p:spPr>
      </p:pic>
    </p:spTree>
    <p:extLst>
      <p:ext uri="{BB962C8B-B14F-4D97-AF65-F5344CB8AC3E}">
        <p14:creationId xmlns:p14="http://schemas.microsoft.com/office/powerpoint/2010/main" val="2934061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480853-50EE-AACB-E48D-CE6F1447E673}"/>
              </a:ext>
            </a:extLst>
          </p:cNvPr>
          <p:cNvSpPr/>
          <p:nvPr/>
        </p:nvSpPr>
        <p:spPr>
          <a:xfrm>
            <a:off x="0" y="-61546"/>
            <a:ext cx="12192000" cy="6919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3ECBE2CE-06E2-1D65-B8AF-7725B0EB56DE}"/>
              </a:ext>
            </a:extLst>
          </p:cNvPr>
          <p:cNvSpPr>
            <a:spLocks noGrp="1"/>
          </p:cNvSpPr>
          <p:nvPr>
            <p:ph type="title"/>
          </p:nvPr>
        </p:nvSpPr>
        <p:spPr>
          <a:xfrm>
            <a:off x="1148638" y="2998091"/>
            <a:ext cx="9894723" cy="430909"/>
          </a:xfrm>
        </p:spPr>
        <p:txBody>
          <a:bodyPr>
            <a:noAutofit/>
          </a:bodyPr>
          <a:lstStyle/>
          <a:p>
            <a:pPr algn="ctr"/>
            <a:r>
              <a:rPr lang="en-US" sz="8000" dirty="0"/>
              <a:t>Did curiosity</a:t>
            </a:r>
            <a:r>
              <a:rPr lang="en-NL" sz="8000" dirty="0"/>
              <a:t> kill the cat?</a:t>
            </a:r>
          </a:p>
        </p:txBody>
      </p:sp>
    </p:spTree>
    <p:extLst>
      <p:ext uri="{BB962C8B-B14F-4D97-AF65-F5344CB8AC3E}">
        <p14:creationId xmlns:p14="http://schemas.microsoft.com/office/powerpoint/2010/main" val="2471657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hikers helping one another up a rock">
            <a:extLst>
              <a:ext uri="{FF2B5EF4-FFF2-40B4-BE49-F238E27FC236}">
                <a16:creationId xmlns:a16="http://schemas.microsoft.com/office/drawing/2014/main" id="{2820AC3E-5D13-0EE9-073C-64E3769ABFBF}"/>
              </a:ext>
            </a:extLst>
          </p:cNvPr>
          <p:cNvPicPr>
            <a:picLocks noChangeAspect="1"/>
          </p:cNvPicPr>
          <p:nvPr/>
        </p:nvPicPr>
        <p:blipFill rotWithShape="1">
          <a:blip r:embed="rId3">
            <a:extLst>
              <a:ext uri="{28A0092B-C50C-407E-A947-70E740481C1C}">
                <a14:useLocalDpi xmlns:a14="http://schemas.microsoft.com/office/drawing/2010/main" val="0"/>
              </a:ext>
            </a:extLst>
          </a:blip>
          <a:srcRect t="15666"/>
          <a:stretch/>
        </p:blipFill>
        <p:spPr>
          <a:xfrm>
            <a:off x="0" y="-106878"/>
            <a:ext cx="12192000" cy="6964878"/>
          </a:xfrm>
          <a:prstGeom prst="rect">
            <a:avLst/>
          </a:prstGeom>
        </p:spPr>
      </p:pic>
      <p:sp>
        <p:nvSpPr>
          <p:cNvPr id="4" name="TextBox 3">
            <a:extLst>
              <a:ext uri="{FF2B5EF4-FFF2-40B4-BE49-F238E27FC236}">
                <a16:creationId xmlns:a16="http://schemas.microsoft.com/office/drawing/2014/main" id="{3BCCC661-E272-4CF7-03A8-CC2713907662}"/>
              </a:ext>
            </a:extLst>
          </p:cNvPr>
          <p:cNvSpPr txBox="1"/>
          <p:nvPr/>
        </p:nvSpPr>
        <p:spPr>
          <a:xfrm>
            <a:off x="6438899" y="960120"/>
            <a:ext cx="4947361" cy="4031873"/>
          </a:xfrm>
          <a:prstGeom prst="rect">
            <a:avLst/>
          </a:prstGeom>
          <a:noFill/>
        </p:spPr>
        <p:txBody>
          <a:bodyPr wrap="square">
            <a:spAutoFit/>
          </a:bodyPr>
          <a:lstStyle/>
          <a:p>
            <a:pPr algn="ctr"/>
            <a:r>
              <a:rPr lang="en-GB" sz="3200" b="1" dirty="0">
                <a:solidFill>
                  <a:srgbClr val="2C308B"/>
                </a:solidFill>
                <a:effectLst/>
                <a:latin typeface="Arial" panose="020B0604020202020204" pitchFamily="34" charset="0"/>
              </a:rPr>
              <a:t>Investigate utilising existing telecom cables, rather than dedicated submarine fibre, for monitoring the earth and oceans, without disrupting the telecoms traffic.</a:t>
            </a:r>
            <a:endParaRPr lang="en-GB" sz="3200" b="1" dirty="0">
              <a:solidFill>
                <a:srgbClr val="2C308B"/>
              </a:solidFill>
            </a:endParaRPr>
          </a:p>
        </p:txBody>
      </p:sp>
      <p:sp>
        <p:nvSpPr>
          <p:cNvPr id="5" name="Title 1">
            <a:extLst>
              <a:ext uri="{FF2B5EF4-FFF2-40B4-BE49-F238E27FC236}">
                <a16:creationId xmlns:a16="http://schemas.microsoft.com/office/drawing/2014/main" id="{4C165B5D-BBEE-B010-47C8-F0A3C81A5E7A}"/>
              </a:ext>
            </a:extLst>
          </p:cNvPr>
          <p:cNvSpPr txBox="1">
            <a:spLocks/>
          </p:cNvSpPr>
          <p:nvPr/>
        </p:nvSpPr>
        <p:spPr>
          <a:xfrm>
            <a:off x="3965217" y="350261"/>
            <a:ext cx="9894723" cy="430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a:lstStyle>
          <a:p>
            <a:pPr algn="ctr"/>
            <a:r>
              <a:rPr lang="en-GB" sz="6000" dirty="0"/>
              <a:t>Aim</a:t>
            </a:r>
          </a:p>
        </p:txBody>
      </p:sp>
    </p:spTree>
    <p:extLst>
      <p:ext uri="{BB962C8B-B14F-4D97-AF65-F5344CB8AC3E}">
        <p14:creationId xmlns:p14="http://schemas.microsoft.com/office/powerpoint/2010/main" val="348056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hikers helping one another up a rock">
            <a:extLst>
              <a:ext uri="{FF2B5EF4-FFF2-40B4-BE49-F238E27FC236}">
                <a16:creationId xmlns:a16="http://schemas.microsoft.com/office/drawing/2014/main" id="{2820AC3E-5D13-0EE9-073C-64E3769ABFBF}"/>
              </a:ext>
            </a:extLst>
          </p:cNvPr>
          <p:cNvPicPr>
            <a:picLocks noChangeAspect="1"/>
          </p:cNvPicPr>
          <p:nvPr/>
        </p:nvPicPr>
        <p:blipFill rotWithShape="1">
          <a:blip r:embed="rId3">
            <a:extLst>
              <a:ext uri="{28A0092B-C50C-407E-A947-70E740481C1C}">
                <a14:useLocalDpi xmlns:a14="http://schemas.microsoft.com/office/drawing/2010/main" val="0"/>
              </a:ext>
            </a:extLst>
          </a:blip>
          <a:srcRect t="15666"/>
          <a:stretch/>
        </p:blipFill>
        <p:spPr>
          <a:xfrm>
            <a:off x="0" y="-106878"/>
            <a:ext cx="12192000" cy="6964878"/>
          </a:xfrm>
          <a:prstGeom prst="rect">
            <a:avLst/>
          </a:prstGeom>
        </p:spPr>
      </p:pic>
      <p:sp>
        <p:nvSpPr>
          <p:cNvPr id="2" name="Title 1">
            <a:extLst>
              <a:ext uri="{FF2B5EF4-FFF2-40B4-BE49-F238E27FC236}">
                <a16:creationId xmlns:a16="http://schemas.microsoft.com/office/drawing/2014/main" id="{75903419-B09E-15D2-0170-0A8A1B6A2648}"/>
              </a:ext>
            </a:extLst>
          </p:cNvPr>
          <p:cNvSpPr>
            <a:spLocks noGrp="1"/>
          </p:cNvSpPr>
          <p:nvPr>
            <p:ph type="title"/>
          </p:nvPr>
        </p:nvSpPr>
        <p:spPr>
          <a:xfrm>
            <a:off x="1148638" y="269036"/>
            <a:ext cx="9894723" cy="430909"/>
          </a:xfrm>
        </p:spPr>
        <p:txBody>
          <a:bodyPr anchor="ctr">
            <a:noAutofit/>
          </a:bodyPr>
          <a:lstStyle/>
          <a:p>
            <a:pPr algn="ctr"/>
            <a:r>
              <a:rPr lang="en-GB" sz="6000" dirty="0"/>
              <a:t>Objectives</a:t>
            </a:r>
          </a:p>
        </p:txBody>
      </p:sp>
      <p:graphicFrame>
        <p:nvGraphicFramePr>
          <p:cNvPr id="6" name="Content Placeholder 2">
            <a:extLst>
              <a:ext uri="{FF2B5EF4-FFF2-40B4-BE49-F238E27FC236}">
                <a16:creationId xmlns:a16="http://schemas.microsoft.com/office/drawing/2014/main" id="{C5C7C816-60D6-0E18-DF48-E5F9FCD0FE0A}"/>
              </a:ext>
            </a:extLst>
          </p:cNvPr>
          <p:cNvGraphicFramePr>
            <a:graphicFrameLocks noGrp="1"/>
          </p:cNvGraphicFramePr>
          <p:nvPr>
            <p:ph sz="quarter" idx="10"/>
            <p:extLst>
              <p:ext uri="{D42A27DB-BD31-4B8C-83A1-F6EECF244321}">
                <p14:modId xmlns:p14="http://schemas.microsoft.com/office/powerpoint/2010/main" val="3528295653"/>
              </p:ext>
            </p:extLst>
          </p:nvPr>
        </p:nvGraphicFramePr>
        <p:xfrm>
          <a:off x="0" y="641268"/>
          <a:ext cx="12192000" cy="54685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914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F5B7-1CA9-3849-B8E4-79FD96C47112}"/>
              </a:ext>
            </a:extLst>
          </p:cNvPr>
          <p:cNvSpPr>
            <a:spLocks noGrp="1"/>
          </p:cNvSpPr>
          <p:nvPr>
            <p:ph type="title"/>
          </p:nvPr>
        </p:nvSpPr>
        <p:spPr>
          <a:xfrm>
            <a:off x="1617207" y="767989"/>
            <a:ext cx="3108410" cy="430909"/>
          </a:xfrm>
        </p:spPr>
        <p:txBody>
          <a:bodyPr>
            <a:normAutofit fontScale="90000"/>
          </a:bodyPr>
          <a:lstStyle/>
          <a:p>
            <a:r>
              <a:rPr lang="en-US" dirty="0"/>
              <a:t>Consortium Members</a:t>
            </a:r>
          </a:p>
        </p:txBody>
      </p:sp>
      <p:pic>
        <p:nvPicPr>
          <p:cNvPr id="5" name="Content Placeholder 4" descr="Map&#10;&#10;Description automatically generated">
            <a:extLst>
              <a:ext uri="{FF2B5EF4-FFF2-40B4-BE49-F238E27FC236}">
                <a16:creationId xmlns:a16="http://schemas.microsoft.com/office/drawing/2014/main" id="{4AA65124-38AB-9F2F-5BDC-B9FA3FCA5ADF}"/>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5603" t="6556" r="12799" b="8420"/>
          <a:stretch/>
        </p:blipFill>
        <p:spPr>
          <a:xfrm>
            <a:off x="7252975" y="1228455"/>
            <a:ext cx="4253795" cy="5051593"/>
          </a:xfrm>
        </p:spPr>
      </p:pic>
      <p:sp>
        <p:nvSpPr>
          <p:cNvPr id="61" name="Rectangle 60">
            <a:extLst>
              <a:ext uri="{FF2B5EF4-FFF2-40B4-BE49-F238E27FC236}">
                <a16:creationId xmlns:a16="http://schemas.microsoft.com/office/drawing/2014/main" id="{34CAE30C-EC50-F630-AB35-3FE97D298F57}"/>
              </a:ext>
            </a:extLst>
          </p:cNvPr>
          <p:cNvSpPr/>
          <p:nvPr/>
        </p:nvSpPr>
        <p:spPr>
          <a:xfrm>
            <a:off x="193447" y="1473053"/>
            <a:ext cx="2974207" cy="4435986"/>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dirty="0"/>
              <a:t>Research Organisations</a:t>
            </a:r>
          </a:p>
        </p:txBody>
      </p:sp>
      <p:sp>
        <p:nvSpPr>
          <p:cNvPr id="62" name="Rectangle 61">
            <a:extLst>
              <a:ext uri="{FF2B5EF4-FFF2-40B4-BE49-F238E27FC236}">
                <a16:creationId xmlns:a16="http://schemas.microsoft.com/office/drawing/2014/main" id="{035679B6-8532-9B7D-4222-87B2D60B1206}"/>
              </a:ext>
            </a:extLst>
          </p:cNvPr>
          <p:cNvSpPr/>
          <p:nvPr/>
        </p:nvSpPr>
        <p:spPr>
          <a:xfrm>
            <a:off x="3253112" y="1473053"/>
            <a:ext cx="3715205" cy="2975070"/>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dirty="0"/>
              <a:t>NRENs</a:t>
            </a:r>
          </a:p>
        </p:txBody>
      </p:sp>
      <p:grpSp>
        <p:nvGrpSpPr>
          <p:cNvPr id="65" name="Group 64">
            <a:extLst>
              <a:ext uri="{FF2B5EF4-FFF2-40B4-BE49-F238E27FC236}">
                <a16:creationId xmlns:a16="http://schemas.microsoft.com/office/drawing/2014/main" id="{8B17A92E-6527-4F8B-E8FB-6931C85BCBAE}"/>
              </a:ext>
            </a:extLst>
          </p:cNvPr>
          <p:cNvGrpSpPr/>
          <p:nvPr/>
        </p:nvGrpSpPr>
        <p:grpSpPr>
          <a:xfrm>
            <a:off x="3454582" y="4915935"/>
            <a:ext cx="2928614" cy="1674870"/>
            <a:chOff x="237948" y="5842671"/>
            <a:chExt cx="2928614" cy="1674870"/>
          </a:xfrm>
        </p:grpSpPr>
        <p:sp>
          <p:nvSpPr>
            <p:cNvPr id="60" name="Rectangle 59">
              <a:extLst>
                <a:ext uri="{FF2B5EF4-FFF2-40B4-BE49-F238E27FC236}">
                  <a16:creationId xmlns:a16="http://schemas.microsoft.com/office/drawing/2014/main" id="{A81E7E4B-598B-55D9-7754-649A7F4155E0}"/>
                </a:ext>
              </a:extLst>
            </p:cNvPr>
            <p:cNvSpPr/>
            <p:nvPr/>
          </p:nvSpPr>
          <p:spPr>
            <a:xfrm>
              <a:off x="237948" y="5842671"/>
              <a:ext cx="2928614" cy="1674870"/>
            </a:xfrm>
            <a:prstGeom prst="rect">
              <a:avLst/>
            </a:prstGeom>
            <a:ln w="25400">
              <a:solidFill>
                <a:srgbClr val="2A2E84"/>
              </a:solidFill>
            </a:ln>
          </p:spPr>
          <p:style>
            <a:lnRef idx="2">
              <a:schemeClr val="accent6"/>
            </a:lnRef>
            <a:fillRef idx="1">
              <a:schemeClr val="lt1"/>
            </a:fillRef>
            <a:effectRef idx="0">
              <a:schemeClr val="accent6"/>
            </a:effectRef>
            <a:fontRef idx="minor">
              <a:schemeClr val="dk1"/>
            </a:fontRef>
          </p:style>
          <p:txBody>
            <a:bodyPr rtlCol="0" anchor="b"/>
            <a:lstStyle/>
            <a:p>
              <a:pPr algn="r"/>
              <a:r>
                <a:rPr lang="en-GB" dirty="0"/>
                <a:t>Commercial organisations</a:t>
              </a:r>
            </a:p>
          </p:txBody>
        </p:sp>
        <p:pic>
          <p:nvPicPr>
            <p:cNvPr id="11" name="Picture 10" descr="Text&#10;&#10;Description automatically generated">
              <a:extLst>
                <a:ext uri="{FF2B5EF4-FFF2-40B4-BE49-F238E27FC236}">
                  <a16:creationId xmlns:a16="http://schemas.microsoft.com/office/drawing/2014/main" id="{F8944C30-EC46-A375-3862-4C08DAC74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960" y="5919612"/>
              <a:ext cx="1361452" cy="680726"/>
            </a:xfrm>
            <a:prstGeom prst="rect">
              <a:avLst/>
            </a:prstGeom>
          </p:spPr>
        </p:pic>
        <p:pic>
          <p:nvPicPr>
            <p:cNvPr id="25" name="Picture 24">
              <a:extLst>
                <a:ext uri="{FF2B5EF4-FFF2-40B4-BE49-F238E27FC236}">
                  <a16:creationId xmlns:a16="http://schemas.microsoft.com/office/drawing/2014/main" id="{8800297C-5BAD-61A3-3B69-D3E9F103E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58" y="6656456"/>
              <a:ext cx="1369897" cy="393272"/>
            </a:xfrm>
            <a:prstGeom prst="rect">
              <a:avLst/>
            </a:prstGeom>
          </p:spPr>
        </p:pic>
        <p:pic>
          <p:nvPicPr>
            <p:cNvPr id="45" name="Picture 44">
              <a:extLst>
                <a:ext uri="{FF2B5EF4-FFF2-40B4-BE49-F238E27FC236}">
                  <a16:creationId xmlns:a16="http://schemas.microsoft.com/office/drawing/2014/main" id="{70A62E8E-CE3A-B022-0F9A-735AE2DB0F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4637" y="6101667"/>
              <a:ext cx="734108" cy="734108"/>
            </a:xfrm>
            <a:prstGeom prst="rect">
              <a:avLst/>
            </a:prstGeom>
          </p:spPr>
        </p:pic>
      </p:grpSp>
      <p:pic>
        <p:nvPicPr>
          <p:cNvPr id="7" name="Picture 6" descr="Shape&#10;&#10;Description automatically generated with low confidence">
            <a:extLst>
              <a:ext uri="{FF2B5EF4-FFF2-40B4-BE49-F238E27FC236}">
                <a16:creationId xmlns:a16="http://schemas.microsoft.com/office/drawing/2014/main" id="{CE4CDED1-EB5D-02EA-9534-0B37100B5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905" y="3880000"/>
            <a:ext cx="570190" cy="1151784"/>
          </a:xfrm>
          <a:prstGeom prst="rect">
            <a:avLst/>
          </a:prstGeom>
        </p:spPr>
      </p:pic>
      <p:pic>
        <p:nvPicPr>
          <p:cNvPr id="9" name="Picture 8" descr="Logo&#10;&#10;Description automatically generated">
            <a:extLst>
              <a:ext uri="{FF2B5EF4-FFF2-40B4-BE49-F238E27FC236}">
                <a16:creationId xmlns:a16="http://schemas.microsoft.com/office/drawing/2014/main" id="{BC845B98-D401-F20A-296A-DA6ECD6CF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9211" y="4543810"/>
            <a:ext cx="740662" cy="727553"/>
          </a:xfrm>
          <a:prstGeom prst="rect">
            <a:avLst/>
          </a:prstGeom>
        </p:spPr>
      </p:pic>
      <p:pic>
        <p:nvPicPr>
          <p:cNvPr id="13" name="Picture 12" descr="Text&#10;&#10;Description automatically generated">
            <a:extLst>
              <a:ext uri="{FF2B5EF4-FFF2-40B4-BE49-F238E27FC236}">
                <a16:creationId xmlns:a16="http://schemas.microsoft.com/office/drawing/2014/main" id="{0904FE21-2628-29A0-F3B0-E8E29387CC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0055" y="2814805"/>
            <a:ext cx="1245361" cy="432599"/>
          </a:xfrm>
          <a:prstGeom prst="rect">
            <a:avLst/>
          </a:prstGeom>
        </p:spPr>
      </p:pic>
      <p:pic>
        <p:nvPicPr>
          <p:cNvPr id="15" name="Graphic 14">
            <a:extLst>
              <a:ext uri="{FF2B5EF4-FFF2-40B4-BE49-F238E27FC236}">
                <a16:creationId xmlns:a16="http://schemas.microsoft.com/office/drawing/2014/main" id="{2BCCF6F8-0FD6-3F12-36FA-91D84E2633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5034" y="4687280"/>
            <a:ext cx="1384177" cy="817669"/>
          </a:xfrm>
          <a:prstGeom prst="rect">
            <a:avLst/>
          </a:prstGeom>
        </p:spPr>
      </p:pic>
      <p:pic>
        <p:nvPicPr>
          <p:cNvPr id="17" name="Picture 16">
            <a:extLst>
              <a:ext uri="{FF2B5EF4-FFF2-40B4-BE49-F238E27FC236}">
                <a16:creationId xmlns:a16="http://schemas.microsoft.com/office/drawing/2014/main" id="{5C4CD314-43E2-E00B-257B-BAB65A3861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306669" y="3289185"/>
            <a:ext cx="1592636" cy="465067"/>
          </a:xfrm>
          <a:prstGeom prst="rect">
            <a:avLst/>
          </a:prstGeom>
        </p:spPr>
      </p:pic>
      <p:pic>
        <p:nvPicPr>
          <p:cNvPr id="27" name="Picture 26">
            <a:extLst>
              <a:ext uri="{FF2B5EF4-FFF2-40B4-BE49-F238E27FC236}">
                <a16:creationId xmlns:a16="http://schemas.microsoft.com/office/drawing/2014/main" id="{84020739-A7A6-328F-BAAE-EF87EB7675E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6379" y="2751849"/>
            <a:ext cx="973175" cy="954813"/>
          </a:xfrm>
          <a:prstGeom prst="rect">
            <a:avLst/>
          </a:prstGeom>
        </p:spPr>
      </p:pic>
      <p:pic>
        <p:nvPicPr>
          <p:cNvPr id="31" name="Picture 30">
            <a:extLst>
              <a:ext uri="{FF2B5EF4-FFF2-40B4-BE49-F238E27FC236}">
                <a16:creationId xmlns:a16="http://schemas.microsoft.com/office/drawing/2014/main" id="{45E2C046-50DF-EEB7-048C-D8717BD3D7CD}"/>
              </a:ext>
            </a:extLst>
          </p:cNvPr>
          <p:cNvPicPr>
            <a:picLocks noChangeAspect="1"/>
          </p:cNvPicPr>
          <p:nvPr/>
        </p:nvPicPr>
        <p:blipFill rotWithShape="1">
          <a:blip r:embed="rId14">
            <a:extLst>
              <a:ext uri="{28A0092B-C50C-407E-A947-70E740481C1C}">
                <a14:useLocalDpi xmlns:a14="http://schemas.microsoft.com/office/drawing/2010/main" val="0"/>
              </a:ext>
            </a:extLst>
          </a:blip>
          <a:srcRect t="19684" b="15110"/>
          <a:stretch/>
        </p:blipFill>
        <p:spPr>
          <a:xfrm>
            <a:off x="4878119" y="1535235"/>
            <a:ext cx="1002415" cy="457551"/>
          </a:xfrm>
          <a:prstGeom prst="rect">
            <a:avLst/>
          </a:prstGeom>
        </p:spPr>
      </p:pic>
      <p:pic>
        <p:nvPicPr>
          <p:cNvPr id="33" name="Picture 32">
            <a:extLst>
              <a:ext uri="{FF2B5EF4-FFF2-40B4-BE49-F238E27FC236}">
                <a16:creationId xmlns:a16="http://schemas.microsoft.com/office/drawing/2014/main" id="{DE7B1AD3-FA46-5AFD-67AA-BAEBF6059B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89890" y="2018964"/>
            <a:ext cx="1654395" cy="732885"/>
          </a:xfrm>
          <a:prstGeom prst="rect">
            <a:avLst/>
          </a:prstGeom>
        </p:spPr>
      </p:pic>
      <p:pic>
        <p:nvPicPr>
          <p:cNvPr id="35" name="Picture 34">
            <a:extLst>
              <a:ext uri="{FF2B5EF4-FFF2-40B4-BE49-F238E27FC236}">
                <a16:creationId xmlns:a16="http://schemas.microsoft.com/office/drawing/2014/main" id="{50ACFA13-E13A-07FC-C37C-8AD288BAE45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99905" y="3396186"/>
            <a:ext cx="1292701" cy="465372"/>
          </a:xfrm>
          <a:prstGeom prst="rect">
            <a:avLst/>
          </a:prstGeom>
        </p:spPr>
      </p:pic>
      <p:pic>
        <p:nvPicPr>
          <p:cNvPr id="37" name="Picture 36">
            <a:extLst>
              <a:ext uri="{FF2B5EF4-FFF2-40B4-BE49-F238E27FC236}">
                <a16:creationId xmlns:a16="http://schemas.microsoft.com/office/drawing/2014/main" id="{03549CE7-B16E-655B-FD4E-0BC34D80779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60976" y="1608328"/>
            <a:ext cx="908939" cy="425461"/>
          </a:xfrm>
          <a:prstGeom prst="rect">
            <a:avLst/>
          </a:prstGeom>
        </p:spPr>
      </p:pic>
      <p:pic>
        <p:nvPicPr>
          <p:cNvPr id="39" name="Picture 38">
            <a:extLst>
              <a:ext uri="{FF2B5EF4-FFF2-40B4-BE49-F238E27FC236}">
                <a16:creationId xmlns:a16="http://schemas.microsoft.com/office/drawing/2014/main" id="{B6205D12-E2E9-FF4B-AB71-0A3175BCE63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2132" y="1587732"/>
            <a:ext cx="1450621" cy="333409"/>
          </a:xfrm>
          <a:prstGeom prst="rect">
            <a:avLst/>
          </a:prstGeom>
        </p:spPr>
      </p:pic>
      <p:pic>
        <p:nvPicPr>
          <p:cNvPr id="41" name="Picture 40">
            <a:extLst>
              <a:ext uri="{FF2B5EF4-FFF2-40B4-BE49-F238E27FC236}">
                <a16:creationId xmlns:a16="http://schemas.microsoft.com/office/drawing/2014/main" id="{9E73F787-3D9A-38FD-A001-4C4E25BFFA4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28832" y="2711830"/>
            <a:ext cx="1096351" cy="443377"/>
          </a:xfrm>
          <a:prstGeom prst="rect">
            <a:avLst/>
          </a:prstGeom>
        </p:spPr>
      </p:pic>
      <p:pic>
        <p:nvPicPr>
          <p:cNvPr id="43" name="Graphic 42">
            <a:extLst>
              <a:ext uri="{FF2B5EF4-FFF2-40B4-BE49-F238E27FC236}">
                <a16:creationId xmlns:a16="http://schemas.microsoft.com/office/drawing/2014/main" id="{EFAB6B7B-22AC-2771-A3C9-97CE08C30BE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4341" y="1668517"/>
            <a:ext cx="2270156" cy="430909"/>
          </a:xfrm>
          <a:prstGeom prst="rect">
            <a:avLst/>
          </a:prstGeom>
        </p:spPr>
      </p:pic>
      <p:pic>
        <p:nvPicPr>
          <p:cNvPr id="47" name="Graphic 46">
            <a:extLst>
              <a:ext uri="{FF2B5EF4-FFF2-40B4-BE49-F238E27FC236}">
                <a16:creationId xmlns:a16="http://schemas.microsoft.com/office/drawing/2014/main" id="{3F5ACD80-4F61-8EFE-6F76-82353EDFBAC9}"/>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55917" y="3820932"/>
            <a:ext cx="1189253" cy="832477"/>
          </a:xfrm>
          <a:prstGeom prst="rect">
            <a:avLst/>
          </a:prstGeom>
        </p:spPr>
      </p:pic>
      <p:pic>
        <p:nvPicPr>
          <p:cNvPr id="49" name="Picture 48">
            <a:extLst>
              <a:ext uri="{FF2B5EF4-FFF2-40B4-BE49-F238E27FC236}">
                <a16:creationId xmlns:a16="http://schemas.microsoft.com/office/drawing/2014/main" id="{68EA515B-2AD7-59FA-230E-A1A4820B3F1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99436" y="2813561"/>
            <a:ext cx="1426181" cy="517808"/>
          </a:xfrm>
          <a:prstGeom prst="rect">
            <a:avLst/>
          </a:prstGeom>
        </p:spPr>
      </p:pic>
      <p:pic>
        <p:nvPicPr>
          <p:cNvPr id="51" name="Picture 50">
            <a:extLst>
              <a:ext uri="{FF2B5EF4-FFF2-40B4-BE49-F238E27FC236}">
                <a16:creationId xmlns:a16="http://schemas.microsoft.com/office/drawing/2014/main" id="{A27B1685-EA14-D741-3418-D3982B9CF2D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48455" y="2215574"/>
            <a:ext cx="1365362" cy="965981"/>
          </a:xfrm>
          <a:prstGeom prst="rect">
            <a:avLst/>
          </a:prstGeom>
        </p:spPr>
      </p:pic>
      <p:pic>
        <p:nvPicPr>
          <p:cNvPr id="53" name="Picture 52">
            <a:extLst>
              <a:ext uri="{FF2B5EF4-FFF2-40B4-BE49-F238E27FC236}">
                <a16:creationId xmlns:a16="http://schemas.microsoft.com/office/drawing/2014/main" id="{D698C950-6AE9-2F32-C354-D5F9B6A3001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266131" y="3414628"/>
            <a:ext cx="1763170" cy="465372"/>
          </a:xfrm>
          <a:prstGeom prst="rect">
            <a:avLst/>
          </a:prstGeom>
        </p:spPr>
      </p:pic>
      <p:pic>
        <p:nvPicPr>
          <p:cNvPr id="59" name="Picture 58" descr="Logo, company name&#10;&#10;Description automatically generated">
            <a:extLst>
              <a:ext uri="{FF2B5EF4-FFF2-40B4-BE49-F238E27FC236}">
                <a16:creationId xmlns:a16="http://schemas.microsoft.com/office/drawing/2014/main" id="{AE721EFB-8C49-4443-20C8-0DEE80180BE8}"/>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10024" y="3664605"/>
            <a:ext cx="894827" cy="798280"/>
          </a:xfrm>
          <a:prstGeom prst="rect">
            <a:avLst/>
          </a:prstGeom>
        </p:spPr>
      </p:pic>
      <p:pic>
        <p:nvPicPr>
          <p:cNvPr id="19" name="Picture 18">
            <a:extLst>
              <a:ext uri="{FF2B5EF4-FFF2-40B4-BE49-F238E27FC236}">
                <a16:creationId xmlns:a16="http://schemas.microsoft.com/office/drawing/2014/main" id="{10384AF7-FA27-7E16-6ECE-897CE992C34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07383" y="2223068"/>
            <a:ext cx="1042171" cy="517808"/>
          </a:xfrm>
          <a:prstGeom prst="rect">
            <a:avLst/>
          </a:prstGeom>
        </p:spPr>
      </p:pic>
      <p:pic>
        <p:nvPicPr>
          <p:cNvPr id="21" name="Picture 20">
            <a:extLst>
              <a:ext uri="{FF2B5EF4-FFF2-40B4-BE49-F238E27FC236}">
                <a16:creationId xmlns:a16="http://schemas.microsoft.com/office/drawing/2014/main" id="{51D001C7-7D51-BD44-355D-690CA6650D5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65686" y="2135943"/>
            <a:ext cx="1617114" cy="539038"/>
          </a:xfrm>
          <a:prstGeom prst="rect">
            <a:avLst/>
          </a:prstGeom>
        </p:spPr>
      </p:pic>
      <p:pic>
        <p:nvPicPr>
          <p:cNvPr id="29" name="Picture 28">
            <a:extLst>
              <a:ext uri="{FF2B5EF4-FFF2-40B4-BE49-F238E27FC236}">
                <a16:creationId xmlns:a16="http://schemas.microsoft.com/office/drawing/2014/main" id="{FCD11348-94BC-0165-5813-4970C8F621E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637334" y="2142092"/>
            <a:ext cx="1080849" cy="288452"/>
          </a:xfrm>
          <a:prstGeom prst="rect">
            <a:avLst/>
          </a:prstGeom>
        </p:spPr>
      </p:pic>
      <p:sp>
        <p:nvSpPr>
          <p:cNvPr id="3" name="Title 1">
            <a:extLst>
              <a:ext uri="{FF2B5EF4-FFF2-40B4-BE49-F238E27FC236}">
                <a16:creationId xmlns:a16="http://schemas.microsoft.com/office/drawing/2014/main" id="{FDD2E217-8348-36E6-35E4-22368E1F56E1}"/>
              </a:ext>
            </a:extLst>
          </p:cNvPr>
          <p:cNvSpPr txBox="1">
            <a:spLocks/>
          </p:cNvSpPr>
          <p:nvPr/>
        </p:nvSpPr>
        <p:spPr>
          <a:xfrm>
            <a:off x="7825667" y="767989"/>
            <a:ext cx="3108410" cy="43090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lang="en-GB" sz="2800" b="1" kern="1200" dirty="0">
                <a:solidFill>
                  <a:schemeClr val="accent1">
                    <a:lumMod val="50000"/>
                  </a:schemeClr>
                </a:solidFill>
                <a:latin typeface="+mn-lt"/>
                <a:ea typeface="+mj-ea"/>
                <a:cs typeface="+mj-cs"/>
              </a:defRPr>
            </a:lvl1pPr>
          </a:lstStyle>
          <a:p>
            <a:r>
              <a:rPr lang="en-US" dirty="0"/>
              <a:t>36 Month Project</a:t>
            </a:r>
          </a:p>
        </p:txBody>
      </p:sp>
    </p:spTree>
    <p:extLst>
      <p:ext uri="{BB962C8B-B14F-4D97-AF65-F5344CB8AC3E}">
        <p14:creationId xmlns:p14="http://schemas.microsoft.com/office/powerpoint/2010/main" val="2016584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538FA7BF-D2ED-D5F6-C677-D01B5C01105E}"/>
              </a:ext>
            </a:extLst>
          </p:cNvPr>
          <p:cNvSpPr>
            <a:spLocks noGrp="1"/>
          </p:cNvSpPr>
          <p:nvPr>
            <p:ph type="title"/>
          </p:nvPr>
        </p:nvSpPr>
        <p:spPr/>
        <p:txBody>
          <a:bodyPr/>
          <a:lstStyle/>
          <a:p>
            <a:r>
              <a:rPr lang="en-US" dirty="0"/>
              <a:t>Wet vs Dry Sensing</a:t>
            </a:r>
          </a:p>
        </p:txBody>
      </p:sp>
      <p:sp>
        <p:nvSpPr>
          <p:cNvPr id="2" name="Rectangle 1">
            <a:extLst>
              <a:ext uri="{FF2B5EF4-FFF2-40B4-BE49-F238E27FC236}">
                <a16:creationId xmlns:a16="http://schemas.microsoft.com/office/drawing/2014/main" id="{E08C4E94-E3DF-684E-6D8D-3397E2CEBF7A}"/>
              </a:ext>
            </a:extLst>
          </p:cNvPr>
          <p:cNvSpPr/>
          <p:nvPr/>
        </p:nvSpPr>
        <p:spPr>
          <a:xfrm>
            <a:off x="1265582" y="3995530"/>
            <a:ext cx="9660835" cy="1560444"/>
          </a:xfrm>
          <a:prstGeom prst="rect">
            <a:avLst/>
          </a:prstGeom>
          <a:solidFill>
            <a:srgbClr val="447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reeform 2">
            <a:extLst>
              <a:ext uri="{FF2B5EF4-FFF2-40B4-BE49-F238E27FC236}">
                <a16:creationId xmlns:a16="http://schemas.microsoft.com/office/drawing/2014/main" id="{5A9262BD-4F45-74DE-3F6B-3FAA5E4367C3}"/>
              </a:ext>
            </a:extLst>
          </p:cNvPr>
          <p:cNvSpPr/>
          <p:nvPr/>
        </p:nvSpPr>
        <p:spPr>
          <a:xfrm>
            <a:off x="1252330" y="3985591"/>
            <a:ext cx="3478696" cy="1570383"/>
          </a:xfrm>
          <a:custGeom>
            <a:avLst/>
            <a:gdLst>
              <a:gd name="connsiteX0" fmla="*/ 9940 w 3478696"/>
              <a:gd name="connsiteY0" fmla="*/ 0 h 1570383"/>
              <a:gd name="connsiteX1" fmla="*/ 805070 w 3478696"/>
              <a:gd name="connsiteY1" fmla="*/ 149087 h 1570383"/>
              <a:gd name="connsiteX2" fmla="*/ 1252331 w 3478696"/>
              <a:gd name="connsiteY2" fmla="*/ 606287 h 1570383"/>
              <a:gd name="connsiteX3" fmla="*/ 2236305 w 3478696"/>
              <a:gd name="connsiteY3" fmla="*/ 954157 h 1570383"/>
              <a:gd name="connsiteX4" fmla="*/ 2941983 w 3478696"/>
              <a:gd name="connsiteY4" fmla="*/ 1282148 h 1570383"/>
              <a:gd name="connsiteX5" fmla="*/ 3190461 w 3478696"/>
              <a:gd name="connsiteY5" fmla="*/ 1530626 h 1570383"/>
              <a:gd name="connsiteX6" fmla="*/ 3478696 w 3478696"/>
              <a:gd name="connsiteY6" fmla="*/ 1570383 h 1570383"/>
              <a:gd name="connsiteX7" fmla="*/ 0 w 3478696"/>
              <a:gd name="connsiteY7" fmla="*/ 1570383 h 1570383"/>
              <a:gd name="connsiteX8" fmla="*/ 9940 w 3478696"/>
              <a:gd name="connsiteY8" fmla="*/ 0 h 157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8696" h="1570383">
                <a:moveTo>
                  <a:pt x="9940" y="0"/>
                </a:moveTo>
                <a:lnTo>
                  <a:pt x="805070" y="149087"/>
                </a:lnTo>
                <a:lnTo>
                  <a:pt x="1252331" y="606287"/>
                </a:lnTo>
                <a:lnTo>
                  <a:pt x="2236305" y="954157"/>
                </a:lnTo>
                <a:lnTo>
                  <a:pt x="2941983" y="1282148"/>
                </a:lnTo>
                <a:lnTo>
                  <a:pt x="3190461" y="1530626"/>
                </a:lnTo>
                <a:lnTo>
                  <a:pt x="3478696" y="1570383"/>
                </a:lnTo>
                <a:lnTo>
                  <a:pt x="0" y="1570383"/>
                </a:lnTo>
                <a:cubicBezTo>
                  <a:pt x="3313" y="1046922"/>
                  <a:pt x="6627" y="523461"/>
                  <a:pt x="9940" y="0"/>
                </a:cubicBezTo>
                <a:close/>
              </a:path>
            </a:pathLst>
          </a:cu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Freeform 3">
            <a:extLst>
              <a:ext uri="{FF2B5EF4-FFF2-40B4-BE49-F238E27FC236}">
                <a16:creationId xmlns:a16="http://schemas.microsoft.com/office/drawing/2014/main" id="{6EA0B4B9-031F-1E0A-6BD5-444A44D5985C}"/>
              </a:ext>
            </a:extLst>
          </p:cNvPr>
          <p:cNvSpPr/>
          <p:nvPr/>
        </p:nvSpPr>
        <p:spPr>
          <a:xfrm flipH="1">
            <a:off x="7452867" y="3985590"/>
            <a:ext cx="3465444" cy="1570383"/>
          </a:xfrm>
          <a:custGeom>
            <a:avLst/>
            <a:gdLst>
              <a:gd name="connsiteX0" fmla="*/ 9940 w 3478696"/>
              <a:gd name="connsiteY0" fmla="*/ 0 h 1570383"/>
              <a:gd name="connsiteX1" fmla="*/ 805070 w 3478696"/>
              <a:gd name="connsiteY1" fmla="*/ 149087 h 1570383"/>
              <a:gd name="connsiteX2" fmla="*/ 1252331 w 3478696"/>
              <a:gd name="connsiteY2" fmla="*/ 606287 h 1570383"/>
              <a:gd name="connsiteX3" fmla="*/ 2236305 w 3478696"/>
              <a:gd name="connsiteY3" fmla="*/ 954157 h 1570383"/>
              <a:gd name="connsiteX4" fmla="*/ 2941983 w 3478696"/>
              <a:gd name="connsiteY4" fmla="*/ 1282148 h 1570383"/>
              <a:gd name="connsiteX5" fmla="*/ 3190461 w 3478696"/>
              <a:gd name="connsiteY5" fmla="*/ 1530626 h 1570383"/>
              <a:gd name="connsiteX6" fmla="*/ 3478696 w 3478696"/>
              <a:gd name="connsiteY6" fmla="*/ 1570383 h 1570383"/>
              <a:gd name="connsiteX7" fmla="*/ 0 w 3478696"/>
              <a:gd name="connsiteY7" fmla="*/ 1570383 h 1570383"/>
              <a:gd name="connsiteX8" fmla="*/ 9940 w 3478696"/>
              <a:gd name="connsiteY8" fmla="*/ 0 h 1570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8696" h="1570383">
                <a:moveTo>
                  <a:pt x="9940" y="0"/>
                </a:moveTo>
                <a:lnTo>
                  <a:pt x="805070" y="149087"/>
                </a:lnTo>
                <a:lnTo>
                  <a:pt x="1252331" y="606287"/>
                </a:lnTo>
                <a:lnTo>
                  <a:pt x="2236305" y="954157"/>
                </a:lnTo>
                <a:lnTo>
                  <a:pt x="2941983" y="1282148"/>
                </a:lnTo>
                <a:lnTo>
                  <a:pt x="3190461" y="1530626"/>
                </a:lnTo>
                <a:lnTo>
                  <a:pt x="3478696" y="1570383"/>
                </a:lnTo>
                <a:lnTo>
                  <a:pt x="0" y="1570383"/>
                </a:lnTo>
                <a:cubicBezTo>
                  <a:pt x="3313" y="1046922"/>
                  <a:pt x="6627" y="523461"/>
                  <a:pt x="9940" y="0"/>
                </a:cubicBezTo>
                <a:close/>
              </a:path>
            </a:pathLst>
          </a:custGeom>
          <a:solidFill>
            <a:srgbClr val="BF9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Freeform 4">
            <a:extLst>
              <a:ext uri="{FF2B5EF4-FFF2-40B4-BE49-F238E27FC236}">
                <a16:creationId xmlns:a16="http://schemas.microsoft.com/office/drawing/2014/main" id="{971C2938-7DE3-415D-5F13-498996465088}"/>
              </a:ext>
            </a:extLst>
          </p:cNvPr>
          <p:cNvSpPr/>
          <p:nvPr/>
        </p:nvSpPr>
        <p:spPr>
          <a:xfrm>
            <a:off x="729364" y="3906079"/>
            <a:ext cx="576117" cy="1659834"/>
          </a:xfrm>
          <a:custGeom>
            <a:avLst/>
            <a:gdLst>
              <a:gd name="connsiteX0" fmla="*/ 0 w 546652"/>
              <a:gd name="connsiteY0" fmla="*/ 0 h 1669774"/>
              <a:gd name="connsiteX1" fmla="*/ 546652 w 546652"/>
              <a:gd name="connsiteY1" fmla="*/ 89452 h 1669774"/>
              <a:gd name="connsiteX2" fmla="*/ 546652 w 546652"/>
              <a:gd name="connsiteY2" fmla="*/ 1669774 h 1669774"/>
              <a:gd name="connsiteX3" fmla="*/ 69574 w 546652"/>
              <a:gd name="connsiteY3" fmla="*/ 1659835 h 1669774"/>
              <a:gd name="connsiteX4" fmla="*/ 0 w 546652"/>
              <a:gd name="connsiteY4" fmla="*/ 0 h 1669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52" h="1669774">
                <a:moveTo>
                  <a:pt x="0" y="0"/>
                </a:moveTo>
                <a:lnTo>
                  <a:pt x="546652" y="89452"/>
                </a:lnTo>
                <a:lnTo>
                  <a:pt x="546652" y="1669774"/>
                </a:lnTo>
                <a:lnTo>
                  <a:pt x="69574" y="1659835"/>
                </a:lnTo>
                <a:lnTo>
                  <a:pt x="0" y="0"/>
                </a:lnTo>
                <a:close/>
              </a:path>
            </a:pathLst>
          </a:custGeom>
          <a:solidFill>
            <a:srgbClr val="BF9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Freeform 5">
            <a:extLst>
              <a:ext uri="{FF2B5EF4-FFF2-40B4-BE49-F238E27FC236}">
                <a16:creationId xmlns:a16="http://schemas.microsoft.com/office/drawing/2014/main" id="{FB662210-351E-350D-42ED-1AC7945C13E3}"/>
              </a:ext>
            </a:extLst>
          </p:cNvPr>
          <p:cNvSpPr/>
          <p:nvPr/>
        </p:nvSpPr>
        <p:spPr>
          <a:xfrm flipH="1">
            <a:off x="10878412" y="3906079"/>
            <a:ext cx="576117" cy="1659834"/>
          </a:xfrm>
          <a:custGeom>
            <a:avLst/>
            <a:gdLst>
              <a:gd name="connsiteX0" fmla="*/ 0 w 546652"/>
              <a:gd name="connsiteY0" fmla="*/ 0 h 1669774"/>
              <a:gd name="connsiteX1" fmla="*/ 546652 w 546652"/>
              <a:gd name="connsiteY1" fmla="*/ 89452 h 1669774"/>
              <a:gd name="connsiteX2" fmla="*/ 546652 w 546652"/>
              <a:gd name="connsiteY2" fmla="*/ 1669774 h 1669774"/>
              <a:gd name="connsiteX3" fmla="*/ 69574 w 546652"/>
              <a:gd name="connsiteY3" fmla="*/ 1659835 h 1669774"/>
              <a:gd name="connsiteX4" fmla="*/ 0 w 546652"/>
              <a:gd name="connsiteY4" fmla="*/ 0 h 1669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52" h="1669774">
                <a:moveTo>
                  <a:pt x="0" y="0"/>
                </a:moveTo>
                <a:lnTo>
                  <a:pt x="546652" y="89452"/>
                </a:lnTo>
                <a:lnTo>
                  <a:pt x="546652" y="1669774"/>
                </a:lnTo>
                <a:lnTo>
                  <a:pt x="69574" y="1659835"/>
                </a:lnTo>
                <a:lnTo>
                  <a:pt x="0" y="0"/>
                </a:lnTo>
                <a:close/>
              </a:path>
            </a:pathLst>
          </a:custGeom>
          <a:solidFill>
            <a:srgbClr val="BF9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descr="Home outline">
            <a:extLst>
              <a:ext uri="{FF2B5EF4-FFF2-40B4-BE49-F238E27FC236}">
                <a16:creationId xmlns:a16="http://schemas.microsoft.com/office/drawing/2014/main" id="{01CA6F2C-FF69-65E6-AACB-9C27F55703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6112" y="3483658"/>
            <a:ext cx="511872" cy="511872"/>
          </a:xfrm>
          <a:prstGeom prst="rect">
            <a:avLst/>
          </a:prstGeom>
        </p:spPr>
      </p:pic>
      <p:pic>
        <p:nvPicPr>
          <p:cNvPr id="10" name="Graphic 9" descr="Home outline">
            <a:extLst>
              <a:ext uri="{FF2B5EF4-FFF2-40B4-BE49-F238E27FC236}">
                <a16:creationId xmlns:a16="http://schemas.microsoft.com/office/drawing/2014/main" id="{10EE5EB1-EEFC-437E-D428-CBF2473D81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78412" y="3495088"/>
            <a:ext cx="511872" cy="511872"/>
          </a:xfrm>
          <a:prstGeom prst="rect">
            <a:avLst/>
          </a:prstGeom>
        </p:spPr>
      </p:pic>
      <p:sp>
        <p:nvSpPr>
          <p:cNvPr id="11" name="Freeform 10">
            <a:extLst>
              <a:ext uri="{FF2B5EF4-FFF2-40B4-BE49-F238E27FC236}">
                <a16:creationId xmlns:a16="http://schemas.microsoft.com/office/drawing/2014/main" id="{96B1966E-58E1-9A07-EACE-87639E8E86EB}"/>
              </a:ext>
            </a:extLst>
          </p:cNvPr>
          <p:cNvSpPr/>
          <p:nvPr/>
        </p:nvSpPr>
        <p:spPr>
          <a:xfrm>
            <a:off x="920369" y="3940617"/>
            <a:ext cx="10035540" cy="1680210"/>
          </a:xfrm>
          <a:custGeom>
            <a:avLst/>
            <a:gdLst>
              <a:gd name="connsiteX0" fmla="*/ 0 w 10035540"/>
              <a:gd name="connsiteY0" fmla="*/ 34290 h 1680210"/>
              <a:gd name="connsiteX1" fmla="*/ 160020 w 10035540"/>
              <a:gd name="connsiteY1" fmla="*/ 68580 h 1680210"/>
              <a:gd name="connsiteX2" fmla="*/ 514350 w 10035540"/>
              <a:gd name="connsiteY2" fmla="*/ 102870 h 1680210"/>
              <a:gd name="connsiteX3" fmla="*/ 582930 w 10035540"/>
              <a:gd name="connsiteY3" fmla="*/ 114300 h 1680210"/>
              <a:gd name="connsiteX4" fmla="*/ 788670 w 10035540"/>
              <a:gd name="connsiteY4" fmla="*/ 137160 h 1680210"/>
              <a:gd name="connsiteX5" fmla="*/ 914400 w 10035540"/>
              <a:gd name="connsiteY5" fmla="*/ 182880 h 1680210"/>
              <a:gd name="connsiteX6" fmla="*/ 937260 w 10035540"/>
              <a:gd name="connsiteY6" fmla="*/ 217170 h 1680210"/>
              <a:gd name="connsiteX7" fmla="*/ 971550 w 10035540"/>
              <a:gd name="connsiteY7" fmla="*/ 228600 h 1680210"/>
              <a:gd name="connsiteX8" fmla="*/ 1040130 w 10035540"/>
              <a:gd name="connsiteY8" fmla="*/ 262890 h 1680210"/>
              <a:gd name="connsiteX9" fmla="*/ 1108710 w 10035540"/>
              <a:gd name="connsiteY9" fmla="*/ 331470 h 1680210"/>
              <a:gd name="connsiteX10" fmla="*/ 1188720 w 10035540"/>
              <a:gd name="connsiteY10" fmla="*/ 434340 h 1680210"/>
              <a:gd name="connsiteX11" fmla="*/ 1291590 w 10035540"/>
              <a:gd name="connsiteY11" fmla="*/ 548640 h 1680210"/>
              <a:gd name="connsiteX12" fmla="*/ 1394460 w 10035540"/>
              <a:gd name="connsiteY12" fmla="*/ 594360 h 1680210"/>
              <a:gd name="connsiteX13" fmla="*/ 1428750 w 10035540"/>
              <a:gd name="connsiteY13" fmla="*/ 605790 h 1680210"/>
              <a:gd name="connsiteX14" fmla="*/ 1531620 w 10035540"/>
              <a:gd name="connsiteY14" fmla="*/ 651510 h 1680210"/>
              <a:gd name="connsiteX15" fmla="*/ 1565910 w 10035540"/>
              <a:gd name="connsiteY15" fmla="*/ 662940 h 1680210"/>
              <a:gd name="connsiteX16" fmla="*/ 1600200 w 10035540"/>
              <a:gd name="connsiteY16" fmla="*/ 674370 h 1680210"/>
              <a:gd name="connsiteX17" fmla="*/ 1645920 w 10035540"/>
              <a:gd name="connsiteY17" fmla="*/ 685800 h 1680210"/>
              <a:gd name="connsiteX18" fmla="*/ 1714500 w 10035540"/>
              <a:gd name="connsiteY18" fmla="*/ 708660 h 1680210"/>
              <a:gd name="connsiteX19" fmla="*/ 1783080 w 10035540"/>
              <a:gd name="connsiteY19" fmla="*/ 731520 h 1680210"/>
              <a:gd name="connsiteX20" fmla="*/ 1851660 w 10035540"/>
              <a:gd name="connsiteY20" fmla="*/ 754380 h 1680210"/>
              <a:gd name="connsiteX21" fmla="*/ 1885950 w 10035540"/>
              <a:gd name="connsiteY21" fmla="*/ 765810 h 1680210"/>
              <a:gd name="connsiteX22" fmla="*/ 1988820 w 10035540"/>
              <a:gd name="connsiteY22" fmla="*/ 880110 h 1680210"/>
              <a:gd name="connsiteX23" fmla="*/ 2034540 w 10035540"/>
              <a:gd name="connsiteY23" fmla="*/ 948690 h 1680210"/>
              <a:gd name="connsiteX24" fmla="*/ 2240280 w 10035540"/>
              <a:gd name="connsiteY24" fmla="*/ 982980 h 1680210"/>
              <a:gd name="connsiteX25" fmla="*/ 2274570 w 10035540"/>
              <a:gd name="connsiteY25" fmla="*/ 994410 h 1680210"/>
              <a:gd name="connsiteX26" fmla="*/ 2308860 w 10035540"/>
              <a:gd name="connsiteY26" fmla="*/ 1017270 h 1680210"/>
              <a:gd name="connsiteX27" fmla="*/ 2434590 w 10035540"/>
              <a:gd name="connsiteY27" fmla="*/ 1040130 h 1680210"/>
              <a:gd name="connsiteX28" fmla="*/ 2468880 w 10035540"/>
              <a:gd name="connsiteY28" fmla="*/ 1051560 h 1680210"/>
              <a:gd name="connsiteX29" fmla="*/ 2537460 w 10035540"/>
              <a:gd name="connsiteY29" fmla="*/ 1097280 h 1680210"/>
              <a:gd name="connsiteX30" fmla="*/ 2640330 w 10035540"/>
              <a:gd name="connsiteY30" fmla="*/ 1131570 h 1680210"/>
              <a:gd name="connsiteX31" fmla="*/ 2720340 w 10035540"/>
              <a:gd name="connsiteY31" fmla="*/ 1165860 h 1680210"/>
              <a:gd name="connsiteX32" fmla="*/ 2754630 w 10035540"/>
              <a:gd name="connsiteY32" fmla="*/ 1200150 h 1680210"/>
              <a:gd name="connsiteX33" fmla="*/ 2846070 w 10035540"/>
              <a:gd name="connsiteY33" fmla="*/ 1245870 h 1680210"/>
              <a:gd name="connsiteX34" fmla="*/ 2891790 w 10035540"/>
              <a:gd name="connsiteY34" fmla="*/ 1280160 h 1680210"/>
              <a:gd name="connsiteX35" fmla="*/ 2994660 w 10035540"/>
              <a:gd name="connsiteY35" fmla="*/ 1314450 h 1680210"/>
              <a:gd name="connsiteX36" fmla="*/ 3028950 w 10035540"/>
              <a:gd name="connsiteY36" fmla="*/ 1325880 h 1680210"/>
              <a:gd name="connsiteX37" fmla="*/ 3120390 w 10035540"/>
              <a:gd name="connsiteY37" fmla="*/ 1360170 h 1680210"/>
              <a:gd name="connsiteX38" fmla="*/ 3200400 w 10035540"/>
              <a:gd name="connsiteY38" fmla="*/ 1405890 h 1680210"/>
              <a:gd name="connsiteX39" fmla="*/ 3234690 w 10035540"/>
              <a:gd name="connsiteY39" fmla="*/ 1428750 h 1680210"/>
              <a:gd name="connsiteX40" fmla="*/ 3280410 w 10035540"/>
              <a:gd name="connsiteY40" fmla="*/ 1440180 h 1680210"/>
              <a:gd name="connsiteX41" fmla="*/ 3360420 w 10035540"/>
              <a:gd name="connsiteY41" fmla="*/ 1463040 h 1680210"/>
              <a:gd name="connsiteX42" fmla="*/ 3463290 w 10035540"/>
              <a:gd name="connsiteY42" fmla="*/ 1474470 h 1680210"/>
              <a:gd name="connsiteX43" fmla="*/ 3531870 w 10035540"/>
              <a:gd name="connsiteY43" fmla="*/ 1508760 h 1680210"/>
              <a:gd name="connsiteX44" fmla="*/ 3554730 w 10035540"/>
              <a:gd name="connsiteY44" fmla="*/ 1543050 h 1680210"/>
              <a:gd name="connsiteX45" fmla="*/ 3589020 w 10035540"/>
              <a:gd name="connsiteY45" fmla="*/ 1577340 h 1680210"/>
              <a:gd name="connsiteX46" fmla="*/ 3634740 w 10035540"/>
              <a:gd name="connsiteY46" fmla="*/ 1645920 h 1680210"/>
              <a:gd name="connsiteX47" fmla="*/ 3657600 w 10035540"/>
              <a:gd name="connsiteY47" fmla="*/ 1680210 h 1680210"/>
              <a:gd name="connsiteX48" fmla="*/ 3726180 w 10035540"/>
              <a:gd name="connsiteY48" fmla="*/ 1668780 h 1680210"/>
              <a:gd name="connsiteX49" fmla="*/ 3806190 w 10035540"/>
              <a:gd name="connsiteY49" fmla="*/ 1645920 h 1680210"/>
              <a:gd name="connsiteX50" fmla="*/ 4377690 w 10035540"/>
              <a:gd name="connsiteY50" fmla="*/ 1634490 h 1680210"/>
              <a:gd name="connsiteX51" fmla="*/ 4526280 w 10035540"/>
              <a:gd name="connsiteY51" fmla="*/ 1623060 h 1680210"/>
              <a:gd name="connsiteX52" fmla="*/ 4743450 w 10035540"/>
              <a:gd name="connsiteY52" fmla="*/ 1600200 h 1680210"/>
              <a:gd name="connsiteX53" fmla="*/ 6012180 w 10035540"/>
              <a:gd name="connsiteY53" fmla="*/ 1588770 h 1680210"/>
              <a:gd name="connsiteX54" fmla="*/ 6057900 w 10035540"/>
              <a:gd name="connsiteY54" fmla="*/ 1577340 h 1680210"/>
              <a:gd name="connsiteX55" fmla="*/ 6149340 w 10035540"/>
              <a:gd name="connsiteY55" fmla="*/ 1600200 h 1680210"/>
              <a:gd name="connsiteX56" fmla="*/ 6400800 w 10035540"/>
              <a:gd name="connsiteY56" fmla="*/ 1600200 h 1680210"/>
              <a:gd name="connsiteX57" fmla="*/ 6743700 w 10035540"/>
              <a:gd name="connsiteY57" fmla="*/ 1588770 h 1680210"/>
              <a:gd name="connsiteX58" fmla="*/ 6789420 w 10035540"/>
              <a:gd name="connsiteY58" fmla="*/ 1474470 h 1680210"/>
              <a:gd name="connsiteX59" fmla="*/ 6858000 w 10035540"/>
              <a:gd name="connsiteY59" fmla="*/ 1417320 h 1680210"/>
              <a:gd name="connsiteX60" fmla="*/ 6892290 w 10035540"/>
              <a:gd name="connsiteY60" fmla="*/ 1405890 h 1680210"/>
              <a:gd name="connsiteX61" fmla="*/ 6926580 w 10035540"/>
              <a:gd name="connsiteY61" fmla="*/ 1383030 h 1680210"/>
              <a:gd name="connsiteX62" fmla="*/ 7120890 w 10035540"/>
              <a:gd name="connsiteY62" fmla="*/ 1360170 h 1680210"/>
              <a:gd name="connsiteX63" fmla="*/ 7178040 w 10035540"/>
              <a:gd name="connsiteY63" fmla="*/ 1348740 h 1680210"/>
              <a:gd name="connsiteX64" fmla="*/ 7269480 w 10035540"/>
              <a:gd name="connsiteY64" fmla="*/ 1325880 h 1680210"/>
              <a:gd name="connsiteX65" fmla="*/ 7338060 w 10035540"/>
              <a:gd name="connsiteY65" fmla="*/ 1280160 h 1680210"/>
              <a:gd name="connsiteX66" fmla="*/ 7383780 w 10035540"/>
              <a:gd name="connsiteY66" fmla="*/ 1257300 h 1680210"/>
              <a:gd name="connsiteX67" fmla="*/ 7418070 w 10035540"/>
              <a:gd name="connsiteY67" fmla="*/ 1223010 h 1680210"/>
              <a:gd name="connsiteX68" fmla="*/ 7532370 w 10035540"/>
              <a:gd name="connsiteY68" fmla="*/ 1143000 h 1680210"/>
              <a:gd name="connsiteX69" fmla="*/ 7566660 w 10035540"/>
              <a:gd name="connsiteY69" fmla="*/ 1120140 h 1680210"/>
              <a:gd name="connsiteX70" fmla="*/ 7635240 w 10035540"/>
              <a:gd name="connsiteY70" fmla="*/ 1062990 h 1680210"/>
              <a:gd name="connsiteX71" fmla="*/ 7680960 w 10035540"/>
              <a:gd name="connsiteY71" fmla="*/ 1040130 h 1680210"/>
              <a:gd name="connsiteX72" fmla="*/ 7715250 w 10035540"/>
              <a:gd name="connsiteY72" fmla="*/ 1005840 h 1680210"/>
              <a:gd name="connsiteX73" fmla="*/ 7795260 w 10035540"/>
              <a:gd name="connsiteY73" fmla="*/ 971550 h 1680210"/>
              <a:gd name="connsiteX74" fmla="*/ 7840980 w 10035540"/>
              <a:gd name="connsiteY74" fmla="*/ 948690 h 1680210"/>
              <a:gd name="connsiteX75" fmla="*/ 7875270 w 10035540"/>
              <a:gd name="connsiteY75" fmla="*/ 937260 h 1680210"/>
              <a:gd name="connsiteX76" fmla="*/ 7909560 w 10035540"/>
              <a:gd name="connsiteY76" fmla="*/ 914400 h 1680210"/>
              <a:gd name="connsiteX77" fmla="*/ 7978140 w 10035540"/>
              <a:gd name="connsiteY77" fmla="*/ 891540 h 1680210"/>
              <a:gd name="connsiteX78" fmla="*/ 8012430 w 10035540"/>
              <a:gd name="connsiteY78" fmla="*/ 880110 h 1680210"/>
              <a:gd name="connsiteX79" fmla="*/ 8046720 w 10035540"/>
              <a:gd name="connsiteY79" fmla="*/ 868680 h 1680210"/>
              <a:gd name="connsiteX80" fmla="*/ 8138160 w 10035540"/>
              <a:gd name="connsiteY80" fmla="*/ 845820 h 1680210"/>
              <a:gd name="connsiteX81" fmla="*/ 8183880 w 10035540"/>
              <a:gd name="connsiteY81" fmla="*/ 834390 h 1680210"/>
              <a:gd name="connsiteX82" fmla="*/ 8263890 w 10035540"/>
              <a:gd name="connsiteY82" fmla="*/ 788670 h 1680210"/>
              <a:gd name="connsiteX83" fmla="*/ 8298180 w 10035540"/>
              <a:gd name="connsiteY83" fmla="*/ 777240 h 1680210"/>
              <a:gd name="connsiteX84" fmla="*/ 8378190 w 10035540"/>
              <a:gd name="connsiteY84" fmla="*/ 720090 h 1680210"/>
              <a:gd name="connsiteX85" fmla="*/ 8412480 w 10035540"/>
              <a:gd name="connsiteY85" fmla="*/ 708660 h 1680210"/>
              <a:gd name="connsiteX86" fmla="*/ 8481060 w 10035540"/>
              <a:gd name="connsiteY86" fmla="*/ 662940 h 1680210"/>
              <a:gd name="connsiteX87" fmla="*/ 8549640 w 10035540"/>
              <a:gd name="connsiteY87" fmla="*/ 628650 h 1680210"/>
              <a:gd name="connsiteX88" fmla="*/ 8583930 w 10035540"/>
              <a:gd name="connsiteY88" fmla="*/ 617220 h 1680210"/>
              <a:gd name="connsiteX89" fmla="*/ 8652510 w 10035540"/>
              <a:gd name="connsiteY89" fmla="*/ 571500 h 1680210"/>
              <a:gd name="connsiteX90" fmla="*/ 8686800 w 10035540"/>
              <a:gd name="connsiteY90" fmla="*/ 548640 h 1680210"/>
              <a:gd name="connsiteX91" fmla="*/ 8721090 w 10035540"/>
              <a:gd name="connsiteY91" fmla="*/ 537210 h 1680210"/>
              <a:gd name="connsiteX92" fmla="*/ 8743950 w 10035540"/>
              <a:gd name="connsiteY92" fmla="*/ 502920 h 1680210"/>
              <a:gd name="connsiteX93" fmla="*/ 8801100 w 10035540"/>
              <a:gd name="connsiteY93" fmla="*/ 434340 h 1680210"/>
              <a:gd name="connsiteX94" fmla="*/ 8823960 w 10035540"/>
              <a:gd name="connsiteY94" fmla="*/ 388620 h 1680210"/>
              <a:gd name="connsiteX95" fmla="*/ 8858250 w 10035540"/>
              <a:gd name="connsiteY95" fmla="*/ 320040 h 1680210"/>
              <a:gd name="connsiteX96" fmla="*/ 8926830 w 10035540"/>
              <a:gd name="connsiteY96" fmla="*/ 274320 h 1680210"/>
              <a:gd name="connsiteX97" fmla="*/ 8961120 w 10035540"/>
              <a:gd name="connsiteY97" fmla="*/ 251460 h 1680210"/>
              <a:gd name="connsiteX98" fmla="*/ 9029700 w 10035540"/>
              <a:gd name="connsiteY98" fmla="*/ 228600 h 1680210"/>
              <a:gd name="connsiteX99" fmla="*/ 9063990 w 10035540"/>
              <a:gd name="connsiteY99" fmla="*/ 217170 h 1680210"/>
              <a:gd name="connsiteX100" fmla="*/ 9132570 w 10035540"/>
              <a:gd name="connsiteY100" fmla="*/ 171450 h 1680210"/>
              <a:gd name="connsiteX101" fmla="*/ 9189720 w 10035540"/>
              <a:gd name="connsiteY101" fmla="*/ 160020 h 1680210"/>
              <a:gd name="connsiteX102" fmla="*/ 9555480 w 10035540"/>
              <a:gd name="connsiteY102" fmla="*/ 137160 h 1680210"/>
              <a:gd name="connsiteX103" fmla="*/ 9658350 w 10035540"/>
              <a:gd name="connsiteY103" fmla="*/ 125730 h 1680210"/>
              <a:gd name="connsiteX104" fmla="*/ 9806940 w 10035540"/>
              <a:gd name="connsiteY104" fmla="*/ 102870 h 1680210"/>
              <a:gd name="connsiteX105" fmla="*/ 9852660 w 10035540"/>
              <a:gd name="connsiteY105" fmla="*/ 91440 h 1680210"/>
              <a:gd name="connsiteX106" fmla="*/ 9909810 w 10035540"/>
              <a:gd name="connsiteY106" fmla="*/ 80010 h 1680210"/>
              <a:gd name="connsiteX107" fmla="*/ 9978390 w 10035540"/>
              <a:gd name="connsiteY107" fmla="*/ 57150 h 1680210"/>
              <a:gd name="connsiteX108" fmla="*/ 10035540 w 10035540"/>
              <a:gd name="connsiteY108" fmla="*/ 0 h 168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10035540" h="1680210">
                <a:moveTo>
                  <a:pt x="0" y="34290"/>
                </a:moveTo>
                <a:cubicBezTo>
                  <a:pt x="85028" y="68301"/>
                  <a:pt x="43746" y="57679"/>
                  <a:pt x="160020" y="68580"/>
                </a:cubicBezTo>
                <a:cubicBezTo>
                  <a:pt x="308011" y="82454"/>
                  <a:pt x="386439" y="84597"/>
                  <a:pt x="514350" y="102870"/>
                </a:cubicBezTo>
                <a:cubicBezTo>
                  <a:pt x="537292" y="106147"/>
                  <a:pt x="559934" y="111425"/>
                  <a:pt x="582930" y="114300"/>
                </a:cubicBezTo>
                <a:cubicBezTo>
                  <a:pt x="651399" y="122859"/>
                  <a:pt x="788670" y="137160"/>
                  <a:pt x="788670" y="137160"/>
                </a:cubicBezTo>
                <a:cubicBezTo>
                  <a:pt x="893437" y="163352"/>
                  <a:pt x="853969" y="142592"/>
                  <a:pt x="914400" y="182880"/>
                </a:cubicBezTo>
                <a:cubicBezTo>
                  <a:pt x="922020" y="194310"/>
                  <a:pt x="926533" y="208588"/>
                  <a:pt x="937260" y="217170"/>
                </a:cubicBezTo>
                <a:cubicBezTo>
                  <a:pt x="946668" y="224696"/>
                  <a:pt x="960774" y="223212"/>
                  <a:pt x="971550" y="228600"/>
                </a:cubicBezTo>
                <a:cubicBezTo>
                  <a:pt x="1060180" y="272915"/>
                  <a:pt x="953941" y="234160"/>
                  <a:pt x="1040130" y="262890"/>
                </a:cubicBezTo>
                <a:cubicBezTo>
                  <a:pt x="1062990" y="285750"/>
                  <a:pt x="1090777" y="304571"/>
                  <a:pt x="1108710" y="331470"/>
                </a:cubicBezTo>
                <a:cubicBezTo>
                  <a:pt x="1209047" y="481976"/>
                  <a:pt x="1108144" y="340335"/>
                  <a:pt x="1188720" y="434340"/>
                </a:cubicBezTo>
                <a:cubicBezTo>
                  <a:pt x="1228071" y="480249"/>
                  <a:pt x="1233870" y="510160"/>
                  <a:pt x="1291590" y="548640"/>
                </a:cubicBezTo>
                <a:cubicBezTo>
                  <a:pt x="1345930" y="584866"/>
                  <a:pt x="1312848" y="567156"/>
                  <a:pt x="1394460" y="594360"/>
                </a:cubicBezTo>
                <a:cubicBezTo>
                  <a:pt x="1405890" y="598170"/>
                  <a:pt x="1418725" y="599107"/>
                  <a:pt x="1428750" y="605790"/>
                </a:cubicBezTo>
                <a:cubicBezTo>
                  <a:pt x="1483090" y="642016"/>
                  <a:pt x="1450008" y="624306"/>
                  <a:pt x="1531620" y="651510"/>
                </a:cubicBezTo>
                <a:lnTo>
                  <a:pt x="1565910" y="662940"/>
                </a:lnTo>
                <a:cubicBezTo>
                  <a:pt x="1577340" y="666750"/>
                  <a:pt x="1588511" y="671448"/>
                  <a:pt x="1600200" y="674370"/>
                </a:cubicBezTo>
                <a:cubicBezTo>
                  <a:pt x="1615440" y="678180"/>
                  <a:pt x="1630873" y="681286"/>
                  <a:pt x="1645920" y="685800"/>
                </a:cubicBezTo>
                <a:cubicBezTo>
                  <a:pt x="1669000" y="692724"/>
                  <a:pt x="1691640" y="701040"/>
                  <a:pt x="1714500" y="708660"/>
                </a:cubicBezTo>
                <a:lnTo>
                  <a:pt x="1783080" y="731520"/>
                </a:lnTo>
                <a:lnTo>
                  <a:pt x="1851660" y="754380"/>
                </a:lnTo>
                <a:lnTo>
                  <a:pt x="1885950" y="765810"/>
                </a:lnTo>
                <a:cubicBezTo>
                  <a:pt x="1947754" y="827614"/>
                  <a:pt x="1947063" y="820457"/>
                  <a:pt x="1988820" y="880110"/>
                </a:cubicBezTo>
                <a:cubicBezTo>
                  <a:pt x="2004575" y="902618"/>
                  <a:pt x="2008476" y="940002"/>
                  <a:pt x="2034540" y="948690"/>
                </a:cubicBezTo>
                <a:cubicBezTo>
                  <a:pt x="2146644" y="986058"/>
                  <a:pt x="2079107" y="969549"/>
                  <a:pt x="2240280" y="982980"/>
                </a:cubicBezTo>
                <a:cubicBezTo>
                  <a:pt x="2251710" y="986790"/>
                  <a:pt x="2263794" y="989022"/>
                  <a:pt x="2274570" y="994410"/>
                </a:cubicBezTo>
                <a:cubicBezTo>
                  <a:pt x="2286857" y="1000553"/>
                  <a:pt x="2295998" y="1012447"/>
                  <a:pt x="2308860" y="1017270"/>
                </a:cubicBezTo>
                <a:cubicBezTo>
                  <a:pt x="2323988" y="1022943"/>
                  <a:pt x="2424086" y="1037796"/>
                  <a:pt x="2434590" y="1040130"/>
                </a:cubicBezTo>
                <a:cubicBezTo>
                  <a:pt x="2446351" y="1042744"/>
                  <a:pt x="2458348" y="1045709"/>
                  <a:pt x="2468880" y="1051560"/>
                </a:cubicBezTo>
                <a:cubicBezTo>
                  <a:pt x="2492897" y="1064903"/>
                  <a:pt x="2511396" y="1088592"/>
                  <a:pt x="2537460" y="1097280"/>
                </a:cubicBezTo>
                <a:lnTo>
                  <a:pt x="2640330" y="1131570"/>
                </a:lnTo>
                <a:cubicBezTo>
                  <a:pt x="2668313" y="1140898"/>
                  <a:pt x="2695623" y="1148205"/>
                  <a:pt x="2720340" y="1165860"/>
                </a:cubicBezTo>
                <a:cubicBezTo>
                  <a:pt x="2733494" y="1175255"/>
                  <a:pt x="2740993" y="1191472"/>
                  <a:pt x="2754630" y="1200150"/>
                </a:cubicBezTo>
                <a:cubicBezTo>
                  <a:pt x="2783380" y="1218445"/>
                  <a:pt x="2818808" y="1225423"/>
                  <a:pt x="2846070" y="1245870"/>
                </a:cubicBezTo>
                <a:cubicBezTo>
                  <a:pt x="2861310" y="1257300"/>
                  <a:pt x="2874751" y="1271641"/>
                  <a:pt x="2891790" y="1280160"/>
                </a:cubicBezTo>
                <a:lnTo>
                  <a:pt x="2994660" y="1314450"/>
                </a:lnTo>
                <a:cubicBezTo>
                  <a:pt x="3006090" y="1318260"/>
                  <a:pt x="3018925" y="1319197"/>
                  <a:pt x="3028950" y="1325880"/>
                </a:cubicBezTo>
                <a:cubicBezTo>
                  <a:pt x="3079404" y="1359516"/>
                  <a:pt x="3049770" y="1346046"/>
                  <a:pt x="3120390" y="1360170"/>
                </a:cubicBezTo>
                <a:cubicBezTo>
                  <a:pt x="3203932" y="1415865"/>
                  <a:pt x="3098888" y="1347883"/>
                  <a:pt x="3200400" y="1405890"/>
                </a:cubicBezTo>
                <a:cubicBezTo>
                  <a:pt x="3212327" y="1412706"/>
                  <a:pt x="3222064" y="1423339"/>
                  <a:pt x="3234690" y="1428750"/>
                </a:cubicBezTo>
                <a:cubicBezTo>
                  <a:pt x="3249129" y="1434938"/>
                  <a:pt x="3265305" y="1435864"/>
                  <a:pt x="3280410" y="1440180"/>
                </a:cubicBezTo>
                <a:cubicBezTo>
                  <a:pt x="3315262" y="1450138"/>
                  <a:pt x="3321710" y="1457085"/>
                  <a:pt x="3360420" y="1463040"/>
                </a:cubicBezTo>
                <a:cubicBezTo>
                  <a:pt x="3394520" y="1468286"/>
                  <a:pt x="3429000" y="1470660"/>
                  <a:pt x="3463290" y="1474470"/>
                </a:cubicBezTo>
                <a:cubicBezTo>
                  <a:pt x="3491179" y="1483766"/>
                  <a:pt x="3509713" y="1486603"/>
                  <a:pt x="3531870" y="1508760"/>
                </a:cubicBezTo>
                <a:cubicBezTo>
                  <a:pt x="3541584" y="1518474"/>
                  <a:pt x="3545936" y="1532497"/>
                  <a:pt x="3554730" y="1543050"/>
                </a:cubicBezTo>
                <a:cubicBezTo>
                  <a:pt x="3565078" y="1555468"/>
                  <a:pt x="3579096" y="1564581"/>
                  <a:pt x="3589020" y="1577340"/>
                </a:cubicBezTo>
                <a:cubicBezTo>
                  <a:pt x="3605888" y="1599027"/>
                  <a:pt x="3619500" y="1623060"/>
                  <a:pt x="3634740" y="1645920"/>
                </a:cubicBezTo>
                <a:lnTo>
                  <a:pt x="3657600" y="1680210"/>
                </a:lnTo>
                <a:cubicBezTo>
                  <a:pt x="3680460" y="1676400"/>
                  <a:pt x="3703557" y="1673807"/>
                  <a:pt x="3726180" y="1668780"/>
                </a:cubicBezTo>
                <a:cubicBezTo>
                  <a:pt x="3754254" y="1662541"/>
                  <a:pt x="3776317" y="1647026"/>
                  <a:pt x="3806190" y="1645920"/>
                </a:cubicBezTo>
                <a:cubicBezTo>
                  <a:pt x="3996598" y="1638868"/>
                  <a:pt x="4187190" y="1638300"/>
                  <a:pt x="4377690" y="1634490"/>
                </a:cubicBezTo>
                <a:cubicBezTo>
                  <a:pt x="4427220" y="1630680"/>
                  <a:pt x="4476850" y="1628003"/>
                  <a:pt x="4526280" y="1623060"/>
                </a:cubicBezTo>
                <a:cubicBezTo>
                  <a:pt x="4638759" y="1611812"/>
                  <a:pt x="4601492" y="1602508"/>
                  <a:pt x="4743450" y="1600200"/>
                </a:cubicBezTo>
                <a:lnTo>
                  <a:pt x="6012180" y="1588770"/>
                </a:lnTo>
                <a:cubicBezTo>
                  <a:pt x="6027420" y="1584960"/>
                  <a:pt x="6042245" y="1576035"/>
                  <a:pt x="6057900" y="1577340"/>
                </a:cubicBezTo>
                <a:cubicBezTo>
                  <a:pt x="6089210" y="1579949"/>
                  <a:pt x="6149340" y="1600200"/>
                  <a:pt x="6149340" y="1600200"/>
                </a:cubicBezTo>
                <a:cubicBezTo>
                  <a:pt x="6258415" y="1563842"/>
                  <a:pt x="6135409" y="1600200"/>
                  <a:pt x="6400800" y="1600200"/>
                </a:cubicBezTo>
                <a:cubicBezTo>
                  <a:pt x="6515163" y="1600200"/>
                  <a:pt x="6629400" y="1592580"/>
                  <a:pt x="6743700" y="1588770"/>
                </a:cubicBezTo>
                <a:cubicBezTo>
                  <a:pt x="6754110" y="1557541"/>
                  <a:pt x="6768397" y="1503902"/>
                  <a:pt x="6789420" y="1474470"/>
                </a:cubicBezTo>
                <a:cubicBezTo>
                  <a:pt x="6803464" y="1454809"/>
                  <a:pt x="6835721" y="1428459"/>
                  <a:pt x="6858000" y="1417320"/>
                </a:cubicBezTo>
                <a:cubicBezTo>
                  <a:pt x="6868776" y="1411932"/>
                  <a:pt x="6881514" y="1411278"/>
                  <a:pt x="6892290" y="1405890"/>
                </a:cubicBezTo>
                <a:cubicBezTo>
                  <a:pt x="6904577" y="1399747"/>
                  <a:pt x="6914293" y="1389173"/>
                  <a:pt x="6926580" y="1383030"/>
                </a:cubicBezTo>
                <a:cubicBezTo>
                  <a:pt x="6978538" y="1357051"/>
                  <a:pt x="7095606" y="1361976"/>
                  <a:pt x="7120890" y="1360170"/>
                </a:cubicBezTo>
                <a:cubicBezTo>
                  <a:pt x="7139940" y="1356360"/>
                  <a:pt x="7159110" y="1353108"/>
                  <a:pt x="7178040" y="1348740"/>
                </a:cubicBezTo>
                <a:cubicBezTo>
                  <a:pt x="7208653" y="1341675"/>
                  <a:pt x="7269480" y="1325880"/>
                  <a:pt x="7269480" y="1325880"/>
                </a:cubicBezTo>
                <a:cubicBezTo>
                  <a:pt x="7292340" y="1310640"/>
                  <a:pt x="7313486" y="1292447"/>
                  <a:pt x="7338060" y="1280160"/>
                </a:cubicBezTo>
                <a:cubicBezTo>
                  <a:pt x="7353300" y="1272540"/>
                  <a:pt x="7369915" y="1267204"/>
                  <a:pt x="7383780" y="1257300"/>
                </a:cubicBezTo>
                <a:cubicBezTo>
                  <a:pt x="7396934" y="1247905"/>
                  <a:pt x="7405797" y="1233530"/>
                  <a:pt x="7418070" y="1223010"/>
                </a:cubicBezTo>
                <a:cubicBezTo>
                  <a:pt x="7447689" y="1197623"/>
                  <a:pt x="7502861" y="1162673"/>
                  <a:pt x="7532370" y="1143000"/>
                </a:cubicBezTo>
                <a:cubicBezTo>
                  <a:pt x="7543800" y="1135380"/>
                  <a:pt x="7556946" y="1129854"/>
                  <a:pt x="7566660" y="1120140"/>
                </a:cubicBezTo>
                <a:cubicBezTo>
                  <a:pt x="7598180" y="1088620"/>
                  <a:pt x="7598109" y="1084208"/>
                  <a:pt x="7635240" y="1062990"/>
                </a:cubicBezTo>
                <a:cubicBezTo>
                  <a:pt x="7650034" y="1054536"/>
                  <a:pt x="7667095" y="1050034"/>
                  <a:pt x="7680960" y="1040130"/>
                </a:cubicBezTo>
                <a:cubicBezTo>
                  <a:pt x="7694114" y="1030735"/>
                  <a:pt x="7702096" y="1015235"/>
                  <a:pt x="7715250" y="1005840"/>
                </a:cubicBezTo>
                <a:cubicBezTo>
                  <a:pt x="7753159" y="978762"/>
                  <a:pt x="7757949" y="987540"/>
                  <a:pt x="7795260" y="971550"/>
                </a:cubicBezTo>
                <a:cubicBezTo>
                  <a:pt x="7810921" y="964838"/>
                  <a:pt x="7825319" y="955402"/>
                  <a:pt x="7840980" y="948690"/>
                </a:cubicBezTo>
                <a:cubicBezTo>
                  <a:pt x="7852054" y="943944"/>
                  <a:pt x="7864494" y="942648"/>
                  <a:pt x="7875270" y="937260"/>
                </a:cubicBezTo>
                <a:cubicBezTo>
                  <a:pt x="7887557" y="931117"/>
                  <a:pt x="7897007" y="919979"/>
                  <a:pt x="7909560" y="914400"/>
                </a:cubicBezTo>
                <a:cubicBezTo>
                  <a:pt x="7931580" y="904613"/>
                  <a:pt x="7955280" y="899160"/>
                  <a:pt x="7978140" y="891540"/>
                </a:cubicBezTo>
                <a:lnTo>
                  <a:pt x="8012430" y="880110"/>
                </a:lnTo>
                <a:cubicBezTo>
                  <a:pt x="8023860" y="876300"/>
                  <a:pt x="8034906" y="871043"/>
                  <a:pt x="8046720" y="868680"/>
                </a:cubicBezTo>
                <a:cubicBezTo>
                  <a:pt x="8162912" y="845442"/>
                  <a:pt x="8056151" y="869251"/>
                  <a:pt x="8138160" y="845820"/>
                </a:cubicBezTo>
                <a:cubicBezTo>
                  <a:pt x="8153265" y="841504"/>
                  <a:pt x="8169171" y="839906"/>
                  <a:pt x="8183880" y="834390"/>
                </a:cubicBezTo>
                <a:cubicBezTo>
                  <a:pt x="8264035" y="804332"/>
                  <a:pt x="8197567" y="821832"/>
                  <a:pt x="8263890" y="788670"/>
                </a:cubicBezTo>
                <a:cubicBezTo>
                  <a:pt x="8274666" y="783282"/>
                  <a:pt x="8286750" y="781050"/>
                  <a:pt x="8298180" y="777240"/>
                </a:cubicBezTo>
                <a:cubicBezTo>
                  <a:pt x="8308535" y="769474"/>
                  <a:pt x="8361476" y="728447"/>
                  <a:pt x="8378190" y="720090"/>
                </a:cubicBezTo>
                <a:cubicBezTo>
                  <a:pt x="8388966" y="714702"/>
                  <a:pt x="8401948" y="714511"/>
                  <a:pt x="8412480" y="708660"/>
                </a:cubicBezTo>
                <a:cubicBezTo>
                  <a:pt x="8436497" y="695317"/>
                  <a:pt x="8454996" y="671628"/>
                  <a:pt x="8481060" y="662940"/>
                </a:cubicBezTo>
                <a:cubicBezTo>
                  <a:pt x="8567249" y="634210"/>
                  <a:pt x="8461010" y="672965"/>
                  <a:pt x="8549640" y="628650"/>
                </a:cubicBezTo>
                <a:cubicBezTo>
                  <a:pt x="8560416" y="623262"/>
                  <a:pt x="8573398" y="623071"/>
                  <a:pt x="8583930" y="617220"/>
                </a:cubicBezTo>
                <a:cubicBezTo>
                  <a:pt x="8607947" y="603877"/>
                  <a:pt x="8629650" y="586740"/>
                  <a:pt x="8652510" y="571500"/>
                </a:cubicBezTo>
                <a:cubicBezTo>
                  <a:pt x="8663940" y="563880"/>
                  <a:pt x="8673768" y="552984"/>
                  <a:pt x="8686800" y="548640"/>
                </a:cubicBezTo>
                <a:lnTo>
                  <a:pt x="8721090" y="537210"/>
                </a:lnTo>
                <a:cubicBezTo>
                  <a:pt x="8728710" y="525780"/>
                  <a:pt x="8735156" y="513473"/>
                  <a:pt x="8743950" y="502920"/>
                </a:cubicBezTo>
                <a:cubicBezTo>
                  <a:pt x="8786932" y="451341"/>
                  <a:pt x="8770142" y="488517"/>
                  <a:pt x="8801100" y="434340"/>
                </a:cubicBezTo>
                <a:cubicBezTo>
                  <a:pt x="8809554" y="419546"/>
                  <a:pt x="8817248" y="404281"/>
                  <a:pt x="8823960" y="388620"/>
                </a:cubicBezTo>
                <a:cubicBezTo>
                  <a:pt x="8835840" y="360899"/>
                  <a:pt x="8833146" y="342006"/>
                  <a:pt x="8858250" y="320040"/>
                </a:cubicBezTo>
                <a:cubicBezTo>
                  <a:pt x="8878927" y="301948"/>
                  <a:pt x="8903970" y="289560"/>
                  <a:pt x="8926830" y="274320"/>
                </a:cubicBezTo>
                <a:cubicBezTo>
                  <a:pt x="8938260" y="266700"/>
                  <a:pt x="8948088" y="255804"/>
                  <a:pt x="8961120" y="251460"/>
                </a:cubicBezTo>
                <a:lnTo>
                  <a:pt x="9029700" y="228600"/>
                </a:lnTo>
                <a:cubicBezTo>
                  <a:pt x="9041130" y="224790"/>
                  <a:pt x="9053965" y="223853"/>
                  <a:pt x="9063990" y="217170"/>
                </a:cubicBezTo>
                <a:cubicBezTo>
                  <a:pt x="9086850" y="201930"/>
                  <a:pt x="9105629" y="176838"/>
                  <a:pt x="9132570" y="171450"/>
                </a:cubicBezTo>
                <a:cubicBezTo>
                  <a:pt x="9151620" y="167640"/>
                  <a:pt x="9170389" y="161953"/>
                  <a:pt x="9189720" y="160020"/>
                </a:cubicBezTo>
                <a:cubicBezTo>
                  <a:pt x="9258873" y="153105"/>
                  <a:pt x="9493206" y="141950"/>
                  <a:pt x="9555480" y="137160"/>
                </a:cubicBezTo>
                <a:cubicBezTo>
                  <a:pt x="9589879" y="134514"/>
                  <a:pt x="9624115" y="130009"/>
                  <a:pt x="9658350" y="125730"/>
                </a:cubicBezTo>
                <a:cubicBezTo>
                  <a:pt x="9687628" y="122070"/>
                  <a:pt x="9775163" y="109225"/>
                  <a:pt x="9806940" y="102870"/>
                </a:cubicBezTo>
                <a:cubicBezTo>
                  <a:pt x="9822344" y="99789"/>
                  <a:pt x="9837325" y="94848"/>
                  <a:pt x="9852660" y="91440"/>
                </a:cubicBezTo>
                <a:cubicBezTo>
                  <a:pt x="9871625" y="87226"/>
                  <a:pt x="9891067" y="85122"/>
                  <a:pt x="9909810" y="80010"/>
                </a:cubicBezTo>
                <a:cubicBezTo>
                  <a:pt x="9933057" y="73670"/>
                  <a:pt x="9978390" y="57150"/>
                  <a:pt x="9978390" y="57150"/>
                </a:cubicBezTo>
                <a:lnTo>
                  <a:pt x="10035540" y="0"/>
                </a:lnTo>
              </a:path>
            </a:pathLst>
          </a:custGeom>
          <a:noFill/>
          <a:ln w="920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a:extLst>
              <a:ext uri="{FF2B5EF4-FFF2-40B4-BE49-F238E27FC236}">
                <a16:creationId xmlns:a16="http://schemas.microsoft.com/office/drawing/2014/main" id="{AD7E1D91-DD22-6E6A-F231-B262CDEA1D77}"/>
              </a:ext>
            </a:extLst>
          </p:cNvPr>
          <p:cNvSpPr txBox="1"/>
          <p:nvPr/>
        </p:nvSpPr>
        <p:spPr>
          <a:xfrm>
            <a:off x="1186461" y="2057400"/>
            <a:ext cx="1066968" cy="830997"/>
          </a:xfrm>
          <a:prstGeom prst="rect">
            <a:avLst/>
          </a:prstGeom>
          <a:noFill/>
        </p:spPr>
        <p:txBody>
          <a:bodyPr wrap="square" rtlCol="0">
            <a:spAutoFit/>
          </a:bodyPr>
          <a:lstStyle/>
          <a:p>
            <a:r>
              <a:rPr lang="en-GB" sz="4800" dirty="0"/>
              <a:t>Dry</a:t>
            </a:r>
            <a:endParaRPr lang="en-GB" dirty="0"/>
          </a:p>
        </p:txBody>
      </p:sp>
      <p:sp>
        <p:nvSpPr>
          <p:cNvPr id="13" name="TextBox 12">
            <a:extLst>
              <a:ext uri="{FF2B5EF4-FFF2-40B4-BE49-F238E27FC236}">
                <a16:creationId xmlns:a16="http://schemas.microsoft.com/office/drawing/2014/main" id="{2CF49BE5-BA10-DBF9-6D26-FE2BBDD0E479}"/>
              </a:ext>
            </a:extLst>
          </p:cNvPr>
          <p:cNvSpPr txBox="1"/>
          <p:nvPr/>
        </p:nvSpPr>
        <p:spPr>
          <a:xfrm>
            <a:off x="5446151" y="4180556"/>
            <a:ext cx="1291590" cy="830997"/>
          </a:xfrm>
          <a:prstGeom prst="rect">
            <a:avLst/>
          </a:prstGeom>
          <a:noFill/>
        </p:spPr>
        <p:txBody>
          <a:bodyPr wrap="square" rtlCol="0">
            <a:spAutoFit/>
          </a:bodyPr>
          <a:lstStyle/>
          <a:p>
            <a:r>
              <a:rPr lang="en-GB" sz="4800" dirty="0">
                <a:solidFill>
                  <a:schemeClr val="bg1"/>
                </a:solidFill>
              </a:rPr>
              <a:t>Wet</a:t>
            </a:r>
          </a:p>
        </p:txBody>
      </p:sp>
      <p:sp>
        <p:nvSpPr>
          <p:cNvPr id="14" name="TextBox 13">
            <a:extLst>
              <a:ext uri="{FF2B5EF4-FFF2-40B4-BE49-F238E27FC236}">
                <a16:creationId xmlns:a16="http://schemas.microsoft.com/office/drawing/2014/main" id="{845D8565-7452-7F3A-3F00-6F32F43C1D65}"/>
              </a:ext>
            </a:extLst>
          </p:cNvPr>
          <p:cNvSpPr txBox="1"/>
          <p:nvPr/>
        </p:nvSpPr>
        <p:spPr>
          <a:xfrm>
            <a:off x="5664104" y="5006946"/>
            <a:ext cx="855683" cy="369332"/>
          </a:xfrm>
          <a:prstGeom prst="rect">
            <a:avLst/>
          </a:prstGeom>
          <a:noFill/>
        </p:spPr>
        <p:txBody>
          <a:bodyPr wrap="none" rtlCol="0">
            <a:spAutoFit/>
          </a:bodyPr>
          <a:lstStyle/>
          <a:p>
            <a:r>
              <a:rPr lang="en-GB" dirty="0">
                <a:solidFill>
                  <a:schemeClr val="bg1"/>
                </a:solidFill>
              </a:rPr>
              <a:t>SMART</a:t>
            </a:r>
          </a:p>
        </p:txBody>
      </p:sp>
      <p:cxnSp>
        <p:nvCxnSpPr>
          <p:cNvPr id="16" name="Straight Arrow Connector 15">
            <a:extLst>
              <a:ext uri="{FF2B5EF4-FFF2-40B4-BE49-F238E27FC236}">
                <a16:creationId xmlns:a16="http://schemas.microsoft.com/office/drawing/2014/main" id="{4DCFF499-31E0-6603-ADCA-5392B298550A}"/>
              </a:ext>
            </a:extLst>
          </p:cNvPr>
          <p:cNvCxnSpPr/>
          <p:nvPr/>
        </p:nvCxnSpPr>
        <p:spPr>
          <a:xfrm flipH="1">
            <a:off x="1017422" y="2888397"/>
            <a:ext cx="210562" cy="54060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D87756-5E9C-9A4A-DEC0-7DC4399F57DB}"/>
              </a:ext>
            </a:extLst>
          </p:cNvPr>
          <p:cNvCxnSpPr>
            <a:cxnSpLocks/>
          </p:cNvCxnSpPr>
          <p:nvPr/>
        </p:nvCxnSpPr>
        <p:spPr>
          <a:xfrm>
            <a:off x="2411730" y="2708596"/>
            <a:ext cx="8358940" cy="1056528"/>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graphics, font, graphic design, logo&#10;&#10;Description automatically generated">
            <a:extLst>
              <a:ext uri="{FF2B5EF4-FFF2-40B4-BE49-F238E27FC236}">
                <a16:creationId xmlns:a16="http://schemas.microsoft.com/office/drawing/2014/main" id="{F80DF7AE-D9FD-855C-A4AD-4BAE04E4994D}"/>
              </a:ext>
            </a:extLst>
          </p:cNvPr>
          <p:cNvPicPr>
            <a:picLocks noChangeAspect="1"/>
          </p:cNvPicPr>
          <p:nvPr/>
        </p:nvPicPr>
        <p:blipFill>
          <a:blip r:embed="rId4"/>
          <a:stretch>
            <a:fillRect/>
          </a:stretch>
        </p:blipFill>
        <p:spPr>
          <a:xfrm>
            <a:off x="2315210" y="1779884"/>
            <a:ext cx="1935210" cy="693014"/>
          </a:xfrm>
          <a:prstGeom prst="rect">
            <a:avLst/>
          </a:prstGeom>
        </p:spPr>
      </p:pic>
      <p:sp>
        <p:nvSpPr>
          <p:cNvPr id="15" name="Oval 14">
            <a:extLst>
              <a:ext uri="{FF2B5EF4-FFF2-40B4-BE49-F238E27FC236}">
                <a16:creationId xmlns:a16="http://schemas.microsoft.com/office/drawing/2014/main" id="{88BAE194-0494-CAFF-CCE7-6B82281C213D}"/>
              </a:ext>
            </a:extLst>
          </p:cNvPr>
          <p:cNvSpPr/>
          <p:nvPr/>
        </p:nvSpPr>
        <p:spPr>
          <a:xfrm>
            <a:off x="5875998" y="5408705"/>
            <a:ext cx="431896" cy="17969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8512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1" grpId="0" animBg="1"/>
      <p:bldP spid="12"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5CA5DFF2-2686-D4AF-E424-2764A4CF907D}"/>
              </a:ext>
            </a:extLst>
          </p:cNvPr>
          <p:cNvCxnSpPr/>
          <p:nvPr/>
        </p:nvCxnSpPr>
        <p:spPr>
          <a:xfrm>
            <a:off x="562708" y="3235569"/>
            <a:ext cx="2944167"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41A7BAA-D29F-71BF-3AF5-83224A4F5147}"/>
              </a:ext>
            </a:extLst>
          </p:cNvPr>
          <p:cNvCxnSpPr/>
          <p:nvPr/>
        </p:nvCxnSpPr>
        <p:spPr>
          <a:xfrm>
            <a:off x="562707" y="3588936"/>
            <a:ext cx="2944167"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BCBDF99-5795-5D39-E6CD-95FE26B8704F}"/>
              </a:ext>
            </a:extLst>
          </p:cNvPr>
          <p:cNvCxnSpPr/>
          <p:nvPr/>
        </p:nvCxnSpPr>
        <p:spPr>
          <a:xfrm>
            <a:off x="4543531" y="3227195"/>
            <a:ext cx="2944167"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B1A8CD-6929-4172-AFB2-FCEE4D318590}"/>
              </a:ext>
            </a:extLst>
          </p:cNvPr>
          <p:cNvCxnSpPr/>
          <p:nvPr/>
        </p:nvCxnSpPr>
        <p:spPr>
          <a:xfrm>
            <a:off x="4543530" y="3580562"/>
            <a:ext cx="2944167"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6799617-EAA7-CF76-098B-772DE46EC599}"/>
              </a:ext>
            </a:extLst>
          </p:cNvPr>
          <p:cNvCxnSpPr/>
          <p:nvPr/>
        </p:nvCxnSpPr>
        <p:spPr>
          <a:xfrm>
            <a:off x="8512628" y="3218821"/>
            <a:ext cx="2944167"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A0BBF65-ECE2-003D-BA62-B18E44704914}"/>
              </a:ext>
            </a:extLst>
          </p:cNvPr>
          <p:cNvCxnSpPr/>
          <p:nvPr/>
        </p:nvCxnSpPr>
        <p:spPr>
          <a:xfrm>
            <a:off x="8512628" y="3592285"/>
            <a:ext cx="2944167"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ECF107E-9CD7-B2E0-F749-3E7FC29F5447}"/>
              </a:ext>
            </a:extLst>
          </p:cNvPr>
          <p:cNvSpPr txBox="1"/>
          <p:nvPr/>
        </p:nvSpPr>
        <p:spPr>
          <a:xfrm>
            <a:off x="924448" y="844062"/>
            <a:ext cx="2441750" cy="369332"/>
          </a:xfrm>
          <a:prstGeom prst="rect">
            <a:avLst/>
          </a:prstGeom>
          <a:noFill/>
        </p:spPr>
        <p:txBody>
          <a:bodyPr wrap="square" rtlCol="0">
            <a:spAutoFit/>
          </a:bodyPr>
          <a:lstStyle/>
          <a:p>
            <a:pPr algn="ctr"/>
            <a:r>
              <a:rPr lang="en-NL" dirty="0"/>
              <a:t>DAS</a:t>
            </a:r>
          </a:p>
        </p:txBody>
      </p:sp>
      <p:sp>
        <p:nvSpPr>
          <p:cNvPr id="17" name="TextBox 16">
            <a:extLst>
              <a:ext uri="{FF2B5EF4-FFF2-40B4-BE49-F238E27FC236}">
                <a16:creationId xmlns:a16="http://schemas.microsoft.com/office/drawing/2014/main" id="{D6C539B8-3F77-6667-7C43-83C137214944}"/>
              </a:ext>
            </a:extLst>
          </p:cNvPr>
          <p:cNvSpPr txBox="1"/>
          <p:nvPr/>
        </p:nvSpPr>
        <p:spPr>
          <a:xfrm>
            <a:off x="4794738" y="888052"/>
            <a:ext cx="2441750" cy="369332"/>
          </a:xfrm>
          <a:prstGeom prst="rect">
            <a:avLst/>
          </a:prstGeom>
          <a:noFill/>
        </p:spPr>
        <p:txBody>
          <a:bodyPr wrap="square" rtlCol="0">
            <a:spAutoFit/>
          </a:bodyPr>
          <a:lstStyle/>
          <a:p>
            <a:pPr algn="ctr"/>
            <a:r>
              <a:rPr lang="en-NL" dirty="0"/>
              <a:t>SOP</a:t>
            </a:r>
          </a:p>
        </p:txBody>
      </p:sp>
      <p:sp>
        <p:nvSpPr>
          <p:cNvPr id="18" name="TextBox 17">
            <a:extLst>
              <a:ext uri="{FF2B5EF4-FFF2-40B4-BE49-F238E27FC236}">
                <a16:creationId xmlns:a16="http://schemas.microsoft.com/office/drawing/2014/main" id="{EBDB3809-7436-2737-50C4-76CF3B5DD722}"/>
              </a:ext>
            </a:extLst>
          </p:cNvPr>
          <p:cNvSpPr txBox="1"/>
          <p:nvPr/>
        </p:nvSpPr>
        <p:spPr>
          <a:xfrm>
            <a:off x="8763836" y="888052"/>
            <a:ext cx="2441750" cy="369332"/>
          </a:xfrm>
          <a:prstGeom prst="rect">
            <a:avLst/>
          </a:prstGeom>
          <a:noFill/>
        </p:spPr>
        <p:txBody>
          <a:bodyPr wrap="square" rtlCol="0">
            <a:spAutoFit/>
          </a:bodyPr>
          <a:lstStyle/>
          <a:p>
            <a:pPr algn="ctr"/>
            <a:r>
              <a:rPr lang="en-NL" dirty="0"/>
              <a:t>IPD</a:t>
            </a:r>
          </a:p>
        </p:txBody>
      </p:sp>
      <p:sp>
        <p:nvSpPr>
          <p:cNvPr id="19" name="TextBox 18">
            <a:extLst>
              <a:ext uri="{FF2B5EF4-FFF2-40B4-BE49-F238E27FC236}">
                <a16:creationId xmlns:a16="http://schemas.microsoft.com/office/drawing/2014/main" id="{D2BB9F6C-88EE-D80E-A7B6-0239F0A559C9}"/>
              </a:ext>
            </a:extLst>
          </p:cNvPr>
          <p:cNvSpPr txBox="1"/>
          <p:nvPr/>
        </p:nvSpPr>
        <p:spPr>
          <a:xfrm>
            <a:off x="924448" y="1637881"/>
            <a:ext cx="2582426" cy="646331"/>
          </a:xfrm>
          <a:prstGeom prst="rect">
            <a:avLst/>
          </a:prstGeom>
          <a:noFill/>
        </p:spPr>
        <p:txBody>
          <a:bodyPr wrap="square" rtlCol="0">
            <a:spAutoFit/>
          </a:bodyPr>
          <a:lstStyle/>
          <a:p>
            <a:pPr algn="ctr"/>
            <a:r>
              <a:rPr lang="en-NL" i="1" dirty="0"/>
              <a:t>Distributed Accoustic Sensing</a:t>
            </a:r>
          </a:p>
        </p:txBody>
      </p:sp>
      <p:sp>
        <p:nvSpPr>
          <p:cNvPr id="20" name="TextBox 19">
            <a:extLst>
              <a:ext uri="{FF2B5EF4-FFF2-40B4-BE49-F238E27FC236}">
                <a16:creationId xmlns:a16="http://schemas.microsoft.com/office/drawing/2014/main" id="{5F8B03E8-FBA6-6F2F-F72A-0C831B1E8B0A}"/>
              </a:ext>
            </a:extLst>
          </p:cNvPr>
          <p:cNvSpPr txBox="1"/>
          <p:nvPr/>
        </p:nvSpPr>
        <p:spPr>
          <a:xfrm>
            <a:off x="4804787" y="1637881"/>
            <a:ext cx="2582426" cy="369332"/>
          </a:xfrm>
          <a:prstGeom prst="rect">
            <a:avLst/>
          </a:prstGeom>
          <a:noFill/>
        </p:spPr>
        <p:txBody>
          <a:bodyPr wrap="square" rtlCol="0">
            <a:spAutoFit/>
          </a:bodyPr>
          <a:lstStyle/>
          <a:p>
            <a:pPr algn="ctr"/>
            <a:r>
              <a:rPr lang="en-NL" i="1" dirty="0"/>
              <a:t>State of Polarisation</a:t>
            </a:r>
          </a:p>
        </p:txBody>
      </p:sp>
      <p:sp>
        <p:nvSpPr>
          <p:cNvPr id="21" name="TextBox 20">
            <a:extLst>
              <a:ext uri="{FF2B5EF4-FFF2-40B4-BE49-F238E27FC236}">
                <a16:creationId xmlns:a16="http://schemas.microsoft.com/office/drawing/2014/main" id="{C7B9B360-16AA-EAFE-4DBD-AFC8FC9F6C02}"/>
              </a:ext>
            </a:extLst>
          </p:cNvPr>
          <p:cNvSpPr txBox="1"/>
          <p:nvPr/>
        </p:nvSpPr>
        <p:spPr>
          <a:xfrm>
            <a:off x="8726994" y="1630847"/>
            <a:ext cx="2582426" cy="646331"/>
          </a:xfrm>
          <a:prstGeom prst="rect">
            <a:avLst/>
          </a:prstGeom>
          <a:noFill/>
        </p:spPr>
        <p:txBody>
          <a:bodyPr wrap="square" rtlCol="0">
            <a:spAutoFit/>
          </a:bodyPr>
          <a:lstStyle/>
          <a:p>
            <a:pPr algn="ctr"/>
            <a:r>
              <a:rPr lang="en-NL" i="1" dirty="0"/>
              <a:t>Introformetric Phase Detection</a:t>
            </a:r>
          </a:p>
        </p:txBody>
      </p:sp>
      <p:cxnSp>
        <p:nvCxnSpPr>
          <p:cNvPr id="23" name="Straight Connector 22">
            <a:extLst>
              <a:ext uri="{FF2B5EF4-FFF2-40B4-BE49-F238E27FC236}">
                <a16:creationId xmlns:a16="http://schemas.microsoft.com/office/drawing/2014/main" id="{6371E6E5-2193-8B72-5FA2-E1C62BDC48DE}"/>
              </a:ext>
            </a:extLst>
          </p:cNvPr>
          <p:cNvCxnSpPr/>
          <p:nvPr/>
        </p:nvCxnSpPr>
        <p:spPr>
          <a:xfrm>
            <a:off x="372833" y="3246036"/>
            <a:ext cx="643095" cy="344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A183E88-35DD-C66A-3750-BBEC8482BECA}"/>
              </a:ext>
            </a:extLst>
          </p:cNvPr>
          <p:cNvCxnSpPr>
            <a:cxnSpLocks/>
          </p:cNvCxnSpPr>
          <p:nvPr/>
        </p:nvCxnSpPr>
        <p:spPr>
          <a:xfrm flipH="1">
            <a:off x="1024932" y="3269064"/>
            <a:ext cx="741903" cy="3039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7050056-281E-9388-034C-BC76996A7139}"/>
              </a:ext>
            </a:extLst>
          </p:cNvPr>
          <p:cNvCxnSpPr/>
          <p:nvPr/>
        </p:nvCxnSpPr>
        <p:spPr>
          <a:xfrm>
            <a:off x="1792793" y="3256502"/>
            <a:ext cx="643095" cy="344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C8F17D-FDF9-43E7-4145-78803FAC136B}"/>
              </a:ext>
            </a:extLst>
          </p:cNvPr>
          <p:cNvCxnSpPr>
            <a:cxnSpLocks/>
          </p:cNvCxnSpPr>
          <p:nvPr/>
        </p:nvCxnSpPr>
        <p:spPr>
          <a:xfrm flipH="1">
            <a:off x="2314682" y="3235569"/>
            <a:ext cx="803448" cy="328664"/>
          </a:xfrm>
          <a:prstGeom prst="line">
            <a:avLst/>
          </a:prstGeom>
        </p:spPr>
        <p:style>
          <a:lnRef idx="1">
            <a:schemeClr val="accent1"/>
          </a:lnRef>
          <a:fillRef idx="0">
            <a:schemeClr val="accent1"/>
          </a:fillRef>
          <a:effectRef idx="0">
            <a:schemeClr val="accent1"/>
          </a:effectRef>
          <a:fontRef idx="minor">
            <a:schemeClr val="tx1"/>
          </a:fontRef>
        </p:style>
      </p:cxnSp>
      <p:sp>
        <p:nvSpPr>
          <p:cNvPr id="30" name="5-point Star 29">
            <a:extLst>
              <a:ext uri="{FF2B5EF4-FFF2-40B4-BE49-F238E27FC236}">
                <a16:creationId xmlns:a16="http://schemas.microsoft.com/office/drawing/2014/main" id="{314D1657-D607-2FBD-3708-4C97251072F2}"/>
              </a:ext>
            </a:extLst>
          </p:cNvPr>
          <p:cNvSpPr/>
          <p:nvPr/>
        </p:nvSpPr>
        <p:spPr>
          <a:xfrm>
            <a:off x="938684" y="3450185"/>
            <a:ext cx="146539" cy="17224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5-point Star 30">
            <a:extLst>
              <a:ext uri="{FF2B5EF4-FFF2-40B4-BE49-F238E27FC236}">
                <a16:creationId xmlns:a16="http://schemas.microsoft.com/office/drawing/2014/main" id="{9689A401-5C90-B4EB-F431-6B27310BB3EE}"/>
              </a:ext>
            </a:extLst>
          </p:cNvPr>
          <p:cNvSpPr/>
          <p:nvPr/>
        </p:nvSpPr>
        <p:spPr>
          <a:xfrm flipH="1" flipV="1">
            <a:off x="1672008" y="3187229"/>
            <a:ext cx="203059" cy="199713"/>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2" name="5-point Star 31">
            <a:extLst>
              <a:ext uri="{FF2B5EF4-FFF2-40B4-BE49-F238E27FC236}">
                <a16:creationId xmlns:a16="http://schemas.microsoft.com/office/drawing/2014/main" id="{2A8EAE30-52E8-4FDC-A90C-CE8D5D8A2E11}"/>
              </a:ext>
            </a:extLst>
          </p:cNvPr>
          <p:cNvSpPr/>
          <p:nvPr/>
        </p:nvSpPr>
        <p:spPr>
          <a:xfrm>
            <a:off x="2270928" y="3446823"/>
            <a:ext cx="146539" cy="17224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3" name="5-point Star 32">
            <a:extLst>
              <a:ext uri="{FF2B5EF4-FFF2-40B4-BE49-F238E27FC236}">
                <a16:creationId xmlns:a16="http://schemas.microsoft.com/office/drawing/2014/main" id="{504DA877-16CE-779B-4CC8-5CFF7BCA302A}"/>
              </a:ext>
            </a:extLst>
          </p:cNvPr>
          <p:cNvSpPr/>
          <p:nvPr/>
        </p:nvSpPr>
        <p:spPr>
          <a:xfrm>
            <a:off x="2977032" y="3159913"/>
            <a:ext cx="146539" cy="172246"/>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5" name="Straight Connector 34">
            <a:extLst>
              <a:ext uri="{FF2B5EF4-FFF2-40B4-BE49-F238E27FC236}">
                <a16:creationId xmlns:a16="http://schemas.microsoft.com/office/drawing/2014/main" id="{BA11041B-94BC-01EC-944C-5BE12CF66B14}"/>
              </a:ext>
            </a:extLst>
          </p:cNvPr>
          <p:cNvCxnSpPr/>
          <p:nvPr/>
        </p:nvCxnSpPr>
        <p:spPr>
          <a:xfrm flipV="1">
            <a:off x="4349578" y="3269064"/>
            <a:ext cx="716692" cy="332431"/>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51E93F-3627-D0A5-99D3-0E993C213489}"/>
              </a:ext>
            </a:extLst>
          </p:cNvPr>
          <p:cNvCxnSpPr>
            <a:cxnSpLocks/>
          </p:cNvCxnSpPr>
          <p:nvPr/>
        </p:nvCxnSpPr>
        <p:spPr>
          <a:xfrm flipH="1" flipV="1">
            <a:off x="5044391" y="3274997"/>
            <a:ext cx="464526" cy="289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359DE23-4432-01AF-DD40-9D9D5DA15549}"/>
              </a:ext>
            </a:extLst>
          </p:cNvPr>
          <p:cNvCxnSpPr>
            <a:cxnSpLocks/>
          </p:cNvCxnSpPr>
          <p:nvPr/>
        </p:nvCxnSpPr>
        <p:spPr>
          <a:xfrm flipV="1">
            <a:off x="5541452" y="3254828"/>
            <a:ext cx="542413" cy="2981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D3A97B-354E-56F1-B2DD-6942313D394D}"/>
              </a:ext>
            </a:extLst>
          </p:cNvPr>
          <p:cNvCxnSpPr>
            <a:cxnSpLocks/>
          </p:cNvCxnSpPr>
          <p:nvPr/>
        </p:nvCxnSpPr>
        <p:spPr>
          <a:xfrm flipH="1" flipV="1">
            <a:off x="6068786" y="3280022"/>
            <a:ext cx="464526" cy="289236"/>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3514844-A53F-65FE-87CA-7D6A43DFCFAF}"/>
              </a:ext>
            </a:extLst>
          </p:cNvPr>
          <p:cNvCxnSpPr>
            <a:cxnSpLocks/>
          </p:cNvCxnSpPr>
          <p:nvPr/>
        </p:nvCxnSpPr>
        <p:spPr>
          <a:xfrm flipV="1">
            <a:off x="6514846" y="3268718"/>
            <a:ext cx="557887" cy="30015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777684-8FE1-8CD1-0E88-FEE33B0ACA0D}"/>
              </a:ext>
            </a:extLst>
          </p:cNvPr>
          <p:cNvCxnSpPr>
            <a:cxnSpLocks/>
          </p:cNvCxnSpPr>
          <p:nvPr/>
        </p:nvCxnSpPr>
        <p:spPr>
          <a:xfrm flipH="1" flipV="1">
            <a:off x="7086381" y="3271286"/>
            <a:ext cx="438791" cy="3092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593E4A7-1C22-6B16-C530-E9A08FEDA48F}"/>
              </a:ext>
            </a:extLst>
          </p:cNvPr>
          <p:cNvCxnSpPr>
            <a:cxnSpLocks/>
          </p:cNvCxnSpPr>
          <p:nvPr/>
        </p:nvCxnSpPr>
        <p:spPr>
          <a:xfrm flipH="1" flipV="1">
            <a:off x="7086381" y="3274614"/>
            <a:ext cx="432412" cy="53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199E4F8-2535-28EC-2EBC-FC2C09451D4C}"/>
              </a:ext>
            </a:extLst>
          </p:cNvPr>
          <p:cNvCxnSpPr>
            <a:cxnSpLocks/>
          </p:cNvCxnSpPr>
          <p:nvPr/>
        </p:nvCxnSpPr>
        <p:spPr>
          <a:xfrm flipH="1" flipV="1">
            <a:off x="7072733" y="3268446"/>
            <a:ext cx="452439" cy="118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2EBDECC-04E6-FF25-2059-7CB29F6E251D}"/>
              </a:ext>
            </a:extLst>
          </p:cNvPr>
          <p:cNvCxnSpPr>
            <a:cxnSpLocks/>
          </p:cNvCxnSpPr>
          <p:nvPr/>
        </p:nvCxnSpPr>
        <p:spPr>
          <a:xfrm flipH="1" flipV="1">
            <a:off x="7086381" y="3274614"/>
            <a:ext cx="438791" cy="172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2376FE5-C691-044A-3226-596D99E2AE49}"/>
              </a:ext>
            </a:extLst>
          </p:cNvPr>
          <p:cNvCxnSpPr>
            <a:cxnSpLocks/>
          </p:cNvCxnSpPr>
          <p:nvPr/>
        </p:nvCxnSpPr>
        <p:spPr>
          <a:xfrm flipH="1" flipV="1">
            <a:off x="7072733" y="3274997"/>
            <a:ext cx="452439" cy="235955"/>
          </a:xfrm>
          <a:prstGeom prst="line">
            <a:avLst/>
          </a:prstGeom>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FCC9019F-118B-A57F-7026-ABB37D284ACC}"/>
              </a:ext>
            </a:extLst>
          </p:cNvPr>
          <p:cNvSpPr/>
          <p:nvPr/>
        </p:nvSpPr>
        <p:spPr>
          <a:xfrm>
            <a:off x="8554260" y="3246035"/>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5" name="Oval 64">
            <a:extLst>
              <a:ext uri="{FF2B5EF4-FFF2-40B4-BE49-F238E27FC236}">
                <a16:creationId xmlns:a16="http://schemas.microsoft.com/office/drawing/2014/main" id="{3904D399-A4A6-8E43-BAF4-E9E505170D11}"/>
              </a:ext>
            </a:extLst>
          </p:cNvPr>
          <p:cNvSpPr/>
          <p:nvPr/>
        </p:nvSpPr>
        <p:spPr>
          <a:xfrm>
            <a:off x="8622122" y="3246588"/>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6" name="Oval 65">
            <a:extLst>
              <a:ext uri="{FF2B5EF4-FFF2-40B4-BE49-F238E27FC236}">
                <a16:creationId xmlns:a16="http://schemas.microsoft.com/office/drawing/2014/main" id="{1BBF5E86-B1DB-BA70-9332-5B7D2ABD86F6}"/>
              </a:ext>
            </a:extLst>
          </p:cNvPr>
          <p:cNvSpPr/>
          <p:nvPr/>
        </p:nvSpPr>
        <p:spPr>
          <a:xfrm>
            <a:off x="8684194" y="3246035"/>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7" name="Oval 66">
            <a:extLst>
              <a:ext uri="{FF2B5EF4-FFF2-40B4-BE49-F238E27FC236}">
                <a16:creationId xmlns:a16="http://schemas.microsoft.com/office/drawing/2014/main" id="{A857BDB1-2D86-633A-3AA6-7A8F233A9A30}"/>
              </a:ext>
            </a:extLst>
          </p:cNvPr>
          <p:cNvSpPr/>
          <p:nvPr/>
        </p:nvSpPr>
        <p:spPr>
          <a:xfrm>
            <a:off x="8760236" y="3246035"/>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8" name="Oval 67">
            <a:extLst>
              <a:ext uri="{FF2B5EF4-FFF2-40B4-BE49-F238E27FC236}">
                <a16:creationId xmlns:a16="http://schemas.microsoft.com/office/drawing/2014/main" id="{6628C5EC-B514-6878-332A-D4D2EF60FE23}"/>
              </a:ext>
            </a:extLst>
          </p:cNvPr>
          <p:cNvSpPr/>
          <p:nvPr/>
        </p:nvSpPr>
        <p:spPr>
          <a:xfrm>
            <a:off x="8862950" y="324607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9" name="Oval 68">
            <a:extLst>
              <a:ext uri="{FF2B5EF4-FFF2-40B4-BE49-F238E27FC236}">
                <a16:creationId xmlns:a16="http://schemas.microsoft.com/office/drawing/2014/main" id="{659550A4-9201-6C5D-DDCA-741633EFBC71}"/>
              </a:ext>
            </a:extLst>
          </p:cNvPr>
          <p:cNvSpPr/>
          <p:nvPr/>
        </p:nvSpPr>
        <p:spPr>
          <a:xfrm>
            <a:off x="9103778" y="3246035"/>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0" name="Oval 69">
            <a:extLst>
              <a:ext uri="{FF2B5EF4-FFF2-40B4-BE49-F238E27FC236}">
                <a16:creationId xmlns:a16="http://schemas.microsoft.com/office/drawing/2014/main" id="{F9DFE9F7-C884-13F4-608F-CA3267DF173D}"/>
              </a:ext>
            </a:extLst>
          </p:cNvPr>
          <p:cNvSpPr/>
          <p:nvPr/>
        </p:nvSpPr>
        <p:spPr>
          <a:xfrm>
            <a:off x="9185616" y="325479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1" name="Oval 70">
            <a:extLst>
              <a:ext uri="{FF2B5EF4-FFF2-40B4-BE49-F238E27FC236}">
                <a16:creationId xmlns:a16="http://schemas.microsoft.com/office/drawing/2014/main" id="{8A985B61-5549-B126-D7B2-AEAA9861DBE6}"/>
              </a:ext>
            </a:extLst>
          </p:cNvPr>
          <p:cNvSpPr/>
          <p:nvPr/>
        </p:nvSpPr>
        <p:spPr>
          <a:xfrm>
            <a:off x="9270389" y="325479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2" name="Oval 71">
            <a:extLst>
              <a:ext uri="{FF2B5EF4-FFF2-40B4-BE49-F238E27FC236}">
                <a16:creationId xmlns:a16="http://schemas.microsoft.com/office/drawing/2014/main" id="{468DD9CF-7E07-EE4D-78BD-D8DADF93092C}"/>
              </a:ext>
            </a:extLst>
          </p:cNvPr>
          <p:cNvSpPr/>
          <p:nvPr/>
        </p:nvSpPr>
        <p:spPr>
          <a:xfrm>
            <a:off x="9363887" y="325479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3" name="Oval 72">
            <a:extLst>
              <a:ext uri="{FF2B5EF4-FFF2-40B4-BE49-F238E27FC236}">
                <a16:creationId xmlns:a16="http://schemas.microsoft.com/office/drawing/2014/main" id="{BA444B7F-4D7B-AF98-A52E-8E11ED699B3B}"/>
              </a:ext>
            </a:extLst>
          </p:cNvPr>
          <p:cNvSpPr/>
          <p:nvPr/>
        </p:nvSpPr>
        <p:spPr>
          <a:xfrm>
            <a:off x="9592887" y="3250409"/>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4" name="Oval 73">
            <a:extLst>
              <a:ext uri="{FF2B5EF4-FFF2-40B4-BE49-F238E27FC236}">
                <a16:creationId xmlns:a16="http://schemas.microsoft.com/office/drawing/2014/main" id="{56594BE1-0B79-FBFE-6FCC-08FD83E046AA}"/>
              </a:ext>
            </a:extLst>
          </p:cNvPr>
          <p:cNvSpPr/>
          <p:nvPr/>
        </p:nvSpPr>
        <p:spPr>
          <a:xfrm>
            <a:off x="9674893" y="3250413"/>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5" name="Oval 74">
            <a:extLst>
              <a:ext uri="{FF2B5EF4-FFF2-40B4-BE49-F238E27FC236}">
                <a16:creationId xmlns:a16="http://schemas.microsoft.com/office/drawing/2014/main" id="{CD768109-199C-7BF4-79D0-8FD024AAA29E}"/>
              </a:ext>
            </a:extLst>
          </p:cNvPr>
          <p:cNvSpPr/>
          <p:nvPr/>
        </p:nvSpPr>
        <p:spPr>
          <a:xfrm>
            <a:off x="9759666" y="325479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6" name="Oval 75">
            <a:extLst>
              <a:ext uri="{FF2B5EF4-FFF2-40B4-BE49-F238E27FC236}">
                <a16:creationId xmlns:a16="http://schemas.microsoft.com/office/drawing/2014/main" id="{301AF343-B443-E2AC-1DEE-F07B6744B9B9}"/>
              </a:ext>
            </a:extLst>
          </p:cNvPr>
          <p:cNvSpPr/>
          <p:nvPr/>
        </p:nvSpPr>
        <p:spPr>
          <a:xfrm>
            <a:off x="9849147" y="3250413"/>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7" name="Oval 76">
            <a:extLst>
              <a:ext uri="{FF2B5EF4-FFF2-40B4-BE49-F238E27FC236}">
                <a16:creationId xmlns:a16="http://schemas.microsoft.com/office/drawing/2014/main" id="{69131337-189E-5DA2-9239-19711EE924C6}"/>
              </a:ext>
            </a:extLst>
          </p:cNvPr>
          <p:cNvSpPr/>
          <p:nvPr/>
        </p:nvSpPr>
        <p:spPr>
          <a:xfrm>
            <a:off x="10109389" y="3250412"/>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 name="Oval 77">
            <a:extLst>
              <a:ext uri="{FF2B5EF4-FFF2-40B4-BE49-F238E27FC236}">
                <a16:creationId xmlns:a16="http://schemas.microsoft.com/office/drawing/2014/main" id="{D6FA50FE-0FCE-06ED-EA8D-4AA2B52CA906}"/>
              </a:ext>
            </a:extLst>
          </p:cNvPr>
          <p:cNvSpPr/>
          <p:nvPr/>
        </p:nvSpPr>
        <p:spPr>
          <a:xfrm>
            <a:off x="10191227" y="325041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9" name="Oval 78">
            <a:extLst>
              <a:ext uri="{FF2B5EF4-FFF2-40B4-BE49-F238E27FC236}">
                <a16:creationId xmlns:a16="http://schemas.microsoft.com/office/drawing/2014/main" id="{9CC0CF20-5904-E2A5-7E24-10EEE896B316}"/>
              </a:ext>
            </a:extLst>
          </p:cNvPr>
          <p:cNvSpPr/>
          <p:nvPr/>
        </p:nvSpPr>
        <p:spPr>
          <a:xfrm>
            <a:off x="10278913" y="325479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0" name="Oval 79">
            <a:extLst>
              <a:ext uri="{FF2B5EF4-FFF2-40B4-BE49-F238E27FC236}">
                <a16:creationId xmlns:a16="http://schemas.microsoft.com/office/drawing/2014/main" id="{8B1408E7-CFA0-BCEC-F278-D6C520538E80}"/>
              </a:ext>
            </a:extLst>
          </p:cNvPr>
          <p:cNvSpPr/>
          <p:nvPr/>
        </p:nvSpPr>
        <p:spPr>
          <a:xfrm>
            <a:off x="10394084" y="325479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1" name="Oval 80">
            <a:extLst>
              <a:ext uri="{FF2B5EF4-FFF2-40B4-BE49-F238E27FC236}">
                <a16:creationId xmlns:a16="http://schemas.microsoft.com/office/drawing/2014/main" id="{EFAFBA89-7A7D-61AA-EE4A-C3D7362E4620}"/>
              </a:ext>
            </a:extLst>
          </p:cNvPr>
          <p:cNvSpPr/>
          <p:nvPr/>
        </p:nvSpPr>
        <p:spPr>
          <a:xfrm>
            <a:off x="10661943" y="3250410"/>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2" name="Oval 81">
            <a:extLst>
              <a:ext uri="{FF2B5EF4-FFF2-40B4-BE49-F238E27FC236}">
                <a16:creationId xmlns:a16="http://schemas.microsoft.com/office/drawing/2014/main" id="{E4220F9D-E240-06E1-DDDE-775D912EF127}"/>
              </a:ext>
            </a:extLst>
          </p:cNvPr>
          <p:cNvSpPr/>
          <p:nvPr/>
        </p:nvSpPr>
        <p:spPr>
          <a:xfrm>
            <a:off x="10751424" y="325479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3" name="Oval 82">
            <a:extLst>
              <a:ext uri="{FF2B5EF4-FFF2-40B4-BE49-F238E27FC236}">
                <a16:creationId xmlns:a16="http://schemas.microsoft.com/office/drawing/2014/main" id="{0843C774-8A7C-F845-16D8-3EEBE5C001D4}"/>
              </a:ext>
            </a:extLst>
          </p:cNvPr>
          <p:cNvSpPr/>
          <p:nvPr/>
        </p:nvSpPr>
        <p:spPr>
          <a:xfrm>
            <a:off x="10856985" y="3254226"/>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4" name="Oval 83">
            <a:extLst>
              <a:ext uri="{FF2B5EF4-FFF2-40B4-BE49-F238E27FC236}">
                <a16:creationId xmlns:a16="http://schemas.microsoft.com/office/drawing/2014/main" id="{3F15D0B3-661C-8CA9-69BE-713901AF8006}"/>
              </a:ext>
            </a:extLst>
          </p:cNvPr>
          <p:cNvSpPr/>
          <p:nvPr/>
        </p:nvSpPr>
        <p:spPr>
          <a:xfrm>
            <a:off x="10988682" y="3253661"/>
            <a:ext cx="357512" cy="318193"/>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extBox 1">
            <a:extLst>
              <a:ext uri="{FF2B5EF4-FFF2-40B4-BE49-F238E27FC236}">
                <a16:creationId xmlns:a16="http://schemas.microsoft.com/office/drawing/2014/main" id="{9982D9DB-C0C9-5022-2959-C911CC712D9E}"/>
              </a:ext>
            </a:extLst>
          </p:cNvPr>
          <p:cNvSpPr txBox="1"/>
          <p:nvPr/>
        </p:nvSpPr>
        <p:spPr>
          <a:xfrm>
            <a:off x="938684" y="4401178"/>
            <a:ext cx="2427514" cy="1477328"/>
          </a:xfrm>
          <a:prstGeom prst="rect">
            <a:avLst/>
          </a:prstGeom>
          <a:noFill/>
        </p:spPr>
        <p:txBody>
          <a:bodyPr wrap="square" rtlCol="0">
            <a:spAutoFit/>
          </a:bodyPr>
          <a:lstStyle/>
          <a:p>
            <a:r>
              <a:rPr lang="en-NL" dirty="0"/>
              <a:t>Uses reflections from impurities in the fibre when a laser light hits the side, to measure stretch and strain.</a:t>
            </a:r>
          </a:p>
        </p:txBody>
      </p:sp>
      <p:sp>
        <p:nvSpPr>
          <p:cNvPr id="3" name="TextBox 2">
            <a:extLst>
              <a:ext uri="{FF2B5EF4-FFF2-40B4-BE49-F238E27FC236}">
                <a16:creationId xmlns:a16="http://schemas.microsoft.com/office/drawing/2014/main" id="{A1BF1FC1-0806-95FD-5624-32C0A144C264}"/>
              </a:ext>
            </a:extLst>
          </p:cNvPr>
          <p:cNvSpPr txBox="1"/>
          <p:nvPr/>
        </p:nvSpPr>
        <p:spPr>
          <a:xfrm>
            <a:off x="4794738" y="4401178"/>
            <a:ext cx="2427514" cy="1754326"/>
          </a:xfrm>
          <a:prstGeom prst="rect">
            <a:avLst/>
          </a:prstGeom>
          <a:noFill/>
        </p:spPr>
        <p:txBody>
          <a:bodyPr wrap="square" rtlCol="0">
            <a:spAutoFit/>
          </a:bodyPr>
          <a:lstStyle/>
          <a:p>
            <a:r>
              <a:rPr lang="en-NL" dirty="0"/>
              <a:t>Uses the changes in position of the laser light as it exits the fibre to detect changes made to the cable the laser light travels through.</a:t>
            </a:r>
          </a:p>
        </p:txBody>
      </p:sp>
      <p:sp>
        <p:nvSpPr>
          <p:cNvPr id="4" name="TextBox 3">
            <a:extLst>
              <a:ext uri="{FF2B5EF4-FFF2-40B4-BE49-F238E27FC236}">
                <a16:creationId xmlns:a16="http://schemas.microsoft.com/office/drawing/2014/main" id="{90446582-84BA-2A62-E963-99E001DD0BBC}"/>
              </a:ext>
            </a:extLst>
          </p:cNvPr>
          <p:cNvSpPr txBox="1"/>
          <p:nvPr/>
        </p:nvSpPr>
        <p:spPr>
          <a:xfrm>
            <a:off x="8807679" y="4401178"/>
            <a:ext cx="2427514" cy="2031325"/>
          </a:xfrm>
          <a:prstGeom prst="rect">
            <a:avLst/>
          </a:prstGeom>
          <a:noFill/>
        </p:spPr>
        <p:txBody>
          <a:bodyPr wrap="square" rtlCol="0">
            <a:spAutoFit/>
          </a:bodyPr>
          <a:lstStyle/>
          <a:p>
            <a:r>
              <a:rPr lang="en-NL" dirty="0"/>
              <a:t>Uses the changes in the time of arrival of the laser light when compared against a reference signal to detect changes to the cable</a:t>
            </a:r>
          </a:p>
        </p:txBody>
      </p:sp>
      <p:sp>
        <p:nvSpPr>
          <p:cNvPr id="5" name="Left-right Arrow 4">
            <a:extLst>
              <a:ext uri="{FF2B5EF4-FFF2-40B4-BE49-F238E27FC236}">
                <a16:creationId xmlns:a16="http://schemas.microsoft.com/office/drawing/2014/main" id="{77B7DD23-FF4A-C94D-E05F-659309E987D1}"/>
              </a:ext>
            </a:extLst>
          </p:cNvPr>
          <p:cNvSpPr/>
          <p:nvPr/>
        </p:nvSpPr>
        <p:spPr>
          <a:xfrm>
            <a:off x="9543128" y="3768811"/>
            <a:ext cx="1118815" cy="185351"/>
          </a:xfrm>
          <a:prstGeom prst="lef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02597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0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20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20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20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20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20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20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20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500"/>
                                  </p:stCondLst>
                                  <p:childTnLst>
                                    <p:set>
                                      <p:cBhvr>
                                        <p:cTn id="38" dur="1" fill="hold">
                                          <p:stCondLst>
                                            <p:cond delay="0"/>
                                          </p:stCondLst>
                                        </p:cTn>
                                        <p:tgtEl>
                                          <p:spTgt spid="46"/>
                                        </p:tgtEl>
                                        <p:attrNameLst>
                                          <p:attrName>style.visibility</p:attrName>
                                        </p:attrNameLst>
                                      </p:cBhvr>
                                      <p:to>
                                        <p:strVal val="visible"/>
                                      </p:to>
                                    </p:se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500"/>
                                  </p:stCondLst>
                                  <p:childTnLst>
                                    <p:set>
                                      <p:cBhvr>
                                        <p:cTn id="42" dur="1" fill="hold">
                                          <p:stCondLst>
                                            <p:cond delay="0"/>
                                          </p:stCondLst>
                                        </p:cTn>
                                        <p:tgtEl>
                                          <p:spTgt spid="49"/>
                                        </p:tgtEl>
                                        <p:attrNameLst>
                                          <p:attrName>style.visibility</p:attrName>
                                        </p:attrNameLst>
                                      </p:cBhvr>
                                      <p:to>
                                        <p:strVal val="visible"/>
                                      </p:to>
                                    </p:set>
                                  </p:childTnLst>
                                  <p:subTnLst>
                                    <p:animClr clrSpc="rgb" dir="cw">
                                      <p:cBhvr override="childStyle">
                                        <p:cTn dur="1" fill="hold" display="0" masterRel="nextClick" afterEffect="1"/>
                                        <p:tgtEl>
                                          <p:spTgt spid="49"/>
                                        </p:tgtEl>
                                        <p:attrNameLst>
                                          <p:attrName>ppt_c</p:attrName>
                                        </p:attrNameLst>
                                      </p:cBhvr>
                                      <p:to>
                                        <a:schemeClr val="bg1"/>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500"/>
                                  </p:stCondLst>
                                  <p:childTnLst>
                                    <p:set>
                                      <p:cBhvr>
                                        <p:cTn id="46" dur="1" fill="hold">
                                          <p:stCondLst>
                                            <p:cond delay="0"/>
                                          </p:stCondLst>
                                        </p:cTn>
                                        <p:tgtEl>
                                          <p:spTgt spid="52"/>
                                        </p:tgtEl>
                                        <p:attrNameLst>
                                          <p:attrName>style.visibility</p:attrName>
                                        </p:attrNameLst>
                                      </p:cBhvr>
                                      <p:to>
                                        <p:strVal val="visible"/>
                                      </p:to>
                                    </p:set>
                                  </p:childTnLst>
                                  <p:subTnLst>
                                    <p:animClr clrSpc="rgb" dir="cw">
                                      <p:cBhvr override="childStyle">
                                        <p:cTn dur="1" fill="hold" display="0" masterRel="nextClick" afterEffect="1"/>
                                        <p:tgtEl>
                                          <p:spTgt spid="52"/>
                                        </p:tgtEl>
                                        <p:attrNameLst>
                                          <p:attrName>ppt_c</p:attrName>
                                        </p:attrNameLst>
                                      </p:cBhvr>
                                      <p:to>
                                        <a:schemeClr val="bg1"/>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500"/>
                                  </p:stCondLst>
                                  <p:childTnLst>
                                    <p:set>
                                      <p:cBhvr>
                                        <p:cTn id="50" dur="1" fill="hold">
                                          <p:stCondLst>
                                            <p:cond delay="0"/>
                                          </p:stCondLst>
                                        </p:cTn>
                                        <p:tgtEl>
                                          <p:spTgt spid="55"/>
                                        </p:tgtEl>
                                        <p:attrNameLst>
                                          <p:attrName>style.visibility</p:attrName>
                                        </p:attrNameLst>
                                      </p:cBhvr>
                                      <p:to>
                                        <p:strVal val="visible"/>
                                      </p:to>
                                    </p:set>
                                  </p:childTnLst>
                                  <p:subTnLst>
                                    <p:animClr clrSpc="rgb" dir="cw">
                                      <p:cBhvr override="childStyle">
                                        <p:cTn dur="1" fill="hold" display="0" masterRel="nextClick" afterEffect="1"/>
                                        <p:tgtEl>
                                          <p:spTgt spid="55"/>
                                        </p:tgtEl>
                                        <p:attrNameLst>
                                          <p:attrName>ppt_c</p:attrName>
                                        </p:attrNameLst>
                                      </p:cBhvr>
                                      <p:to>
                                        <a:schemeClr val="bg1"/>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500"/>
                                  </p:stCondLst>
                                  <p:childTnLst>
                                    <p:set>
                                      <p:cBhvr>
                                        <p:cTn id="54" dur="1" fill="hold">
                                          <p:stCondLst>
                                            <p:cond delay="0"/>
                                          </p:stCondLst>
                                        </p:cTn>
                                        <p:tgtEl>
                                          <p:spTgt spid="45"/>
                                        </p:tgtEl>
                                        <p:attrNameLst>
                                          <p:attrName>style.visibility</p:attrName>
                                        </p:attrNameLst>
                                      </p:cBhvr>
                                      <p:to>
                                        <p:strVal val="visible"/>
                                      </p:to>
                                    </p:se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500"/>
                                  </p:stCondLst>
                                  <p:childTnLst>
                                    <p:set>
                                      <p:cBhvr>
                                        <p:cTn id="58" dur="1" fill="hold">
                                          <p:stCondLst>
                                            <p:cond delay="0"/>
                                          </p:stCondLst>
                                        </p:cTn>
                                        <p:tgtEl>
                                          <p:spTgt spid="55"/>
                                        </p:tgtEl>
                                        <p:attrNameLst>
                                          <p:attrName>style.visibility</p:attrName>
                                        </p:attrNameLst>
                                      </p:cBhvr>
                                      <p:to>
                                        <p:strVal val="visible"/>
                                      </p:to>
                                    </p:set>
                                  </p:childTnLst>
                                  <p:subTnLst>
                                    <p:animClr clrSpc="rgb" dir="cw">
                                      <p:cBhvr override="childStyle">
                                        <p:cTn dur="1" fill="hold" display="0" masterRel="nextClick" afterEffect="1"/>
                                        <p:tgtEl>
                                          <p:spTgt spid="55"/>
                                        </p:tgtEl>
                                        <p:attrNameLst>
                                          <p:attrName>ppt_c</p:attrName>
                                        </p:attrNameLst>
                                      </p:cBhvr>
                                      <p:to>
                                        <a:schemeClr val="bg1"/>
                                      </p:to>
                                    </p:animClr>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500"/>
                                  </p:stCondLst>
                                  <p:childTnLst>
                                    <p:set>
                                      <p:cBhvr>
                                        <p:cTn id="62" dur="1" fill="hold">
                                          <p:stCondLst>
                                            <p:cond delay="0"/>
                                          </p:stCondLst>
                                        </p:cTn>
                                        <p:tgtEl>
                                          <p:spTgt spid="52"/>
                                        </p:tgtEl>
                                        <p:attrNameLst>
                                          <p:attrName>style.visibility</p:attrName>
                                        </p:attrNameLst>
                                      </p:cBhvr>
                                      <p:to>
                                        <p:strVal val="visible"/>
                                      </p:to>
                                    </p:set>
                                  </p:childTnLst>
                                  <p:subTnLst>
                                    <p:animClr clrSpc="rgb" dir="cw">
                                      <p:cBhvr override="childStyle">
                                        <p:cTn dur="1" fill="hold" display="0" masterRel="nextClick" afterEffect="1"/>
                                        <p:tgtEl>
                                          <p:spTgt spid="52"/>
                                        </p:tgtEl>
                                        <p:attrNameLst>
                                          <p:attrName>ppt_c</p:attrName>
                                        </p:attrNameLst>
                                      </p:cBhvr>
                                      <p:to>
                                        <a:schemeClr val="bg1"/>
                                      </p:to>
                                    </p:animClr>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500"/>
                                  </p:stCondLst>
                                  <p:childTnLst>
                                    <p:set>
                                      <p:cBhvr>
                                        <p:cTn id="66" dur="1" fill="hold">
                                          <p:stCondLst>
                                            <p:cond delay="0"/>
                                          </p:stCondLst>
                                        </p:cTn>
                                        <p:tgtEl>
                                          <p:spTgt spid="52"/>
                                        </p:tgtEl>
                                        <p:attrNameLst>
                                          <p:attrName>style.visibility</p:attrName>
                                        </p:attrNameLst>
                                      </p:cBhvr>
                                      <p:to>
                                        <p:strVal val="visible"/>
                                      </p:to>
                                    </p:set>
                                  </p:childTnLst>
                                  <p:subTnLst>
                                    <p:animClr clrSpc="rgb" dir="cw">
                                      <p:cBhvr override="childStyle">
                                        <p:cTn dur="1" fill="hold" display="0" masterRel="nextClick" afterEffect="1"/>
                                        <p:tgtEl>
                                          <p:spTgt spid="52"/>
                                        </p:tgtEl>
                                        <p:attrNameLst>
                                          <p:attrName>ppt_c</p:attrName>
                                        </p:attrNameLst>
                                      </p:cBhvr>
                                      <p:to>
                                        <a:schemeClr val="bg1"/>
                                      </p:to>
                                    </p:animClr>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500"/>
                                  </p:stCondLst>
                                  <p:childTnLst>
                                    <p:set>
                                      <p:cBhvr>
                                        <p:cTn id="70" dur="1" fill="hold">
                                          <p:stCondLst>
                                            <p:cond delay="0"/>
                                          </p:stCondLst>
                                        </p:cTn>
                                        <p:tgtEl>
                                          <p:spTgt spid="49"/>
                                        </p:tgtEl>
                                        <p:attrNameLst>
                                          <p:attrName>style.visibility</p:attrName>
                                        </p:attrNameLst>
                                      </p:cBhvr>
                                      <p:to>
                                        <p:strVal val="visible"/>
                                      </p:to>
                                    </p:set>
                                  </p:childTnLst>
                                  <p:subTnLst>
                                    <p:animClr clrSpc="rgb" dir="cw">
                                      <p:cBhvr override="childStyle">
                                        <p:cTn dur="1" fill="hold" display="0" masterRel="nextClick" afterEffect="1"/>
                                        <p:tgtEl>
                                          <p:spTgt spid="49"/>
                                        </p:tgtEl>
                                        <p:attrNameLst>
                                          <p:attrName>ppt_c</p:attrName>
                                        </p:attrNameLst>
                                      </p:cBhvr>
                                      <p:to>
                                        <a:schemeClr val="bg1"/>
                                      </p:to>
                                    </p:animClr>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500"/>
                                  </p:stCondLst>
                                  <p:childTnLst>
                                    <p:set>
                                      <p:cBhvr>
                                        <p:cTn id="74" dur="1" fill="hold">
                                          <p:stCondLst>
                                            <p:cond delay="0"/>
                                          </p:stCondLst>
                                        </p:cTn>
                                        <p:tgtEl>
                                          <p:spTgt spid="46"/>
                                        </p:tgtEl>
                                        <p:attrNameLst>
                                          <p:attrName>style.visibility</p:attrName>
                                        </p:attrNameLst>
                                      </p:cBhvr>
                                      <p:to>
                                        <p:strVal val="visible"/>
                                      </p:to>
                                    </p:se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childTnLst>
                    </p:cTn>
                  </p:par>
                  <p:par>
                    <p:cTn id="75" fill="hold">
                      <p:stCondLst>
                        <p:cond delay="indefinite"/>
                      </p:stCondLst>
                      <p:childTnLst>
                        <p:par>
                          <p:cTn id="76" fill="hold">
                            <p:stCondLst>
                              <p:cond delay="0"/>
                            </p:stCondLst>
                            <p:childTnLst>
                              <p:par>
                                <p:cTn id="77" presetID="0" presetClass="path" presetSubtype="0" accel="50000" decel="50000" fill="hold" grpId="0" nodeType="clickEffect">
                                  <p:stCondLst>
                                    <p:cond delay="0"/>
                                  </p:stCondLst>
                                  <p:childTnLst>
                                    <p:animMotion origin="layout" path="M 0 0 L 0.0276 0 " pathEditMode="relative" ptsTypes="AA">
                                      <p:cBhvr>
                                        <p:cTn id="78" dur="2000" fill="hold"/>
                                        <p:tgtEl>
                                          <p:spTgt spid="64"/>
                                        </p:tgtEl>
                                        <p:attrNameLst>
                                          <p:attrName>ppt_x</p:attrName>
                                          <p:attrName>ppt_y</p:attrName>
                                        </p:attrNameLst>
                                      </p:cBhvr>
                                    </p:animMotion>
                                  </p:childTnLst>
                                </p:cTn>
                              </p:par>
                              <p:par>
                                <p:cTn id="79" presetID="0" presetClass="path" presetSubtype="0" accel="50000" decel="50000" fill="hold" grpId="0" nodeType="withEffect">
                                  <p:stCondLst>
                                    <p:cond delay="0"/>
                                  </p:stCondLst>
                                  <p:childTnLst>
                                    <p:animMotion origin="layout" path="M 0 0 L 0.0276 0 " pathEditMode="relative" ptsTypes="AA">
                                      <p:cBhvr>
                                        <p:cTn id="80" dur="2000" fill="hold"/>
                                        <p:tgtEl>
                                          <p:spTgt spid="65"/>
                                        </p:tgtEl>
                                        <p:attrNameLst>
                                          <p:attrName>ppt_x</p:attrName>
                                          <p:attrName>ppt_y</p:attrName>
                                        </p:attrNameLst>
                                      </p:cBhvr>
                                    </p:animMotion>
                                  </p:childTnLst>
                                </p:cTn>
                              </p:par>
                              <p:par>
                                <p:cTn id="81" presetID="0" presetClass="path" presetSubtype="0" accel="50000" decel="50000" fill="hold" grpId="0" nodeType="withEffect">
                                  <p:stCondLst>
                                    <p:cond delay="0"/>
                                  </p:stCondLst>
                                  <p:childTnLst>
                                    <p:animMotion origin="layout" path="M 0 0 L 0.0276 0 " pathEditMode="relative" ptsTypes="AA">
                                      <p:cBhvr>
                                        <p:cTn id="82" dur="2000" fill="hold"/>
                                        <p:tgtEl>
                                          <p:spTgt spid="66"/>
                                        </p:tgtEl>
                                        <p:attrNameLst>
                                          <p:attrName>ppt_x</p:attrName>
                                          <p:attrName>ppt_y</p:attrName>
                                        </p:attrNameLst>
                                      </p:cBhvr>
                                    </p:animMotion>
                                  </p:childTnLst>
                                </p:cTn>
                              </p:par>
                              <p:par>
                                <p:cTn id="83" presetID="0" presetClass="path" presetSubtype="0" accel="50000" decel="50000" fill="hold" grpId="0" nodeType="withEffect">
                                  <p:stCondLst>
                                    <p:cond delay="0"/>
                                  </p:stCondLst>
                                  <p:childTnLst>
                                    <p:animMotion origin="layout" path="M 0 0 L 0.0276 0 " pathEditMode="relative" ptsTypes="AA">
                                      <p:cBhvr>
                                        <p:cTn id="84" dur="2000" fill="hold"/>
                                        <p:tgtEl>
                                          <p:spTgt spid="67"/>
                                        </p:tgtEl>
                                        <p:attrNameLst>
                                          <p:attrName>ppt_x</p:attrName>
                                          <p:attrName>ppt_y</p:attrName>
                                        </p:attrNameLst>
                                      </p:cBhvr>
                                    </p:animMotion>
                                  </p:childTnLst>
                                </p:cTn>
                              </p:par>
                              <p:par>
                                <p:cTn id="85" presetID="0" presetClass="path" presetSubtype="0" accel="50000" decel="50000" fill="hold" grpId="0" nodeType="withEffect">
                                  <p:stCondLst>
                                    <p:cond delay="0"/>
                                  </p:stCondLst>
                                  <p:childTnLst>
                                    <p:animMotion origin="layout" path="M 0 0 L 0.0276 0 " pathEditMode="relative" ptsTypes="AA">
                                      <p:cBhvr>
                                        <p:cTn id="86" dur="2000" fill="hold"/>
                                        <p:tgtEl>
                                          <p:spTgt spid="68"/>
                                        </p:tgtEl>
                                        <p:attrNameLst>
                                          <p:attrName>ppt_x</p:attrName>
                                          <p:attrName>ppt_y</p:attrName>
                                        </p:attrNameLst>
                                      </p:cBhvr>
                                    </p:animMotion>
                                  </p:childTnLst>
                                </p:cTn>
                              </p:par>
                              <p:par>
                                <p:cTn id="87" presetID="0" presetClass="path" presetSubtype="0" accel="50000" decel="50000" fill="hold" grpId="0" nodeType="withEffect">
                                  <p:stCondLst>
                                    <p:cond delay="0"/>
                                  </p:stCondLst>
                                  <p:childTnLst>
                                    <p:animMotion origin="layout" path="M 0 0 L 0.0276 0 " pathEditMode="relative" ptsTypes="AA">
                                      <p:cBhvr>
                                        <p:cTn id="88" dur="2000" fill="hold"/>
                                        <p:tgtEl>
                                          <p:spTgt spid="69"/>
                                        </p:tgtEl>
                                        <p:attrNameLst>
                                          <p:attrName>ppt_x</p:attrName>
                                          <p:attrName>ppt_y</p:attrName>
                                        </p:attrNameLst>
                                      </p:cBhvr>
                                    </p:animMotion>
                                  </p:childTnLst>
                                </p:cTn>
                              </p:par>
                              <p:par>
                                <p:cTn id="89" presetID="0" presetClass="path" presetSubtype="0" accel="50000" decel="50000" fill="hold" grpId="0" nodeType="withEffect">
                                  <p:stCondLst>
                                    <p:cond delay="0"/>
                                  </p:stCondLst>
                                  <p:childTnLst>
                                    <p:animMotion origin="layout" path="M 0 0 L 0.0276 0 " pathEditMode="relative" ptsTypes="AA">
                                      <p:cBhvr>
                                        <p:cTn id="90" dur="2000" fill="hold"/>
                                        <p:tgtEl>
                                          <p:spTgt spid="70"/>
                                        </p:tgtEl>
                                        <p:attrNameLst>
                                          <p:attrName>ppt_x</p:attrName>
                                          <p:attrName>ppt_y</p:attrName>
                                        </p:attrNameLst>
                                      </p:cBhvr>
                                    </p:animMotion>
                                  </p:childTnLst>
                                </p:cTn>
                              </p:par>
                              <p:par>
                                <p:cTn id="91" presetID="0" presetClass="path" presetSubtype="0" accel="50000" decel="50000" fill="hold" grpId="0" nodeType="withEffect">
                                  <p:stCondLst>
                                    <p:cond delay="0"/>
                                  </p:stCondLst>
                                  <p:childTnLst>
                                    <p:animMotion origin="layout" path="M 0 0 L 0.0276 0 " pathEditMode="relative" ptsTypes="AA">
                                      <p:cBhvr>
                                        <p:cTn id="92" dur="2000" fill="hold"/>
                                        <p:tgtEl>
                                          <p:spTgt spid="71"/>
                                        </p:tgtEl>
                                        <p:attrNameLst>
                                          <p:attrName>ppt_x</p:attrName>
                                          <p:attrName>ppt_y</p:attrName>
                                        </p:attrNameLst>
                                      </p:cBhvr>
                                    </p:animMotion>
                                  </p:childTnLst>
                                </p:cTn>
                              </p:par>
                              <p:par>
                                <p:cTn id="93" presetID="0" presetClass="path" presetSubtype="0" accel="50000" decel="50000" fill="hold" grpId="0" nodeType="withEffect">
                                  <p:stCondLst>
                                    <p:cond delay="0"/>
                                  </p:stCondLst>
                                  <p:childTnLst>
                                    <p:animMotion origin="layout" path="M 0 0 L 0.0276 0 " pathEditMode="relative" ptsTypes="AA">
                                      <p:cBhvr>
                                        <p:cTn id="94" dur="2000" fill="hold"/>
                                        <p:tgtEl>
                                          <p:spTgt spid="72"/>
                                        </p:tgtEl>
                                        <p:attrNameLst>
                                          <p:attrName>ppt_x</p:attrName>
                                          <p:attrName>ppt_y</p:attrName>
                                        </p:attrNameLst>
                                      </p:cBhvr>
                                    </p:animMotion>
                                  </p:childTnLst>
                                </p:cTn>
                              </p:par>
                              <p:par>
                                <p:cTn id="95" presetID="0" presetClass="path" presetSubtype="0" accel="50000" decel="50000" fill="hold" grpId="0" nodeType="withEffect">
                                  <p:stCondLst>
                                    <p:cond delay="0"/>
                                  </p:stCondLst>
                                  <p:childTnLst>
                                    <p:animMotion origin="layout" path="M 0 0 L 0.0276 0 " pathEditMode="relative" ptsTypes="AA">
                                      <p:cBhvr>
                                        <p:cTn id="96" dur="2000" fill="hold"/>
                                        <p:tgtEl>
                                          <p:spTgt spid="73"/>
                                        </p:tgtEl>
                                        <p:attrNameLst>
                                          <p:attrName>ppt_x</p:attrName>
                                          <p:attrName>ppt_y</p:attrName>
                                        </p:attrNameLst>
                                      </p:cBhvr>
                                    </p:animMotion>
                                  </p:childTnLst>
                                </p:cTn>
                              </p:par>
                              <p:par>
                                <p:cTn id="97" presetID="0" presetClass="path" presetSubtype="0" accel="50000" decel="50000" fill="hold" grpId="0" nodeType="withEffect">
                                  <p:stCondLst>
                                    <p:cond delay="0"/>
                                  </p:stCondLst>
                                  <p:childTnLst>
                                    <p:animMotion origin="layout" path="M 0 0 L 0.0276 0 " pathEditMode="relative" ptsTypes="AA">
                                      <p:cBhvr>
                                        <p:cTn id="98" dur="2000" fill="hold"/>
                                        <p:tgtEl>
                                          <p:spTgt spid="74"/>
                                        </p:tgtEl>
                                        <p:attrNameLst>
                                          <p:attrName>ppt_x</p:attrName>
                                          <p:attrName>ppt_y</p:attrName>
                                        </p:attrNameLst>
                                      </p:cBhvr>
                                    </p:animMotion>
                                  </p:childTnLst>
                                </p:cTn>
                              </p:par>
                              <p:par>
                                <p:cTn id="99" presetID="0" presetClass="path" presetSubtype="0" accel="50000" decel="50000" fill="hold" grpId="0" nodeType="withEffect">
                                  <p:stCondLst>
                                    <p:cond delay="0"/>
                                  </p:stCondLst>
                                  <p:childTnLst>
                                    <p:animMotion origin="layout" path="M 0 0 L 0.0276 0 " pathEditMode="relative" ptsTypes="AA">
                                      <p:cBhvr>
                                        <p:cTn id="100" dur="2000" fill="hold"/>
                                        <p:tgtEl>
                                          <p:spTgt spid="75"/>
                                        </p:tgtEl>
                                        <p:attrNameLst>
                                          <p:attrName>ppt_x</p:attrName>
                                          <p:attrName>ppt_y</p:attrName>
                                        </p:attrNameLst>
                                      </p:cBhvr>
                                    </p:animMotion>
                                  </p:childTnLst>
                                </p:cTn>
                              </p:par>
                              <p:par>
                                <p:cTn id="101" presetID="0" presetClass="path" presetSubtype="0" accel="50000" decel="50000" fill="hold" grpId="0" nodeType="withEffect">
                                  <p:stCondLst>
                                    <p:cond delay="0"/>
                                  </p:stCondLst>
                                  <p:childTnLst>
                                    <p:animMotion origin="layout" path="M 0 0 L 0.0276 0 " pathEditMode="relative" ptsTypes="AA">
                                      <p:cBhvr>
                                        <p:cTn id="102" dur="2000" fill="hold"/>
                                        <p:tgtEl>
                                          <p:spTgt spid="76"/>
                                        </p:tgtEl>
                                        <p:attrNameLst>
                                          <p:attrName>ppt_x</p:attrName>
                                          <p:attrName>ppt_y</p:attrName>
                                        </p:attrNameLst>
                                      </p:cBhvr>
                                    </p:animMotion>
                                  </p:childTnLst>
                                </p:cTn>
                              </p:par>
                              <p:par>
                                <p:cTn id="103" presetID="0" presetClass="path" presetSubtype="0" accel="50000" decel="50000" fill="hold" grpId="0" nodeType="withEffect">
                                  <p:stCondLst>
                                    <p:cond delay="0"/>
                                  </p:stCondLst>
                                  <p:childTnLst>
                                    <p:animMotion origin="layout" path="M 0 0 L 0.0276 0 " pathEditMode="relative" ptsTypes="AA">
                                      <p:cBhvr>
                                        <p:cTn id="104" dur="2000" fill="hold"/>
                                        <p:tgtEl>
                                          <p:spTgt spid="77"/>
                                        </p:tgtEl>
                                        <p:attrNameLst>
                                          <p:attrName>ppt_x</p:attrName>
                                          <p:attrName>ppt_y</p:attrName>
                                        </p:attrNameLst>
                                      </p:cBhvr>
                                    </p:animMotion>
                                  </p:childTnLst>
                                </p:cTn>
                              </p:par>
                              <p:par>
                                <p:cTn id="105" presetID="0" presetClass="path" presetSubtype="0" accel="50000" decel="50000" fill="hold" grpId="0" nodeType="withEffect">
                                  <p:stCondLst>
                                    <p:cond delay="0"/>
                                  </p:stCondLst>
                                  <p:childTnLst>
                                    <p:animMotion origin="layout" path="M 0 0 L 0.0276 0 " pathEditMode="relative" ptsTypes="AA">
                                      <p:cBhvr>
                                        <p:cTn id="106" dur="2000" fill="hold"/>
                                        <p:tgtEl>
                                          <p:spTgt spid="78"/>
                                        </p:tgtEl>
                                        <p:attrNameLst>
                                          <p:attrName>ppt_x</p:attrName>
                                          <p:attrName>ppt_y</p:attrName>
                                        </p:attrNameLst>
                                      </p:cBhvr>
                                    </p:animMotion>
                                  </p:childTnLst>
                                </p:cTn>
                              </p:par>
                              <p:par>
                                <p:cTn id="107" presetID="0" presetClass="path" presetSubtype="0" accel="50000" decel="50000" fill="hold" grpId="0" nodeType="withEffect">
                                  <p:stCondLst>
                                    <p:cond delay="0"/>
                                  </p:stCondLst>
                                  <p:childTnLst>
                                    <p:animMotion origin="layout" path="M 0 0 L 0.0276 0 " pathEditMode="relative" ptsTypes="AA">
                                      <p:cBhvr>
                                        <p:cTn id="108" dur="2000" fill="hold"/>
                                        <p:tgtEl>
                                          <p:spTgt spid="79"/>
                                        </p:tgtEl>
                                        <p:attrNameLst>
                                          <p:attrName>ppt_x</p:attrName>
                                          <p:attrName>ppt_y</p:attrName>
                                        </p:attrNameLst>
                                      </p:cBhvr>
                                    </p:animMotion>
                                  </p:childTnLst>
                                </p:cTn>
                              </p:par>
                              <p:par>
                                <p:cTn id="109" presetID="0" presetClass="path" presetSubtype="0" accel="50000" decel="50000" fill="hold" grpId="0" nodeType="withEffect">
                                  <p:stCondLst>
                                    <p:cond delay="0"/>
                                  </p:stCondLst>
                                  <p:childTnLst>
                                    <p:animMotion origin="layout" path="M 0 0 L 0.0276 0 " pathEditMode="relative" ptsTypes="AA">
                                      <p:cBhvr>
                                        <p:cTn id="110" dur="2000" fill="hold"/>
                                        <p:tgtEl>
                                          <p:spTgt spid="80"/>
                                        </p:tgtEl>
                                        <p:attrNameLst>
                                          <p:attrName>ppt_x</p:attrName>
                                          <p:attrName>ppt_y</p:attrName>
                                        </p:attrNameLst>
                                      </p:cBhvr>
                                    </p:animMotion>
                                  </p:childTnLst>
                                </p:cTn>
                              </p:par>
                              <p:par>
                                <p:cTn id="111" presetID="0" presetClass="path" presetSubtype="0" accel="50000" decel="50000" fill="hold" grpId="0" nodeType="withEffect">
                                  <p:stCondLst>
                                    <p:cond delay="0"/>
                                  </p:stCondLst>
                                  <p:childTnLst>
                                    <p:animMotion origin="layout" path="M 0 0 L 0.0276 0 " pathEditMode="relative" ptsTypes="AA">
                                      <p:cBhvr>
                                        <p:cTn id="112" dur="2000" fill="hold"/>
                                        <p:tgtEl>
                                          <p:spTgt spid="81"/>
                                        </p:tgtEl>
                                        <p:attrNameLst>
                                          <p:attrName>ppt_x</p:attrName>
                                          <p:attrName>ppt_y</p:attrName>
                                        </p:attrNameLst>
                                      </p:cBhvr>
                                    </p:animMotion>
                                  </p:childTnLst>
                                </p:cTn>
                              </p:par>
                              <p:par>
                                <p:cTn id="113" presetID="0" presetClass="path" presetSubtype="0" accel="50000" decel="50000" fill="hold" grpId="0" nodeType="withEffect">
                                  <p:stCondLst>
                                    <p:cond delay="0"/>
                                  </p:stCondLst>
                                  <p:childTnLst>
                                    <p:animMotion origin="layout" path="M 0 0 L 0.0276 0 " pathEditMode="relative" ptsTypes="AA">
                                      <p:cBhvr>
                                        <p:cTn id="114" dur="2000" fill="hold"/>
                                        <p:tgtEl>
                                          <p:spTgt spid="82"/>
                                        </p:tgtEl>
                                        <p:attrNameLst>
                                          <p:attrName>ppt_x</p:attrName>
                                          <p:attrName>ppt_y</p:attrName>
                                        </p:attrNameLst>
                                      </p:cBhvr>
                                    </p:animMotion>
                                  </p:childTnLst>
                                </p:cTn>
                              </p:par>
                              <p:par>
                                <p:cTn id="115" presetID="0" presetClass="path" presetSubtype="0" accel="50000" decel="50000" fill="hold" grpId="0" nodeType="withEffect">
                                  <p:stCondLst>
                                    <p:cond delay="0"/>
                                  </p:stCondLst>
                                  <p:childTnLst>
                                    <p:animMotion origin="layout" path="M 0 0 L 0.0276 0 " pathEditMode="relative" ptsTypes="AA">
                                      <p:cBhvr>
                                        <p:cTn id="116" dur="2000" fill="hold"/>
                                        <p:tgtEl>
                                          <p:spTgt spid="83"/>
                                        </p:tgtEl>
                                        <p:attrNameLst>
                                          <p:attrName>ppt_x</p:attrName>
                                          <p:attrName>ppt_y</p:attrName>
                                        </p:attrNameLst>
                                      </p:cBhvr>
                                    </p:animMotion>
                                  </p:childTnLst>
                                </p:cTn>
                              </p:par>
                              <p:par>
                                <p:cTn id="117" presetID="0" presetClass="path" presetSubtype="0" accel="50000" decel="50000" fill="hold" grpId="0" nodeType="withEffect">
                                  <p:stCondLst>
                                    <p:cond delay="0"/>
                                  </p:stCondLst>
                                  <p:childTnLst>
                                    <p:animMotion origin="layout" path="M 0 0 L 0.0276 0 " pathEditMode="relative" ptsTypes="AA">
                                      <p:cBhvr>
                                        <p:cTn id="118" dur="2000" fill="hold"/>
                                        <p:tgtEl>
                                          <p:spTgt spid="8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C7D3A7-C18C-73B8-CACE-2B8A07074967}"/>
              </a:ext>
            </a:extLst>
          </p:cNvPr>
          <p:cNvSpPr/>
          <p:nvPr/>
        </p:nvSpPr>
        <p:spPr>
          <a:xfrm>
            <a:off x="-4717" y="-64089"/>
            <a:ext cx="12298878" cy="69861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 descr="A diagram of a computer network&#10;&#10;Description automatically generated">
            <a:extLst>
              <a:ext uri="{FF2B5EF4-FFF2-40B4-BE49-F238E27FC236}">
                <a16:creationId xmlns:a16="http://schemas.microsoft.com/office/drawing/2014/main" id="{0FBC605F-FD55-3331-FB5E-05D4A4DD9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36401"/>
            <a:ext cx="10497136" cy="54344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F66F50-58F7-CB54-EEA3-9F6A45E9DE36}"/>
              </a:ext>
            </a:extLst>
          </p:cNvPr>
          <p:cNvSpPr>
            <a:spLocks noGrp="1"/>
          </p:cNvSpPr>
          <p:nvPr>
            <p:ph type="title"/>
          </p:nvPr>
        </p:nvSpPr>
        <p:spPr>
          <a:xfrm>
            <a:off x="838200" y="15397"/>
            <a:ext cx="8168798" cy="1180671"/>
          </a:xfrm>
        </p:spPr>
        <p:txBody>
          <a:bodyPr/>
          <a:lstStyle/>
          <a:p>
            <a:r>
              <a:rPr lang="en-GB" dirty="0"/>
              <a:t>The high-level instrument architecture – per site</a:t>
            </a:r>
          </a:p>
        </p:txBody>
      </p:sp>
      <p:sp>
        <p:nvSpPr>
          <p:cNvPr id="3" name="Rectangle 2">
            <a:extLst>
              <a:ext uri="{FF2B5EF4-FFF2-40B4-BE49-F238E27FC236}">
                <a16:creationId xmlns:a16="http://schemas.microsoft.com/office/drawing/2014/main" id="{8C89A76A-5195-F785-C58F-DC0E55641A66}"/>
              </a:ext>
            </a:extLst>
          </p:cNvPr>
          <p:cNvSpPr/>
          <p:nvPr/>
        </p:nvSpPr>
        <p:spPr>
          <a:xfrm>
            <a:off x="6626431" y="1391153"/>
            <a:ext cx="4727369" cy="4979703"/>
          </a:xfrm>
          <a:prstGeom prst="rect">
            <a:avLst/>
          </a:prstGeom>
          <a:noFill/>
          <a:ln w="5080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a:extLst>
              <a:ext uri="{FF2B5EF4-FFF2-40B4-BE49-F238E27FC236}">
                <a16:creationId xmlns:a16="http://schemas.microsoft.com/office/drawing/2014/main" id="{43DD033A-ADF4-E2F4-F592-061FF20FA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0638" y="4668788"/>
            <a:ext cx="937024" cy="5131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POS ERIC is looking for an Executive Director – ENVRI Community">
            <a:extLst>
              <a:ext uri="{FF2B5EF4-FFF2-40B4-BE49-F238E27FC236}">
                <a16:creationId xmlns:a16="http://schemas.microsoft.com/office/drawing/2014/main" id="{9456C5C2-C6C1-CC5C-677F-8D274DC8E5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8265" y="4995140"/>
            <a:ext cx="1019397" cy="101939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60DDBB5-5FB9-71EB-29BA-AE448503A7CC}"/>
              </a:ext>
            </a:extLst>
          </p:cNvPr>
          <p:cNvSpPr txBox="1"/>
          <p:nvPr/>
        </p:nvSpPr>
        <p:spPr>
          <a:xfrm>
            <a:off x="748909" y="6370856"/>
            <a:ext cx="2666114" cy="292388"/>
          </a:xfrm>
          <a:prstGeom prst="rect">
            <a:avLst/>
          </a:prstGeom>
          <a:noFill/>
        </p:spPr>
        <p:txBody>
          <a:bodyPr wrap="none" lIns="91440" tIns="45720" rIns="91440" bIns="45720" rtlCol="0" anchor="t">
            <a:spAutoFit/>
          </a:bodyPr>
          <a:lstStyle/>
          <a:p>
            <a:r>
              <a:rPr lang="en-US" sz="1300" b="1" dirty="0">
                <a:solidFill>
                  <a:schemeClr val="accent2"/>
                </a:solidFill>
              </a:rPr>
              <a:t>National Data Management policies</a:t>
            </a:r>
          </a:p>
        </p:txBody>
      </p:sp>
      <p:sp>
        <p:nvSpPr>
          <p:cNvPr id="35" name="TextBox 34">
            <a:extLst>
              <a:ext uri="{FF2B5EF4-FFF2-40B4-BE49-F238E27FC236}">
                <a16:creationId xmlns:a16="http://schemas.microsoft.com/office/drawing/2014/main" id="{E4F50CFA-8828-A11A-15CB-E022E9A795A4}"/>
              </a:ext>
            </a:extLst>
          </p:cNvPr>
          <p:cNvSpPr txBox="1"/>
          <p:nvPr/>
        </p:nvSpPr>
        <p:spPr>
          <a:xfrm>
            <a:off x="9232642" y="6370856"/>
            <a:ext cx="2121158" cy="492443"/>
          </a:xfrm>
          <a:prstGeom prst="rect">
            <a:avLst/>
          </a:prstGeom>
          <a:noFill/>
        </p:spPr>
        <p:txBody>
          <a:bodyPr wrap="none" rtlCol="0">
            <a:spAutoFit/>
          </a:bodyPr>
          <a:lstStyle/>
          <a:p>
            <a:pPr algn="r"/>
            <a:r>
              <a:rPr lang="en-US" sz="1300" b="1" dirty="0">
                <a:solidFill>
                  <a:schemeClr val="accent6">
                    <a:lumMod val="75000"/>
                  </a:schemeClr>
                </a:solidFill>
              </a:rPr>
              <a:t>Open Science Data </a:t>
            </a:r>
          </a:p>
          <a:p>
            <a:pPr algn="r"/>
            <a:r>
              <a:rPr lang="en-US" sz="1300" b="1" dirty="0">
                <a:solidFill>
                  <a:schemeClr val="accent6">
                    <a:lumMod val="75000"/>
                  </a:schemeClr>
                </a:solidFill>
              </a:rPr>
              <a:t>Management policies (FAIR)</a:t>
            </a:r>
          </a:p>
        </p:txBody>
      </p:sp>
      <p:sp>
        <p:nvSpPr>
          <p:cNvPr id="36" name="TextBox 35">
            <a:extLst>
              <a:ext uri="{FF2B5EF4-FFF2-40B4-BE49-F238E27FC236}">
                <a16:creationId xmlns:a16="http://schemas.microsoft.com/office/drawing/2014/main" id="{4D5A1DAC-69FF-D58A-E4D9-E3724392FE62}"/>
              </a:ext>
            </a:extLst>
          </p:cNvPr>
          <p:cNvSpPr txBox="1"/>
          <p:nvPr/>
        </p:nvSpPr>
        <p:spPr>
          <a:xfrm>
            <a:off x="106878" y="-1496291"/>
            <a:ext cx="184731" cy="369332"/>
          </a:xfrm>
          <a:prstGeom prst="rect">
            <a:avLst/>
          </a:prstGeom>
          <a:noFill/>
        </p:spPr>
        <p:txBody>
          <a:bodyPr wrap="none" rtlCol="0">
            <a:spAutoFit/>
          </a:bodyPr>
          <a:lstStyle/>
          <a:p>
            <a:endParaRPr lang="en-US" dirty="0"/>
          </a:p>
        </p:txBody>
      </p:sp>
      <p:sp>
        <p:nvSpPr>
          <p:cNvPr id="11" name="Rectangle 10">
            <a:extLst>
              <a:ext uri="{FF2B5EF4-FFF2-40B4-BE49-F238E27FC236}">
                <a16:creationId xmlns:a16="http://schemas.microsoft.com/office/drawing/2014/main" id="{92ED8BF1-119E-1029-526E-758FF5917EFC}"/>
              </a:ext>
            </a:extLst>
          </p:cNvPr>
          <p:cNvSpPr/>
          <p:nvPr/>
        </p:nvSpPr>
        <p:spPr>
          <a:xfrm>
            <a:off x="239137" y="1391153"/>
            <a:ext cx="6351773" cy="4979703"/>
          </a:xfrm>
          <a:prstGeom prst="rect">
            <a:avLst/>
          </a:prstGeom>
          <a:noFill/>
          <a:ln w="508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663906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506786D-21D4-11F9-B02B-5330A648AD79}"/>
              </a:ext>
            </a:extLst>
          </p:cNvPr>
          <p:cNvGrpSpPr/>
          <p:nvPr/>
        </p:nvGrpSpPr>
        <p:grpSpPr>
          <a:xfrm>
            <a:off x="0" y="0"/>
            <a:ext cx="12192000" cy="6943060"/>
            <a:chOff x="0" y="0"/>
            <a:chExt cx="12192000" cy="6943060"/>
          </a:xfrm>
        </p:grpSpPr>
        <p:pic>
          <p:nvPicPr>
            <p:cNvPr id="5" name="Picture 4" descr="A close-up of a globe&#10;&#10;Description automatically generated">
              <a:extLst>
                <a:ext uri="{FF2B5EF4-FFF2-40B4-BE49-F238E27FC236}">
                  <a16:creationId xmlns:a16="http://schemas.microsoft.com/office/drawing/2014/main" id="{4F8AC6E1-3818-67A1-8386-97F57FFBFDB0}"/>
                </a:ext>
              </a:extLst>
            </p:cNvPr>
            <p:cNvPicPr>
              <a:picLocks noChangeAspect="1"/>
            </p:cNvPicPr>
            <p:nvPr/>
          </p:nvPicPr>
          <p:blipFill>
            <a:blip r:embed="rId3"/>
            <a:stretch>
              <a:fillRect/>
            </a:stretch>
          </p:blipFill>
          <p:spPr>
            <a:xfrm>
              <a:off x="0" y="0"/>
              <a:ext cx="12192000" cy="6943060"/>
            </a:xfrm>
            <a:prstGeom prst="rect">
              <a:avLst/>
            </a:prstGeom>
          </p:spPr>
        </p:pic>
        <p:cxnSp>
          <p:nvCxnSpPr>
            <p:cNvPr id="7" name="Straight Connector 6">
              <a:extLst>
                <a:ext uri="{FF2B5EF4-FFF2-40B4-BE49-F238E27FC236}">
                  <a16:creationId xmlns:a16="http://schemas.microsoft.com/office/drawing/2014/main" id="{F91D96C8-3AAA-1B43-C384-56587B5FC4F3}"/>
                </a:ext>
              </a:extLst>
            </p:cNvPr>
            <p:cNvCxnSpPr>
              <a:cxnSpLocks/>
            </p:cNvCxnSpPr>
            <p:nvPr/>
          </p:nvCxnSpPr>
          <p:spPr>
            <a:xfrm flipV="1">
              <a:off x="5883965" y="2850031"/>
              <a:ext cx="974035" cy="22443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2999E6D-D2FB-198E-928C-5F8CD0950E4D}"/>
                </a:ext>
              </a:extLst>
            </p:cNvPr>
            <p:cNvCxnSpPr>
              <a:cxnSpLocks/>
            </p:cNvCxnSpPr>
            <p:nvPr/>
          </p:nvCxnSpPr>
          <p:spPr>
            <a:xfrm flipV="1">
              <a:off x="6858000" y="2436374"/>
              <a:ext cx="87086" cy="41365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976DC08-BDDF-8A12-EC0E-62868C07E89F}"/>
                </a:ext>
              </a:extLst>
            </p:cNvPr>
            <p:cNvCxnSpPr>
              <a:cxnSpLocks/>
            </p:cNvCxnSpPr>
            <p:nvPr/>
          </p:nvCxnSpPr>
          <p:spPr>
            <a:xfrm flipH="1" flipV="1">
              <a:off x="6666614" y="2775097"/>
              <a:ext cx="191386" cy="912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49A9C0E8-C5C0-1769-8619-7C2D9E26CA24}"/>
                </a:ext>
              </a:extLst>
            </p:cNvPr>
            <p:cNvCxnSpPr>
              <a:cxnSpLocks/>
            </p:cNvCxnSpPr>
            <p:nvPr/>
          </p:nvCxnSpPr>
          <p:spPr>
            <a:xfrm flipH="1" flipV="1">
              <a:off x="6666614" y="2775097"/>
              <a:ext cx="1096993" cy="1612923"/>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0A9F69-E4C7-7EBF-8007-863E202B99B4}"/>
                </a:ext>
              </a:extLst>
            </p:cNvPr>
            <p:cNvSpPr txBox="1"/>
            <p:nvPr/>
          </p:nvSpPr>
          <p:spPr>
            <a:xfrm>
              <a:off x="9171892" y="1974709"/>
              <a:ext cx="1258648" cy="461665"/>
            </a:xfrm>
            <a:prstGeom prst="rect">
              <a:avLst/>
            </a:prstGeom>
            <a:solidFill>
              <a:srgbClr val="002E58"/>
            </a:solidFill>
          </p:spPr>
          <p:txBody>
            <a:bodyPr wrap="square" rtlCol="0">
              <a:spAutoFit/>
            </a:bodyPr>
            <a:lstStyle/>
            <a:p>
              <a:r>
                <a:rPr lang="en-NL" sz="2400" dirty="0">
                  <a:solidFill>
                    <a:srgbClr val="ADDCFA"/>
                  </a:solidFill>
                </a:rPr>
                <a:t>Preveza,</a:t>
              </a:r>
            </a:p>
          </p:txBody>
        </p:sp>
        <p:cxnSp>
          <p:nvCxnSpPr>
            <p:cNvPr id="2" name="Straight Connector 1">
              <a:extLst>
                <a:ext uri="{FF2B5EF4-FFF2-40B4-BE49-F238E27FC236}">
                  <a16:creationId xmlns:a16="http://schemas.microsoft.com/office/drawing/2014/main" id="{6D1BBB5E-1A45-2877-9733-D9C6555A77F8}"/>
                </a:ext>
              </a:extLst>
            </p:cNvPr>
            <p:cNvCxnSpPr>
              <a:cxnSpLocks/>
            </p:cNvCxnSpPr>
            <p:nvPr/>
          </p:nvCxnSpPr>
          <p:spPr>
            <a:xfrm flipH="1">
              <a:off x="7707923" y="1974709"/>
              <a:ext cx="83527" cy="35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A44C3B-6CFF-9F6C-D87A-2A4BF055E216}"/>
                </a:ext>
              </a:extLst>
            </p:cNvPr>
            <p:cNvCxnSpPr>
              <a:cxnSpLocks/>
            </p:cNvCxnSpPr>
            <p:nvPr/>
          </p:nvCxnSpPr>
          <p:spPr>
            <a:xfrm flipH="1">
              <a:off x="6010275" y="920844"/>
              <a:ext cx="6985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1550CC-503B-0C01-9191-5EBAE67BF903}"/>
                </a:ext>
              </a:extLst>
            </p:cNvPr>
            <p:cNvCxnSpPr>
              <a:cxnSpLocks/>
            </p:cNvCxnSpPr>
            <p:nvPr/>
          </p:nvCxnSpPr>
          <p:spPr>
            <a:xfrm flipH="1" flipV="1">
              <a:off x="5978525" y="872311"/>
              <a:ext cx="31750" cy="4853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2A8564-1252-C246-93E3-CD956CAA8F53}"/>
                </a:ext>
              </a:extLst>
            </p:cNvPr>
            <p:cNvCxnSpPr>
              <a:cxnSpLocks/>
            </p:cNvCxnSpPr>
            <p:nvPr/>
          </p:nvCxnSpPr>
          <p:spPr>
            <a:xfrm flipV="1">
              <a:off x="5981700" y="872311"/>
              <a:ext cx="0" cy="7174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F00837-2426-B7BB-0BDE-4A2CC70AE9F9}"/>
                </a:ext>
              </a:extLst>
            </p:cNvPr>
            <p:cNvCxnSpPr>
              <a:cxnSpLocks/>
            </p:cNvCxnSpPr>
            <p:nvPr/>
          </p:nvCxnSpPr>
          <p:spPr>
            <a:xfrm flipH="1">
              <a:off x="5978525" y="925912"/>
              <a:ext cx="101600" cy="2321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7123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9BE608-AD50-49A3-ABC3-881E681A5368}"/>
              </a:ext>
            </a:extLst>
          </p:cNvPr>
          <p:cNvSpPr>
            <a:spLocks noGrp="1"/>
          </p:cNvSpPr>
          <p:nvPr>
            <p:ph type="title"/>
          </p:nvPr>
        </p:nvSpPr>
        <p:spPr>
          <a:xfrm>
            <a:off x="0" y="552696"/>
            <a:ext cx="7555841" cy="981004"/>
          </a:xfrm>
        </p:spPr>
        <p:txBody>
          <a:bodyPr/>
          <a:lstStyle/>
          <a:p>
            <a:r>
              <a:rPr lang="en-CA" dirty="0"/>
              <a:t>Dry Optical sensing techniques</a:t>
            </a:r>
          </a:p>
        </p:txBody>
      </p:sp>
      <p:pic>
        <p:nvPicPr>
          <p:cNvPr id="7" name="Plassholder for innhold 6">
            <a:extLst>
              <a:ext uri="{FF2B5EF4-FFF2-40B4-BE49-F238E27FC236}">
                <a16:creationId xmlns:a16="http://schemas.microsoft.com/office/drawing/2014/main" id="{72EA7088-35E2-4909-B165-36C3EF157264}"/>
              </a:ext>
            </a:extLst>
          </p:cNvPr>
          <p:cNvPicPr>
            <a:picLocks noGrp="1" noChangeAspect="1"/>
          </p:cNvPicPr>
          <p:nvPr>
            <p:ph idx="1"/>
          </p:nvPr>
        </p:nvPicPr>
        <p:blipFill>
          <a:blip r:embed="rId3"/>
          <a:stretch>
            <a:fillRect/>
          </a:stretch>
        </p:blipFill>
        <p:spPr>
          <a:xfrm>
            <a:off x="4865427" y="1352176"/>
            <a:ext cx="6895970" cy="2858296"/>
          </a:xfrm>
        </p:spPr>
      </p:pic>
      <p:sp>
        <p:nvSpPr>
          <p:cNvPr id="6" name="TekstSylinder 5">
            <a:extLst>
              <a:ext uri="{FF2B5EF4-FFF2-40B4-BE49-F238E27FC236}">
                <a16:creationId xmlns:a16="http://schemas.microsoft.com/office/drawing/2014/main" id="{74A095E4-1A45-B00F-0C03-5CB129065224}"/>
              </a:ext>
            </a:extLst>
          </p:cNvPr>
          <p:cNvSpPr txBox="1"/>
          <p:nvPr/>
        </p:nvSpPr>
        <p:spPr>
          <a:xfrm>
            <a:off x="8313631" y="4187268"/>
            <a:ext cx="3447766" cy="338554"/>
          </a:xfrm>
          <a:prstGeom prst="rect">
            <a:avLst/>
          </a:prstGeom>
          <a:noFill/>
        </p:spPr>
        <p:txBody>
          <a:bodyPr wrap="square">
            <a:spAutoFit/>
          </a:bodyPr>
          <a:lstStyle/>
          <a:p>
            <a:r>
              <a:rPr lang="en-US" sz="800" dirty="0"/>
              <a:t>Adapted from Source: </a:t>
            </a:r>
            <a:r>
              <a:rPr lang="nb-NO" sz="800" b="0" i="0" u="none" strike="noStrike" baseline="0" dirty="0">
                <a:latin typeface="ArialMT"/>
              </a:rPr>
              <a:t>M. </a:t>
            </a:r>
            <a:r>
              <a:rPr lang="nb-NO" sz="800" b="0" i="0" u="none" strike="noStrike" baseline="0" dirty="0" err="1">
                <a:latin typeface="ArialMT"/>
              </a:rPr>
              <a:t>Cantono</a:t>
            </a:r>
            <a:r>
              <a:rPr lang="nb-NO" sz="800" b="0" i="0" u="none" strike="noStrike" baseline="0" dirty="0">
                <a:latin typeface="ArialMT"/>
              </a:rPr>
              <a:t> </a:t>
            </a:r>
            <a:r>
              <a:rPr lang="nb-NO" sz="800" b="0" i="1" u="none" strike="noStrike" baseline="0" dirty="0">
                <a:latin typeface="Arial-ItalicMT"/>
              </a:rPr>
              <a:t>et al.</a:t>
            </a:r>
            <a:r>
              <a:rPr lang="nb-NO" sz="800" b="0" i="0" u="none" strike="noStrike" baseline="0" dirty="0">
                <a:latin typeface="ArialMT"/>
              </a:rPr>
              <a:t>, </a:t>
            </a:r>
            <a:r>
              <a:rPr lang="en-US" sz="800" dirty="0"/>
              <a:t>Seismic Sensing in Submarine Fiber Cables, </a:t>
            </a:r>
            <a:endParaRPr lang="nb-NO" sz="800" dirty="0"/>
          </a:p>
        </p:txBody>
      </p:sp>
      <p:grpSp>
        <p:nvGrpSpPr>
          <p:cNvPr id="12" name="Gruppe 11">
            <a:extLst>
              <a:ext uri="{FF2B5EF4-FFF2-40B4-BE49-F238E27FC236}">
                <a16:creationId xmlns:a16="http://schemas.microsoft.com/office/drawing/2014/main" id="{7D9DE347-50C8-8481-E054-35175D2F6EA6}"/>
              </a:ext>
            </a:extLst>
          </p:cNvPr>
          <p:cNvGrpSpPr/>
          <p:nvPr/>
        </p:nvGrpSpPr>
        <p:grpSpPr>
          <a:xfrm>
            <a:off x="3451326" y="4713236"/>
            <a:ext cx="5665614" cy="1809057"/>
            <a:chOff x="1105950" y="4713236"/>
            <a:chExt cx="5665614" cy="1809057"/>
          </a:xfrm>
        </p:grpSpPr>
        <p:pic>
          <p:nvPicPr>
            <p:cNvPr id="10" name="Bilde 9">
              <a:extLst>
                <a:ext uri="{FF2B5EF4-FFF2-40B4-BE49-F238E27FC236}">
                  <a16:creationId xmlns:a16="http://schemas.microsoft.com/office/drawing/2014/main" id="{F80245D7-3A87-B85C-A16B-0B3D0D4B94C7}"/>
                </a:ext>
              </a:extLst>
            </p:cNvPr>
            <p:cNvPicPr>
              <a:picLocks noChangeAspect="1"/>
            </p:cNvPicPr>
            <p:nvPr/>
          </p:nvPicPr>
          <p:blipFill>
            <a:blip r:embed="rId4"/>
            <a:stretch>
              <a:fillRect/>
            </a:stretch>
          </p:blipFill>
          <p:spPr>
            <a:xfrm>
              <a:off x="1105950" y="4713236"/>
              <a:ext cx="5665614" cy="1809057"/>
            </a:xfrm>
            <a:prstGeom prst="rect">
              <a:avLst/>
            </a:prstGeom>
          </p:spPr>
        </p:pic>
        <p:sp>
          <p:nvSpPr>
            <p:cNvPr id="11" name="TekstSylinder 10">
              <a:extLst>
                <a:ext uri="{FF2B5EF4-FFF2-40B4-BE49-F238E27FC236}">
                  <a16:creationId xmlns:a16="http://schemas.microsoft.com/office/drawing/2014/main" id="{F32CE61A-F0D2-38B6-98FD-8FFBB348E120}"/>
                </a:ext>
              </a:extLst>
            </p:cNvPr>
            <p:cNvSpPr txBox="1"/>
            <p:nvPr/>
          </p:nvSpPr>
          <p:spPr>
            <a:xfrm>
              <a:off x="5088209" y="5997871"/>
              <a:ext cx="1244352" cy="215444"/>
            </a:xfrm>
            <a:prstGeom prst="rect">
              <a:avLst/>
            </a:prstGeom>
            <a:noFill/>
          </p:spPr>
          <p:txBody>
            <a:bodyPr wrap="square">
              <a:spAutoFit/>
            </a:bodyPr>
            <a:lstStyle/>
            <a:p>
              <a:r>
                <a:rPr lang="en-US" sz="800" dirty="0"/>
                <a:t>Source: </a:t>
              </a:r>
              <a:r>
                <a:rPr lang="nb-NO" sz="800" b="0" i="0" u="none" strike="noStrike" baseline="0" dirty="0">
                  <a:latin typeface="ArialMT"/>
                </a:rPr>
                <a:t>ASN website</a:t>
              </a:r>
              <a:r>
                <a:rPr lang="en-US" sz="800" dirty="0"/>
                <a:t> </a:t>
              </a:r>
              <a:endParaRPr lang="nb-NO" sz="800" dirty="0"/>
            </a:p>
          </p:txBody>
        </p:sp>
      </p:grpSp>
      <p:pic>
        <p:nvPicPr>
          <p:cNvPr id="8" name="Picture 10">
            <a:extLst>
              <a:ext uri="{FF2B5EF4-FFF2-40B4-BE49-F238E27FC236}">
                <a16:creationId xmlns:a16="http://schemas.microsoft.com/office/drawing/2014/main" id="{84CD96DC-FF5F-0D16-4CEE-ABD79AF9E87D}"/>
              </a:ext>
            </a:extLst>
          </p:cNvPr>
          <p:cNvPicPr>
            <a:picLocks noChangeAspect="1"/>
          </p:cNvPicPr>
          <p:nvPr/>
        </p:nvPicPr>
        <p:blipFill>
          <a:blip r:embed="rId5"/>
          <a:stretch>
            <a:fillRect/>
          </a:stretch>
        </p:blipFill>
        <p:spPr>
          <a:xfrm>
            <a:off x="430603" y="2310393"/>
            <a:ext cx="4074984" cy="1367679"/>
          </a:xfrm>
          <a:prstGeom prst="rect">
            <a:avLst/>
          </a:prstGeom>
        </p:spPr>
      </p:pic>
      <p:sp>
        <p:nvSpPr>
          <p:cNvPr id="9" name="TekstSylinder 8">
            <a:extLst>
              <a:ext uri="{FF2B5EF4-FFF2-40B4-BE49-F238E27FC236}">
                <a16:creationId xmlns:a16="http://schemas.microsoft.com/office/drawing/2014/main" id="{540CE4C3-4ED9-AFED-29E7-B28C84576522}"/>
              </a:ext>
            </a:extLst>
          </p:cNvPr>
          <p:cNvSpPr txBox="1"/>
          <p:nvPr/>
        </p:nvSpPr>
        <p:spPr>
          <a:xfrm>
            <a:off x="530092" y="3754595"/>
            <a:ext cx="2574773" cy="215444"/>
          </a:xfrm>
          <a:prstGeom prst="rect">
            <a:avLst/>
          </a:prstGeom>
          <a:noFill/>
        </p:spPr>
        <p:txBody>
          <a:bodyPr wrap="square">
            <a:spAutoFit/>
          </a:bodyPr>
          <a:lstStyle/>
          <a:p>
            <a:r>
              <a:rPr lang="en-US" sz="800" dirty="0"/>
              <a:t>Source: </a:t>
            </a:r>
            <a:r>
              <a:rPr lang="nb-NO" sz="800" dirty="0"/>
              <a:t>Kristina Shizuka Yamase Skarvang </a:t>
            </a:r>
          </a:p>
        </p:txBody>
      </p:sp>
      <p:sp>
        <p:nvSpPr>
          <p:cNvPr id="3" name="TextBox 2">
            <a:extLst>
              <a:ext uri="{FF2B5EF4-FFF2-40B4-BE49-F238E27FC236}">
                <a16:creationId xmlns:a16="http://schemas.microsoft.com/office/drawing/2014/main" id="{0FE0ACFB-BF39-1F02-A6F6-7C53091DF5C1}"/>
              </a:ext>
            </a:extLst>
          </p:cNvPr>
          <p:cNvSpPr txBox="1"/>
          <p:nvPr/>
        </p:nvSpPr>
        <p:spPr>
          <a:xfrm>
            <a:off x="6175713" y="2504325"/>
            <a:ext cx="1712242" cy="246221"/>
          </a:xfrm>
          <a:prstGeom prst="rect">
            <a:avLst/>
          </a:prstGeom>
          <a:solidFill>
            <a:schemeClr val="bg1"/>
          </a:solidFill>
        </p:spPr>
        <p:txBody>
          <a:bodyPr wrap="square" rtlCol="0">
            <a:spAutoFit/>
          </a:bodyPr>
          <a:lstStyle/>
          <a:p>
            <a:r>
              <a:rPr lang="en-NL" sz="1000" dirty="0"/>
              <a:t>L-band or 3 c-band channels </a:t>
            </a:r>
          </a:p>
        </p:txBody>
      </p:sp>
    </p:spTree>
    <p:extLst>
      <p:ext uri="{BB962C8B-B14F-4D97-AF65-F5344CB8AC3E}">
        <p14:creationId xmlns:p14="http://schemas.microsoft.com/office/powerpoint/2010/main" val="26852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523410" y="1343267"/>
            <a:ext cx="5288280" cy="4692650"/>
            <a:chOff x="523410" y="1343267"/>
            <a:chExt cx="5288280" cy="4692650"/>
          </a:xfrm>
        </p:grpSpPr>
        <p:pic>
          <p:nvPicPr>
            <p:cNvPr id="4" name="object 4"/>
            <p:cNvPicPr/>
            <p:nvPr/>
          </p:nvPicPr>
          <p:blipFill>
            <a:blip r:embed="rId2" cstate="print"/>
            <a:stretch>
              <a:fillRect/>
            </a:stretch>
          </p:blipFill>
          <p:spPr>
            <a:xfrm>
              <a:off x="523410" y="1343267"/>
              <a:ext cx="5287957" cy="4692259"/>
            </a:xfrm>
            <a:prstGeom prst="rect">
              <a:avLst/>
            </a:prstGeom>
          </p:spPr>
        </p:pic>
        <p:sp>
          <p:nvSpPr>
            <p:cNvPr id="5" name="object 5"/>
            <p:cNvSpPr/>
            <p:nvPr/>
          </p:nvSpPr>
          <p:spPr>
            <a:xfrm>
              <a:off x="2484533" y="3187261"/>
              <a:ext cx="227329" cy="416559"/>
            </a:xfrm>
            <a:custGeom>
              <a:avLst/>
              <a:gdLst/>
              <a:ahLst/>
              <a:cxnLst/>
              <a:rect l="l" t="t" r="r" b="b"/>
              <a:pathLst>
                <a:path w="227330" h="416560">
                  <a:moveTo>
                    <a:pt x="157782" y="92832"/>
                  </a:moveTo>
                  <a:lnTo>
                    <a:pt x="0" y="398538"/>
                  </a:lnTo>
                  <a:lnTo>
                    <a:pt x="33855" y="416013"/>
                  </a:lnTo>
                  <a:lnTo>
                    <a:pt x="191639" y="110306"/>
                  </a:lnTo>
                  <a:lnTo>
                    <a:pt x="157782" y="92832"/>
                  </a:lnTo>
                  <a:close/>
                </a:path>
                <a:path w="227330" h="416560">
                  <a:moveTo>
                    <a:pt x="226161" y="75904"/>
                  </a:moveTo>
                  <a:lnTo>
                    <a:pt x="166519" y="75904"/>
                  </a:lnTo>
                  <a:lnTo>
                    <a:pt x="200376" y="93378"/>
                  </a:lnTo>
                  <a:lnTo>
                    <a:pt x="191639" y="110306"/>
                  </a:lnTo>
                  <a:lnTo>
                    <a:pt x="225496" y="127781"/>
                  </a:lnTo>
                  <a:lnTo>
                    <a:pt x="226161" y="75904"/>
                  </a:lnTo>
                  <a:close/>
                </a:path>
                <a:path w="227330" h="416560">
                  <a:moveTo>
                    <a:pt x="166519" y="75904"/>
                  </a:moveTo>
                  <a:lnTo>
                    <a:pt x="157782" y="92832"/>
                  </a:lnTo>
                  <a:lnTo>
                    <a:pt x="191639" y="110306"/>
                  </a:lnTo>
                  <a:lnTo>
                    <a:pt x="200376" y="93378"/>
                  </a:lnTo>
                  <a:lnTo>
                    <a:pt x="166519" y="75904"/>
                  </a:lnTo>
                  <a:close/>
                </a:path>
                <a:path w="227330" h="416560">
                  <a:moveTo>
                    <a:pt x="227134" y="0"/>
                  </a:moveTo>
                  <a:lnTo>
                    <a:pt x="123926" y="75357"/>
                  </a:lnTo>
                  <a:lnTo>
                    <a:pt x="157782" y="92832"/>
                  </a:lnTo>
                  <a:lnTo>
                    <a:pt x="166519" y="75904"/>
                  </a:lnTo>
                  <a:lnTo>
                    <a:pt x="226161" y="75904"/>
                  </a:lnTo>
                  <a:lnTo>
                    <a:pt x="227134" y="0"/>
                  </a:lnTo>
                  <a:close/>
                </a:path>
              </a:pathLst>
            </a:custGeom>
            <a:solidFill>
              <a:srgbClr val="FF0000"/>
            </a:solidFill>
          </p:spPr>
          <p:txBody>
            <a:bodyPr wrap="square" lIns="0" tIns="0" rIns="0" bIns="0" rtlCol="0"/>
            <a:lstStyle/>
            <a:p>
              <a:endParaRPr/>
            </a:p>
          </p:txBody>
        </p:sp>
      </p:grpSp>
      <p:grpSp>
        <p:nvGrpSpPr>
          <p:cNvPr id="6" name="object 6"/>
          <p:cNvGrpSpPr/>
          <p:nvPr/>
        </p:nvGrpSpPr>
        <p:grpSpPr>
          <a:xfrm>
            <a:off x="6321552" y="1149096"/>
            <a:ext cx="5774055" cy="5462270"/>
            <a:chOff x="6321552" y="1149096"/>
            <a:chExt cx="5774055" cy="5462270"/>
          </a:xfrm>
        </p:grpSpPr>
        <p:pic>
          <p:nvPicPr>
            <p:cNvPr id="7" name="object 7"/>
            <p:cNvPicPr/>
            <p:nvPr/>
          </p:nvPicPr>
          <p:blipFill>
            <a:blip r:embed="rId3" cstate="print"/>
            <a:stretch>
              <a:fillRect/>
            </a:stretch>
          </p:blipFill>
          <p:spPr>
            <a:xfrm>
              <a:off x="6321552" y="1149096"/>
              <a:ext cx="2923031" cy="2136648"/>
            </a:xfrm>
            <a:prstGeom prst="rect">
              <a:avLst/>
            </a:prstGeom>
          </p:spPr>
        </p:pic>
        <p:pic>
          <p:nvPicPr>
            <p:cNvPr id="8" name="object 8"/>
            <p:cNvPicPr/>
            <p:nvPr/>
          </p:nvPicPr>
          <p:blipFill>
            <a:blip r:embed="rId4" cstate="print"/>
            <a:stretch>
              <a:fillRect/>
            </a:stretch>
          </p:blipFill>
          <p:spPr>
            <a:xfrm>
              <a:off x="6516414" y="1343267"/>
              <a:ext cx="2334742" cy="1549333"/>
            </a:xfrm>
            <a:prstGeom prst="rect">
              <a:avLst/>
            </a:prstGeom>
          </p:spPr>
        </p:pic>
        <p:pic>
          <p:nvPicPr>
            <p:cNvPr id="9" name="object 9"/>
            <p:cNvPicPr/>
            <p:nvPr/>
          </p:nvPicPr>
          <p:blipFill>
            <a:blip r:embed="rId5" cstate="print"/>
            <a:stretch>
              <a:fillRect/>
            </a:stretch>
          </p:blipFill>
          <p:spPr>
            <a:xfrm>
              <a:off x="9259612" y="1343267"/>
              <a:ext cx="2835935" cy="1843994"/>
            </a:xfrm>
            <a:prstGeom prst="rect">
              <a:avLst/>
            </a:prstGeom>
          </p:spPr>
        </p:pic>
        <p:pic>
          <p:nvPicPr>
            <p:cNvPr id="10" name="object 10"/>
            <p:cNvPicPr/>
            <p:nvPr/>
          </p:nvPicPr>
          <p:blipFill>
            <a:blip r:embed="rId6" cstate="print"/>
            <a:stretch>
              <a:fillRect/>
            </a:stretch>
          </p:blipFill>
          <p:spPr>
            <a:xfrm>
              <a:off x="6492664" y="3121519"/>
              <a:ext cx="2562720" cy="1687761"/>
            </a:xfrm>
            <a:prstGeom prst="rect">
              <a:avLst/>
            </a:prstGeom>
          </p:spPr>
        </p:pic>
        <p:pic>
          <p:nvPicPr>
            <p:cNvPr id="11" name="object 11"/>
            <p:cNvPicPr/>
            <p:nvPr/>
          </p:nvPicPr>
          <p:blipFill>
            <a:blip r:embed="rId7" cstate="print"/>
            <a:stretch>
              <a:fillRect/>
            </a:stretch>
          </p:blipFill>
          <p:spPr>
            <a:xfrm>
              <a:off x="9249510" y="3334913"/>
              <a:ext cx="2835935" cy="1887185"/>
            </a:xfrm>
            <a:prstGeom prst="rect">
              <a:avLst/>
            </a:prstGeom>
          </p:spPr>
        </p:pic>
        <p:pic>
          <p:nvPicPr>
            <p:cNvPr id="12" name="object 12"/>
            <p:cNvPicPr/>
            <p:nvPr/>
          </p:nvPicPr>
          <p:blipFill>
            <a:blip r:embed="rId8" cstate="print"/>
            <a:stretch>
              <a:fillRect/>
            </a:stretch>
          </p:blipFill>
          <p:spPr>
            <a:xfrm>
              <a:off x="6458046" y="5038199"/>
              <a:ext cx="2640826" cy="1467300"/>
            </a:xfrm>
            <a:prstGeom prst="rect">
              <a:avLst/>
            </a:prstGeom>
          </p:spPr>
        </p:pic>
        <p:pic>
          <p:nvPicPr>
            <p:cNvPr id="13" name="object 13"/>
            <p:cNvPicPr/>
            <p:nvPr/>
          </p:nvPicPr>
          <p:blipFill>
            <a:blip r:embed="rId9" cstate="print"/>
            <a:stretch>
              <a:fillRect/>
            </a:stretch>
          </p:blipFill>
          <p:spPr>
            <a:xfrm>
              <a:off x="9259612" y="5369751"/>
              <a:ext cx="2815732" cy="1241254"/>
            </a:xfrm>
            <a:prstGeom prst="rect">
              <a:avLst/>
            </a:prstGeom>
          </p:spPr>
        </p:pic>
      </p:grpSp>
      <p:sp>
        <p:nvSpPr>
          <p:cNvPr id="14" name="object 2">
            <a:extLst>
              <a:ext uri="{FF2B5EF4-FFF2-40B4-BE49-F238E27FC236}">
                <a16:creationId xmlns:a16="http://schemas.microsoft.com/office/drawing/2014/main" id="{4DFE2AA6-E6F3-5891-3EF4-E4D5CB23134B}"/>
              </a:ext>
            </a:extLst>
          </p:cNvPr>
          <p:cNvSpPr txBox="1">
            <a:spLocks/>
          </p:cNvSpPr>
          <p:nvPr/>
        </p:nvSpPr>
        <p:spPr>
          <a:xfrm>
            <a:off x="245115" y="582274"/>
            <a:ext cx="8168798" cy="566822"/>
          </a:xfrm>
          <a:prstGeom prst="rect">
            <a:avLst/>
          </a:prstGeom>
        </p:spPr>
        <p:txBody>
          <a:bodyPr vert="horz" wrap="square" lIns="0" tIns="12700" rIns="0" bIns="0" rtlCol="0" anchor="ctr">
            <a:spAutoFit/>
          </a:bodyPr>
          <a:lstStyle>
            <a:lvl1pPr algn="l" defTabSz="914400" rtl="0" eaLnBrk="1" latinLnBrk="0" hangingPunct="1">
              <a:lnSpc>
                <a:spcPct val="90000"/>
              </a:lnSpc>
              <a:spcBef>
                <a:spcPct val="0"/>
              </a:spcBef>
              <a:buNone/>
              <a:defRPr sz="4400" b="1" i="0" kern="1200">
                <a:solidFill>
                  <a:schemeClr val="tx1"/>
                </a:solidFill>
                <a:latin typeface="Arial"/>
                <a:ea typeface="+mj-ea"/>
                <a:cs typeface="Arial"/>
              </a:defRPr>
            </a:lvl1pPr>
          </a:lstStyle>
          <a:p>
            <a:pPr marL="327025">
              <a:lnSpc>
                <a:spcPct val="100000"/>
              </a:lnSpc>
              <a:spcBef>
                <a:spcPts val="100"/>
              </a:spcBef>
            </a:pPr>
            <a:r>
              <a:rPr lang="en-GB" sz="3600" dirty="0">
                <a:solidFill>
                  <a:srgbClr val="4DBCE2"/>
                </a:solidFill>
                <a:latin typeface="Arial" panose="020B0604020202020204" pitchFamily="34" charset="0"/>
                <a:cs typeface="Arial" panose="020B0604020202020204" pitchFamily="34" charset="0"/>
              </a:rPr>
              <a:t>Svalbard – close to the North Pole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0996" y="658411"/>
            <a:ext cx="7939915" cy="541623"/>
          </a:xfrm>
          <a:prstGeom prst="rect">
            <a:avLst/>
          </a:prstGeom>
        </p:spPr>
        <p:txBody>
          <a:bodyPr vert="horz" wrap="square" lIns="0" tIns="72390" rIns="0" bIns="0" rtlCol="0">
            <a:spAutoFit/>
          </a:bodyPr>
          <a:lstStyle/>
          <a:p>
            <a:pPr marL="12700" marR="5080">
              <a:lnSpc>
                <a:spcPts val="3910"/>
              </a:lnSpc>
              <a:spcBef>
                <a:spcPts val="570"/>
              </a:spcBef>
            </a:pPr>
            <a:r>
              <a:rPr sz="3200" b="0" spc="-130" dirty="0">
                <a:latin typeface="Arial"/>
                <a:cs typeface="Arial"/>
              </a:rPr>
              <a:t>Detection</a:t>
            </a:r>
            <a:r>
              <a:rPr sz="3200" b="0" spc="-185" dirty="0">
                <a:latin typeface="Arial"/>
                <a:cs typeface="Arial"/>
              </a:rPr>
              <a:t> </a:t>
            </a:r>
            <a:r>
              <a:rPr sz="3200" b="0" spc="-20" dirty="0">
                <a:latin typeface="Arial"/>
                <a:cs typeface="Arial"/>
              </a:rPr>
              <a:t>of</a:t>
            </a:r>
            <a:r>
              <a:rPr sz="3200" b="0" spc="-204" dirty="0">
                <a:latin typeface="Arial"/>
                <a:cs typeface="Arial"/>
              </a:rPr>
              <a:t> </a:t>
            </a:r>
            <a:r>
              <a:rPr sz="3200" b="0" spc="-125" dirty="0">
                <a:latin typeface="Arial"/>
                <a:cs typeface="Arial"/>
              </a:rPr>
              <a:t>M2.7</a:t>
            </a:r>
            <a:r>
              <a:rPr sz="3200" b="0" spc="-190" dirty="0">
                <a:latin typeface="Arial"/>
                <a:cs typeface="Arial"/>
              </a:rPr>
              <a:t> </a:t>
            </a:r>
            <a:r>
              <a:rPr sz="3200" b="0" spc="-215" dirty="0">
                <a:latin typeface="Arial"/>
                <a:cs typeface="Arial"/>
              </a:rPr>
              <a:t>Earthquake</a:t>
            </a:r>
            <a:r>
              <a:rPr sz="3200" b="0" spc="-195" dirty="0">
                <a:latin typeface="Arial"/>
                <a:cs typeface="Arial"/>
              </a:rPr>
              <a:t> </a:t>
            </a:r>
            <a:r>
              <a:rPr sz="3200" b="0" spc="-10" dirty="0">
                <a:latin typeface="Arial"/>
                <a:cs typeface="Arial"/>
              </a:rPr>
              <a:t>with</a:t>
            </a:r>
            <a:r>
              <a:rPr sz="3200" b="0" spc="-185" dirty="0">
                <a:latin typeface="Arial"/>
                <a:cs typeface="Arial"/>
              </a:rPr>
              <a:t> </a:t>
            </a:r>
            <a:r>
              <a:rPr sz="3200" b="0" spc="-570" dirty="0">
                <a:latin typeface="Arial"/>
                <a:cs typeface="Arial"/>
              </a:rPr>
              <a:t>DAS </a:t>
            </a:r>
            <a:r>
              <a:rPr sz="3200" b="0" spc="-204" dirty="0">
                <a:latin typeface="Arial"/>
                <a:cs typeface="Arial"/>
              </a:rPr>
              <a:t>and</a:t>
            </a:r>
            <a:r>
              <a:rPr sz="3200" b="0" spc="-165" dirty="0">
                <a:latin typeface="Arial"/>
                <a:cs typeface="Arial"/>
              </a:rPr>
              <a:t> </a:t>
            </a:r>
            <a:r>
              <a:rPr sz="3200" b="0" spc="-640" dirty="0">
                <a:latin typeface="Arial"/>
                <a:cs typeface="Arial"/>
              </a:rPr>
              <a:t>SOP</a:t>
            </a:r>
            <a:endParaRPr sz="3200" dirty="0">
              <a:latin typeface="Arial"/>
              <a:cs typeface="Arial"/>
            </a:endParaRPr>
          </a:p>
        </p:txBody>
      </p:sp>
      <p:pic>
        <p:nvPicPr>
          <p:cNvPr id="3" name="object 3"/>
          <p:cNvPicPr/>
          <p:nvPr/>
        </p:nvPicPr>
        <p:blipFill>
          <a:blip r:embed="rId2" cstate="print"/>
          <a:stretch>
            <a:fillRect/>
          </a:stretch>
        </p:blipFill>
        <p:spPr>
          <a:xfrm>
            <a:off x="450004" y="1383484"/>
            <a:ext cx="4868691" cy="2803831"/>
          </a:xfrm>
          <a:prstGeom prst="rect">
            <a:avLst/>
          </a:prstGeom>
        </p:spPr>
      </p:pic>
      <p:sp>
        <p:nvSpPr>
          <p:cNvPr id="4" name="object 4"/>
          <p:cNvSpPr txBox="1"/>
          <p:nvPr/>
        </p:nvSpPr>
        <p:spPr>
          <a:xfrm>
            <a:off x="36715" y="4008759"/>
            <a:ext cx="1155065" cy="277495"/>
          </a:xfrm>
          <a:prstGeom prst="rect">
            <a:avLst/>
          </a:prstGeom>
          <a:ln w="9525">
            <a:solidFill>
              <a:srgbClr val="6D4BFA"/>
            </a:solidFill>
          </a:ln>
        </p:spPr>
        <p:txBody>
          <a:bodyPr vert="horz" wrap="square" lIns="0" tIns="32384" rIns="0" bIns="0" rtlCol="0">
            <a:spAutoFit/>
          </a:bodyPr>
          <a:lstStyle/>
          <a:p>
            <a:pPr marL="90805">
              <a:lnSpc>
                <a:spcPct val="100000"/>
              </a:lnSpc>
              <a:spcBef>
                <a:spcPts val="254"/>
              </a:spcBef>
            </a:pPr>
            <a:r>
              <a:rPr sz="1200" spc="-10" dirty="0">
                <a:latin typeface="Arial"/>
                <a:cs typeface="Arial"/>
              </a:rPr>
              <a:t>Longyearbyen</a:t>
            </a:r>
            <a:endParaRPr sz="1200">
              <a:latin typeface="Arial"/>
              <a:cs typeface="Arial"/>
            </a:endParaRPr>
          </a:p>
        </p:txBody>
      </p:sp>
      <p:sp>
        <p:nvSpPr>
          <p:cNvPr id="5" name="object 5"/>
          <p:cNvSpPr txBox="1"/>
          <p:nvPr/>
        </p:nvSpPr>
        <p:spPr>
          <a:xfrm>
            <a:off x="4336096" y="4008759"/>
            <a:ext cx="976630" cy="277495"/>
          </a:xfrm>
          <a:prstGeom prst="rect">
            <a:avLst/>
          </a:prstGeom>
          <a:ln w="9525">
            <a:solidFill>
              <a:srgbClr val="6D4BFA"/>
            </a:solidFill>
          </a:ln>
        </p:spPr>
        <p:txBody>
          <a:bodyPr vert="horz" wrap="square" lIns="0" tIns="32384" rIns="0" bIns="0" rtlCol="0">
            <a:spAutoFit/>
          </a:bodyPr>
          <a:lstStyle/>
          <a:p>
            <a:pPr marL="91440">
              <a:lnSpc>
                <a:spcPct val="100000"/>
              </a:lnSpc>
              <a:spcBef>
                <a:spcPts val="254"/>
              </a:spcBef>
            </a:pPr>
            <a:r>
              <a:rPr sz="1200" spc="-85" dirty="0">
                <a:latin typeface="Arial"/>
                <a:cs typeface="Arial"/>
              </a:rPr>
              <a:t>Ny-</a:t>
            </a:r>
            <a:r>
              <a:rPr sz="1200" spc="-10" dirty="0">
                <a:latin typeface="Arial"/>
                <a:cs typeface="Arial"/>
              </a:rPr>
              <a:t>Ålesund</a:t>
            </a:r>
            <a:endParaRPr sz="1200">
              <a:latin typeface="Arial"/>
              <a:cs typeface="Arial"/>
            </a:endParaRPr>
          </a:p>
        </p:txBody>
      </p:sp>
      <p:pic>
        <p:nvPicPr>
          <p:cNvPr id="6" name="object 6"/>
          <p:cNvPicPr/>
          <p:nvPr/>
        </p:nvPicPr>
        <p:blipFill>
          <a:blip r:embed="rId3" cstate="print"/>
          <a:stretch>
            <a:fillRect/>
          </a:stretch>
        </p:blipFill>
        <p:spPr>
          <a:xfrm>
            <a:off x="10291829" y="-85093"/>
            <a:ext cx="1843360" cy="2349968"/>
          </a:xfrm>
          <a:prstGeom prst="rect">
            <a:avLst/>
          </a:prstGeom>
        </p:spPr>
      </p:pic>
      <p:sp>
        <p:nvSpPr>
          <p:cNvPr id="7" name="object 7"/>
          <p:cNvSpPr txBox="1"/>
          <p:nvPr/>
        </p:nvSpPr>
        <p:spPr>
          <a:xfrm>
            <a:off x="10443138" y="1958859"/>
            <a:ext cx="1374140" cy="261620"/>
          </a:xfrm>
          <a:prstGeom prst="rect">
            <a:avLst/>
          </a:prstGeom>
          <a:ln w="9525">
            <a:solidFill>
              <a:srgbClr val="0070C0"/>
            </a:solidFill>
          </a:ln>
        </p:spPr>
        <p:txBody>
          <a:bodyPr vert="horz" wrap="square" lIns="0" tIns="31750" rIns="0" bIns="0" rtlCol="0">
            <a:spAutoFit/>
          </a:bodyPr>
          <a:lstStyle/>
          <a:p>
            <a:pPr marL="142875">
              <a:lnSpc>
                <a:spcPct val="100000"/>
              </a:lnSpc>
              <a:spcBef>
                <a:spcPts val="250"/>
              </a:spcBef>
            </a:pPr>
            <a:r>
              <a:rPr sz="1100" spc="-55" dirty="0">
                <a:latin typeface="Arial"/>
                <a:cs typeface="Arial"/>
              </a:rPr>
              <a:t>Earthquake:</a:t>
            </a:r>
            <a:r>
              <a:rPr sz="1100" spc="-20" dirty="0">
                <a:latin typeface="Arial"/>
                <a:cs typeface="Arial"/>
              </a:rPr>
              <a:t> M2.70</a:t>
            </a:r>
            <a:endParaRPr sz="1100">
              <a:latin typeface="Arial"/>
              <a:cs typeface="Arial"/>
            </a:endParaRPr>
          </a:p>
        </p:txBody>
      </p:sp>
      <p:grpSp>
        <p:nvGrpSpPr>
          <p:cNvPr id="8" name="object 8"/>
          <p:cNvGrpSpPr/>
          <p:nvPr/>
        </p:nvGrpSpPr>
        <p:grpSpPr>
          <a:xfrm>
            <a:off x="10483260" y="63123"/>
            <a:ext cx="1007744" cy="873760"/>
            <a:chOff x="10489665" y="140088"/>
            <a:chExt cx="1007744" cy="873760"/>
          </a:xfrm>
        </p:grpSpPr>
        <p:sp>
          <p:nvSpPr>
            <p:cNvPr id="9" name="object 9"/>
            <p:cNvSpPr/>
            <p:nvPr/>
          </p:nvSpPr>
          <p:spPr>
            <a:xfrm>
              <a:off x="10645716" y="146438"/>
              <a:ext cx="277495" cy="100330"/>
            </a:xfrm>
            <a:custGeom>
              <a:avLst/>
              <a:gdLst/>
              <a:ahLst/>
              <a:cxnLst/>
              <a:rect l="l" t="t" r="r" b="b"/>
              <a:pathLst>
                <a:path w="277495" h="100329">
                  <a:moveTo>
                    <a:pt x="0" y="0"/>
                  </a:moveTo>
                  <a:lnTo>
                    <a:pt x="277020" y="0"/>
                  </a:lnTo>
                  <a:lnTo>
                    <a:pt x="277020" y="100045"/>
                  </a:lnTo>
                  <a:lnTo>
                    <a:pt x="0" y="100045"/>
                  </a:lnTo>
                  <a:lnTo>
                    <a:pt x="0" y="0"/>
                  </a:lnTo>
                  <a:close/>
                </a:path>
              </a:pathLst>
            </a:custGeom>
            <a:ln w="12700">
              <a:solidFill>
                <a:srgbClr val="6D4BFA"/>
              </a:solidFill>
            </a:ln>
          </p:spPr>
          <p:txBody>
            <a:bodyPr wrap="square" lIns="0" tIns="0" rIns="0" bIns="0" rtlCol="0"/>
            <a:lstStyle/>
            <a:p>
              <a:endParaRPr/>
            </a:p>
          </p:txBody>
        </p:sp>
        <p:sp>
          <p:nvSpPr>
            <p:cNvPr id="10" name="object 10"/>
            <p:cNvSpPr/>
            <p:nvPr/>
          </p:nvSpPr>
          <p:spPr>
            <a:xfrm>
              <a:off x="11213509" y="811588"/>
              <a:ext cx="277495" cy="100330"/>
            </a:xfrm>
            <a:custGeom>
              <a:avLst/>
              <a:gdLst/>
              <a:ahLst/>
              <a:cxnLst/>
              <a:rect l="l" t="t" r="r" b="b"/>
              <a:pathLst>
                <a:path w="277495" h="100330">
                  <a:moveTo>
                    <a:pt x="0" y="0"/>
                  </a:moveTo>
                  <a:lnTo>
                    <a:pt x="277020" y="0"/>
                  </a:lnTo>
                  <a:lnTo>
                    <a:pt x="277020" y="100045"/>
                  </a:lnTo>
                  <a:lnTo>
                    <a:pt x="0" y="100045"/>
                  </a:lnTo>
                  <a:lnTo>
                    <a:pt x="0" y="0"/>
                  </a:lnTo>
                  <a:close/>
                </a:path>
              </a:pathLst>
            </a:custGeom>
            <a:ln w="12700">
              <a:solidFill>
                <a:srgbClr val="6D4BFA"/>
              </a:solidFill>
            </a:ln>
          </p:spPr>
          <p:txBody>
            <a:bodyPr wrap="square" lIns="0" tIns="0" rIns="0" bIns="0" rtlCol="0"/>
            <a:lstStyle/>
            <a:p>
              <a:endParaRPr/>
            </a:p>
          </p:txBody>
        </p:sp>
        <p:sp>
          <p:nvSpPr>
            <p:cNvPr id="11" name="object 11"/>
            <p:cNvSpPr/>
            <p:nvPr/>
          </p:nvSpPr>
          <p:spPr>
            <a:xfrm>
              <a:off x="10496015" y="204833"/>
              <a:ext cx="836930" cy="802640"/>
            </a:xfrm>
            <a:custGeom>
              <a:avLst/>
              <a:gdLst/>
              <a:ahLst/>
              <a:cxnLst/>
              <a:rect l="l" t="t" r="r" b="b"/>
              <a:pathLst>
                <a:path w="836929" h="802640">
                  <a:moveTo>
                    <a:pt x="143805" y="4832"/>
                  </a:moveTo>
                  <a:lnTo>
                    <a:pt x="101280" y="431"/>
                  </a:lnTo>
                  <a:lnTo>
                    <a:pt x="62209" y="0"/>
                  </a:lnTo>
                  <a:lnTo>
                    <a:pt x="30045" y="7507"/>
                  </a:lnTo>
                  <a:lnTo>
                    <a:pt x="8242" y="26922"/>
                  </a:lnTo>
                  <a:lnTo>
                    <a:pt x="0" y="60459"/>
                  </a:lnTo>
                  <a:lnTo>
                    <a:pt x="2716" y="105617"/>
                  </a:lnTo>
                  <a:lnTo>
                    <a:pt x="11143" y="159288"/>
                  </a:lnTo>
                  <a:lnTo>
                    <a:pt x="20031" y="218367"/>
                  </a:lnTo>
                  <a:lnTo>
                    <a:pt x="25638" y="263536"/>
                  </a:lnTo>
                  <a:lnTo>
                    <a:pt x="32473" y="315454"/>
                  </a:lnTo>
                  <a:lnTo>
                    <a:pt x="40291" y="370236"/>
                  </a:lnTo>
                  <a:lnTo>
                    <a:pt x="48846" y="423995"/>
                  </a:lnTo>
                  <a:lnTo>
                    <a:pt x="57891" y="472845"/>
                  </a:lnTo>
                  <a:lnTo>
                    <a:pt x="67183" y="512900"/>
                  </a:lnTo>
                  <a:lnTo>
                    <a:pt x="79662" y="554088"/>
                  </a:lnTo>
                  <a:lnTo>
                    <a:pt x="107934" y="603330"/>
                  </a:lnTo>
                  <a:lnTo>
                    <a:pt x="167842" y="668391"/>
                  </a:lnTo>
                  <a:lnTo>
                    <a:pt x="212324" y="710328"/>
                  </a:lnTo>
                  <a:lnTo>
                    <a:pt x="259384" y="749273"/>
                  </a:lnTo>
                  <a:lnTo>
                    <a:pt x="302945" y="777978"/>
                  </a:lnTo>
                  <a:lnTo>
                    <a:pt x="340888" y="793855"/>
                  </a:lnTo>
                  <a:lnTo>
                    <a:pt x="412353" y="802139"/>
                  </a:lnTo>
                  <a:lnTo>
                    <a:pt x="450296" y="800068"/>
                  </a:lnTo>
                  <a:lnTo>
                    <a:pt x="499383" y="791611"/>
                  </a:lnTo>
                  <a:lnTo>
                    <a:pt x="555652" y="776597"/>
                  </a:lnTo>
                  <a:lnTo>
                    <a:pt x="601976" y="762273"/>
                  </a:lnTo>
                  <a:lnTo>
                    <a:pt x="621224" y="755888"/>
                  </a:lnTo>
                  <a:lnTo>
                    <a:pt x="768575" y="719071"/>
                  </a:lnTo>
                  <a:lnTo>
                    <a:pt x="792382" y="711651"/>
                  </a:lnTo>
                  <a:lnTo>
                    <a:pt x="810939" y="704805"/>
                  </a:lnTo>
                  <a:lnTo>
                    <a:pt x="824523" y="699570"/>
                  </a:lnTo>
                  <a:lnTo>
                    <a:pt x="833410" y="696981"/>
                  </a:lnTo>
                  <a:lnTo>
                    <a:pt x="836749" y="697643"/>
                  </a:lnTo>
                  <a:lnTo>
                    <a:pt x="834699" y="700893"/>
                  </a:lnTo>
                  <a:lnTo>
                    <a:pt x="829058" y="705869"/>
                  </a:lnTo>
                  <a:lnTo>
                    <a:pt x="821622" y="711709"/>
                  </a:lnTo>
                </a:path>
              </a:pathLst>
            </a:custGeom>
            <a:ln w="12700">
              <a:solidFill>
                <a:srgbClr val="F7F7FD"/>
              </a:solidFill>
            </a:ln>
          </p:spPr>
          <p:txBody>
            <a:bodyPr wrap="square" lIns="0" tIns="0" rIns="0" bIns="0" rtlCol="0"/>
            <a:lstStyle/>
            <a:p>
              <a:endParaRPr/>
            </a:p>
          </p:txBody>
        </p:sp>
      </p:grpSp>
      <p:sp>
        <p:nvSpPr>
          <p:cNvPr id="12" name="object 12"/>
          <p:cNvSpPr txBox="1"/>
          <p:nvPr/>
        </p:nvSpPr>
        <p:spPr>
          <a:xfrm>
            <a:off x="10307491" y="2299035"/>
            <a:ext cx="765175" cy="379095"/>
          </a:xfrm>
          <a:prstGeom prst="rect">
            <a:avLst/>
          </a:prstGeom>
        </p:spPr>
        <p:txBody>
          <a:bodyPr vert="horz" wrap="square" lIns="0" tIns="21590" rIns="0" bIns="0" rtlCol="0">
            <a:spAutoFit/>
          </a:bodyPr>
          <a:lstStyle/>
          <a:p>
            <a:pPr marL="12700">
              <a:lnSpc>
                <a:spcPct val="100000"/>
              </a:lnSpc>
              <a:spcBef>
                <a:spcPts val="170"/>
              </a:spcBef>
            </a:pPr>
            <a:r>
              <a:rPr sz="1100" spc="-10" dirty="0">
                <a:solidFill>
                  <a:srgbClr val="AFABAB"/>
                </a:solidFill>
                <a:latin typeface="Arial"/>
                <a:cs typeface="Arial"/>
              </a:rPr>
              <a:t>NORSAR</a:t>
            </a:r>
            <a:endParaRPr sz="1100" dirty="0">
              <a:latin typeface="Arial"/>
              <a:cs typeface="Arial"/>
            </a:endParaRPr>
          </a:p>
          <a:p>
            <a:pPr marL="12700">
              <a:lnSpc>
                <a:spcPct val="100000"/>
              </a:lnSpc>
              <a:spcBef>
                <a:spcPts val="75"/>
              </a:spcBef>
            </a:pPr>
            <a:r>
              <a:rPr sz="1100" spc="-45" dirty="0">
                <a:solidFill>
                  <a:srgbClr val="AFABAB"/>
                </a:solidFill>
                <a:latin typeface="Arial"/>
                <a:cs typeface="Arial"/>
              </a:rPr>
              <a:t>seismometer</a:t>
            </a:r>
            <a:endParaRPr sz="1100" dirty="0">
              <a:latin typeface="Arial"/>
              <a:cs typeface="Arial"/>
            </a:endParaRPr>
          </a:p>
        </p:txBody>
      </p:sp>
      <p:sp>
        <p:nvSpPr>
          <p:cNvPr id="13" name="object 13"/>
          <p:cNvSpPr txBox="1"/>
          <p:nvPr/>
        </p:nvSpPr>
        <p:spPr>
          <a:xfrm>
            <a:off x="971093" y="4410964"/>
            <a:ext cx="3360420" cy="510540"/>
          </a:xfrm>
          <a:prstGeom prst="rect">
            <a:avLst/>
          </a:prstGeom>
        </p:spPr>
        <p:txBody>
          <a:bodyPr vert="horz" wrap="square" lIns="0" tIns="22860" rIns="0" bIns="0" rtlCol="0">
            <a:spAutoFit/>
          </a:bodyPr>
          <a:lstStyle/>
          <a:p>
            <a:pPr marL="683895" marR="5080" indent="-671830">
              <a:lnSpc>
                <a:spcPts val="1900"/>
              </a:lnSpc>
              <a:spcBef>
                <a:spcPts val="180"/>
              </a:spcBef>
            </a:pPr>
            <a:r>
              <a:rPr sz="1600" u="sng" spc="-75" dirty="0">
                <a:solidFill>
                  <a:srgbClr val="0070C0"/>
                </a:solidFill>
                <a:uFill>
                  <a:solidFill>
                    <a:srgbClr val="0070C0"/>
                  </a:solidFill>
                </a:uFill>
                <a:latin typeface="Arial"/>
                <a:cs typeface="Arial"/>
              </a:rPr>
              <a:t>Extract </a:t>
            </a:r>
            <a:r>
              <a:rPr sz="1600" u="sng" spc="-20" dirty="0">
                <a:solidFill>
                  <a:srgbClr val="0070C0"/>
                </a:solidFill>
                <a:uFill>
                  <a:solidFill>
                    <a:srgbClr val="0070C0"/>
                  </a:solidFill>
                </a:uFill>
                <a:latin typeface="Arial"/>
                <a:cs typeface="Arial"/>
              </a:rPr>
              <a:t>the</a:t>
            </a:r>
            <a:r>
              <a:rPr sz="1600" u="sng" spc="-65" dirty="0">
                <a:solidFill>
                  <a:srgbClr val="0070C0"/>
                </a:solidFill>
                <a:uFill>
                  <a:solidFill>
                    <a:srgbClr val="0070C0"/>
                  </a:solidFill>
                </a:uFill>
                <a:latin typeface="Arial"/>
                <a:cs typeface="Arial"/>
              </a:rPr>
              <a:t> </a:t>
            </a:r>
            <a:r>
              <a:rPr sz="1600" u="sng" spc="-35" dirty="0">
                <a:solidFill>
                  <a:srgbClr val="0070C0"/>
                </a:solidFill>
                <a:uFill>
                  <a:solidFill>
                    <a:srgbClr val="0070C0"/>
                  </a:solidFill>
                </a:uFill>
                <a:latin typeface="Arial"/>
                <a:cs typeface="Arial"/>
              </a:rPr>
              <a:t>timing</a:t>
            </a:r>
            <a:r>
              <a:rPr sz="1600" u="sng" spc="-70"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the</a:t>
            </a:r>
            <a:r>
              <a:rPr sz="1600" u="sng" spc="-65" dirty="0">
                <a:solidFill>
                  <a:srgbClr val="0070C0"/>
                </a:solidFill>
                <a:uFill>
                  <a:solidFill>
                    <a:srgbClr val="0070C0"/>
                  </a:solidFill>
                </a:uFill>
                <a:latin typeface="Arial"/>
                <a:cs typeface="Arial"/>
              </a:rPr>
              <a:t> </a:t>
            </a:r>
            <a:r>
              <a:rPr sz="1600" u="sng" spc="-100" dirty="0">
                <a:solidFill>
                  <a:srgbClr val="0070C0"/>
                </a:solidFill>
                <a:uFill>
                  <a:solidFill>
                    <a:srgbClr val="0070C0"/>
                  </a:solidFill>
                </a:uFill>
                <a:latin typeface="Arial"/>
                <a:cs typeface="Arial"/>
              </a:rPr>
              <a:t>seismic</a:t>
            </a:r>
            <a:r>
              <a:rPr sz="1600" u="sng" spc="-70" dirty="0">
                <a:solidFill>
                  <a:srgbClr val="0070C0"/>
                </a:solidFill>
                <a:uFill>
                  <a:solidFill>
                    <a:srgbClr val="0070C0"/>
                  </a:solidFill>
                </a:uFill>
                <a:latin typeface="Arial"/>
                <a:cs typeface="Arial"/>
              </a:rPr>
              <a:t> </a:t>
            </a:r>
            <a:r>
              <a:rPr sz="1600" u="sng" spc="-114" dirty="0">
                <a:solidFill>
                  <a:srgbClr val="0070C0"/>
                </a:solidFill>
                <a:uFill>
                  <a:solidFill>
                    <a:srgbClr val="0070C0"/>
                  </a:solidFill>
                </a:uFill>
                <a:latin typeface="Arial"/>
                <a:cs typeface="Arial"/>
              </a:rPr>
              <a:t>waves</a:t>
            </a:r>
            <a:r>
              <a:rPr sz="1600" u="sng" spc="-7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hits</a:t>
            </a:r>
            <a:r>
              <a:rPr sz="1600" spc="-20" dirty="0">
                <a:solidFill>
                  <a:srgbClr val="0070C0"/>
                </a:solidFill>
                <a:latin typeface="Arial"/>
                <a:cs typeface="Arial"/>
              </a:rPr>
              <a:t> </a:t>
            </a:r>
            <a:r>
              <a:rPr sz="1600" u="sng" spc="-20" dirty="0">
                <a:solidFill>
                  <a:srgbClr val="0070C0"/>
                </a:solidFill>
                <a:uFill>
                  <a:solidFill>
                    <a:srgbClr val="0070C0"/>
                  </a:solidFill>
                </a:uFill>
                <a:latin typeface="Arial"/>
                <a:cs typeface="Arial"/>
              </a:rPr>
              <a:t>the</a:t>
            </a:r>
            <a:r>
              <a:rPr sz="1600" u="sng" spc="-70" dirty="0">
                <a:solidFill>
                  <a:srgbClr val="0070C0"/>
                </a:solidFill>
                <a:uFill>
                  <a:solidFill>
                    <a:srgbClr val="0070C0"/>
                  </a:solidFill>
                </a:uFill>
                <a:latin typeface="Arial"/>
                <a:cs typeface="Arial"/>
              </a:rPr>
              <a:t> </a:t>
            </a:r>
            <a:r>
              <a:rPr sz="1600" u="sng" spc="-95" dirty="0">
                <a:solidFill>
                  <a:srgbClr val="0070C0"/>
                </a:solidFill>
                <a:uFill>
                  <a:solidFill>
                    <a:srgbClr val="0070C0"/>
                  </a:solidFill>
                </a:uFill>
                <a:latin typeface="Arial"/>
                <a:cs typeface="Arial"/>
              </a:rPr>
              <a:t>cable</a:t>
            </a:r>
            <a:r>
              <a:rPr sz="1600" u="sng" spc="-6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from</a:t>
            </a:r>
            <a:r>
              <a:rPr sz="1600" u="sng" spc="-70" dirty="0">
                <a:solidFill>
                  <a:srgbClr val="0070C0"/>
                </a:solidFill>
                <a:uFill>
                  <a:solidFill>
                    <a:srgbClr val="0070C0"/>
                  </a:solidFill>
                </a:uFill>
                <a:latin typeface="Arial"/>
                <a:cs typeface="Arial"/>
              </a:rPr>
              <a:t> </a:t>
            </a:r>
            <a:r>
              <a:rPr sz="1600" u="sng" spc="-235" dirty="0">
                <a:solidFill>
                  <a:srgbClr val="0070C0"/>
                </a:solidFill>
                <a:uFill>
                  <a:solidFill>
                    <a:srgbClr val="0070C0"/>
                  </a:solidFill>
                </a:uFill>
                <a:latin typeface="Arial"/>
                <a:cs typeface="Arial"/>
              </a:rPr>
              <a:t>DAS</a:t>
            </a:r>
            <a:r>
              <a:rPr sz="1600" u="sng" spc="-6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data</a:t>
            </a:r>
            <a:endParaRPr sz="1600">
              <a:latin typeface="Arial"/>
              <a:cs typeface="Arial"/>
            </a:endParaRPr>
          </a:p>
        </p:txBody>
      </p:sp>
      <p:grpSp>
        <p:nvGrpSpPr>
          <p:cNvPr id="14" name="object 14"/>
          <p:cNvGrpSpPr/>
          <p:nvPr/>
        </p:nvGrpSpPr>
        <p:grpSpPr>
          <a:xfrm>
            <a:off x="5686745" y="1870096"/>
            <a:ext cx="4168140" cy="3649345"/>
            <a:chOff x="5686745" y="1870096"/>
            <a:chExt cx="4168140" cy="3649345"/>
          </a:xfrm>
        </p:grpSpPr>
        <p:pic>
          <p:nvPicPr>
            <p:cNvPr id="15" name="object 15"/>
            <p:cNvPicPr/>
            <p:nvPr/>
          </p:nvPicPr>
          <p:blipFill>
            <a:blip r:embed="rId4" cstate="print"/>
            <a:stretch>
              <a:fillRect/>
            </a:stretch>
          </p:blipFill>
          <p:spPr>
            <a:xfrm>
              <a:off x="5686745" y="1870096"/>
              <a:ext cx="4104305" cy="3649032"/>
            </a:xfrm>
            <a:prstGeom prst="rect">
              <a:avLst/>
            </a:prstGeom>
          </p:spPr>
        </p:pic>
        <p:pic>
          <p:nvPicPr>
            <p:cNvPr id="16" name="object 16"/>
            <p:cNvPicPr/>
            <p:nvPr/>
          </p:nvPicPr>
          <p:blipFill>
            <a:blip r:embed="rId5" cstate="print"/>
            <a:stretch>
              <a:fillRect/>
            </a:stretch>
          </p:blipFill>
          <p:spPr>
            <a:xfrm>
              <a:off x="9293052" y="1929065"/>
              <a:ext cx="369926" cy="2748544"/>
            </a:xfrm>
            <a:prstGeom prst="rect">
              <a:avLst/>
            </a:prstGeom>
          </p:spPr>
        </p:pic>
        <p:sp>
          <p:nvSpPr>
            <p:cNvPr id="17" name="object 17"/>
            <p:cNvSpPr/>
            <p:nvPr/>
          </p:nvSpPr>
          <p:spPr>
            <a:xfrm>
              <a:off x="9478014" y="2017198"/>
              <a:ext cx="370205" cy="2719705"/>
            </a:xfrm>
            <a:custGeom>
              <a:avLst/>
              <a:gdLst/>
              <a:ahLst/>
              <a:cxnLst/>
              <a:rect l="l" t="t" r="r" b="b"/>
              <a:pathLst>
                <a:path w="370204" h="2719704">
                  <a:moveTo>
                    <a:pt x="369925" y="0"/>
                  </a:moveTo>
                  <a:lnTo>
                    <a:pt x="0" y="0"/>
                  </a:lnTo>
                  <a:lnTo>
                    <a:pt x="0" y="2719379"/>
                  </a:lnTo>
                  <a:lnTo>
                    <a:pt x="369925" y="2719379"/>
                  </a:lnTo>
                  <a:lnTo>
                    <a:pt x="369925" y="0"/>
                  </a:lnTo>
                  <a:close/>
                </a:path>
              </a:pathLst>
            </a:custGeom>
            <a:solidFill>
              <a:srgbClr val="FFFFFF"/>
            </a:solidFill>
          </p:spPr>
          <p:txBody>
            <a:bodyPr wrap="square" lIns="0" tIns="0" rIns="0" bIns="0" rtlCol="0"/>
            <a:lstStyle/>
            <a:p>
              <a:endParaRPr/>
            </a:p>
          </p:txBody>
        </p:sp>
        <p:sp>
          <p:nvSpPr>
            <p:cNvPr id="18" name="object 18"/>
            <p:cNvSpPr/>
            <p:nvPr/>
          </p:nvSpPr>
          <p:spPr>
            <a:xfrm>
              <a:off x="9478014" y="2017198"/>
              <a:ext cx="370205" cy="2719705"/>
            </a:xfrm>
            <a:custGeom>
              <a:avLst/>
              <a:gdLst/>
              <a:ahLst/>
              <a:cxnLst/>
              <a:rect l="l" t="t" r="r" b="b"/>
              <a:pathLst>
                <a:path w="370204" h="2719704">
                  <a:moveTo>
                    <a:pt x="0" y="0"/>
                  </a:moveTo>
                  <a:lnTo>
                    <a:pt x="369926" y="0"/>
                  </a:lnTo>
                  <a:lnTo>
                    <a:pt x="369926" y="2719380"/>
                  </a:lnTo>
                  <a:lnTo>
                    <a:pt x="0" y="2719380"/>
                  </a:lnTo>
                  <a:lnTo>
                    <a:pt x="0" y="0"/>
                  </a:lnTo>
                  <a:close/>
                </a:path>
              </a:pathLst>
            </a:custGeom>
            <a:ln w="12700">
              <a:solidFill>
                <a:srgbClr val="FFFFFF"/>
              </a:solidFill>
            </a:ln>
          </p:spPr>
          <p:txBody>
            <a:bodyPr wrap="square" lIns="0" tIns="0" rIns="0" bIns="0" rtlCol="0"/>
            <a:lstStyle/>
            <a:p>
              <a:endParaRPr/>
            </a:p>
          </p:txBody>
        </p:sp>
      </p:grpSp>
      <p:sp>
        <p:nvSpPr>
          <p:cNvPr id="19" name="object 19"/>
          <p:cNvSpPr txBox="1"/>
          <p:nvPr/>
        </p:nvSpPr>
        <p:spPr>
          <a:xfrm>
            <a:off x="9515854" y="1995932"/>
            <a:ext cx="227329" cy="208279"/>
          </a:xfrm>
          <a:prstGeom prst="rect">
            <a:avLst/>
          </a:prstGeom>
        </p:spPr>
        <p:txBody>
          <a:bodyPr vert="horz" wrap="square" lIns="0" tIns="12700" rIns="0" bIns="0" rtlCol="0">
            <a:spAutoFit/>
          </a:bodyPr>
          <a:lstStyle/>
          <a:p>
            <a:pPr marL="12700">
              <a:lnSpc>
                <a:spcPct val="100000"/>
              </a:lnSpc>
              <a:spcBef>
                <a:spcPts val="100"/>
              </a:spcBef>
            </a:pPr>
            <a:r>
              <a:rPr sz="1200" b="1" spc="-50" dirty="0">
                <a:latin typeface="Arial"/>
                <a:cs typeface="Arial"/>
              </a:rPr>
              <a:t>-</a:t>
            </a:r>
            <a:r>
              <a:rPr sz="1200" b="1" spc="-35" dirty="0">
                <a:latin typeface="Arial"/>
                <a:cs typeface="Arial"/>
              </a:rPr>
              <a:t>50</a:t>
            </a:r>
            <a:endParaRPr sz="1200">
              <a:latin typeface="Arial"/>
              <a:cs typeface="Arial"/>
            </a:endParaRPr>
          </a:p>
        </p:txBody>
      </p:sp>
      <p:sp>
        <p:nvSpPr>
          <p:cNvPr id="20" name="object 20"/>
          <p:cNvSpPr txBox="1"/>
          <p:nvPr/>
        </p:nvSpPr>
        <p:spPr>
          <a:xfrm>
            <a:off x="9515854" y="2614676"/>
            <a:ext cx="227329" cy="208279"/>
          </a:xfrm>
          <a:prstGeom prst="rect">
            <a:avLst/>
          </a:prstGeom>
        </p:spPr>
        <p:txBody>
          <a:bodyPr vert="horz" wrap="square" lIns="0" tIns="12700" rIns="0" bIns="0" rtlCol="0">
            <a:spAutoFit/>
          </a:bodyPr>
          <a:lstStyle/>
          <a:p>
            <a:pPr marL="12700">
              <a:lnSpc>
                <a:spcPct val="100000"/>
              </a:lnSpc>
              <a:spcBef>
                <a:spcPts val="100"/>
              </a:spcBef>
            </a:pPr>
            <a:r>
              <a:rPr sz="1200" b="1" spc="-50" dirty="0">
                <a:latin typeface="Arial"/>
                <a:cs typeface="Arial"/>
              </a:rPr>
              <a:t>-</a:t>
            </a:r>
            <a:r>
              <a:rPr sz="1200" b="1" spc="-35" dirty="0">
                <a:latin typeface="Arial"/>
                <a:cs typeface="Arial"/>
              </a:rPr>
              <a:t>60</a:t>
            </a:r>
            <a:endParaRPr sz="1200">
              <a:latin typeface="Arial"/>
              <a:cs typeface="Arial"/>
            </a:endParaRPr>
          </a:p>
        </p:txBody>
      </p:sp>
      <p:sp>
        <p:nvSpPr>
          <p:cNvPr id="21" name="object 21"/>
          <p:cNvSpPr txBox="1"/>
          <p:nvPr/>
        </p:nvSpPr>
        <p:spPr>
          <a:xfrm>
            <a:off x="9515854" y="3233420"/>
            <a:ext cx="227329" cy="827405"/>
          </a:xfrm>
          <a:prstGeom prst="rect">
            <a:avLst/>
          </a:prstGeom>
        </p:spPr>
        <p:txBody>
          <a:bodyPr vert="horz" wrap="square" lIns="0" tIns="12700" rIns="0" bIns="0" rtlCol="0">
            <a:spAutoFit/>
          </a:bodyPr>
          <a:lstStyle/>
          <a:p>
            <a:pPr marL="12700">
              <a:lnSpc>
                <a:spcPct val="100000"/>
              </a:lnSpc>
              <a:spcBef>
                <a:spcPts val="100"/>
              </a:spcBef>
            </a:pPr>
            <a:r>
              <a:rPr sz="1200" b="1" spc="-50" dirty="0">
                <a:latin typeface="Arial"/>
                <a:cs typeface="Arial"/>
              </a:rPr>
              <a:t>-</a:t>
            </a:r>
            <a:r>
              <a:rPr sz="1200" b="1" spc="-35" dirty="0">
                <a:latin typeface="Arial"/>
                <a:cs typeface="Arial"/>
              </a:rPr>
              <a:t>70</a:t>
            </a:r>
            <a:endParaRPr sz="1200">
              <a:latin typeface="Arial"/>
              <a:cs typeface="Arial"/>
            </a:endParaRPr>
          </a:p>
          <a:p>
            <a:pPr>
              <a:lnSpc>
                <a:spcPct val="100000"/>
              </a:lnSpc>
            </a:pPr>
            <a:endParaRPr sz="1400">
              <a:latin typeface="Arial"/>
              <a:cs typeface="Arial"/>
            </a:endParaRPr>
          </a:p>
          <a:p>
            <a:pPr>
              <a:lnSpc>
                <a:spcPct val="100000"/>
              </a:lnSpc>
              <a:spcBef>
                <a:spcPts val="35"/>
              </a:spcBef>
            </a:pPr>
            <a:endParaRPr sz="1550">
              <a:latin typeface="Arial"/>
              <a:cs typeface="Arial"/>
            </a:endParaRPr>
          </a:p>
          <a:p>
            <a:pPr marL="12700">
              <a:lnSpc>
                <a:spcPct val="100000"/>
              </a:lnSpc>
              <a:spcBef>
                <a:spcPts val="5"/>
              </a:spcBef>
            </a:pPr>
            <a:r>
              <a:rPr sz="1200" b="1" spc="-50" dirty="0">
                <a:latin typeface="Arial"/>
                <a:cs typeface="Arial"/>
              </a:rPr>
              <a:t>-</a:t>
            </a:r>
            <a:r>
              <a:rPr sz="1200" b="1" spc="-35" dirty="0">
                <a:latin typeface="Arial"/>
                <a:cs typeface="Arial"/>
              </a:rPr>
              <a:t>80</a:t>
            </a:r>
            <a:endParaRPr sz="1200">
              <a:latin typeface="Arial"/>
              <a:cs typeface="Arial"/>
            </a:endParaRPr>
          </a:p>
        </p:txBody>
      </p:sp>
      <p:sp>
        <p:nvSpPr>
          <p:cNvPr id="22" name="object 22"/>
          <p:cNvSpPr txBox="1"/>
          <p:nvPr/>
        </p:nvSpPr>
        <p:spPr>
          <a:xfrm>
            <a:off x="9515854" y="4473955"/>
            <a:ext cx="227329" cy="208279"/>
          </a:xfrm>
          <a:prstGeom prst="rect">
            <a:avLst/>
          </a:prstGeom>
        </p:spPr>
        <p:txBody>
          <a:bodyPr vert="horz" wrap="square" lIns="0" tIns="12700" rIns="0" bIns="0" rtlCol="0">
            <a:spAutoFit/>
          </a:bodyPr>
          <a:lstStyle/>
          <a:p>
            <a:pPr marL="12700">
              <a:lnSpc>
                <a:spcPct val="100000"/>
              </a:lnSpc>
              <a:spcBef>
                <a:spcPts val="100"/>
              </a:spcBef>
            </a:pPr>
            <a:r>
              <a:rPr sz="1200" b="1" spc="-50" dirty="0">
                <a:latin typeface="Arial"/>
                <a:cs typeface="Arial"/>
              </a:rPr>
              <a:t>-</a:t>
            </a:r>
            <a:r>
              <a:rPr sz="1200" b="1" spc="-35" dirty="0">
                <a:latin typeface="Arial"/>
                <a:cs typeface="Arial"/>
              </a:rPr>
              <a:t>90</a:t>
            </a:r>
            <a:endParaRPr sz="1200">
              <a:latin typeface="Arial"/>
              <a:cs typeface="Arial"/>
            </a:endParaRPr>
          </a:p>
        </p:txBody>
      </p:sp>
      <p:pic>
        <p:nvPicPr>
          <p:cNvPr id="23" name="object 23"/>
          <p:cNvPicPr/>
          <p:nvPr/>
        </p:nvPicPr>
        <p:blipFill>
          <a:blip r:embed="rId6" cstate="print"/>
          <a:stretch>
            <a:fillRect/>
          </a:stretch>
        </p:blipFill>
        <p:spPr>
          <a:xfrm>
            <a:off x="9807041" y="2880543"/>
            <a:ext cx="166829" cy="909786"/>
          </a:xfrm>
          <a:prstGeom prst="rect">
            <a:avLst/>
          </a:prstGeom>
        </p:spPr>
      </p:pic>
      <p:sp>
        <p:nvSpPr>
          <p:cNvPr id="24" name="object 24"/>
          <p:cNvSpPr txBox="1"/>
          <p:nvPr/>
        </p:nvSpPr>
        <p:spPr>
          <a:xfrm>
            <a:off x="6418427" y="5694172"/>
            <a:ext cx="5022215" cy="510540"/>
          </a:xfrm>
          <a:prstGeom prst="rect">
            <a:avLst/>
          </a:prstGeom>
        </p:spPr>
        <p:txBody>
          <a:bodyPr vert="horz" wrap="square" lIns="0" tIns="22860" rIns="0" bIns="0" rtlCol="0">
            <a:spAutoFit/>
          </a:bodyPr>
          <a:lstStyle/>
          <a:p>
            <a:pPr marL="1842770" marR="5080" indent="-1830705">
              <a:lnSpc>
                <a:spcPts val="1900"/>
              </a:lnSpc>
              <a:spcBef>
                <a:spcPts val="180"/>
              </a:spcBef>
            </a:pPr>
            <a:r>
              <a:rPr sz="1600" u="sng" spc="-260" dirty="0">
                <a:solidFill>
                  <a:srgbClr val="0070C0"/>
                </a:solidFill>
                <a:uFill>
                  <a:solidFill>
                    <a:srgbClr val="0070C0"/>
                  </a:solidFill>
                </a:uFill>
                <a:latin typeface="Arial"/>
                <a:cs typeface="Arial"/>
              </a:rPr>
              <a:t>SOP</a:t>
            </a:r>
            <a:r>
              <a:rPr sz="1600" u="sng" spc="-75" dirty="0">
                <a:solidFill>
                  <a:srgbClr val="0070C0"/>
                </a:solidFill>
                <a:uFill>
                  <a:solidFill>
                    <a:srgbClr val="0070C0"/>
                  </a:solidFill>
                </a:uFill>
                <a:latin typeface="Arial"/>
                <a:cs typeface="Arial"/>
              </a:rPr>
              <a:t> </a:t>
            </a:r>
            <a:r>
              <a:rPr sz="1600" u="sng" spc="-45" dirty="0">
                <a:solidFill>
                  <a:srgbClr val="0070C0"/>
                </a:solidFill>
                <a:uFill>
                  <a:solidFill>
                    <a:srgbClr val="0070C0"/>
                  </a:solidFill>
                </a:uFill>
                <a:latin typeface="Arial"/>
                <a:cs typeface="Arial"/>
              </a:rPr>
              <a:t>variation</a:t>
            </a:r>
            <a:r>
              <a:rPr sz="1600" u="sng" spc="-80" dirty="0">
                <a:solidFill>
                  <a:srgbClr val="0070C0"/>
                </a:solidFill>
                <a:uFill>
                  <a:solidFill>
                    <a:srgbClr val="0070C0"/>
                  </a:solidFill>
                </a:uFill>
                <a:latin typeface="Arial"/>
                <a:cs typeface="Arial"/>
              </a:rPr>
              <a:t> corresponds</a:t>
            </a:r>
            <a:r>
              <a:rPr sz="1600" u="sng" spc="-70" dirty="0">
                <a:solidFill>
                  <a:srgbClr val="0070C0"/>
                </a:solidFill>
                <a:uFill>
                  <a:solidFill>
                    <a:srgbClr val="0070C0"/>
                  </a:solidFill>
                </a:uFill>
                <a:latin typeface="Arial"/>
                <a:cs typeface="Arial"/>
              </a:rPr>
              <a:t> </a:t>
            </a:r>
            <a:r>
              <a:rPr sz="1600" u="sng" dirty="0">
                <a:solidFill>
                  <a:srgbClr val="0070C0"/>
                </a:solidFill>
                <a:uFill>
                  <a:solidFill>
                    <a:srgbClr val="0070C0"/>
                  </a:solidFill>
                </a:uFill>
                <a:latin typeface="Arial"/>
                <a:cs typeface="Arial"/>
              </a:rPr>
              <a:t>with</a:t>
            </a:r>
            <a:r>
              <a:rPr sz="1600" u="sng" spc="-80"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the</a:t>
            </a:r>
            <a:r>
              <a:rPr sz="1600" u="sng" spc="-65" dirty="0">
                <a:solidFill>
                  <a:srgbClr val="0070C0"/>
                </a:solidFill>
                <a:uFill>
                  <a:solidFill>
                    <a:srgbClr val="0070C0"/>
                  </a:solidFill>
                </a:uFill>
                <a:latin typeface="Arial"/>
                <a:cs typeface="Arial"/>
              </a:rPr>
              <a:t> </a:t>
            </a:r>
            <a:r>
              <a:rPr sz="1600" u="sng" spc="-30" dirty="0">
                <a:solidFill>
                  <a:srgbClr val="0070C0"/>
                </a:solidFill>
                <a:uFill>
                  <a:solidFill>
                    <a:srgbClr val="0070C0"/>
                  </a:solidFill>
                </a:uFill>
                <a:latin typeface="Arial"/>
                <a:cs typeface="Arial"/>
              </a:rPr>
              <a:t>timing</a:t>
            </a:r>
            <a:r>
              <a:rPr sz="1600" u="sng" spc="-75" dirty="0">
                <a:solidFill>
                  <a:srgbClr val="0070C0"/>
                </a:solidFill>
                <a:uFill>
                  <a:solidFill>
                    <a:srgbClr val="0070C0"/>
                  </a:solidFill>
                </a:uFill>
                <a:latin typeface="Arial"/>
                <a:cs typeface="Arial"/>
              </a:rPr>
              <a:t> </a:t>
            </a:r>
            <a:r>
              <a:rPr sz="1600" u="sng" dirty="0">
                <a:solidFill>
                  <a:srgbClr val="0070C0"/>
                </a:solidFill>
                <a:uFill>
                  <a:solidFill>
                    <a:srgbClr val="0070C0"/>
                  </a:solidFill>
                </a:uFill>
                <a:latin typeface="Arial"/>
                <a:cs typeface="Arial"/>
              </a:rPr>
              <a:t>of</a:t>
            </a:r>
            <a:r>
              <a:rPr sz="1600" u="sng" spc="-70"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the</a:t>
            </a:r>
            <a:r>
              <a:rPr sz="1600" u="sng" spc="-70" dirty="0">
                <a:solidFill>
                  <a:srgbClr val="0070C0"/>
                </a:solidFill>
                <a:uFill>
                  <a:solidFill>
                    <a:srgbClr val="0070C0"/>
                  </a:solidFill>
                </a:uFill>
                <a:latin typeface="Arial"/>
                <a:cs typeface="Arial"/>
              </a:rPr>
              <a:t> Earthquake</a:t>
            </a:r>
            <a:r>
              <a:rPr sz="1600" spc="-70" dirty="0">
                <a:solidFill>
                  <a:srgbClr val="0070C0"/>
                </a:solidFill>
                <a:latin typeface="Arial"/>
                <a:cs typeface="Arial"/>
              </a:rPr>
              <a:t> </a:t>
            </a:r>
            <a:r>
              <a:rPr sz="1600" u="sng" spc="-20" dirty="0">
                <a:solidFill>
                  <a:srgbClr val="0070C0"/>
                </a:solidFill>
                <a:uFill>
                  <a:solidFill>
                    <a:srgbClr val="0070C0"/>
                  </a:solidFill>
                </a:uFill>
                <a:latin typeface="Arial"/>
                <a:cs typeface="Arial"/>
              </a:rPr>
              <a:t>hitting</a:t>
            </a:r>
            <a:r>
              <a:rPr sz="1600" u="sng" spc="-7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the</a:t>
            </a:r>
            <a:r>
              <a:rPr sz="1600" u="sng" spc="-65" dirty="0">
                <a:solidFill>
                  <a:srgbClr val="0070C0"/>
                </a:solidFill>
                <a:uFill>
                  <a:solidFill>
                    <a:srgbClr val="0070C0"/>
                  </a:solidFill>
                </a:uFill>
                <a:latin typeface="Arial"/>
                <a:cs typeface="Arial"/>
              </a:rPr>
              <a:t> </a:t>
            </a:r>
            <a:r>
              <a:rPr sz="1600" u="sng" spc="-20" dirty="0">
                <a:solidFill>
                  <a:srgbClr val="0070C0"/>
                </a:solidFill>
                <a:uFill>
                  <a:solidFill>
                    <a:srgbClr val="0070C0"/>
                  </a:solidFill>
                </a:uFill>
                <a:latin typeface="Arial"/>
                <a:cs typeface="Arial"/>
              </a:rPr>
              <a:t>cable</a:t>
            </a:r>
            <a:endParaRPr sz="1600">
              <a:latin typeface="Arial"/>
              <a:cs typeface="Arial"/>
            </a:endParaRPr>
          </a:p>
        </p:txBody>
      </p:sp>
      <p:pic>
        <p:nvPicPr>
          <p:cNvPr id="25" name="object 25"/>
          <p:cNvPicPr/>
          <p:nvPr/>
        </p:nvPicPr>
        <p:blipFill>
          <a:blip r:embed="rId7" cstate="print"/>
          <a:stretch>
            <a:fillRect/>
          </a:stretch>
        </p:blipFill>
        <p:spPr>
          <a:xfrm>
            <a:off x="9114778" y="6398014"/>
            <a:ext cx="1053284" cy="368414"/>
          </a:xfrm>
          <a:prstGeom prst="rect">
            <a:avLst/>
          </a:prstGeom>
        </p:spPr>
      </p:pic>
      <p:pic>
        <p:nvPicPr>
          <p:cNvPr id="26" name="object 26"/>
          <p:cNvPicPr/>
          <p:nvPr/>
        </p:nvPicPr>
        <p:blipFill>
          <a:blip r:embed="rId8" cstate="print"/>
          <a:stretch>
            <a:fillRect/>
          </a:stretch>
        </p:blipFill>
        <p:spPr>
          <a:xfrm>
            <a:off x="4406949" y="6384041"/>
            <a:ext cx="1212101" cy="323432"/>
          </a:xfrm>
          <a:prstGeom prst="rect">
            <a:avLst/>
          </a:prstGeom>
        </p:spPr>
      </p:pic>
      <p:pic>
        <p:nvPicPr>
          <p:cNvPr id="27" name="object 27"/>
          <p:cNvPicPr/>
          <p:nvPr/>
        </p:nvPicPr>
        <p:blipFill>
          <a:blip r:embed="rId9" cstate="print"/>
          <a:stretch>
            <a:fillRect/>
          </a:stretch>
        </p:blipFill>
        <p:spPr>
          <a:xfrm>
            <a:off x="6375083" y="6292892"/>
            <a:ext cx="2050662" cy="487447"/>
          </a:xfrm>
          <a:prstGeom prst="rect">
            <a:avLst/>
          </a:prstGeom>
        </p:spPr>
      </p:pic>
      <p:pic>
        <p:nvPicPr>
          <p:cNvPr id="28" name="object 28"/>
          <p:cNvPicPr/>
          <p:nvPr/>
        </p:nvPicPr>
        <p:blipFill>
          <a:blip r:embed="rId10" cstate="print"/>
          <a:stretch>
            <a:fillRect/>
          </a:stretch>
        </p:blipFill>
        <p:spPr>
          <a:xfrm>
            <a:off x="2790125" y="6390382"/>
            <a:ext cx="1269514" cy="292468"/>
          </a:xfrm>
          <a:prstGeom prst="rect">
            <a:avLst/>
          </a:prstGeom>
        </p:spPr>
      </p:pic>
      <p:sp>
        <p:nvSpPr>
          <p:cNvPr id="29" name="object 29"/>
          <p:cNvSpPr txBox="1"/>
          <p:nvPr/>
        </p:nvSpPr>
        <p:spPr>
          <a:xfrm>
            <a:off x="364756" y="5446267"/>
            <a:ext cx="4627880" cy="577215"/>
          </a:xfrm>
          <a:prstGeom prst="rect">
            <a:avLst/>
          </a:prstGeom>
        </p:spPr>
        <p:txBody>
          <a:bodyPr vert="horz" wrap="square" lIns="0" tIns="10795" rIns="0" bIns="0" rtlCol="0">
            <a:spAutoFit/>
          </a:bodyPr>
          <a:lstStyle/>
          <a:p>
            <a:pPr marL="12700" marR="5080" algn="just">
              <a:lnSpc>
                <a:spcPct val="100800"/>
              </a:lnSpc>
              <a:spcBef>
                <a:spcPts val="85"/>
              </a:spcBef>
            </a:pPr>
            <a:r>
              <a:rPr sz="1200" spc="-80" dirty="0">
                <a:latin typeface="Arial"/>
                <a:cs typeface="Arial"/>
              </a:rPr>
              <a:t>Source:</a:t>
            </a:r>
            <a:r>
              <a:rPr sz="1200" spc="-55" dirty="0">
                <a:latin typeface="Arial"/>
                <a:cs typeface="Arial"/>
              </a:rPr>
              <a:t> Kristina</a:t>
            </a:r>
            <a:r>
              <a:rPr sz="1200" spc="-60" dirty="0">
                <a:latin typeface="Arial"/>
                <a:cs typeface="Arial"/>
              </a:rPr>
              <a:t> </a:t>
            </a:r>
            <a:r>
              <a:rPr sz="1200" spc="-95" dirty="0">
                <a:latin typeface="Arial"/>
                <a:cs typeface="Arial"/>
              </a:rPr>
              <a:t>Shizuka</a:t>
            </a:r>
            <a:r>
              <a:rPr sz="1200" spc="-60" dirty="0">
                <a:latin typeface="Arial"/>
                <a:cs typeface="Arial"/>
              </a:rPr>
              <a:t> </a:t>
            </a:r>
            <a:r>
              <a:rPr sz="1200" spc="-125" dirty="0">
                <a:latin typeface="Arial"/>
                <a:cs typeface="Arial"/>
              </a:rPr>
              <a:t>Yamase</a:t>
            </a:r>
            <a:r>
              <a:rPr sz="1200" spc="-60" dirty="0">
                <a:latin typeface="Arial"/>
                <a:cs typeface="Arial"/>
              </a:rPr>
              <a:t> </a:t>
            </a:r>
            <a:r>
              <a:rPr sz="1200" spc="-95" dirty="0">
                <a:latin typeface="Arial"/>
                <a:cs typeface="Arial"/>
              </a:rPr>
              <a:t>Skarvang</a:t>
            </a:r>
            <a:r>
              <a:rPr sz="1200" spc="-65" dirty="0">
                <a:latin typeface="Arial"/>
                <a:cs typeface="Arial"/>
              </a:rPr>
              <a:t> </a:t>
            </a:r>
            <a:r>
              <a:rPr sz="1200" spc="-10" dirty="0">
                <a:latin typeface="Arial"/>
                <a:cs typeface="Arial"/>
              </a:rPr>
              <a:t>et</a:t>
            </a:r>
            <a:r>
              <a:rPr sz="1200" spc="-65" dirty="0">
                <a:latin typeface="Arial"/>
                <a:cs typeface="Arial"/>
              </a:rPr>
              <a:t> </a:t>
            </a:r>
            <a:r>
              <a:rPr sz="1200" spc="-45" dirty="0">
                <a:latin typeface="Arial"/>
                <a:cs typeface="Arial"/>
              </a:rPr>
              <a:t>al.,</a:t>
            </a:r>
            <a:r>
              <a:rPr sz="1200" spc="-60" dirty="0">
                <a:latin typeface="Arial"/>
                <a:cs typeface="Arial"/>
              </a:rPr>
              <a:t> </a:t>
            </a:r>
            <a:r>
              <a:rPr sz="1200" spc="-55" dirty="0">
                <a:latin typeface="Arial"/>
                <a:cs typeface="Arial"/>
              </a:rPr>
              <a:t>Observation</a:t>
            </a:r>
            <a:r>
              <a:rPr sz="1200" spc="-65" dirty="0">
                <a:latin typeface="Arial"/>
                <a:cs typeface="Arial"/>
              </a:rPr>
              <a:t> </a:t>
            </a:r>
            <a:r>
              <a:rPr sz="1200" spc="-5" dirty="0">
                <a:latin typeface="Arial"/>
                <a:cs typeface="Arial"/>
              </a:rPr>
              <a:t>of</a:t>
            </a:r>
            <a:r>
              <a:rPr sz="1200" spc="-65" dirty="0">
                <a:latin typeface="Arial"/>
                <a:cs typeface="Arial"/>
              </a:rPr>
              <a:t> </a:t>
            </a:r>
            <a:r>
              <a:rPr sz="1200" spc="-85" dirty="0">
                <a:latin typeface="Arial"/>
                <a:cs typeface="Arial"/>
              </a:rPr>
              <a:t>Local</a:t>
            </a:r>
            <a:r>
              <a:rPr sz="1200" spc="-60" dirty="0">
                <a:latin typeface="Arial"/>
                <a:cs typeface="Arial"/>
              </a:rPr>
              <a:t> </a:t>
            </a:r>
            <a:r>
              <a:rPr sz="1200" spc="-80" dirty="0">
                <a:latin typeface="Arial"/>
                <a:cs typeface="Arial"/>
              </a:rPr>
              <a:t>Small</a:t>
            </a:r>
            <a:r>
              <a:rPr sz="1200" spc="10" dirty="0">
                <a:latin typeface="Arial"/>
                <a:cs typeface="Arial"/>
              </a:rPr>
              <a:t> </a:t>
            </a:r>
            <a:r>
              <a:rPr sz="1200" spc="-40" dirty="0">
                <a:latin typeface="Arial"/>
                <a:cs typeface="Arial"/>
              </a:rPr>
              <a:t>Magnitude</a:t>
            </a:r>
            <a:r>
              <a:rPr sz="1200" spc="-60" dirty="0">
                <a:latin typeface="Arial"/>
                <a:cs typeface="Arial"/>
              </a:rPr>
              <a:t> </a:t>
            </a:r>
            <a:r>
              <a:rPr sz="1200" spc="-75" dirty="0">
                <a:latin typeface="Arial"/>
                <a:cs typeface="Arial"/>
              </a:rPr>
              <a:t>Earthquakes</a:t>
            </a:r>
            <a:r>
              <a:rPr sz="1200" spc="-55" dirty="0">
                <a:latin typeface="Arial"/>
                <a:cs typeface="Arial"/>
              </a:rPr>
              <a:t> </a:t>
            </a:r>
            <a:r>
              <a:rPr sz="1200" spc="-65" dirty="0">
                <a:latin typeface="Arial"/>
                <a:cs typeface="Arial"/>
              </a:rPr>
              <a:t>using </a:t>
            </a:r>
            <a:r>
              <a:rPr sz="1200" spc="-70" dirty="0">
                <a:latin typeface="Arial"/>
                <a:cs typeface="Arial"/>
              </a:rPr>
              <a:t>State</a:t>
            </a:r>
            <a:r>
              <a:rPr sz="1200" spc="-60" dirty="0">
                <a:latin typeface="Arial"/>
                <a:cs typeface="Arial"/>
              </a:rPr>
              <a:t> </a:t>
            </a:r>
            <a:r>
              <a:rPr sz="1200" spc="-55" dirty="0">
                <a:latin typeface="Arial"/>
                <a:cs typeface="Arial"/>
              </a:rPr>
              <a:t>Of</a:t>
            </a:r>
            <a:r>
              <a:rPr sz="1200" spc="-65" dirty="0">
                <a:latin typeface="Arial"/>
                <a:cs typeface="Arial"/>
              </a:rPr>
              <a:t> </a:t>
            </a:r>
            <a:r>
              <a:rPr sz="1200" spc="-50" dirty="0">
                <a:latin typeface="Arial"/>
                <a:cs typeface="Arial"/>
              </a:rPr>
              <a:t>Polarization</a:t>
            </a:r>
            <a:r>
              <a:rPr sz="1200" spc="-65" dirty="0">
                <a:latin typeface="Arial"/>
                <a:cs typeface="Arial"/>
              </a:rPr>
              <a:t> </a:t>
            </a:r>
            <a:r>
              <a:rPr sz="1200" spc="-20" dirty="0">
                <a:latin typeface="Arial"/>
                <a:cs typeface="Arial"/>
              </a:rPr>
              <a:t>Monitoring</a:t>
            </a:r>
            <a:r>
              <a:rPr sz="1200" spc="-65" dirty="0">
                <a:latin typeface="Arial"/>
                <a:cs typeface="Arial"/>
              </a:rPr>
              <a:t> </a:t>
            </a:r>
            <a:r>
              <a:rPr sz="1200" spc="-20" dirty="0">
                <a:latin typeface="Arial"/>
                <a:cs typeface="Arial"/>
              </a:rPr>
              <a:t>in</a:t>
            </a:r>
            <a:r>
              <a:rPr sz="1200" spc="-65" dirty="0">
                <a:latin typeface="Arial"/>
                <a:cs typeface="Arial"/>
              </a:rPr>
              <a:t> </a:t>
            </a:r>
            <a:r>
              <a:rPr sz="1200" spc="-95" dirty="0">
                <a:latin typeface="Arial"/>
                <a:cs typeface="Arial"/>
              </a:rPr>
              <a:t>a</a:t>
            </a:r>
            <a:r>
              <a:rPr sz="1200" spc="-60" dirty="0">
                <a:latin typeface="Arial"/>
                <a:cs typeface="Arial"/>
              </a:rPr>
              <a:t> 250km</a:t>
            </a:r>
            <a:r>
              <a:rPr sz="1200" spc="-20" dirty="0">
                <a:latin typeface="Arial"/>
                <a:cs typeface="Arial"/>
              </a:rPr>
              <a:t> </a:t>
            </a:r>
            <a:r>
              <a:rPr sz="1200" spc="-105" dirty="0">
                <a:latin typeface="Arial"/>
                <a:cs typeface="Arial"/>
              </a:rPr>
              <a:t>Passive</a:t>
            </a:r>
            <a:r>
              <a:rPr sz="1200" spc="-60" dirty="0">
                <a:latin typeface="Arial"/>
                <a:cs typeface="Arial"/>
              </a:rPr>
              <a:t> </a:t>
            </a:r>
            <a:r>
              <a:rPr sz="1200" spc="-40" dirty="0">
                <a:latin typeface="Arial"/>
                <a:cs typeface="Arial"/>
              </a:rPr>
              <a:t>Arctic</a:t>
            </a:r>
            <a:r>
              <a:rPr sz="1200" spc="-55" dirty="0">
                <a:latin typeface="Arial"/>
                <a:cs typeface="Arial"/>
              </a:rPr>
              <a:t> </a:t>
            </a:r>
            <a:r>
              <a:rPr sz="1200" spc="-70" dirty="0">
                <a:latin typeface="Arial"/>
                <a:cs typeface="Arial"/>
              </a:rPr>
              <a:t>Submarine</a:t>
            </a:r>
            <a:r>
              <a:rPr sz="1200" spc="-60" dirty="0">
                <a:latin typeface="Arial"/>
                <a:cs typeface="Arial"/>
              </a:rPr>
              <a:t> </a:t>
            </a:r>
            <a:r>
              <a:rPr sz="1200" spc="-55" dirty="0">
                <a:latin typeface="Arial"/>
                <a:cs typeface="Arial"/>
              </a:rPr>
              <a:t>Communication</a:t>
            </a:r>
            <a:r>
              <a:rPr sz="1200" spc="-65" dirty="0">
                <a:latin typeface="Arial"/>
                <a:cs typeface="Arial"/>
              </a:rPr>
              <a:t> </a:t>
            </a:r>
            <a:r>
              <a:rPr sz="1200" spc="-85" dirty="0">
                <a:latin typeface="Arial"/>
                <a:cs typeface="Arial"/>
              </a:rPr>
              <a:t>Cable,</a:t>
            </a:r>
            <a:r>
              <a:rPr sz="1200" spc="-60" dirty="0">
                <a:latin typeface="Arial"/>
                <a:cs typeface="Arial"/>
              </a:rPr>
              <a:t> </a:t>
            </a:r>
            <a:r>
              <a:rPr sz="1200" spc="-190" dirty="0">
                <a:latin typeface="Arial"/>
                <a:cs typeface="Arial"/>
              </a:rPr>
              <a:t>OFC</a:t>
            </a:r>
            <a:r>
              <a:rPr sz="1200" spc="-65" dirty="0">
                <a:latin typeface="Arial"/>
                <a:cs typeface="Arial"/>
              </a:rPr>
              <a:t> 2023</a:t>
            </a:r>
            <a:endParaRPr sz="1200">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94ED370-C708-C8EC-A612-1282E82CE2F6}"/>
              </a:ext>
            </a:extLst>
          </p:cNvPr>
          <p:cNvSpPr>
            <a:spLocks noGrp="1"/>
          </p:cNvSpPr>
          <p:nvPr>
            <p:ph sz="quarter" idx="10"/>
          </p:nvPr>
        </p:nvSpPr>
        <p:spPr>
          <a:xfrm>
            <a:off x="1148556" y="1875539"/>
            <a:ext cx="9894887" cy="1103652"/>
          </a:xfrm>
        </p:spPr>
        <p:txBody>
          <a:bodyPr>
            <a:normAutofit/>
          </a:bodyPr>
          <a:lstStyle/>
          <a:p>
            <a:pPr marL="0" indent="0">
              <a:buNone/>
            </a:pPr>
            <a:r>
              <a:rPr lang="en-GB" sz="3600" i="1" dirty="0">
                <a:latin typeface="Times New Roman" panose="02020603050405020304" pitchFamily="18" charset="0"/>
                <a:cs typeface="Times New Roman" panose="02020603050405020304" pitchFamily="18" charset="0"/>
              </a:rPr>
              <a:t>What, courage man! what though care killed a cat, thou hast mettle enough in thee to kill care.</a:t>
            </a:r>
            <a:endParaRPr lang="en-NL" sz="3600" i="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2F964BB-12FB-C057-C74E-776A3ED1E280}"/>
              </a:ext>
            </a:extLst>
          </p:cNvPr>
          <p:cNvSpPr txBox="1"/>
          <p:nvPr/>
        </p:nvSpPr>
        <p:spPr>
          <a:xfrm>
            <a:off x="5181186" y="3429000"/>
            <a:ext cx="4715838" cy="646331"/>
          </a:xfrm>
          <a:prstGeom prst="rect">
            <a:avLst/>
          </a:prstGeom>
          <a:noFill/>
        </p:spPr>
        <p:txBody>
          <a:bodyPr wrap="square" rtlCol="0">
            <a:spAutoFit/>
          </a:bodyPr>
          <a:lstStyle/>
          <a:p>
            <a:r>
              <a:rPr lang="en-GB" dirty="0">
                <a:solidFill>
                  <a:srgbClr val="425E9B"/>
                </a:solidFill>
              </a:rPr>
              <a:t> - S</a:t>
            </a:r>
            <a:r>
              <a:rPr lang="en-NL" dirty="0">
                <a:solidFill>
                  <a:srgbClr val="425E9B"/>
                </a:solidFill>
              </a:rPr>
              <a:t>ome guy named </a:t>
            </a:r>
            <a:r>
              <a:rPr lang="en-GB" dirty="0">
                <a:solidFill>
                  <a:srgbClr val="425E9B"/>
                </a:solidFill>
              </a:rPr>
              <a:t>Shakespeare</a:t>
            </a:r>
          </a:p>
          <a:p>
            <a:r>
              <a:rPr lang="en-GB" dirty="0">
                <a:solidFill>
                  <a:srgbClr val="425E9B"/>
                </a:solidFill>
              </a:rPr>
              <a:t>	Much Ado About Nothing, 1599</a:t>
            </a:r>
            <a:endParaRPr lang="en-NL" dirty="0">
              <a:solidFill>
                <a:srgbClr val="425E9B"/>
              </a:solidFill>
            </a:endParaRPr>
          </a:p>
        </p:txBody>
      </p:sp>
      <p:pic>
        <p:nvPicPr>
          <p:cNvPr id="8" name="Picture 7" descr="A collage of a person and a pear&#10;&#10;Description automatically generated">
            <a:extLst>
              <a:ext uri="{FF2B5EF4-FFF2-40B4-BE49-F238E27FC236}">
                <a16:creationId xmlns:a16="http://schemas.microsoft.com/office/drawing/2014/main" id="{0BA19727-CCA1-4BDE-F810-61276A0DF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9579" y="3429000"/>
            <a:ext cx="2173071" cy="2614477"/>
          </a:xfrm>
          <a:prstGeom prst="rect">
            <a:avLst/>
          </a:prstGeom>
        </p:spPr>
      </p:pic>
    </p:spTree>
    <p:extLst>
      <p:ext uri="{BB962C8B-B14F-4D97-AF65-F5344CB8AC3E}">
        <p14:creationId xmlns:p14="http://schemas.microsoft.com/office/powerpoint/2010/main" val="2038191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Diagram&#10;&#10;Description automatically generated with medium confidence">
            <a:extLst>
              <a:ext uri="{FF2B5EF4-FFF2-40B4-BE49-F238E27FC236}">
                <a16:creationId xmlns:a16="http://schemas.microsoft.com/office/drawing/2014/main" id="{96459FC2-411F-E23D-9433-22533911A6FF}"/>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0" y="-80387"/>
            <a:ext cx="12192000" cy="6829354"/>
          </a:xfrm>
        </p:spPr>
      </p:pic>
      <p:sp>
        <p:nvSpPr>
          <p:cNvPr id="11" name="TextBox 10">
            <a:extLst>
              <a:ext uri="{FF2B5EF4-FFF2-40B4-BE49-F238E27FC236}">
                <a16:creationId xmlns:a16="http://schemas.microsoft.com/office/drawing/2014/main" id="{7FEBF566-36F9-6608-C87D-274C3D037763}"/>
              </a:ext>
            </a:extLst>
          </p:cNvPr>
          <p:cNvSpPr txBox="1"/>
          <p:nvPr/>
        </p:nvSpPr>
        <p:spPr>
          <a:xfrm>
            <a:off x="7848292" y="6207586"/>
            <a:ext cx="3870960" cy="338554"/>
          </a:xfrm>
          <a:prstGeom prst="rect">
            <a:avLst/>
          </a:prstGeom>
          <a:noFill/>
        </p:spPr>
        <p:txBody>
          <a:bodyPr wrap="square" rtlCol="0">
            <a:spAutoFit/>
          </a:bodyPr>
          <a:lstStyle/>
          <a:p>
            <a:r>
              <a:rPr lang="en-GB" sz="1600" dirty="0">
                <a:solidFill>
                  <a:schemeClr val="bg1">
                    <a:lumMod val="50000"/>
                  </a:schemeClr>
                </a:solidFill>
              </a:rPr>
              <a:t>With thanks to Prof Martin </a:t>
            </a:r>
            <a:r>
              <a:rPr lang="en-GB" sz="1600" dirty="0" err="1">
                <a:solidFill>
                  <a:schemeClr val="bg1">
                    <a:lumMod val="50000"/>
                  </a:schemeClr>
                </a:solidFill>
              </a:rPr>
              <a:t>Landrø</a:t>
            </a:r>
            <a:r>
              <a:rPr lang="en-GB" sz="1600" dirty="0">
                <a:solidFill>
                  <a:schemeClr val="bg1">
                    <a:lumMod val="50000"/>
                  </a:schemeClr>
                </a:solidFill>
              </a:rPr>
              <a:t>, NTNU</a:t>
            </a:r>
          </a:p>
        </p:txBody>
      </p:sp>
    </p:spTree>
    <p:extLst>
      <p:ext uri="{BB962C8B-B14F-4D97-AF65-F5344CB8AC3E}">
        <p14:creationId xmlns:p14="http://schemas.microsoft.com/office/powerpoint/2010/main" val="9644899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03817E-6C1D-3BE5-3F8E-19224382A652}"/>
              </a:ext>
            </a:extLst>
          </p:cNvPr>
          <p:cNvSpPr/>
          <p:nvPr/>
        </p:nvSpPr>
        <p:spPr>
          <a:xfrm>
            <a:off x="-10332" y="-23248"/>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Content Placeholder 7" descr="Diagram&#10;&#10;Description automatically generated">
            <a:extLst>
              <a:ext uri="{FF2B5EF4-FFF2-40B4-BE49-F238E27FC236}">
                <a16:creationId xmlns:a16="http://schemas.microsoft.com/office/drawing/2014/main" id="{48B247AF-FDC0-D547-AE6F-B091E91098A5}"/>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2327"/>
          <a:stretch/>
        </p:blipFill>
        <p:spPr>
          <a:xfrm>
            <a:off x="4757753" y="-23247"/>
            <a:ext cx="7454911" cy="6881247"/>
          </a:xfrm>
        </p:spPr>
      </p:pic>
      <p:sp>
        <p:nvSpPr>
          <p:cNvPr id="4" name="Slide Number Placeholder 3">
            <a:extLst>
              <a:ext uri="{FF2B5EF4-FFF2-40B4-BE49-F238E27FC236}">
                <a16:creationId xmlns:a16="http://schemas.microsoft.com/office/drawing/2014/main" id="{1F5963EE-8264-89BD-DD36-05C93A8D3A8A}"/>
              </a:ext>
            </a:extLst>
          </p:cNvPr>
          <p:cNvSpPr>
            <a:spLocks noGrp="1"/>
          </p:cNvSpPr>
          <p:nvPr>
            <p:ph type="sldNum" sz="quarter" idx="4294967295"/>
          </p:nvPr>
        </p:nvSpPr>
        <p:spPr>
          <a:xfrm>
            <a:off x="8498510" y="6283080"/>
            <a:ext cx="670560" cy="332052"/>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3EB0FA4-9B1C-4D6B-AF0A-97437B69127A}" type="slidenum">
              <a:rPr lang="en-GB" smtClean="0"/>
              <a:pPr/>
              <a:t>31</a:t>
            </a:fld>
            <a:r>
              <a:rPr lang="en-GB"/>
              <a:t>     |</a:t>
            </a:r>
            <a:endParaRPr lang="en-GB" dirty="0"/>
          </a:p>
        </p:txBody>
      </p:sp>
      <p:sp>
        <p:nvSpPr>
          <p:cNvPr id="10" name="Oval 9">
            <a:extLst>
              <a:ext uri="{FF2B5EF4-FFF2-40B4-BE49-F238E27FC236}">
                <a16:creationId xmlns:a16="http://schemas.microsoft.com/office/drawing/2014/main" id="{04796F53-F18A-293F-0C18-38D183A7E095}"/>
              </a:ext>
            </a:extLst>
          </p:cNvPr>
          <p:cNvSpPr/>
          <p:nvPr/>
        </p:nvSpPr>
        <p:spPr>
          <a:xfrm>
            <a:off x="10820400" y="2084263"/>
            <a:ext cx="2103120" cy="27127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BA58141-8979-4CF3-8F02-7332599F60C5}"/>
              </a:ext>
            </a:extLst>
          </p:cNvPr>
          <p:cNvSpPr txBox="1"/>
          <p:nvPr/>
        </p:nvSpPr>
        <p:spPr>
          <a:xfrm>
            <a:off x="472748" y="6341929"/>
            <a:ext cx="3870960" cy="338554"/>
          </a:xfrm>
          <a:prstGeom prst="rect">
            <a:avLst/>
          </a:prstGeom>
          <a:noFill/>
        </p:spPr>
        <p:txBody>
          <a:bodyPr wrap="square" rtlCol="0">
            <a:spAutoFit/>
          </a:bodyPr>
          <a:lstStyle/>
          <a:p>
            <a:r>
              <a:rPr lang="en-GB" sz="1600" dirty="0">
                <a:solidFill>
                  <a:schemeClr val="bg1">
                    <a:lumMod val="50000"/>
                  </a:schemeClr>
                </a:solidFill>
              </a:rPr>
              <a:t>With thanks to Prof Martin </a:t>
            </a:r>
            <a:r>
              <a:rPr lang="en-GB" sz="1600" dirty="0" err="1">
                <a:solidFill>
                  <a:schemeClr val="bg1">
                    <a:lumMod val="50000"/>
                  </a:schemeClr>
                </a:solidFill>
              </a:rPr>
              <a:t>Landrø</a:t>
            </a:r>
            <a:r>
              <a:rPr lang="en-GB" sz="1600" dirty="0">
                <a:solidFill>
                  <a:schemeClr val="bg1">
                    <a:lumMod val="50000"/>
                  </a:schemeClr>
                </a:solidFill>
              </a:rPr>
              <a:t>, NTNU</a:t>
            </a:r>
          </a:p>
        </p:txBody>
      </p:sp>
      <p:sp>
        <p:nvSpPr>
          <p:cNvPr id="12" name="TextBox 11">
            <a:extLst>
              <a:ext uri="{FF2B5EF4-FFF2-40B4-BE49-F238E27FC236}">
                <a16:creationId xmlns:a16="http://schemas.microsoft.com/office/drawing/2014/main" id="{A9914516-3BD9-26EA-2BA3-A3C68B60D436}"/>
              </a:ext>
            </a:extLst>
          </p:cNvPr>
          <p:cNvSpPr txBox="1"/>
          <p:nvPr/>
        </p:nvSpPr>
        <p:spPr>
          <a:xfrm>
            <a:off x="472748" y="2392680"/>
            <a:ext cx="3286110" cy="3170099"/>
          </a:xfrm>
          <a:prstGeom prst="rect">
            <a:avLst/>
          </a:prstGeom>
          <a:noFill/>
        </p:spPr>
        <p:txBody>
          <a:bodyPr wrap="square" rtlCol="0">
            <a:spAutoFit/>
          </a:bodyPr>
          <a:lstStyle/>
          <a:p>
            <a:pPr marL="285750" indent="-285750">
              <a:buFont typeface="Arial" panose="020B0604020202020204" pitchFamily="34" charset="0"/>
              <a:buChar char="•"/>
            </a:pPr>
            <a:r>
              <a:rPr lang="en-GB" sz="4000" dirty="0"/>
              <a:t>Wales</a:t>
            </a:r>
          </a:p>
          <a:p>
            <a:pPr marL="285750" indent="-285750">
              <a:buFont typeface="Arial" panose="020B0604020202020204" pitchFamily="34" charset="0"/>
              <a:buChar char="•"/>
            </a:pPr>
            <a:r>
              <a:rPr lang="en-GB" sz="4000" dirty="0"/>
              <a:t>Storms</a:t>
            </a:r>
          </a:p>
          <a:p>
            <a:pPr marL="285750" indent="-285750">
              <a:buFont typeface="Arial" panose="020B0604020202020204" pitchFamily="34" charset="0"/>
              <a:buChar char="•"/>
            </a:pPr>
            <a:r>
              <a:rPr lang="en-GB" sz="4000" dirty="0"/>
              <a:t>Ships</a:t>
            </a:r>
          </a:p>
          <a:p>
            <a:pPr marL="285750" indent="-285750">
              <a:buFont typeface="Arial" panose="020B0604020202020204" pitchFamily="34" charset="0"/>
              <a:buChar char="•"/>
            </a:pPr>
            <a:r>
              <a:rPr lang="en-GB" sz="4000" dirty="0"/>
              <a:t>Earthquakes</a:t>
            </a:r>
          </a:p>
          <a:p>
            <a:pPr marL="285750" indent="-285750">
              <a:buFont typeface="Arial" panose="020B0604020202020204" pitchFamily="34" charset="0"/>
              <a:buChar char="•"/>
            </a:pPr>
            <a:r>
              <a:rPr lang="en-GB" sz="4000" dirty="0"/>
              <a:t>And more</a:t>
            </a:r>
          </a:p>
        </p:txBody>
      </p:sp>
      <p:sp>
        <p:nvSpPr>
          <p:cNvPr id="2" name="Title 1">
            <a:extLst>
              <a:ext uri="{FF2B5EF4-FFF2-40B4-BE49-F238E27FC236}">
                <a16:creationId xmlns:a16="http://schemas.microsoft.com/office/drawing/2014/main" id="{9F8F0F25-B0FA-D035-090F-7FE3D24A3F60}"/>
              </a:ext>
            </a:extLst>
          </p:cNvPr>
          <p:cNvSpPr>
            <a:spLocks noGrp="1"/>
          </p:cNvSpPr>
          <p:nvPr>
            <p:ph type="title"/>
          </p:nvPr>
        </p:nvSpPr>
        <p:spPr>
          <a:xfrm>
            <a:off x="472748" y="1787651"/>
            <a:ext cx="9894723" cy="430909"/>
          </a:xfrm>
        </p:spPr>
        <p:txBody>
          <a:bodyPr>
            <a:normAutofit fontScale="90000"/>
          </a:bodyPr>
          <a:lstStyle/>
          <a:p>
            <a:r>
              <a:rPr lang="en-GB" sz="4400" dirty="0"/>
              <a:t>What can DAS detect?</a:t>
            </a:r>
          </a:p>
        </p:txBody>
      </p:sp>
    </p:spTree>
    <p:extLst>
      <p:ext uri="{BB962C8B-B14F-4D97-AF65-F5344CB8AC3E}">
        <p14:creationId xmlns:p14="http://schemas.microsoft.com/office/powerpoint/2010/main" val="461392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95407E-1BF9-3F9D-6F83-5DFC6ACAC039}"/>
              </a:ext>
            </a:extLst>
          </p:cNvPr>
          <p:cNvSpPr/>
          <p:nvPr/>
        </p:nvSpPr>
        <p:spPr>
          <a:xfrm>
            <a:off x="0" y="-95538"/>
            <a:ext cx="12212664" cy="68812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Content Placeholder 5" descr="Map&#10;&#10;Description automatically generated">
            <a:extLst>
              <a:ext uri="{FF2B5EF4-FFF2-40B4-BE49-F238E27FC236}">
                <a16:creationId xmlns:a16="http://schemas.microsoft.com/office/drawing/2014/main" id="{BE0A6EC0-2ABE-AC46-6B89-1EE7D4B5541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160669" y="0"/>
            <a:ext cx="9348122" cy="6529079"/>
          </a:xfrm>
        </p:spPr>
      </p:pic>
      <p:sp>
        <p:nvSpPr>
          <p:cNvPr id="8" name="TextBox 7">
            <a:extLst>
              <a:ext uri="{FF2B5EF4-FFF2-40B4-BE49-F238E27FC236}">
                <a16:creationId xmlns:a16="http://schemas.microsoft.com/office/drawing/2014/main" id="{DAFA1619-2309-2BCC-01DD-4921FF10436E}"/>
              </a:ext>
            </a:extLst>
          </p:cNvPr>
          <p:cNvSpPr txBox="1"/>
          <p:nvPr/>
        </p:nvSpPr>
        <p:spPr>
          <a:xfrm>
            <a:off x="9495692" y="6433541"/>
            <a:ext cx="2612571" cy="261610"/>
          </a:xfrm>
          <a:prstGeom prst="rect">
            <a:avLst/>
          </a:prstGeom>
          <a:noFill/>
        </p:spPr>
        <p:txBody>
          <a:bodyPr wrap="square" rtlCol="0">
            <a:spAutoFit/>
          </a:bodyPr>
          <a:lstStyle/>
          <a:p>
            <a:r>
              <a:rPr lang="en-GB" sz="1100" dirty="0">
                <a:solidFill>
                  <a:schemeClr val="bg1">
                    <a:lumMod val="50000"/>
                  </a:schemeClr>
                </a:solidFill>
              </a:rPr>
              <a:t>With thanks to Prof Martin </a:t>
            </a:r>
            <a:r>
              <a:rPr lang="en-GB" sz="1100" dirty="0" err="1">
                <a:solidFill>
                  <a:schemeClr val="bg1">
                    <a:lumMod val="50000"/>
                  </a:schemeClr>
                </a:solidFill>
              </a:rPr>
              <a:t>Landrø</a:t>
            </a:r>
            <a:r>
              <a:rPr lang="en-GB" sz="1100" dirty="0">
                <a:solidFill>
                  <a:schemeClr val="bg1">
                    <a:lumMod val="50000"/>
                  </a:schemeClr>
                </a:solidFill>
              </a:rPr>
              <a:t>, NTNU</a:t>
            </a:r>
          </a:p>
        </p:txBody>
      </p:sp>
    </p:spTree>
    <p:extLst>
      <p:ext uri="{BB962C8B-B14F-4D97-AF65-F5344CB8AC3E}">
        <p14:creationId xmlns:p14="http://schemas.microsoft.com/office/powerpoint/2010/main" val="2754468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C73BCF30-7D26-1AAB-FF67-685B2BCB061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0"/>
            <a:ext cx="12184365" cy="6825077"/>
          </a:xfrm>
        </p:spPr>
      </p:pic>
      <p:sp>
        <p:nvSpPr>
          <p:cNvPr id="7" name="TextBox 6">
            <a:extLst>
              <a:ext uri="{FF2B5EF4-FFF2-40B4-BE49-F238E27FC236}">
                <a16:creationId xmlns:a16="http://schemas.microsoft.com/office/drawing/2014/main" id="{8FF21E94-89C3-B063-7248-4112925D6B5D}"/>
              </a:ext>
            </a:extLst>
          </p:cNvPr>
          <p:cNvSpPr txBox="1"/>
          <p:nvPr/>
        </p:nvSpPr>
        <p:spPr>
          <a:xfrm>
            <a:off x="8321040" y="6486523"/>
            <a:ext cx="3870960" cy="338554"/>
          </a:xfrm>
          <a:prstGeom prst="rect">
            <a:avLst/>
          </a:prstGeom>
          <a:noFill/>
        </p:spPr>
        <p:txBody>
          <a:bodyPr wrap="square" rtlCol="0">
            <a:spAutoFit/>
          </a:bodyPr>
          <a:lstStyle/>
          <a:p>
            <a:r>
              <a:rPr lang="en-GB" sz="1600" dirty="0">
                <a:solidFill>
                  <a:schemeClr val="bg1">
                    <a:lumMod val="50000"/>
                  </a:schemeClr>
                </a:solidFill>
              </a:rPr>
              <a:t>With thanks to Prof Martin </a:t>
            </a:r>
            <a:r>
              <a:rPr lang="en-GB" sz="1600" dirty="0" err="1">
                <a:solidFill>
                  <a:schemeClr val="bg1">
                    <a:lumMod val="50000"/>
                  </a:schemeClr>
                </a:solidFill>
              </a:rPr>
              <a:t>Landrø</a:t>
            </a:r>
            <a:r>
              <a:rPr lang="en-GB" sz="1600" dirty="0">
                <a:solidFill>
                  <a:schemeClr val="bg1">
                    <a:lumMod val="50000"/>
                  </a:schemeClr>
                </a:solidFill>
              </a:rPr>
              <a:t>, NTNU</a:t>
            </a:r>
          </a:p>
        </p:txBody>
      </p:sp>
    </p:spTree>
    <p:extLst>
      <p:ext uri="{BB962C8B-B14F-4D97-AF65-F5344CB8AC3E}">
        <p14:creationId xmlns:p14="http://schemas.microsoft.com/office/powerpoint/2010/main" val="2254208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ED47F71-6A8B-4D5A-AC35-825D01A89472}"/>
              </a:ext>
            </a:extLst>
          </p:cNvPr>
          <p:cNvSpPr>
            <a:spLocks noGrp="1"/>
          </p:cNvSpPr>
          <p:nvPr>
            <p:ph type="title"/>
          </p:nvPr>
        </p:nvSpPr>
        <p:spPr>
          <a:xfrm>
            <a:off x="313839" y="440781"/>
            <a:ext cx="6754131" cy="1141812"/>
          </a:xfrm>
        </p:spPr>
        <p:txBody>
          <a:bodyPr>
            <a:normAutofit/>
          </a:bodyPr>
          <a:lstStyle/>
          <a:p>
            <a:r>
              <a:rPr lang="en-GB" sz="4000" dirty="0"/>
              <a:t>2nd Field Campaign: Svalbard </a:t>
            </a:r>
          </a:p>
        </p:txBody>
      </p:sp>
      <p:sp>
        <p:nvSpPr>
          <p:cNvPr id="3" name="Plassholder for innhold 2">
            <a:extLst>
              <a:ext uri="{FF2B5EF4-FFF2-40B4-BE49-F238E27FC236}">
                <a16:creationId xmlns:a16="http://schemas.microsoft.com/office/drawing/2014/main" id="{9FC068AD-FC10-47DE-9D96-BDE0DE1DFA5A}"/>
              </a:ext>
            </a:extLst>
          </p:cNvPr>
          <p:cNvSpPr>
            <a:spLocks noGrp="1"/>
          </p:cNvSpPr>
          <p:nvPr>
            <p:ph idx="1"/>
          </p:nvPr>
        </p:nvSpPr>
        <p:spPr>
          <a:xfrm>
            <a:off x="514612" y="1493467"/>
            <a:ext cx="5745369" cy="1325564"/>
          </a:xfrm>
        </p:spPr>
        <p:txBody>
          <a:bodyPr>
            <a:normAutofit fontScale="55000" lnSpcReduction="20000"/>
          </a:bodyPr>
          <a:lstStyle/>
          <a:p>
            <a:r>
              <a:rPr lang="en-GB" sz="2000" dirty="0"/>
              <a:t>Polarimeter (PM1000, Novoptel) connected to a live DWDM link</a:t>
            </a:r>
          </a:p>
          <a:p>
            <a:r>
              <a:rPr lang="en-GB" sz="2000" dirty="0"/>
              <a:t>2 x CESNET PolBox (Polarimeters) connected to a live DWDM link</a:t>
            </a:r>
          </a:p>
          <a:p>
            <a:r>
              <a:rPr lang="en-GB" sz="2000" dirty="0"/>
              <a:t>White rabbit protocol running between the two end sites</a:t>
            </a:r>
          </a:p>
          <a:p>
            <a:r>
              <a:rPr lang="en-GB" sz="2000" dirty="0"/>
              <a:t>2 x DAS (OptoDAS, ASN) interrogators connected to DWDM system in L band</a:t>
            </a:r>
          </a:p>
          <a:p>
            <a:r>
              <a:rPr lang="en-GB" sz="2000" dirty="0"/>
              <a:t>DAS (OptoDAS, ASN) interrogators connected to two dedicated fibres in each cable</a:t>
            </a:r>
          </a:p>
        </p:txBody>
      </p:sp>
      <p:sp>
        <p:nvSpPr>
          <p:cNvPr id="71" name="Flowchart: Direct Access Storage 70">
            <a:extLst>
              <a:ext uri="{FF2B5EF4-FFF2-40B4-BE49-F238E27FC236}">
                <a16:creationId xmlns:a16="http://schemas.microsoft.com/office/drawing/2014/main" id="{D378B94B-0831-1E19-4A08-72EBBDD5BAA4}"/>
              </a:ext>
            </a:extLst>
          </p:cNvPr>
          <p:cNvSpPr/>
          <p:nvPr/>
        </p:nvSpPr>
        <p:spPr>
          <a:xfrm>
            <a:off x="3277420" y="3623227"/>
            <a:ext cx="1676224" cy="832554"/>
          </a:xfrm>
          <a:prstGeom prst="flowChartMagneticDrum">
            <a:avLst/>
          </a:prstGeom>
          <a:solidFill>
            <a:srgbClr val="4472C4">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5" name="Rektangel: avrundede hjørner 4">
            <a:extLst>
              <a:ext uri="{FF2B5EF4-FFF2-40B4-BE49-F238E27FC236}">
                <a16:creationId xmlns:a16="http://schemas.microsoft.com/office/drawing/2014/main" id="{29EEE654-386B-F0C5-9358-112B7CF5011D}"/>
              </a:ext>
            </a:extLst>
          </p:cNvPr>
          <p:cNvSpPr/>
          <p:nvPr/>
        </p:nvSpPr>
        <p:spPr>
          <a:xfrm>
            <a:off x="683603" y="3457182"/>
            <a:ext cx="2583532" cy="157208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nvGrpSpPr>
          <p:cNvPr id="9" name="Gruppe 7">
            <a:extLst>
              <a:ext uri="{FF2B5EF4-FFF2-40B4-BE49-F238E27FC236}">
                <a16:creationId xmlns:a16="http://schemas.microsoft.com/office/drawing/2014/main" id="{9C353784-E1B6-9945-6F40-5D8769BA6144}"/>
              </a:ext>
            </a:extLst>
          </p:cNvPr>
          <p:cNvGrpSpPr/>
          <p:nvPr/>
        </p:nvGrpSpPr>
        <p:grpSpPr>
          <a:xfrm rot="5400000">
            <a:off x="1537095" y="4035422"/>
            <a:ext cx="964822" cy="327844"/>
            <a:chOff x="8419723" y="3429000"/>
            <a:chExt cx="914400" cy="612648"/>
          </a:xfrm>
        </p:grpSpPr>
        <p:sp>
          <p:nvSpPr>
            <p:cNvPr id="10" name="Manuell behandling 26">
              <a:extLst>
                <a:ext uri="{FF2B5EF4-FFF2-40B4-BE49-F238E27FC236}">
                  <a16:creationId xmlns:a16="http://schemas.microsoft.com/office/drawing/2014/main" id="{CBE48C9F-15C4-1D31-AC16-7D8024FF16B4}"/>
                </a:ext>
              </a:extLst>
            </p:cNvPr>
            <p:cNvSpPr/>
            <p:nvPr/>
          </p:nvSpPr>
          <p:spPr>
            <a:xfrm flipV="1">
              <a:off x="8419723" y="3429000"/>
              <a:ext cx="914400" cy="612648"/>
            </a:xfrm>
            <a:prstGeom prst="flowChartManualOperation">
              <a:avLst/>
            </a:prstGeom>
            <a:ln>
              <a:solidFill>
                <a:srgbClr val="0070C0"/>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en-GB" sz="900" dirty="0"/>
            </a:p>
          </p:txBody>
        </p:sp>
        <p:sp>
          <p:nvSpPr>
            <p:cNvPr id="11" name="TekstSylinder 27">
              <a:extLst>
                <a:ext uri="{FF2B5EF4-FFF2-40B4-BE49-F238E27FC236}">
                  <a16:creationId xmlns:a16="http://schemas.microsoft.com/office/drawing/2014/main" id="{2810311C-A13B-AF9D-4CC9-AD93F20CE9C8}"/>
                </a:ext>
              </a:extLst>
            </p:cNvPr>
            <p:cNvSpPr txBox="1"/>
            <p:nvPr/>
          </p:nvSpPr>
          <p:spPr>
            <a:xfrm>
              <a:off x="8680034" y="3527657"/>
              <a:ext cx="393784" cy="345089"/>
            </a:xfrm>
            <a:prstGeom prst="rect">
              <a:avLst/>
            </a:prstGeom>
            <a:noFill/>
            <a:ln>
              <a:solidFill>
                <a:srgbClr val="0070C0"/>
              </a:solidFill>
            </a:ln>
          </p:spPr>
          <p:txBody>
            <a:bodyPr wrap="none" rtlCol="0">
              <a:spAutoFit/>
            </a:bodyPr>
            <a:lstStyle/>
            <a:p>
              <a:pPr algn="ctr"/>
              <a:r>
                <a:rPr lang="en-GB" sz="600" dirty="0">
                  <a:solidFill>
                    <a:srgbClr val="FF0000"/>
                  </a:solidFill>
                </a:rPr>
                <a:t>DWDM</a:t>
              </a:r>
            </a:p>
          </p:txBody>
        </p:sp>
      </p:grpSp>
      <p:sp>
        <p:nvSpPr>
          <p:cNvPr id="12" name="Rektangel: avrundede hjørner 9">
            <a:extLst>
              <a:ext uri="{FF2B5EF4-FFF2-40B4-BE49-F238E27FC236}">
                <a16:creationId xmlns:a16="http://schemas.microsoft.com/office/drawing/2014/main" id="{61D33DAD-8BE2-15DB-88BA-6A1FDDA30E3F}"/>
              </a:ext>
            </a:extLst>
          </p:cNvPr>
          <p:cNvSpPr/>
          <p:nvPr/>
        </p:nvSpPr>
        <p:spPr>
          <a:xfrm>
            <a:off x="4960714" y="3437130"/>
            <a:ext cx="2735718" cy="157208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nvGrpSpPr>
          <p:cNvPr id="13" name="Gruppe 10">
            <a:extLst>
              <a:ext uri="{FF2B5EF4-FFF2-40B4-BE49-F238E27FC236}">
                <a16:creationId xmlns:a16="http://schemas.microsoft.com/office/drawing/2014/main" id="{5456A812-5599-8345-80FC-03202483A716}"/>
              </a:ext>
            </a:extLst>
          </p:cNvPr>
          <p:cNvGrpSpPr/>
          <p:nvPr/>
        </p:nvGrpSpPr>
        <p:grpSpPr>
          <a:xfrm rot="16200000">
            <a:off x="5467683" y="4047638"/>
            <a:ext cx="964822" cy="327845"/>
            <a:chOff x="8419723" y="3429000"/>
            <a:chExt cx="914400" cy="612648"/>
          </a:xfrm>
        </p:grpSpPr>
        <p:sp>
          <p:nvSpPr>
            <p:cNvPr id="14" name="Manuell behandling 24">
              <a:extLst>
                <a:ext uri="{FF2B5EF4-FFF2-40B4-BE49-F238E27FC236}">
                  <a16:creationId xmlns:a16="http://schemas.microsoft.com/office/drawing/2014/main" id="{3E3C91D9-74A3-FEF6-678A-F54AB6ED7EB9}"/>
                </a:ext>
              </a:extLst>
            </p:cNvPr>
            <p:cNvSpPr/>
            <p:nvPr/>
          </p:nvSpPr>
          <p:spPr>
            <a:xfrm flipV="1">
              <a:off x="8419723" y="3429000"/>
              <a:ext cx="914400" cy="612648"/>
            </a:xfrm>
            <a:prstGeom prst="flowChartManualOperation">
              <a:avLst/>
            </a:prstGeom>
            <a:ln>
              <a:solidFill>
                <a:srgbClr val="0070C0"/>
              </a:solidFill>
            </a:ln>
          </p:spPr>
          <p:style>
            <a:lnRef idx="2">
              <a:schemeClr val="accent1"/>
            </a:lnRef>
            <a:fillRef idx="1">
              <a:schemeClr val="lt1"/>
            </a:fillRef>
            <a:effectRef idx="0">
              <a:schemeClr val="accent1"/>
            </a:effectRef>
            <a:fontRef idx="minor">
              <a:schemeClr val="dk1"/>
            </a:fontRef>
          </p:style>
          <p:txBody>
            <a:bodyPr vert="horz" rtlCol="0" anchor="ctr"/>
            <a:lstStyle/>
            <a:p>
              <a:pPr algn="ctr"/>
              <a:endParaRPr lang="en-GB" sz="900" dirty="0"/>
            </a:p>
          </p:txBody>
        </p:sp>
        <p:sp>
          <p:nvSpPr>
            <p:cNvPr id="15" name="TekstSylinder 25">
              <a:extLst>
                <a:ext uri="{FF2B5EF4-FFF2-40B4-BE49-F238E27FC236}">
                  <a16:creationId xmlns:a16="http://schemas.microsoft.com/office/drawing/2014/main" id="{710815A8-581B-7421-278F-33B400064ED3}"/>
                </a:ext>
              </a:extLst>
            </p:cNvPr>
            <p:cNvSpPr txBox="1"/>
            <p:nvPr/>
          </p:nvSpPr>
          <p:spPr>
            <a:xfrm>
              <a:off x="8680033" y="3527658"/>
              <a:ext cx="393784" cy="345088"/>
            </a:xfrm>
            <a:prstGeom prst="rect">
              <a:avLst/>
            </a:prstGeom>
            <a:noFill/>
            <a:ln>
              <a:solidFill>
                <a:srgbClr val="0070C0"/>
              </a:solidFill>
            </a:ln>
          </p:spPr>
          <p:txBody>
            <a:bodyPr wrap="none" rtlCol="0">
              <a:spAutoFit/>
            </a:bodyPr>
            <a:lstStyle/>
            <a:p>
              <a:pPr algn="ctr"/>
              <a:r>
                <a:rPr lang="en-GB" sz="600" dirty="0">
                  <a:solidFill>
                    <a:srgbClr val="FF0000"/>
                  </a:solidFill>
                </a:rPr>
                <a:t>DWDM</a:t>
              </a:r>
            </a:p>
          </p:txBody>
        </p:sp>
      </p:grpSp>
      <p:sp>
        <p:nvSpPr>
          <p:cNvPr id="17" name="TekstSylinder 14">
            <a:extLst>
              <a:ext uri="{FF2B5EF4-FFF2-40B4-BE49-F238E27FC236}">
                <a16:creationId xmlns:a16="http://schemas.microsoft.com/office/drawing/2014/main" id="{C6ABCA6B-76C2-8E9B-288E-B6C14E86C81F}"/>
              </a:ext>
            </a:extLst>
          </p:cNvPr>
          <p:cNvSpPr txBox="1"/>
          <p:nvPr/>
        </p:nvSpPr>
        <p:spPr>
          <a:xfrm>
            <a:off x="3360910" y="4425524"/>
            <a:ext cx="1756050" cy="307777"/>
          </a:xfrm>
          <a:prstGeom prst="rect">
            <a:avLst/>
          </a:prstGeom>
          <a:noFill/>
          <a:ln>
            <a:solidFill>
              <a:srgbClr val="0070C0"/>
            </a:solidFill>
          </a:ln>
        </p:spPr>
        <p:txBody>
          <a:bodyPr wrap="square" rtlCol="0">
            <a:spAutoFit/>
          </a:bodyPr>
          <a:lstStyle/>
          <a:p>
            <a:r>
              <a:rPr lang="en-GB" sz="700" dirty="0"/>
              <a:t>Signal multiplexed with other communication traffic</a:t>
            </a:r>
          </a:p>
        </p:txBody>
      </p:sp>
      <p:sp>
        <p:nvSpPr>
          <p:cNvPr id="19" name="TekstSylinder 16">
            <a:extLst>
              <a:ext uri="{FF2B5EF4-FFF2-40B4-BE49-F238E27FC236}">
                <a16:creationId xmlns:a16="http://schemas.microsoft.com/office/drawing/2014/main" id="{7F177B7F-7AAB-A695-9DA8-82A073808401}"/>
              </a:ext>
            </a:extLst>
          </p:cNvPr>
          <p:cNvSpPr txBox="1"/>
          <p:nvPr/>
        </p:nvSpPr>
        <p:spPr>
          <a:xfrm>
            <a:off x="1416472" y="3230918"/>
            <a:ext cx="726481" cy="230832"/>
          </a:xfrm>
          <a:prstGeom prst="rect">
            <a:avLst/>
          </a:prstGeom>
          <a:noFill/>
          <a:ln>
            <a:solidFill>
              <a:srgbClr val="0070C0"/>
            </a:solidFill>
          </a:ln>
        </p:spPr>
        <p:txBody>
          <a:bodyPr wrap="none" rtlCol="0">
            <a:spAutoFit/>
          </a:bodyPr>
          <a:lstStyle/>
          <a:p>
            <a:r>
              <a:rPr lang="en-GB" sz="900" dirty="0"/>
              <a:t>Ny-Ålesund</a:t>
            </a:r>
          </a:p>
        </p:txBody>
      </p:sp>
      <p:sp>
        <p:nvSpPr>
          <p:cNvPr id="20" name="TekstSylinder 17">
            <a:extLst>
              <a:ext uri="{FF2B5EF4-FFF2-40B4-BE49-F238E27FC236}">
                <a16:creationId xmlns:a16="http://schemas.microsoft.com/office/drawing/2014/main" id="{792274A7-880A-D902-35AA-F6EEA111B8A9}"/>
              </a:ext>
            </a:extLst>
          </p:cNvPr>
          <p:cNvSpPr txBox="1"/>
          <p:nvPr/>
        </p:nvSpPr>
        <p:spPr>
          <a:xfrm>
            <a:off x="5678597" y="3230918"/>
            <a:ext cx="846707" cy="230832"/>
          </a:xfrm>
          <a:prstGeom prst="rect">
            <a:avLst/>
          </a:prstGeom>
          <a:noFill/>
          <a:ln>
            <a:solidFill>
              <a:srgbClr val="0070C0"/>
            </a:solidFill>
          </a:ln>
        </p:spPr>
        <p:txBody>
          <a:bodyPr wrap="none" rtlCol="0">
            <a:spAutoFit/>
          </a:bodyPr>
          <a:lstStyle/>
          <a:p>
            <a:r>
              <a:rPr lang="en-GB" sz="900" dirty="0"/>
              <a:t>Longyearbyen</a:t>
            </a:r>
          </a:p>
        </p:txBody>
      </p:sp>
      <p:cxnSp>
        <p:nvCxnSpPr>
          <p:cNvPr id="21" name="Rett linje 21">
            <a:extLst>
              <a:ext uri="{FF2B5EF4-FFF2-40B4-BE49-F238E27FC236}">
                <a16:creationId xmlns:a16="http://schemas.microsoft.com/office/drawing/2014/main" id="{6346C617-4EF8-00D7-0FDA-F2D05BDDF22B}"/>
              </a:ext>
            </a:extLst>
          </p:cNvPr>
          <p:cNvCxnSpPr>
            <a:cxnSpLocks/>
          </p:cNvCxnSpPr>
          <p:nvPr/>
        </p:nvCxnSpPr>
        <p:spPr>
          <a:xfrm>
            <a:off x="1616920" y="4639566"/>
            <a:ext cx="231805" cy="0"/>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22" name="Rett linje 23">
            <a:extLst>
              <a:ext uri="{FF2B5EF4-FFF2-40B4-BE49-F238E27FC236}">
                <a16:creationId xmlns:a16="http://schemas.microsoft.com/office/drawing/2014/main" id="{9E3D92E1-9481-AB70-D57D-FA50D04BCC77}"/>
              </a:ext>
            </a:extLst>
          </p:cNvPr>
          <p:cNvCxnSpPr>
            <a:cxnSpLocks/>
          </p:cNvCxnSpPr>
          <p:nvPr/>
        </p:nvCxnSpPr>
        <p:spPr>
          <a:xfrm>
            <a:off x="6129330" y="4639566"/>
            <a:ext cx="202603" cy="1159"/>
          </a:xfrm>
          <a:prstGeom prst="line">
            <a:avLst/>
          </a:prstGeom>
          <a:ln w="19050">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23" name="Rektangel: avrundede hjørner 28">
            <a:extLst>
              <a:ext uri="{FF2B5EF4-FFF2-40B4-BE49-F238E27FC236}">
                <a16:creationId xmlns:a16="http://schemas.microsoft.com/office/drawing/2014/main" id="{84DA66B0-89E9-E5A3-5ABE-DB989FD5CCD8}"/>
              </a:ext>
            </a:extLst>
          </p:cNvPr>
          <p:cNvSpPr/>
          <p:nvPr/>
        </p:nvSpPr>
        <p:spPr>
          <a:xfrm>
            <a:off x="2227540" y="3576609"/>
            <a:ext cx="672163" cy="202497"/>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DAS</a:t>
            </a:r>
          </a:p>
        </p:txBody>
      </p:sp>
      <p:sp>
        <p:nvSpPr>
          <p:cNvPr id="25" name="Rektangel: avrundede hjørner 8">
            <a:extLst>
              <a:ext uri="{FF2B5EF4-FFF2-40B4-BE49-F238E27FC236}">
                <a16:creationId xmlns:a16="http://schemas.microsoft.com/office/drawing/2014/main" id="{E22C89D2-E423-19D1-4A00-F45C06E90D9A}"/>
              </a:ext>
            </a:extLst>
          </p:cNvPr>
          <p:cNvSpPr/>
          <p:nvPr/>
        </p:nvSpPr>
        <p:spPr>
          <a:xfrm>
            <a:off x="796480" y="4511374"/>
            <a:ext cx="820440" cy="405449"/>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SFP</a:t>
            </a:r>
          </a:p>
          <a:p>
            <a:pPr algn="ctr"/>
            <a:r>
              <a:rPr lang="en-GB" sz="900" dirty="0"/>
              <a:t>1542.94 nm</a:t>
            </a:r>
          </a:p>
        </p:txBody>
      </p:sp>
      <p:grpSp>
        <p:nvGrpSpPr>
          <p:cNvPr id="26" name="Gruppe 29">
            <a:extLst>
              <a:ext uri="{FF2B5EF4-FFF2-40B4-BE49-F238E27FC236}">
                <a16:creationId xmlns:a16="http://schemas.microsoft.com/office/drawing/2014/main" id="{F6CB37B7-E57E-3704-D090-8935C4EB58BA}"/>
              </a:ext>
            </a:extLst>
          </p:cNvPr>
          <p:cNvGrpSpPr/>
          <p:nvPr/>
        </p:nvGrpSpPr>
        <p:grpSpPr>
          <a:xfrm>
            <a:off x="2234651" y="3904457"/>
            <a:ext cx="524035" cy="586473"/>
            <a:chOff x="10361502" y="2599800"/>
            <a:chExt cx="737936" cy="914400"/>
          </a:xfrm>
        </p:grpSpPr>
        <p:sp>
          <p:nvSpPr>
            <p:cNvPr id="27" name="Likebent trekant 11">
              <a:extLst>
                <a:ext uri="{FF2B5EF4-FFF2-40B4-BE49-F238E27FC236}">
                  <a16:creationId xmlns:a16="http://schemas.microsoft.com/office/drawing/2014/main" id="{6CC5531D-7073-131A-17AE-CEADD8AB1CAE}"/>
                </a:ext>
              </a:extLst>
            </p:cNvPr>
            <p:cNvSpPr/>
            <p:nvPr/>
          </p:nvSpPr>
          <p:spPr>
            <a:xfrm rot="5400000">
              <a:off x="10273270" y="2688032"/>
              <a:ext cx="914400" cy="737936"/>
            </a:xfrm>
            <a:prstGeom prst="triangle">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8" name="TekstSylinder 22">
              <a:extLst>
                <a:ext uri="{FF2B5EF4-FFF2-40B4-BE49-F238E27FC236}">
                  <a16:creationId xmlns:a16="http://schemas.microsoft.com/office/drawing/2014/main" id="{DE80E75C-7636-EF28-4F0C-AD1B5982E5C2}"/>
                </a:ext>
              </a:extLst>
            </p:cNvPr>
            <p:cNvSpPr txBox="1"/>
            <p:nvPr/>
          </p:nvSpPr>
          <p:spPr>
            <a:xfrm>
              <a:off x="10400024" y="2918936"/>
              <a:ext cx="517377" cy="287922"/>
            </a:xfrm>
            <a:prstGeom prst="rect">
              <a:avLst/>
            </a:prstGeom>
            <a:noFill/>
            <a:ln>
              <a:solidFill>
                <a:srgbClr val="0070C0"/>
              </a:solidFill>
            </a:ln>
          </p:spPr>
          <p:txBody>
            <a:bodyPr wrap="none" rtlCol="0">
              <a:spAutoFit/>
            </a:bodyPr>
            <a:lstStyle/>
            <a:p>
              <a:r>
                <a:rPr lang="en-GB" sz="600" dirty="0"/>
                <a:t>EDFA </a:t>
              </a:r>
            </a:p>
          </p:txBody>
        </p:sp>
      </p:grpSp>
      <p:sp>
        <p:nvSpPr>
          <p:cNvPr id="29" name="Rektangel: avrundede hjørner 31">
            <a:extLst>
              <a:ext uri="{FF2B5EF4-FFF2-40B4-BE49-F238E27FC236}">
                <a16:creationId xmlns:a16="http://schemas.microsoft.com/office/drawing/2014/main" id="{E591B092-EA1A-7ECB-EA62-08E2AC9595F4}"/>
              </a:ext>
            </a:extLst>
          </p:cNvPr>
          <p:cNvSpPr/>
          <p:nvPr/>
        </p:nvSpPr>
        <p:spPr>
          <a:xfrm>
            <a:off x="6340931" y="4553056"/>
            <a:ext cx="1006560" cy="25739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Polarimeter</a:t>
            </a:r>
          </a:p>
        </p:txBody>
      </p:sp>
      <p:grpSp>
        <p:nvGrpSpPr>
          <p:cNvPr id="30" name="Gruppe 35">
            <a:extLst>
              <a:ext uri="{FF2B5EF4-FFF2-40B4-BE49-F238E27FC236}">
                <a16:creationId xmlns:a16="http://schemas.microsoft.com/office/drawing/2014/main" id="{EFF171EB-0DA5-E272-A7C9-38369EA9E617}"/>
              </a:ext>
            </a:extLst>
          </p:cNvPr>
          <p:cNvGrpSpPr/>
          <p:nvPr/>
        </p:nvGrpSpPr>
        <p:grpSpPr>
          <a:xfrm>
            <a:off x="5178865" y="3918326"/>
            <a:ext cx="524035" cy="586473"/>
            <a:chOff x="10361502" y="2599800"/>
            <a:chExt cx="737936" cy="914400"/>
          </a:xfrm>
        </p:grpSpPr>
        <p:sp>
          <p:nvSpPr>
            <p:cNvPr id="31" name="Likebent trekant 36">
              <a:extLst>
                <a:ext uri="{FF2B5EF4-FFF2-40B4-BE49-F238E27FC236}">
                  <a16:creationId xmlns:a16="http://schemas.microsoft.com/office/drawing/2014/main" id="{E887CE23-7A45-DB86-5F6E-B1942A9D8D12}"/>
                </a:ext>
              </a:extLst>
            </p:cNvPr>
            <p:cNvSpPr/>
            <p:nvPr/>
          </p:nvSpPr>
          <p:spPr>
            <a:xfrm rot="5400000">
              <a:off x="10273270" y="2688032"/>
              <a:ext cx="914400" cy="737936"/>
            </a:xfrm>
            <a:prstGeom prst="triangle">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2" name="TekstSylinder 37">
              <a:extLst>
                <a:ext uri="{FF2B5EF4-FFF2-40B4-BE49-F238E27FC236}">
                  <a16:creationId xmlns:a16="http://schemas.microsoft.com/office/drawing/2014/main" id="{45657C49-A233-7FEF-C7D6-8661038EDB43}"/>
                </a:ext>
              </a:extLst>
            </p:cNvPr>
            <p:cNvSpPr txBox="1"/>
            <p:nvPr/>
          </p:nvSpPr>
          <p:spPr>
            <a:xfrm>
              <a:off x="10404581" y="2919972"/>
              <a:ext cx="517377" cy="287922"/>
            </a:xfrm>
            <a:prstGeom prst="rect">
              <a:avLst/>
            </a:prstGeom>
            <a:noFill/>
            <a:ln>
              <a:solidFill>
                <a:srgbClr val="0070C0"/>
              </a:solidFill>
            </a:ln>
          </p:spPr>
          <p:txBody>
            <a:bodyPr wrap="none" rtlCol="0">
              <a:spAutoFit/>
            </a:bodyPr>
            <a:lstStyle/>
            <a:p>
              <a:r>
                <a:rPr lang="en-GB" sz="600" dirty="0"/>
                <a:t>EDFA </a:t>
              </a:r>
            </a:p>
          </p:txBody>
        </p:sp>
      </p:grpSp>
      <p:cxnSp>
        <p:nvCxnSpPr>
          <p:cNvPr id="33" name="Rett linje 42">
            <a:extLst>
              <a:ext uri="{FF2B5EF4-FFF2-40B4-BE49-F238E27FC236}">
                <a16:creationId xmlns:a16="http://schemas.microsoft.com/office/drawing/2014/main" id="{9243F541-D958-2A17-8EE4-B757FBD84763}"/>
              </a:ext>
            </a:extLst>
          </p:cNvPr>
          <p:cNvCxnSpPr>
            <a:cxnSpLocks/>
            <a:stCxn id="10" idx="2"/>
            <a:endCxn id="27" idx="3"/>
          </p:cNvCxnSpPr>
          <p:nvPr/>
        </p:nvCxnSpPr>
        <p:spPr>
          <a:xfrm flipV="1">
            <a:off x="2183428" y="4197694"/>
            <a:ext cx="51223" cy="165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Rett linje 51">
            <a:extLst>
              <a:ext uri="{FF2B5EF4-FFF2-40B4-BE49-F238E27FC236}">
                <a16:creationId xmlns:a16="http://schemas.microsoft.com/office/drawing/2014/main" id="{82521250-96D2-7C81-3CA6-17C657538A8D}"/>
              </a:ext>
            </a:extLst>
          </p:cNvPr>
          <p:cNvCxnSpPr>
            <a:cxnSpLocks/>
            <a:stCxn id="31" idx="0"/>
            <a:endCxn id="14" idx="2"/>
          </p:cNvCxnSpPr>
          <p:nvPr/>
        </p:nvCxnSpPr>
        <p:spPr>
          <a:xfrm flipV="1">
            <a:off x="5702900" y="4211561"/>
            <a:ext cx="83271" cy="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Rektangel 54">
            <a:extLst>
              <a:ext uri="{FF2B5EF4-FFF2-40B4-BE49-F238E27FC236}">
                <a16:creationId xmlns:a16="http://schemas.microsoft.com/office/drawing/2014/main" id="{73BBDD5A-DB24-6667-F869-02231E7A1C02}"/>
              </a:ext>
            </a:extLst>
          </p:cNvPr>
          <p:cNvSpPr/>
          <p:nvPr/>
        </p:nvSpPr>
        <p:spPr>
          <a:xfrm>
            <a:off x="1029824" y="3729150"/>
            <a:ext cx="320789" cy="2201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Tx</a:t>
            </a:r>
          </a:p>
        </p:txBody>
      </p:sp>
      <p:sp>
        <p:nvSpPr>
          <p:cNvPr id="36" name="Rektangel 57">
            <a:extLst>
              <a:ext uri="{FF2B5EF4-FFF2-40B4-BE49-F238E27FC236}">
                <a16:creationId xmlns:a16="http://schemas.microsoft.com/office/drawing/2014/main" id="{CD346953-B63C-32B5-331F-40B1D116111A}"/>
              </a:ext>
            </a:extLst>
          </p:cNvPr>
          <p:cNvSpPr/>
          <p:nvPr/>
        </p:nvSpPr>
        <p:spPr>
          <a:xfrm>
            <a:off x="1029824" y="4003624"/>
            <a:ext cx="320789" cy="2201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Tx</a:t>
            </a:r>
          </a:p>
        </p:txBody>
      </p:sp>
      <p:cxnSp>
        <p:nvCxnSpPr>
          <p:cNvPr id="37" name="Rett linje 58">
            <a:extLst>
              <a:ext uri="{FF2B5EF4-FFF2-40B4-BE49-F238E27FC236}">
                <a16:creationId xmlns:a16="http://schemas.microsoft.com/office/drawing/2014/main" id="{12E7022E-E112-21D7-E817-FD7E3972E8CE}"/>
              </a:ext>
            </a:extLst>
          </p:cNvPr>
          <p:cNvCxnSpPr>
            <a:cxnSpLocks/>
          </p:cNvCxnSpPr>
          <p:nvPr/>
        </p:nvCxnSpPr>
        <p:spPr>
          <a:xfrm>
            <a:off x="1350614" y="3839201"/>
            <a:ext cx="498111" cy="0"/>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38" name="Rett linje 60">
            <a:extLst>
              <a:ext uri="{FF2B5EF4-FFF2-40B4-BE49-F238E27FC236}">
                <a16:creationId xmlns:a16="http://schemas.microsoft.com/office/drawing/2014/main" id="{ED3C77D1-F661-4BAE-30D0-F362A1EDE614}"/>
              </a:ext>
            </a:extLst>
          </p:cNvPr>
          <p:cNvCxnSpPr>
            <a:cxnSpLocks/>
            <a:stCxn id="36" idx="3"/>
          </p:cNvCxnSpPr>
          <p:nvPr/>
        </p:nvCxnSpPr>
        <p:spPr>
          <a:xfrm flipV="1">
            <a:off x="1350613" y="4112357"/>
            <a:ext cx="499773" cy="1318"/>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TekstSylinder 61">
                <a:extLst>
                  <a:ext uri="{FF2B5EF4-FFF2-40B4-BE49-F238E27FC236}">
                    <a16:creationId xmlns:a16="http://schemas.microsoft.com/office/drawing/2014/main" id="{204B78C3-B7D2-28B7-61DB-D32AA4A67156}"/>
                  </a:ext>
                </a:extLst>
              </p:cNvPr>
              <p:cNvSpPr txBox="1"/>
              <p:nvPr/>
            </p:nvSpPr>
            <p:spPr>
              <a:xfrm>
                <a:off x="1403408" y="3865088"/>
                <a:ext cx="290854" cy="20005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700" i="1" smtClean="0">
                              <a:latin typeface="Cambria Math" panose="02040503050406030204" pitchFamily="18" charset="0"/>
                            </a:rPr>
                          </m:ctrlPr>
                        </m:sSubPr>
                        <m:e>
                          <m:r>
                            <a:rPr lang="en-GB" sz="700" i="1" smtClean="0">
                              <a:latin typeface="Cambria Math" panose="02040503050406030204" pitchFamily="18" charset="0"/>
                              <a:ea typeface="Cambria Math" panose="02040503050406030204" pitchFamily="18" charset="0"/>
                            </a:rPr>
                            <m:t>𝜆</m:t>
                          </m:r>
                        </m:e>
                        <m:sub>
                          <m:r>
                            <a:rPr lang="en-GB" sz="700" b="0" i="1" smtClean="0">
                              <a:latin typeface="Cambria Math" panose="02040503050406030204" pitchFamily="18" charset="0"/>
                            </a:rPr>
                            <m:t>1</m:t>
                          </m:r>
                        </m:sub>
                      </m:sSub>
                    </m:oMath>
                  </m:oMathPara>
                </a14:m>
                <a:endParaRPr lang="en-GB" sz="700" dirty="0"/>
              </a:p>
            </p:txBody>
          </p:sp>
        </mc:Choice>
        <mc:Fallback xmlns="">
          <p:sp>
            <p:nvSpPr>
              <p:cNvPr id="39" name="TekstSylinder 61">
                <a:extLst>
                  <a:ext uri="{FF2B5EF4-FFF2-40B4-BE49-F238E27FC236}">
                    <a16:creationId xmlns:a16="http://schemas.microsoft.com/office/drawing/2014/main" id="{204B78C3-B7D2-28B7-61DB-D32AA4A67156}"/>
                  </a:ext>
                </a:extLst>
              </p:cNvPr>
              <p:cNvSpPr txBox="1">
                <a:spLocks noRot="1" noChangeAspect="1" noMove="1" noResize="1" noEditPoints="1" noAdjustHandles="1" noChangeArrowheads="1" noChangeShapeType="1" noTextEdit="1"/>
              </p:cNvSpPr>
              <p:nvPr/>
            </p:nvSpPr>
            <p:spPr>
              <a:xfrm>
                <a:off x="1403408" y="3865088"/>
                <a:ext cx="290854" cy="200055"/>
              </a:xfrm>
              <a:prstGeom prst="rect">
                <a:avLst/>
              </a:prstGeom>
              <a:blipFill>
                <a:blip r:embed="rId3"/>
                <a:stretch>
                  <a:fillRect/>
                </a:stretch>
              </a:blipFill>
              <a:ln>
                <a:noFill/>
              </a:ln>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0" name="TekstSylinder 62">
                <a:extLst>
                  <a:ext uri="{FF2B5EF4-FFF2-40B4-BE49-F238E27FC236}">
                    <a16:creationId xmlns:a16="http://schemas.microsoft.com/office/drawing/2014/main" id="{CD937ED4-7AB7-E685-50D2-4C8B4C42EAF2}"/>
                  </a:ext>
                </a:extLst>
              </p:cNvPr>
              <p:cNvSpPr txBox="1"/>
              <p:nvPr/>
            </p:nvSpPr>
            <p:spPr>
              <a:xfrm>
                <a:off x="1397171" y="4117232"/>
                <a:ext cx="290854" cy="20005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700" i="1" smtClean="0">
                              <a:latin typeface="Cambria Math" panose="02040503050406030204" pitchFamily="18" charset="0"/>
                            </a:rPr>
                          </m:ctrlPr>
                        </m:sSubPr>
                        <m:e>
                          <m:r>
                            <a:rPr lang="en-GB" sz="700" i="1" smtClean="0">
                              <a:latin typeface="Cambria Math" panose="02040503050406030204" pitchFamily="18" charset="0"/>
                              <a:ea typeface="Cambria Math" panose="02040503050406030204" pitchFamily="18" charset="0"/>
                            </a:rPr>
                            <m:t>𝜆</m:t>
                          </m:r>
                        </m:e>
                        <m:sub>
                          <m:r>
                            <a:rPr lang="en-GB" sz="700" b="0" i="1" smtClean="0">
                              <a:latin typeface="Cambria Math" panose="02040503050406030204" pitchFamily="18" charset="0"/>
                            </a:rPr>
                            <m:t>2</m:t>
                          </m:r>
                        </m:sub>
                      </m:sSub>
                    </m:oMath>
                  </m:oMathPara>
                </a14:m>
                <a:endParaRPr lang="en-GB" sz="700" dirty="0"/>
              </a:p>
            </p:txBody>
          </p:sp>
        </mc:Choice>
        <mc:Fallback xmlns="">
          <p:sp>
            <p:nvSpPr>
              <p:cNvPr id="40" name="TekstSylinder 62">
                <a:extLst>
                  <a:ext uri="{FF2B5EF4-FFF2-40B4-BE49-F238E27FC236}">
                    <a16:creationId xmlns:a16="http://schemas.microsoft.com/office/drawing/2014/main" id="{CD937ED4-7AB7-E685-50D2-4C8B4C42EAF2}"/>
                  </a:ext>
                </a:extLst>
              </p:cNvPr>
              <p:cNvSpPr txBox="1">
                <a:spLocks noRot="1" noChangeAspect="1" noMove="1" noResize="1" noEditPoints="1" noAdjustHandles="1" noChangeArrowheads="1" noChangeShapeType="1" noTextEdit="1"/>
              </p:cNvSpPr>
              <p:nvPr/>
            </p:nvSpPr>
            <p:spPr>
              <a:xfrm>
                <a:off x="1397171" y="4117232"/>
                <a:ext cx="290854" cy="200055"/>
              </a:xfrm>
              <a:prstGeom prst="rect">
                <a:avLst/>
              </a:prstGeom>
              <a:blipFill>
                <a:blip r:embed="rId4"/>
                <a:stretch>
                  <a:fillRect/>
                </a:stretch>
              </a:blipFill>
              <a:ln>
                <a:noFill/>
              </a:ln>
            </p:spPr>
            <p:txBody>
              <a:bodyPr/>
              <a:lstStyle/>
              <a:p>
                <a:r>
                  <a:rPr lang="en-NL">
                    <a:noFill/>
                  </a:rPr>
                  <a:t> </a:t>
                </a:r>
              </a:p>
            </p:txBody>
          </p:sp>
        </mc:Fallback>
      </mc:AlternateContent>
      <p:sp>
        <p:nvSpPr>
          <p:cNvPr id="41" name="TekstSylinder 63">
            <a:extLst>
              <a:ext uri="{FF2B5EF4-FFF2-40B4-BE49-F238E27FC236}">
                <a16:creationId xmlns:a16="http://schemas.microsoft.com/office/drawing/2014/main" id="{8AADC153-382D-AA90-CB54-610EBE2A08F0}"/>
              </a:ext>
            </a:extLst>
          </p:cNvPr>
          <p:cNvSpPr txBox="1"/>
          <p:nvPr/>
        </p:nvSpPr>
        <p:spPr>
          <a:xfrm>
            <a:off x="1406406" y="4263993"/>
            <a:ext cx="323165" cy="172483"/>
          </a:xfrm>
          <a:prstGeom prst="rect">
            <a:avLst/>
          </a:prstGeom>
          <a:noFill/>
          <a:ln>
            <a:noFill/>
          </a:ln>
        </p:spPr>
        <p:txBody>
          <a:bodyPr vert="eaVert" wrap="none" rtlCol="0">
            <a:spAutoFit/>
          </a:bodyPr>
          <a:lstStyle/>
          <a:p>
            <a:r>
              <a:rPr lang="en-GB" sz="900" dirty="0"/>
              <a:t>…</a:t>
            </a:r>
          </a:p>
        </p:txBody>
      </p:sp>
      <p:sp>
        <p:nvSpPr>
          <p:cNvPr id="42" name="Rektangel 64">
            <a:extLst>
              <a:ext uri="{FF2B5EF4-FFF2-40B4-BE49-F238E27FC236}">
                <a16:creationId xmlns:a16="http://schemas.microsoft.com/office/drawing/2014/main" id="{425AAFC7-003A-8F7D-5BB0-08A3F6502FDA}"/>
              </a:ext>
            </a:extLst>
          </p:cNvPr>
          <p:cNvSpPr/>
          <p:nvPr/>
        </p:nvSpPr>
        <p:spPr>
          <a:xfrm>
            <a:off x="7039847" y="3729150"/>
            <a:ext cx="320789" cy="2201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Rx</a:t>
            </a:r>
          </a:p>
        </p:txBody>
      </p:sp>
      <p:sp>
        <p:nvSpPr>
          <p:cNvPr id="43" name="Rektangel 65">
            <a:extLst>
              <a:ext uri="{FF2B5EF4-FFF2-40B4-BE49-F238E27FC236}">
                <a16:creationId xmlns:a16="http://schemas.microsoft.com/office/drawing/2014/main" id="{CEBA4685-1CF2-76FF-5708-C737BACDD6D3}"/>
              </a:ext>
            </a:extLst>
          </p:cNvPr>
          <p:cNvSpPr/>
          <p:nvPr/>
        </p:nvSpPr>
        <p:spPr>
          <a:xfrm>
            <a:off x="7045723" y="4003624"/>
            <a:ext cx="320789" cy="2201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rPr>
              <a:t>Rx</a:t>
            </a:r>
          </a:p>
        </p:txBody>
      </p:sp>
      <p:cxnSp>
        <p:nvCxnSpPr>
          <p:cNvPr id="44" name="Rett linje 66">
            <a:extLst>
              <a:ext uri="{FF2B5EF4-FFF2-40B4-BE49-F238E27FC236}">
                <a16:creationId xmlns:a16="http://schemas.microsoft.com/office/drawing/2014/main" id="{3EB23318-FF76-F3F5-42EF-9898EE13CF5B}"/>
              </a:ext>
            </a:extLst>
          </p:cNvPr>
          <p:cNvCxnSpPr>
            <a:cxnSpLocks/>
          </p:cNvCxnSpPr>
          <p:nvPr/>
        </p:nvCxnSpPr>
        <p:spPr>
          <a:xfrm>
            <a:off x="6124100" y="3836566"/>
            <a:ext cx="917655" cy="0"/>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p:cxnSp>
        <p:nvCxnSpPr>
          <p:cNvPr id="45" name="Rett linje 67">
            <a:extLst>
              <a:ext uri="{FF2B5EF4-FFF2-40B4-BE49-F238E27FC236}">
                <a16:creationId xmlns:a16="http://schemas.microsoft.com/office/drawing/2014/main" id="{130BE008-8710-15B3-155D-CDC58A2D247C}"/>
              </a:ext>
            </a:extLst>
          </p:cNvPr>
          <p:cNvCxnSpPr>
            <a:cxnSpLocks/>
          </p:cNvCxnSpPr>
          <p:nvPr/>
        </p:nvCxnSpPr>
        <p:spPr>
          <a:xfrm>
            <a:off x="6124100" y="4120377"/>
            <a:ext cx="917655" cy="0"/>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kstSylinder 68">
                <a:extLst>
                  <a:ext uri="{FF2B5EF4-FFF2-40B4-BE49-F238E27FC236}">
                    <a16:creationId xmlns:a16="http://schemas.microsoft.com/office/drawing/2014/main" id="{1094E692-43A5-1C64-556A-03C6A6E5EC30}"/>
                  </a:ext>
                </a:extLst>
              </p:cNvPr>
              <p:cNvSpPr txBox="1"/>
              <p:nvPr/>
            </p:nvSpPr>
            <p:spPr>
              <a:xfrm>
                <a:off x="6433928" y="3801746"/>
                <a:ext cx="290854" cy="20005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700" i="1" smtClean="0">
                              <a:latin typeface="Cambria Math" panose="02040503050406030204" pitchFamily="18" charset="0"/>
                            </a:rPr>
                          </m:ctrlPr>
                        </m:sSubPr>
                        <m:e>
                          <m:r>
                            <a:rPr lang="en-GB" sz="700" i="1" smtClean="0">
                              <a:latin typeface="Cambria Math" panose="02040503050406030204" pitchFamily="18" charset="0"/>
                              <a:ea typeface="Cambria Math" panose="02040503050406030204" pitchFamily="18" charset="0"/>
                            </a:rPr>
                            <m:t>𝜆</m:t>
                          </m:r>
                        </m:e>
                        <m:sub>
                          <m:r>
                            <a:rPr lang="en-GB" sz="700" b="0" i="1" smtClean="0">
                              <a:latin typeface="Cambria Math" panose="02040503050406030204" pitchFamily="18" charset="0"/>
                            </a:rPr>
                            <m:t>1</m:t>
                          </m:r>
                        </m:sub>
                      </m:sSub>
                    </m:oMath>
                  </m:oMathPara>
                </a14:m>
                <a:endParaRPr lang="en-GB" sz="700" dirty="0"/>
              </a:p>
            </p:txBody>
          </p:sp>
        </mc:Choice>
        <mc:Fallback xmlns="">
          <p:sp>
            <p:nvSpPr>
              <p:cNvPr id="46" name="TekstSylinder 68">
                <a:extLst>
                  <a:ext uri="{FF2B5EF4-FFF2-40B4-BE49-F238E27FC236}">
                    <a16:creationId xmlns:a16="http://schemas.microsoft.com/office/drawing/2014/main" id="{1094E692-43A5-1C64-556A-03C6A6E5EC30}"/>
                  </a:ext>
                </a:extLst>
              </p:cNvPr>
              <p:cNvSpPr txBox="1">
                <a:spLocks noRot="1" noChangeAspect="1" noMove="1" noResize="1" noEditPoints="1" noAdjustHandles="1" noChangeArrowheads="1" noChangeShapeType="1" noTextEdit="1"/>
              </p:cNvSpPr>
              <p:nvPr/>
            </p:nvSpPr>
            <p:spPr>
              <a:xfrm>
                <a:off x="6433928" y="3801746"/>
                <a:ext cx="290854" cy="200055"/>
              </a:xfrm>
              <a:prstGeom prst="rect">
                <a:avLst/>
              </a:prstGeom>
              <a:blipFill>
                <a:blip r:embed="rId5"/>
                <a:stretch>
                  <a:fillRect/>
                </a:stretch>
              </a:blipFill>
              <a:ln>
                <a:noFill/>
              </a:ln>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7" name="TekstSylinder 69">
                <a:extLst>
                  <a:ext uri="{FF2B5EF4-FFF2-40B4-BE49-F238E27FC236}">
                    <a16:creationId xmlns:a16="http://schemas.microsoft.com/office/drawing/2014/main" id="{A30128FF-5483-5F45-FF95-63E1571C665D}"/>
                  </a:ext>
                </a:extLst>
              </p:cNvPr>
              <p:cNvSpPr txBox="1"/>
              <p:nvPr/>
            </p:nvSpPr>
            <p:spPr>
              <a:xfrm>
                <a:off x="6433928" y="4107145"/>
                <a:ext cx="290854" cy="20005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GB" sz="700" i="1" smtClean="0">
                              <a:latin typeface="Cambria Math" panose="02040503050406030204" pitchFamily="18" charset="0"/>
                            </a:rPr>
                          </m:ctrlPr>
                        </m:sSubPr>
                        <m:e>
                          <m:r>
                            <a:rPr lang="en-GB" sz="700" i="1" smtClean="0">
                              <a:latin typeface="Cambria Math" panose="02040503050406030204" pitchFamily="18" charset="0"/>
                              <a:ea typeface="Cambria Math" panose="02040503050406030204" pitchFamily="18" charset="0"/>
                            </a:rPr>
                            <m:t>𝜆</m:t>
                          </m:r>
                        </m:e>
                        <m:sub>
                          <m:r>
                            <a:rPr lang="en-GB" sz="700" b="0" i="1" smtClean="0">
                              <a:latin typeface="Cambria Math" panose="02040503050406030204" pitchFamily="18" charset="0"/>
                            </a:rPr>
                            <m:t>2</m:t>
                          </m:r>
                        </m:sub>
                      </m:sSub>
                    </m:oMath>
                  </m:oMathPara>
                </a14:m>
                <a:endParaRPr lang="en-GB" sz="700" dirty="0"/>
              </a:p>
            </p:txBody>
          </p:sp>
        </mc:Choice>
        <mc:Fallback xmlns="">
          <p:sp>
            <p:nvSpPr>
              <p:cNvPr id="47" name="TekstSylinder 69">
                <a:extLst>
                  <a:ext uri="{FF2B5EF4-FFF2-40B4-BE49-F238E27FC236}">
                    <a16:creationId xmlns:a16="http://schemas.microsoft.com/office/drawing/2014/main" id="{A30128FF-5483-5F45-FF95-63E1571C665D}"/>
                  </a:ext>
                </a:extLst>
              </p:cNvPr>
              <p:cNvSpPr txBox="1">
                <a:spLocks noRot="1" noChangeAspect="1" noMove="1" noResize="1" noEditPoints="1" noAdjustHandles="1" noChangeArrowheads="1" noChangeShapeType="1" noTextEdit="1"/>
              </p:cNvSpPr>
              <p:nvPr/>
            </p:nvSpPr>
            <p:spPr>
              <a:xfrm>
                <a:off x="6433928" y="4107145"/>
                <a:ext cx="290854" cy="200055"/>
              </a:xfrm>
              <a:prstGeom prst="rect">
                <a:avLst/>
              </a:prstGeom>
              <a:blipFill>
                <a:blip r:embed="rId6"/>
                <a:stretch>
                  <a:fillRect/>
                </a:stretch>
              </a:blipFill>
              <a:ln>
                <a:noFill/>
              </a:ln>
            </p:spPr>
            <p:txBody>
              <a:bodyPr/>
              <a:lstStyle/>
              <a:p>
                <a:r>
                  <a:rPr lang="en-NL">
                    <a:noFill/>
                  </a:rPr>
                  <a:t> </a:t>
                </a:r>
              </a:p>
            </p:txBody>
          </p:sp>
        </mc:Fallback>
      </mc:AlternateContent>
      <p:sp>
        <p:nvSpPr>
          <p:cNvPr id="48" name="TekstSylinder 70">
            <a:extLst>
              <a:ext uri="{FF2B5EF4-FFF2-40B4-BE49-F238E27FC236}">
                <a16:creationId xmlns:a16="http://schemas.microsoft.com/office/drawing/2014/main" id="{1F262C4F-B93F-665D-174B-5E2B75B9602D}"/>
              </a:ext>
            </a:extLst>
          </p:cNvPr>
          <p:cNvSpPr txBox="1"/>
          <p:nvPr/>
        </p:nvSpPr>
        <p:spPr>
          <a:xfrm>
            <a:off x="6449135" y="4332318"/>
            <a:ext cx="323165" cy="172483"/>
          </a:xfrm>
          <a:prstGeom prst="rect">
            <a:avLst/>
          </a:prstGeom>
          <a:noFill/>
          <a:ln>
            <a:noFill/>
          </a:ln>
        </p:spPr>
        <p:txBody>
          <a:bodyPr vert="eaVert" wrap="none" rtlCol="0">
            <a:spAutoFit/>
          </a:bodyPr>
          <a:lstStyle/>
          <a:p>
            <a:r>
              <a:rPr lang="en-GB" sz="900" dirty="0"/>
              <a:t>…</a:t>
            </a:r>
          </a:p>
        </p:txBody>
      </p:sp>
      <p:sp>
        <p:nvSpPr>
          <p:cNvPr id="49" name="TekstSylinder 71">
            <a:extLst>
              <a:ext uri="{FF2B5EF4-FFF2-40B4-BE49-F238E27FC236}">
                <a16:creationId xmlns:a16="http://schemas.microsoft.com/office/drawing/2014/main" id="{EB20DE81-2303-8255-FB6A-8F6EC5517CED}"/>
              </a:ext>
            </a:extLst>
          </p:cNvPr>
          <p:cNvSpPr txBox="1"/>
          <p:nvPr/>
        </p:nvSpPr>
        <p:spPr>
          <a:xfrm>
            <a:off x="3652039" y="4240140"/>
            <a:ext cx="1134508" cy="200055"/>
          </a:xfrm>
          <a:prstGeom prst="rect">
            <a:avLst/>
          </a:prstGeom>
          <a:noFill/>
          <a:ln>
            <a:solidFill>
              <a:srgbClr val="0070C0"/>
            </a:solidFill>
          </a:ln>
        </p:spPr>
        <p:txBody>
          <a:bodyPr wrap="square" rtlCol="0">
            <a:spAutoFit/>
          </a:bodyPr>
          <a:lstStyle/>
          <a:p>
            <a:r>
              <a:rPr lang="en-GB" sz="700" dirty="0"/>
              <a:t>100 Gbps per 𝜆</a:t>
            </a:r>
          </a:p>
        </p:txBody>
      </p:sp>
      <p:cxnSp>
        <p:nvCxnSpPr>
          <p:cNvPr id="50" name="Rett pilkobling 76">
            <a:extLst>
              <a:ext uri="{FF2B5EF4-FFF2-40B4-BE49-F238E27FC236}">
                <a16:creationId xmlns:a16="http://schemas.microsoft.com/office/drawing/2014/main" id="{4A930EB3-AD7C-7BF8-36C4-587460AF1B64}"/>
              </a:ext>
            </a:extLst>
          </p:cNvPr>
          <p:cNvCxnSpPr>
            <a:cxnSpLocks/>
          </p:cNvCxnSpPr>
          <p:nvPr/>
        </p:nvCxnSpPr>
        <p:spPr>
          <a:xfrm>
            <a:off x="3267135" y="4810454"/>
            <a:ext cx="1747000"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kstSylinder 79">
            <a:extLst>
              <a:ext uri="{FF2B5EF4-FFF2-40B4-BE49-F238E27FC236}">
                <a16:creationId xmlns:a16="http://schemas.microsoft.com/office/drawing/2014/main" id="{294FC3C7-28D4-BCC1-6BA5-69410A302995}"/>
              </a:ext>
            </a:extLst>
          </p:cNvPr>
          <p:cNvSpPr txBox="1"/>
          <p:nvPr/>
        </p:nvSpPr>
        <p:spPr>
          <a:xfrm>
            <a:off x="3835390" y="4808984"/>
            <a:ext cx="489236" cy="215444"/>
          </a:xfrm>
          <a:prstGeom prst="rect">
            <a:avLst/>
          </a:prstGeom>
          <a:noFill/>
          <a:ln>
            <a:solidFill>
              <a:srgbClr val="0070C0"/>
            </a:solidFill>
          </a:ln>
        </p:spPr>
        <p:txBody>
          <a:bodyPr wrap="none" rtlCol="0">
            <a:spAutoFit/>
          </a:bodyPr>
          <a:lstStyle/>
          <a:p>
            <a:r>
              <a:rPr lang="en-GB" sz="800" dirty="0"/>
              <a:t>250 km</a:t>
            </a:r>
          </a:p>
        </p:txBody>
      </p:sp>
      <p:sp>
        <p:nvSpPr>
          <p:cNvPr id="52" name="Rektangel 65">
            <a:extLst>
              <a:ext uri="{FF2B5EF4-FFF2-40B4-BE49-F238E27FC236}">
                <a16:creationId xmlns:a16="http://schemas.microsoft.com/office/drawing/2014/main" id="{594EA4B3-18BD-6297-CB99-5511E99885D0}"/>
              </a:ext>
            </a:extLst>
          </p:cNvPr>
          <p:cNvSpPr/>
          <p:nvPr/>
        </p:nvSpPr>
        <p:spPr>
          <a:xfrm>
            <a:off x="5072865" y="4552595"/>
            <a:ext cx="536293" cy="312775"/>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solidFill>
                  <a:schemeClr val="tx1"/>
                </a:solidFill>
              </a:rPr>
              <a:t>Raman Pump</a:t>
            </a:r>
          </a:p>
        </p:txBody>
      </p:sp>
      <p:cxnSp>
        <p:nvCxnSpPr>
          <p:cNvPr id="53" name="Rett pilkobling 13">
            <a:extLst>
              <a:ext uri="{FF2B5EF4-FFF2-40B4-BE49-F238E27FC236}">
                <a16:creationId xmlns:a16="http://schemas.microsoft.com/office/drawing/2014/main" id="{49F6AD2E-7947-394A-3192-A439B78A8932}"/>
              </a:ext>
            </a:extLst>
          </p:cNvPr>
          <p:cNvCxnSpPr>
            <a:cxnSpLocks/>
            <a:stCxn id="104" idx="3"/>
            <a:endCxn id="31" idx="3"/>
          </p:cNvCxnSpPr>
          <p:nvPr/>
        </p:nvCxnSpPr>
        <p:spPr>
          <a:xfrm>
            <a:off x="3212762" y="4202917"/>
            <a:ext cx="1966103" cy="864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4" name="Arrow: Bent 53">
            <a:extLst>
              <a:ext uri="{FF2B5EF4-FFF2-40B4-BE49-F238E27FC236}">
                <a16:creationId xmlns:a16="http://schemas.microsoft.com/office/drawing/2014/main" id="{E520FD30-B33F-D0CD-B54E-7D698C53E8E3}"/>
              </a:ext>
            </a:extLst>
          </p:cNvPr>
          <p:cNvSpPr/>
          <p:nvPr/>
        </p:nvSpPr>
        <p:spPr>
          <a:xfrm flipH="1">
            <a:off x="4797700" y="4236232"/>
            <a:ext cx="349853" cy="316362"/>
          </a:xfrm>
          <a:prstGeom prst="bentArrow">
            <a:avLst>
              <a:gd name="adj1" fmla="val 8256"/>
              <a:gd name="adj2" fmla="val 11328"/>
              <a:gd name="adj3" fmla="val 20103"/>
              <a:gd name="adj4" fmla="val 51564"/>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grpSp>
        <p:nvGrpSpPr>
          <p:cNvPr id="63" name="Group 62">
            <a:extLst>
              <a:ext uri="{FF2B5EF4-FFF2-40B4-BE49-F238E27FC236}">
                <a16:creationId xmlns:a16="http://schemas.microsoft.com/office/drawing/2014/main" id="{AA6F6E0D-6A95-AD59-8352-225FA7F7CFA4}"/>
              </a:ext>
            </a:extLst>
          </p:cNvPr>
          <p:cNvGrpSpPr/>
          <p:nvPr/>
        </p:nvGrpSpPr>
        <p:grpSpPr>
          <a:xfrm>
            <a:off x="4476018" y="3997165"/>
            <a:ext cx="324992" cy="210890"/>
            <a:chOff x="5002370" y="2565972"/>
            <a:chExt cx="457647" cy="328809"/>
          </a:xfrm>
        </p:grpSpPr>
        <p:sp>
          <p:nvSpPr>
            <p:cNvPr id="64" name="Oval 63">
              <a:extLst>
                <a:ext uri="{FF2B5EF4-FFF2-40B4-BE49-F238E27FC236}">
                  <a16:creationId xmlns:a16="http://schemas.microsoft.com/office/drawing/2014/main" id="{C03E697A-E213-B9FB-8904-E4C3CE8EFA6E}"/>
                </a:ext>
              </a:extLst>
            </p:cNvPr>
            <p:cNvSpPr/>
            <p:nvPr/>
          </p:nvSpPr>
          <p:spPr>
            <a:xfrm>
              <a:off x="5002370" y="2565974"/>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65" name="Oval 64">
              <a:extLst>
                <a:ext uri="{FF2B5EF4-FFF2-40B4-BE49-F238E27FC236}">
                  <a16:creationId xmlns:a16="http://schemas.microsoft.com/office/drawing/2014/main" id="{3CB9953D-4BBD-0A0C-D025-EEA8F743FC96}"/>
                </a:ext>
              </a:extLst>
            </p:cNvPr>
            <p:cNvSpPr/>
            <p:nvPr/>
          </p:nvSpPr>
          <p:spPr>
            <a:xfrm>
              <a:off x="5070807" y="2565973"/>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66" name="Oval 65">
              <a:extLst>
                <a:ext uri="{FF2B5EF4-FFF2-40B4-BE49-F238E27FC236}">
                  <a16:creationId xmlns:a16="http://schemas.microsoft.com/office/drawing/2014/main" id="{73B8A8CA-54EA-07F0-6F5B-DCCA8A4A3730}"/>
                </a:ext>
              </a:extLst>
            </p:cNvPr>
            <p:cNvSpPr/>
            <p:nvPr/>
          </p:nvSpPr>
          <p:spPr>
            <a:xfrm>
              <a:off x="5139244" y="2565972"/>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grpSp>
        <p:nvGrpSpPr>
          <p:cNvPr id="67" name="Group 66">
            <a:extLst>
              <a:ext uri="{FF2B5EF4-FFF2-40B4-BE49-F238E27FC236}">
                <a16:creationId xmlns:a16="http://schemas.microsoft.com/office/drawing/2014/main" id="{51DBF1AE-B3E3-3F33-2205-74ED712D36D2}"/>
              </a:ext>
            </a:extLst>
          </p:cNvPr>
          <p:cNvGrpSpPr/>
          <p:nvPr/>
        </p:nvGrpSpPr>
        <p:grpSpPr>
          <a:xfrm>
            <a:off x="3504621" y="4003433"/>
            <a:ext cx="324992" cy="210890"/>
            <a:chOff x="5002370" y="2565972"/>
            <a:chExt cx="457647" cy="328809"/>
          </a:xfrm>
        </p:grpSpPr>
        <p:sp>
          <p:nvSpPr>
            <p:cNvPr id="68" name="Oval 67">
              <a:extLst>
                <a:ext uri="{FF2B5EF4-FFF2-40B4-BE49-F238E27FC236}">
                  <a16:creationId xmlns:a16="http://schemas.microsoft.com/office/drawing/2014/main" id="{A3363B89-2248-907E-794F-647C97A90C7B}"/>
                </a:ext>
              </a:extLst>
            </p:cNvPr>
            <p:cNvSpPr/>
            <p:nvPr/>
          </p:nvSpPr>
          <p:spPr>
            <a:xfrm>
              <a:off x="5002370" y="2565974"/>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69" name="Oval 68">
              <a:extLst>
                <a:ext uri="{FF2B5EF4-FFF2-40B4-BE49-F238E27FC236}">
                  <a16:creationId xmlns:a16="http://schemas.microsoft.com/office/drawing/2014/main" id="{39CE04CC-CD84-755E-DEF8-4DF3336BAFA3}"/>
                </a:ext>
              </a:extLst>
            </p:cNvPr>
            <p:cNvSpPr/>
            <p:nvPr/>
          </p:nvSpPr>
          <p:spPr>
            <a:xfrm>
              <a:off x="5070807" y="2565973"/>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0" name="Oval 69">
              <a:extLst>
                <a:ext uri="{FF2B5EF4-FFF2-40B4-BE49-F238E27FC236}">
                  <a16:creationId xmlns:a16="http://schemas.microsoft.com/office/drawing/2014/main" id="{9A29FC9A-6BB6-AB15-3EB3-D237AFACAF26}"/>
                </a:ext>
              </a:extLst>
            </p:cNvPr>
            <p:cNvSpPr/>
            <p:nvPr/>
          </p:nvSpPr>
          <p:spPr>
            <a:xfrm>
              <a:off x="5139244" y="2565972"/>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sp>
        <p:nvSpPr>
          <p:cNvPr id="72" name="TekstSylinder 79">
            <a:extLst>
              <a:ext uri="{FF2B5EF4-FFF2-40B4-BE49-F238E27FC236}">
                <a16:creationId xmlns:a16="http://schemas.microsoft.com/office/drawing/2014/main" id="{9317AABA-4471-A681-3361-B7D748FB32C6}"/>
              </a:ext>
            </a:extLst>
          </p:cNvPr>
          <p:cNvSpPr txBox="1"/>
          <p:nvPr/>
        </p:nvSpPr>
        <p:spPr>
          <a:xfrm>
            <a:off x="3351592" y="3304787"/>
            <a:ext cx="489236" cy="215444"/>
          </a:xfrm>
          <a:prstGeom prst="rect">
            <a:avLst/>
          </a:prstGeom>
          <a:noFill/>
          <a:ln>
            <a:solidFill>
              <a:srgbClr val="0070C0"/>
            </a:solidFill>
          </a:ln>
        </p:spPr>
        <p:txBody>
          <a:bodyPr wrap="none" rtlCol="0">
            <a:spAutoFit/>
          </a:bodyPr>
          <a:lstStyle/>
          <a:p>
            <a:r>
              <a:rPr lang="en-GB" sz="800" dirty="0"/>
              <a:t>125 km</a:t>
            </a:r>
          </a:p>
        </p:txBody>
      </p:sp>
      <p:sp>
        <p:nvSpPr>
          <p:cNvPr id="73" name="TekstSylinder 79">
            <a:extLst>
              <a:ext uri="{FF2B5EF4-FFF2-40B4-BE49-F238E27FC236}">
                <a16:creationId xmlns:a16="http://schemas.microsoft.com/office/drawing/2014/main" id="{F26DF7F4-8612-7D9F-791E-CCBB1945DFC1}"/>
              </a:ext>
            </a:extLst>
          </p:cNvPr>
          <p:cNvSpPr txBox="1"/>
          <p:nvPr/>
        </p:nvSpPr>
        <p:spPr>
          <a:xfrm>
            <a:off x="4443110" y="3298230"/>
            <a:ext cx="489236" cy="215444"/>
          </a:xfrm>
          <a:prstGeom prst="rect">
            <a:avLst/>
          </a:prstGeom>
          <a:noFill/>
          <a:ln>
            <a:solidFill>
              <a:srgbClr val="0070C0"/>
            </a:solidFill>
          </a:ln>
        </p:spPr>
        <p:txBody>
          <a:bodyPr wrap="none" rtlCol="0">
            <a:spAutoFit/>
          </a:bodyPr>
          <a:lstStyle/>
          <a:p>
            <a:r>
              <a:rPr lang="en-GB" sz="800" dirty="0"/>
              <a:t>125 km</a:t>
            </a:r>
          </a:p>
        </p:txBody>
      </p:sp>
      <p:pic>
        <p:nvPicPr>
          <p:cNvPr id="82" name="Content Placeholder 4" descr="Map&#10;&#10;Description automatically generated">
            <a:extLst>
              <a:ext uri="{FF2B5EF4-FFF2-40B4-BE49-F238E27FC236}">
                <a16:creationId xmlns:a16="http://schemas.microsoft.com/office/drawing/2014/main" id="{0560332E-2ACA-F70C-964D-CF85F25EA2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6367" y="1540539"/>
            <a:ext cx="4181248" cy="3159461"/>
          </a:xfrm>
          <a:prstGeom prst="rect">
            <a:avLst/>
          </a:prstGeom>
        </p:spPr>
      </p:pic>
      <p:sp>
        <p:nvSpPr>
          <p:cNvPr id="84" name="Flowchart: Direct Access Storage 70">
            <a:extLst>
              <a:ext uri="{FF2B5EF4-FFF2-40B4-BE49-F238E27FC236}">
                <a16:creationId xmlns:a16="http://schemas.microsoft.com/office/drawing/2014/main" id="{E5F5CB84-3A97-CA5F-F30C-4157616A901E}"/>
              </a:ext>
            </a:extLst>
          </p:cNvPr>
          <p:cNvSpPr/>
          <p:nvPr/>
        </p:nvSpPr>
        <p:spPr>
          <a:xfrm>
            <a:off x="3396641" y="5187580"/>
            <a:ext cx="1676224" cy="608422"/>
          </a:xfrm>
          <a:prstGeom prst="flowChartMagneticDrum">
            <a:avLst/>
          </a:prstGeom>
          <a:solidFill>
            <a:srgbClr val="4472C4">
              <a:alpha val="19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91" name="Rektangel: avrundede hjørner 6">
            <a:extLst>
              <a:ext uri="{FF2B5EF4-FFF2-40B4-BE49-F238E27FC236}">
                <a16:creationId xmlns:a16="http://schemas.microsoft.com/office/drawing/2014/main" id="{C577163D-8154-BD15-3112-CE6832C80212}"/>
              </a:ext>
            </a:extLst>
          </p:cNvPr>
          <p:cNvSpPr/>
          <p:nvPr/>
        </p:nvSpPr>
        <p:spPr>
          <a:xfrm>
            <a:off x="2626932" y="5447856"/>
            <a:ext cx="672163" cy="202497"/>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DAS</a:t>
            </a:r>
          </a:p>
        </p:txBody>
      </p:sp>
      <p:cxnSp>
        <p:nvCxnSpPr>
          <p:cNvPr id="92" name="Rett pilkobling 13">
            <a:extLst>
              <a:ext uri="{FF2B5EF4-FFF2-40B4-BE49-F238E27FC236}">
                <a16:creationId xmlns:a16="http://schemas.microsoft.com/office/drawing/2014/main" id="{89C6D05D-A33A-E6BA-DF70-CD6386A85AFB}"/>
              </a:ext>
            </a:extLst>
          </p:cNvPr>
          <p:cNvCxnSpPr>
            <a:cxnSpLocks/>
            <a:stCxn id="91" idx="3"/>
            <a:endCxn id="93" idx="0"/>
          </p:cNvCxnSpPr>
          <p:nvPr/>
        </p:nvCxnSpPr>
        <p:spPr>
          <a:xfrm>
            <a:off x="3299095" y="5549105"/>
            <a:ext cx="836073" cy="12771"/>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3" name="TekstSylinder 15">
            <a:extLst>
              <a:ext uri="{FF2B5EF4-FFF2-40B4-BE49-F238E27FC236}">
                <a16:creationId xmlns:a16="http://schemas.microsoft.com/office/drawing/2014/main" id="{B71C9672-659F-4074-DC27-29EE3B7071EC}"/>
              </a:ext>
            </a:extLst>
          </p:cNvPr>
          <p:cNvSpPr txBox="1"/>
          <p:nvPr/>
        </p:nvSpPr>
        <p:spPr>
          <a:xfrm>
            <a:off x="3754294" y="5561876"/>
            <a:ext cx="761747" cy="200055"/>
          </a:xfrm>
          <a:prstGeom prst="rect">
            <a:avLst/>
          </a:prstGeom>
          <a:noFill/>
        </p:spPr>
        <p:txBody>
          <a:bodyPr wrap="none" rtlCol="0">
            <a:spAutoFit/>
          </a:bodyPr>
          <a:lstStyle/>
          <a:p>
            <a:r>
              <a:rPr lang="en-GB" sz="700" dirty="0"/>
              <a:t>Dedicated Fibre</a:t>
            </a:r>
          </a:p>
        </p:txBody>
      </p:sp>
      <p:sp>
        <p:nvSpPr>
          <p:cNvPr id="94" name="Rektangel: avrundede hjørner 28">
            <a:extLst>
              <a:ext uri="{FF2B5EF4-FFF2-40B4-BE49-F238E27FC236}">
                <a16:creationId xmlns:a16="http://schemas.microsoft.com/office/drawing/2014/main" id="{565E301F-E254-7D97-2AF0-5660243D8CD4}"/>
              </a:ext>
            </a:extLst>
          </p:cNvPr>
          <p:cNvSpPr/>
          <p:nvPr/>
        </p:nvSpPr>
        <p:spPr>
          <a:xfrm>
            <a:off x="5277931" y="5460627"/>
            <a:ext cx="672163" cy="202497"/>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DAS</a:t>
            </a:r>
          </a:p>
        </p:txBody>
      </p:sp>
      <p:cxnSp>
        <p:nvCxnSpPr>
          <p:cNvPr id="95" name="Rett pilkobling 30">
            <a:extLst>
              <a:ext uri="{FF2B5EF4-FFF2-40B4-BE49-F238E27FC236}">
                <a16:creationId xmlns:a16="http://schemas.microsoft.com/office/drawing/2014/main" id="{869F08E7-D518-60DD-2CCD-3E94CBEC477B}"/>
              </a:ext>
            </a:extLst>
          </p:cNvPr>
          <p:cNvCxnSpPr>
            <a:cxnSpLocks/>
            <a:stCxn id="94" idx="1"/>
            <a:endCxn id="93" idx="0"/>
          </p:cNvCxnSpPr>
          <p:nvPr/>
        </p:nvCxnSpPr>
        <p:spPr>
          <a:xfrm flipH="1">
            <a:off x="4135168" y="5561876"/>
            <a:ext cx="1142763"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96" name="Group 54">
            <a:extLst>
              <a:ext uri="{FF2B5EF4-FFF2-40B4-BE49-F238E27FC236}">
                <a16:creationId xmlns:a16="http://schemas.microsoft.com/office/drawing/2014/main" id="{CF822905-1878-E77B-8600-29AC5B890B08}"/>
              </a:ext>
            </a:extLst>
          </p:cNvPr>
          <p:cNvGrpSpPr/>
          <p:nvPr/>
        </p:nvGrpSpPr>
        <p:grpSpPr>
          <a:xfrm>
            <a:off x="3580604" y="5342290"/>
            <a:ext cx="338094" cy="211131"/>
            <a:chOff x="5002370" y="2565596"/>
            <a:chExt cx="476097" cy="329185"/>
          </a:xfrm>
        </p:grpSpPr>
        <p:sp>
          <p:nvSpPr>
            <p:cNvPr id="97" name="Oval 55">
              <a:extLst>
                <a:ext uri="{FF2B5EF4-FFF2-40B4-BE49-F238E27FC236}">
                  <a16:creationId xmlns:a16="http://schemas.microsoft.com/office/drawing/2014/main" id="{8CD725F3-454A-6881-CBEF-612156C2BD2E}"/>
                </a:ext>
              </a:extLst>
            </p:cNvPr>
            <p:cNvSpPr/>
            <p:nvPr/>
          </p:nvSpPr>
          <p:spPr>
            <a:xfrm>
              <a:off x="5002370" y="2565974"/>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98" name="Oval 56">
              <a:extLst>
                <a:ext uri="{FF2B5EF4-FFF2-40B4-BE49-F238E27FC236}">
                  <a16:creationId xmlns:a16="http://schemas.microsoft.com/office/drawing/2014/main" id="{7B0D6336-84F8-5397-B582-977FF644B660}"/>
                </a:ext>
              </a:extLst>
            </p:cNvPr>
            <p:cNvSpPr/>
            <p:nvPr/>
          </p:nvSpPr>
          <p:spPr>
            <a:xfrm>
              <a:off x="5070808" y="2565972"/>
              <a:ext cx="320773" cy="32880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99" name="Oval 57">
              <a:extLst>
                <a:ext uri="{FF2B5EF4-FFF2-40B4-BE49-F238E27FC236}">
                  <a16:creationId xmlns:a16="http://schemas.microsoft.com/office/drawing/2014/main" id="{A3B8D1E5-2398-F747-54B7-935371C871D2}"/>
                </a:ext>
              </a:extLst>
            </p:cNvPr>
            <p:cNvSpPr/>
            <p:nvPr/>
          </p:nvSpPr>
          <p:spPr>
            <a:xfrm>
              <a:off x="5157694" y="2565596"/>
              <a:ext cx="320773" cy="32881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grpSp>
        <p:nvGrpSpPr>
          <p:cNvPr id="100" name="Group 58">
            <a:extLst>
              <a:ext uri="{FF2B5EF4-FFF2-40B4-BE49-F238E27FC236}">
                <a16:creationId xmlns:a16="http://schemas.microsoft.com/office/drawing/2014/main" id="{E4FAD561-8F39-A514-A3D0-40880F3B2070}"/>
              </a:ext>
            </a:extLst>
          </p:cNvPr>
          <p:cNvGrpSpPr/>
          <p:nvPr/>
        </p:nvGrpSpPr>
        <p:grpSpPr>
          <a:xfrm>
            <a:off x="4557670" y="5342530"/>
            <a:ext cx="324992" cy="210890"/>
            <a:chOff x="5002370" y="2565972"/>
            <a:chExt cx="457647" cy="328809"/>
          </a:xfrm>
        </p:grpSpPr>
        <p:sp>
          <p:nvSpPr>
            <p:cNvPr id="101" name="Oval 59">
              <a:extLst>
                <a:ext uri="{FF2B5EF4-FFF2-40B4-BE49-F238E27FC236}">
                  <a16:creationId xmlns:a16="http://schemas.microsoft.com/office/drawing/2014/main" id="{84FB5DB3-DDF2-790E-B6C0-4F15D061922B}"/>
                </a:ext>
              </a:extLst>
            </p:cNvPr>
            <p:cNvSpPr/>
            <p:nvPr/>
          </p:nvSpPr>
          <p:spPr>
            <a:xfrm>
              <a:off x="5002370" y="2565974"/>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102" name="Oval 60">
              <a:extLst>
                <a:ext uri="{FF2B5EF4-FFF2-40B4-BE49-F238E27FC236}">
                  <a16:creationId xmlns:a16="http://schemas.microsoft.com/office/drawing/2014/main" id="{808EEB89-0A6A-0AA5-3A8C-9DFE766094A8}"/>
                </a:ext>
              </a:extLst>
            </p:cNvPr>
            <p:cNvSpPr/>
            <p:nvPr/>
          </p:nvSpPr>
          <p:spPr>
            <a:xfrm>
              <a:off x="5070807" y="2565973"/>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103" name="Oval 61">
              <a:extLst>
                <a:ext uri="{FF2B5EF4-FFF2-40B4-BE49-F238E27FC236}">
                  <a16:creationId xmlns:a16="http://schemas.microsoft.com/office/drawing/2014/main" id="{B8A704D6-79B0-F119-3DDF-EDB335B0CA9C}"/>
                </a:ext>
              </a:extLst>
            </p:cNvPr>
            <p:cNvSpPr/>
            <p:nvPr/>
          </p:nvSpPr>
          <p:spPr>
            <a:xfrm>
              <a:off x="5139244" y="2565972"/>
              <a:ext cx="320773" cy="3288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grpSp>
      <p:grpSp>
        <p:nvGrpSpPr>
          <p:cNvPr id="86" name="Group 85">
            <a:extLst>
              <a:ext uri="{FF2B5EF4-FFF2-40B4-BE49-F238E27FC236}">
                <a16:creationId xmlns:a16="http://schemas.microsoft.com/office/drawing/2014/main" id="{F1F2AC21-421A-DFC6-B270-068B7B9DBE26}"/>
              </a:ext>
            </a:extLst>
          </p:cNvPr>
          <p:cNvGrpSpPr/>
          <p:nvPr/>
        </p:nvGrpSpPr>
        <p:grpSpPr>
          <a:xfrm>
            <a:off x="2174031" y="6156598"/>
            <a:ext cx="7954186" cy="573827"/>
            <a:chOff x="2174031" y="6156598"/>
            <a:chExt cx="7954186" cy="573827"/>
          </a:xfrm>
        </p:grpSpPr>
        <p:pic>
          <p:nvPicPr>
            <p:cNvPr id="4" name="object 8">
              <a:extLst>
                <a:ext uri="{FF2B5EF4-FFF2-40B4-BE49-F238E27FC236}">
                  <a16:creationId xmlns:a16="http://schemas.microsoft.com/office/drawing/2014/main" id="{D7C1712C-AD0F-E5A9-FD69-8979B65C221D}"/>
                </a:ext>
              </a:extLst>
            </p:cNvPr>
            <p:cNvPicPr/>
            <p:nvPr/>
          </p:nvPicPr>
          <p:blipFill>
            <a:blip r:embed="rId8" cstate="print"/>
            <a:stretch>
              <a:fillRect/>
            </a:stretch>
          </p:blipFill>
          <p:spPr>
            <a:xfrm>
              <a:off x="2174031" y="6211437"/>
              <a:ext cx="1397928" cy="500608"/>
            </a:xfrm>
            <a:prstGeom prst="rect">
              <a:avLst/>
            </a:prstGeom>
          </p:spPr>
        </p:pic>
        <p:pic>
          <p:nvPicPr>
            <p:cNvPr id="7" name="object 5">
              <a:extLst>
                <a:ext uri="{FF2B5EF4-FFF2-40B4-BE49-F238E27FC236}">
                  <a16:creationId xmlns:a16="http://schemas.microsoft.com/office/drawing/2014/main" id="{EDF6AAE4-D43C-4207-E92F-26DD31E9690C}"/>
                </a:ext>
              </a:extLst>
            </p:cNvPr>
            <p:cNvPicPr/>
            <p:nvPr/>
          </p:nvPicPr>
          <p:blipFill>
            <a:blip r:embed="rId9" cstate="print"/>
            <a:stretch>
              <a:fillRect/>
            </a:stretch>
          </p:blipFill>
          <p:spPr>
            <a:xfrm>
              <a:off x="9074933" y="6255043"/>
              <a:ext cx="1053284" cy="368414"/>
            </a:xfrm>
            <a:prstGeom prst="rect">
              <a:avLst/>
            </a:prstGeom>
          </p:spPr>
        </p:pic>
        <p:pic>
          <p:nvPicPr>
            <p:cNvPr id="8" name="object 7">
              <a:extLst>
                <a:ext uri="{FF2B5EF4-FFF2-40B4-BE49-F238E27FC236}">
                  <a16:creationId xmlns:a16="http://schemas.microsoft.com/office/drawing/2014/main" id="{F989958E-C571-8F2A-2458-915EABDF0E43}"/>
                </a:ext>
              </a:extLst>
            </p:cNvPr>
            <p:cNvPicPr/>
            <p:nvPr/>
          </p:nvPicPr>
          <p:blipFill>
            <a:blip r:embed="rId10" cstate="print"/>
            <a:stretch>
              <a:fillRect/>
            </a:stretch>
          </p:blipFill>
          <p:spPr>
            <a:xfrm>
              <a:off x="5274134" y="6300025"/>
              <a:ext cx="1212101" cy="323432"/>
            </a:xfrm>
            <a:prstGeom prst="rect">
              <a:avLst/>
            </a:prstGeom>
          </p:spPr>
        </p:pic>
        <p:pic>
          <p:nvPicPr>
            <p:cNvPr id="76" name="Picture 75">
              <a:extLst>
                <a:ext uri="{FF2B5EF4-FFF2-40B4-BE49-F238E27FC236}">
                  <a16:creationId xmlns:a16="http://schemas.microsoft.com/office/drawing/2014/main" id="{6EBA2447-A676-7177-CF10-6E7468605137}"/>
                </a:ext>
              </a:extLst>
            </p:cNvPr>
            <p:cNvPicPr>
              <a:picLocks noChangeAspect="1"/>
            </p:cNvPicPr>
            <p:nvPr/>
          </p:nvPicPr>
          <p:blipFill>
            <a:blip r:embed="rId11"/>
            <a:stretch>
              <a:fillRect/>
            </a:stretch>
          </p:blipFill>
          <p:spPr>
            <a:xfrm>
              <a:off x="6664623" y="6156598"/>
              <a:ext cx="2231922" cy="573827"/>
            </a:xfrm>
            <a:prstGeom prst="rect">
              <a:avLst/>
            </a:prstGeom>
          </p:spPr>
        </p:pic>
        <p:pic>
          <p:nvPicPr>
            <p:cNvPr id="85" name="Picture 84" descr="A black text on a white background&#10;&#10;Description automatically generated">
              <a:extLst>
                <a:ext uri="{FF2B5EF4-FFF2-40B4-BE49-F238E27FC236}">
                  <a16:creationId xmlns:a16="http://schemas.microsoft.com/office/drawing/2014/main" id="{764675F9-7A22-F90E-66C9-16251207029D}"/>
                </a:ext>
              </a:extLst>
            </p:cNvPr>
            <p:cNvPicPr>
              <a:picLocks noChangeAspect="1"/>
            </p:cNvPicPr>
            <p:nvPr/>
          </p:nvPicPr>
          <p:blipFill>
            <a:blip r:embed="rId12"/>
            <a:stretch>
              <a:fillRect/>
            </a:stretch>
          </p:blipFill>
          <p:spPr>
            <a:xfrm>
              <a:off x="3741219" y="6241684"/>
              <a:ext cx="1397928" cy="425840"/>
            </a:xfrm>
            <a:prstGeom prst="rect">
              <a:avLst/>
            </a:prstGeom>
          </p:spPr>
        </p:pic>
      </p:grpSp>
      <p:sp>
        <p:nvSpPr>
          <p:cNvPr id="104" name="Rektangel 65">
            <a:extLst>
              <a:ext uri="{FF2B5EF4-FFF2-40B4-BE49-F238E27FC236}">
                <a16:creationId xmlns:a16="http://schemas.microsoft.com/office/drawing/2014/main" id="{12E2E50C-7E1E-37B4-800D-76A5FA9B47D1}"/>
              </a:ext>
            </a:extLst>
          </p:cNvPr>
          <p:cNvSpPr/>
          <p:nvPr/>
        </p:nvSpPr>
        <p:spPr>
          <a:xfrm>
            <a:off x="2834166" y="4073516"/>
            <a:ext cx="378596" cy="25880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 dirty="0">
                <a:solidFill>
                  <a:schemeClr val="tx1"/>
                </a:solidFill>
              </a:rPr>
              <a:t>C/L Filter</a:t>
            </a:r>
          </a:p>
        </p:txBody>
      </p:sp>
      <p:cxnSp>
        <p:nvCxnSpPr>
          <p:cNvPr id="105" name="Rett linje 58">
            <a:extLst>
              <a:ext uri="{FF2B5EF4-FFF2-40B4-BE49-F238E27FC236}">
                <a16:creationId xmlns:a16="http://schemas.microsoft.com/office/drawing/2014/main" id="{BC975EF2-3DF8-1281-14F0-01FEF1CDC313}"/>
              </a:ext>
            </a:extLst>
          </p:cNvPr>
          <p:cNvCxnSpPr>
            <a:cxnSpLocks/>
            <a:stCxn id="27" idx="0"/>
            <a:endCxn id="104" idx="1"/>
          </p:cNvCxnSpPr>
          <p:nvPr/>
        </p:nvCxnSpPr>
        <p:spPr>
          <a:xfrm>
            <a:off x="2758686" y="4197694"/>
            <a:ext cx="75480" cy="5223"/>
          </a:xfrm>
          <a:prstGeom prst="line">
            <a:avLst/>
          </a:prstGeom>
          <a:ln w="15875">
            <a:solidFill>
              <a:srgbClr val="0070C0"/>
            </a:solidFill>
            <a:tailEnd type="stealth"/>
          </a:ln>
        </p:spPr>
        <p:style>
          <a:lnRef idx="1">
            <a:schemeClr val="accent1"/>
          </a:lnRef>
          <a:fillRef idx="0">
            <a:schemeClr val="accent1"/>
          </a:fillRef>
          <a:effectRef idx="0">
            <a:schemeClr val="accent1"/>
          </a:effectRef>
          <a:fontRef idx="minor">
            <a:schemeClr val="tx1"/>
          </a:fontRef>
        </p:style>
      </p:cxnSp>
      <p:sp>
        <p:nvSpPr>
          <p:cNvPr id="116" name="Arrow: Bent 53">
            <a:extLst>
              <a:ext uri="{FF2B5EF4-FFF2-40B4-BE49-F238E27FC236}">
                <a16:creationId xmlns:a16="http://schemas.microsoft.com/office/drawing/2014/main" id="{5DECFB5D-B899-F587-1B18-20508A537C02}"/>
              </a:ext>
            </a:extLst>
          </p:cNvPr>
          <p:cNvSpPr/>
          <p:nvPr/>
        </p:nvSpPr>
        <p:spPr>
          <a:xfrm flipV="1">
            <a:off x="2872995" y="3765405"/>
            <a:ext cx="140686" cy="302916"/>
          </a:xfrm>
          <a:prstGeom prst="bentArrow">
            <a:avLst>
              <a:gd name="adj1" fmla="val 8256"/>
              <a:gd name="adj2" fmla="val 11328"/>
              <a:gd name="adj3" fmla="val 20103"/>
              <a:gd name="adj4" fmla="val 51564"/>
            </a:avLst>
          </a:prstGeom>
          <a:solidFill>
            <a:schemeClr val="accent1">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endParaRPr>
          </a:p>
        </p:txBody>
      </p:sp>
      <p:sp>
        <p:nvSpPr>
          <p:cNvPr id="118" name="Rektangel: avrundede hjørner 6">
            <a:extLst>
              <a:ext uri="{FF2B5EF4-FFF2-40B4-BE49-F238E27FC236}">
                <a16:creationId xmlns:a16="http://schemas.microsoft.com/office/drawing/2014/main" id="{DE93BADF-4CFC-1B32-2B4C-8C8F4245A0E6}"/>
              </a:ext>
            </a:extLst>
          </p:cNvPr>
          <p:cNvSpPr/>
          <p:nvPr/>
        </p:nvSpPr>
        <p:spPr>
          <a:xfrm>
            <a:off x="793467" y="3079732"/>
            <a:ext cx="672163" cy="31924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White</a:t>
            </a:r>
            <a:br>
              <a:rPr lang="en-GB" sz="900" dirty="0"/>
            </a:br>
            <a:r>
              <a:rPr lang="en-GB" sz="900" dirty="0"/>
              <a:t>rabbit</a:t>
            </a:r>
          </a:p>
        </p:txBody>
      </p:sp>
      <p:sp>
        <p:nvSpPr>
          <p:cNvPr id="119" name="TekstSylinder 14">
            <a:extLst>
              <a:ext uri="{FF2B5EF4-FFF2-40B4-BE49-F238E27FC236}">
                <a16:creationId xmlns:a16="http://schemas.microsoft.com/office/drawing/2014/main" id="{1ECDA1A5-52D9-917A-A040-BD1524AB0380}"/>
              </a:ext>
            </a:extLst>
          </p:cNvPr>
          <p:cNvSpPr txBox="1"/>
          <p:nvPr/>
        </p:nvSpPr>
        <p:spPr>
          <a:xfrm>
            <a:off x="5775775" y="3437773"/>
            <a:ext cx="964723" cy="307777"/>
          </a:xfrm>
          <a:prstGeom prst="rect">
            <a:avLst/>
          </a:prstGeom>
          <a:noFill/>
          <a:ln>
            <a:solidFill>
              <a:srgbClr val="0070C0"/>
            </a:solidFill>
          </a:ln>
        </p:spPr>
        <p:txBody>
          <a:bodyPr wrap="square" rtlCol="0">
            <a:spAutoFit/>
          </a:bodyPr>
          <a:lstStyle/>
          <a:p>
            <a:r>
              <a:rPr lang="en-GB" sz="700" dirty="0"/>
              <a:t>DAS signal injected on Rx fibre</a:t>
            </a:r>
          </a:p>
        </p:txBody>
      </p:sp>
      <p:sp>
        <p:nvSpPr>
          <p:cNvPr id="122" name="Rektangel: avrundede hjørner 6">
            <a:extLst>
              <a:ext uri="{FF2B5EF4-FFF2-40B4-BE49-F238E27FC236}">
                <a16:creationId xmlns:a16="http://schemas.microsoft.com/office/drawing/2014/main" id="{7655DD83-E1D0-2204-13E8-D6237C51B039}"/>
              </a:ext>
            </a:extLst>
          </p:cNvPr>
          <p:cNvSpPr/>
          <p:nvPr/>
        </p:nvSpPr>
        <p:spPr>
          <a:xfrm>
            <a:off x="6713264" y="3063947"/>
            <a:ext cx="672163" cy="319248"/>
          </a:xfrm>
          <a:prstGeom prst="round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900" dirty="0"/>
              <a:t>White</a:t>
            </a:r>
            <a:br>
              <a:rPr lang="en-GB" sz="900" dirty="0"/>
            </a:br>
            <a:r>
              <a:rPr lang="en-GB" sz="900" dirty="0"/>
              <a:t>rabbit</a:t>
            </a:r>
          </a:p>
        </p:txBody>
      </p:sp>
      <p:cxnSp>
        <p:nvCxnSpPr>
          <p:cNvPr id="124" name="Curved Connector 123">
            <a:extLst>
              <a:ext uri="{FF2B5EF4-FFF2-40B4-BE49-F238E27FC236}">
                <a16:creationId xmlns:a16="http://schemas.microsoft.com/office/drawing/2014/main" id="{9DEB20C3-CC9A-A7AB-51DC-C7BD239CD18E}"/>
              </a:ext>
            </a:extLst>
          </p:cNvPr>
          <p:cNvCxnSpPr>
            <a:stCxn id="118" idx="3"/>
            <a:endCxn id="122" idx="1"/>
          </p:cNvCxnSpPr>
          <p:nvPr/>
        </p:nvCxnSpPr>
        <p:spPr>
          <a:xfrm flipV="1">
            <a:off x="1465630" y="3223571"/>
            <a:ext cx="5247634" cy="15785"/>
          </a:xfrm>
          <a:prstGeom prst="curvedConnector3">
            <a:avLst>
              <a:gd name="adj1" fmla="val 52050"/>
            </a:avLst>
          </a:prstGeom>
          <a:ln>
            <a:solidFill>
              <a:srgbClr val="0070C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8" name="Elbow Connector 127">
            <a:extLst>
              <a:ext uri="{FF2B5EF4-FFF2-40B4-BE49-F238E27FC236}">
                <a16:creationId xmlns:a16="http://schemas.microsoft.com/office/drawing/2014/main" id="{16AFB116-CBA2-BF06-08E4-1FBA48CBC44B}"/>
              </a:ext>
            </a:extLst>
          </p:cNvPr>
          <p:cNvCxnSpPr>
            <a:stCxn id="122" idx="3"/>
            <a:endCxn id="29" idx="3"/>
          </p:cNvCxnSpPr>
          <p:nvPr/>
        </p:nvCxnSpPr>
        <p:spPr>
          <a:xfrm flipH="1">
            <a:off x="7347491" y="3223571"/>
            <a:ext cx="37936" cy="1458184"/>
          </a:xfrm>
          <a:prstGeom prst="bentConnector3">
            <a:avLst>
              <a:gd name="adj1" fmla="val -602594"/>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6036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68B1-56EB-1347-04B8-0FE612F1B101}"/>
              </a:ext>
            </a:extLst>
          </p:cNvPr>
          <p:cNvSpPr>
            <a:spLocks noGrp="1"/>
          </p:cNvSpPr>
          <p:nvPr>
            <p:ph type="title"/>
          </p:nvPr>
        </p:nvSpPr>
        <p:spPr>
          <a:xfrm>
            <a:off x="879978" y="648125"/>
            <a:ext cx="9923105" cy="430909"/>
          </a:xfrm>
        </p:spPr>
        <p:txBody>
          <a:bodyPr/>
          <a:lstStyle/>
          <a:p>
            <a:r>
              <a:rPr lang="en-NL" dirty="0"/>
              <a:t>DAS coexistance with DWDM</a:t>
            </a:r>
          </a:p>
        </p:txBody>
      </p:sp>
      <p:pic>
        <p:nvPicPr>
          <p:cNvPr id="4" name="Picture 3" descr="Et bilde som inneholder tekst, skjermbilde, Font, nummer&#10;&#10;Automatisk generert beskrivelse">
            <a:extLst>
              <a:ext uri="{FF2B5EF4-FFF2-40B4-BE49-F238E27FC236}">
                <a16:creationId xmlns:a16="http://schemas.microsoft.com/office/drawing/2014/main" id="{068AE4B1-2814-95C9-F7D2-966F1B7461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1287" y="1287385"/>
            <a:ext cx="4504084" cy="2493829"/>
          </a:xfrm>
          <a:prstGeom prst="rect">
            <a:avLst/>
          </a:prstGeom>
          <a:noFill/>
          <a:ln>
            <a:noFill/>
          </a:ln>
        </p:spPr>
      </p:pic>
      <p:pic>
        <p:nvPicPr>
          <p:cNvPr id="5" name="Picture 4" descr="A graph of a graph&#10;&#10;Description automatically generated">
            <a:extLst>
              <a:ext uri="{FF2B5EF4-FFF2-40B4-BE49-F238E27FC236}">
                <a16:creationId xmlns:a16="http://schemas.microsoft.com/office/drawing/2014/main" id="{8A75EFA9-0065-6B4A-5744-5A78EE3FC006}"/>
              </a:ext>
            </a:extLst>
          </p:cNvPr>
          <p:cNvPicPr>
            <a:picLocks noChangeAspect="1"/>
          </p:cNvPicPr>
          <p:nvPr/>
        </p:nvPicPr>
        <p:blipFill>
          <a:blip r:embed="rId3"/>
          <a:stretch>
            <a:fillRect/>
          </a:stretch>
        </p:blipFill>
        <p:spPr>
          <a:xfrm>
            <a:off x="6242175" y="1198372"/>
            <a:ext cx="5760720" cy="2393315"/>
          </a:xfrm>
          <a:prstGeom prst="rect">
            <a:avLst/>
          </a:prstGeom>
        </p:spPr>
      </p:pic>
      <p:pic>
        <p:nvPicPr>
          <p:cNvPr id="6" name="Picture 5" descr="A graph of a graph&#10;&#10;Description automatically generated with medium confidence">
            <a:extLst>
              <a:ext uri="{FF2B5EF4-FFF2-40B4-BE49-F238E27FC236}">
                <a16:creationId xmlns:a16="http://schemas.microsoft.com/office/drawing/2014/main" id="{4AAE76E0-C3A9-2E88-48C2-DFB6D53877FA}"/>
              </a:ext>
            </a:extLst>
          </p:cNvPr>
          <p:cNvPicPr>
            <a:picLocks noChangeAspect="1"/>
          </p:cNvPicPr>
          <p:nvPr/>
        </p:nvPicPr>
        <p:blipFill>
          <a:blip r:embed="rId4"/>
          <a:stretch>
            <a:fillRect/>
          </a:stretch>
        </p:blipFill>
        <p:spPr>
          <a:xfrm>
            <a:off x="6242175" y="3830363"/>
            <a:ext cx="5760720" cy="2436495"/>
          </a:xfrm>
          <a:prstGeom prst="rect">
            <a:avLst/>
          </a:prstGeom>
        </p:spPr>
      </p:pic>
      <p:sp>
        <p:nvSpPr>
          <p:cNvPr id="7" name="TextBox 6">
            <a:extLst>
              <a:ext uri="{FF2B5EF4-FFF2-40B4-BE49-F238E27FC236}">
                <a16:creationId xmlns:a16="http://schemas.microsoft.com/office/drawing/2014/main" id="{33F07AAF-6A45-5EFE-7316-D7A66FA846A5}"/>
              </a:ext>
            </a:extLst>
          </p:cNvPr>
          <p:cNvSpPr txBox="1"/>
          <p:nvPr/>
        </p:nvSpPr>
        <p:spPr>
          <a:xfrm>
            <a:off x="9414166" y="2433991"/>
            <a:ext cx="2777834" cy="646331"/>
          </a:xfrm>
          <a:prstGeom prst="rect">
            <a:avLst/>
          </a:prstGeom>
          <a:noFill/>
        </p:spPr>
        <p:txBody>
          <a:bodyPr wrap="square" rtlCol="0">
            <a:spAutoFit/>
          </a:bodyPr>
          <a:lstStyle/>
          <a:p>
            <a:r>
              <a:rPr lang="en-US" sz="1800" kern="0" dirty="0">
                <a:solidFill>
                  <a:schemeClr val="bg1"/>
                </a:solidFill>
                <a:effectLst/>
                <a:latin typeface="Times New Roman" panose="02020603050405020304" pitchFamily="18" charset="0"/>
                <a:ea typeface="Calibri" panose="020F0502020204030204" pitchFamily="34" charset="0"/>
              </a:rPr>
              <a:t>pre-FEC bit error rate (BER) </a:t>
            </a:r>
            <a:endParaRPr lang="en-NL">
              <a:solidFill>
                <a:schemeClr val="bg1"/>
              </a:solidFill>
            </a:endParaRPr>
          </a:p>
        </p:txBody>
      </p:sp>
      <p:sp>
        <p:nvSpPr>
          <p:cNvPr id="8" name="TextBox 7">
            <a:extLst>
              <a:ext uri="{FF2B5EF4-FFF2-40B4-BE49-F238E27FC236}">
                <a16:creationId xmlns:a16="http://schemas.microsoft.com/office/drawing/2014/main" id="{0AB514B1-36A5-B48E-B5FA-93E147237215}"/>
              </a:ext>
            </a:extLst>
          </p:cNvPr>
          <p:cNvSpPr txBox="1"/>
          <p:nvPr/>
        </p:nvSpPr>
        <p:spPr>
          <a:xfrm>
            <a:off x="9414166" y="5319090"/>
            <a:ext cx="1791730" cy="369332"/>
          </a:xfrm>
          <a:prstGeom prst="rect">
            <a:avLst/>
          </a:prstGeom>
          <a:noFill/>
        </p:spPr>
        <p:txBody>
          <a:bodyPr wrap="square" rtlCol="0">
            <a:spAutoFit/>
          </a:bodyPr>
          <a:lstStyle/>
          <a:p>
            <a:r>
              <a:rPr lang="en-US" sz="1800" kern="0" dirty="0">
                <a:solidFill>
                  <a:schemeClr val="bg1"/>
                </a:solidFill>
                <a:effectLst/>
                <a:latin typeface="Times New Roman" panose="02020603050405020304" pitchFamily="18" charset="0"/>
                <a:ea typeface="Calibri" panose="020F0502020204030204" pitchFamily="34" charset="0"/>
              </a:rPr>
              <a:t>Q-margin </a:t>
            </a:r>
            <a:endParaRPr lang="en-NL">
              <a:solidFill>
                <a:schemeClr val="bg1"/>
              </a:solidFill>
            </a:endParaRPr>
          </a:p>
        </p:txBody>
      </p:sp>
      <p:sp>
        <p:nvSpPr>
          <p:cNvPr id="9" name="TextBox 8">
            <a:extLst>
              <a:ext uri="{FF2B5EF4-FFF2-40B4-BE49-F238E27FC236}">
                <a16:creationId xmlns:a16="http://schemas.microsoft.com/office/drawing/2014/main" id="{02583771-A560-0CF8-9675-0A2B1EFF79B7}"/>
              </a:ext>
            </a:extLst>
          </p:cNvPr>
          <p:cNvSpPr txBox="1"/>
          <p:nvPr/>
        </p:nvSpPr>
        <p:spPr>
          <a:xfrm>
            <a:off x="8021844" y="3547949"/>
            <a:ext cx="3534032" cy="369332"/>
          </a:xfrm>
          <a:prstGeom prst="rect">
            <a:avLst/>
          </a:prstGeom>
          <a:noFill/>
        </p:spPr>
        <p:txBody>
          <a:bodyPr wrap="square" rtlCol="0">
            <a:spAutoFit/>
          </a:bodyPr>
          <a:lstStyle/>
          <a:p>
            <a:r>
              <a:rPr lang="en-NL" dirty="0"/>
              <a:t>24 hour of operation</a:t>
            </a:r>
          </a:p>
        </p:txBody>
      </p:sp>
      <p:sp>
        <p:nvSpPr>
          <p:cNvPr id="10" name="TextBox 9">
            <a:extLst>
              <a:ext uri="{FF2B5EF4-FFF2-40B4-BE49-F238E27FC236}">
                <a16:creationId xmlns:a16="http://schemas.microsoft.com/office/drawing/2014/main" id="{A1148D0D-05C4-3E80-26ED-6562EEB60AD9}"/>
              </a:ext>
            </a:extLst>
          </p:cNvPr>
          <p:cNvSpPr txBox="1"/>
          <p:nvPr/>
        </p:nvSpPr>
        <p:spPr>
          <a:xfrm>
            <a:off x="423195" y="3887929"/>
            <a:ext cx="5480269" cy="2862322"/>
          </a:xfrm>
          <a:prstGeom prst="rect">
            <a:avLst/>
          </a:prstGeom>
          <a:noFill/>
        </p:spPr>
        <p:txBody>
          <a:bodyPr wrap="square" rtlCol="0">
            <a:spAutoFit/>
          </a:bodyPr>
          <a:lstStyle/>
          <a:p>
            <a:pPr algn="ctr"/>
            <a:r>
              <a:rPr lang="en-NL"/>
              <a:t>5 Active wavelengths monitored</a:t>
            </a:r>
          </a:p>
          <a:p>
            <a:pPr marL="342900" indent="-342900">
              <a:buAutoNum type="arabicPeriod"/>
            </a:pPr>
            <a:r>
              <a:rPr lang="en-NL"/>
              <a:t>1G</a:t>
            </a:r>
          </a:p>
          <a:p>
            <a:pPr marL="342900" indent="-342900">
              <a:buAutoNum type="arabicPeriod"/>
            </a:pPr>
            <a:r>
              <a:rPr lang="en-NL"/>
              <a:t>1G</a:t>
            </a:r>
          </a:p>
          <a:p>
            <a:pPr marL="342900" indent="-342900">
              <a:buAutoNum type="arabicPeriod"/>
            </a:pPr>
            <a:r>
              <a:rPr lang="en-NL"/>
              <a:t>200 G</a:t>
            </a:r>
          </a:p>
          <a:p>
            <a:pPr marL="342900" indent="-342900">
              <a:buAutoNum type="arabicPeriod"/>
            </a:pPr>
            <a:r>
              <a:rPr lang="en-NL"/>
              <a:t>200 G</a:t>
            </a:r>
          </a:p>
          <a:p>
            <a:pPr marL="342900" indent="-342900">
              <a:buFontTx/>
              <a:buAutoNum type="arabicPeriod"/>
            </a:pPr>
            <a:r>
              <a:rPr lang="en-NL"/>
              <a:t>300 Gbps (Production traffic)</a:t>
            </a:r>
            <a:br>
              <a:rPr lang="en-NL"/>
            </a:br>
            <a:br>
              <a:rPr lang="en-NL"/>
            </a:br>
            <a:r>
              <a:rPr lang="en-GB" dirty="0"/>
              <a:t>200G (62Gbaud QPSK with SDFEC-G2), 300G (84.23Gbaud 16SQAM with SDFEC-V.  Monitored for 14 days in total with no degradation in signal </a:t>
            </a:r>
            <a:endParaRPr lang="en-NL"/>
          </a:p>
        </p:txBody>
      </p:sp>
      <p:sp>
        <p:nvSpPr>
          <p:cNvPr id="3" name="TextBox 2">
            <a:extLst>
              <a:ext uri="{FF2B5EF4-FFF2-40B4-BE49-F238E27FC236}">
                <a16:creationId xmlns:a16="http://schemas.microsoft.com/office/drawing/2014/main" id="{9F1BD3DA-1848-D4D3-1F0D-D3ECC1B4BE2F}"/>
              </a:ext>
            </a:extLst>
          </p:cNvPr>
          <p:cNvSpPr txBox="1"/>
          <p:nvPr/>
        </p:nvSpPr>
        <p:spPr>
          <a:xfrm>
            <a:off x="7014754" y="6361611"/>
            <a:ext cx="4988141" cy="369332"/>
          </a:xfrm>
          <a:prstGeom prst="rect">
            <a:avLst/>
          </a:prstGeom>
          <a:noFill/>
        </p:spPr>
        <p:txBody>
          <a:bodyPr wrap="square" rtlCol="0">
            <a:spAutoFit/>
          </a:bodyPr>
          <a:lstStyle/>
          <a:p>
            <a:r>
              <a:rPr lang="en-NL" dirty="0"/>
              <a:t>Credit: </a:t>
            </a:r>
            <a:r>
              <a:rPr lang="en-GB" dirty="0"/>
              <a:t>K. Bozorgebrahimi and R. </a:t>
            </a:r>
            <a:r>
              <a:rPr lang="en-GB" dirty="0" err="1"/>
              <a:t>Veisllari</a:t>
            </a:r>
            <a:r>
              <a:rPr lang="en-GB" dirty="0"/>
              <a:t>, SIKT</a:t>
            </a:r>
            <a:r>
              <a:rPr lang="en-NL" dirty="0"/>
              <a:t> </a:t>
            </a:r>
          </a:p>
        </p:txBody>
      </p:sp>
    </p:spTree>
    <p:extLst>
      <p:ext uri="{BB962C8B-B14F-4D97-AF65-F5344CB8AC3E}">
        <p14:creationId xmlns:p14="http://schemas.microsoft.com/office/powerpoint/2010/main" val="3046486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506786D-21D4-11F9-B02B-5330A648AD79}"/>
              </a:ext>
            </a:extLst>
          </p:cNvPr>
          <p:cNvGrpSpPr/>
          <p:nvPr/>
        </p:nvGrpSpPr>
        <p:grpSpPr>
          <a:xfrm>
            <a:off x="0" y="0"/>
            <a:ext cx="12192000" cy="6943060"/>
            <a:chOff x="0" y="0"/>
            <a:chExt cx="12192000" cy="6943060"/>
          </a:xfrm>
        </p:grpSpPr>
        <p:pic>
          <p:nvPicPr>
            <p:cNvPr id="5" name="Picture 4" descr="A close-up of a globe&#10;&#10;Description automatically generated">
              <a:extLst>
                <a:ext uri="{FF2B5EF4-FFF2-40B4-BE49-F238E27FC236}">
                  <a16:creationId xmlns:a16="http://schemas.microsoft.com/office/drawing/2014/main" id="{4F8AC6E1-3818-67A1-8386-97F57FFBFDB0}"/>
                </a:ext>
              </a:extLst>
            </p:cNvPr>
            <p:cNvPicPr>
              <a:picLocks noChangeAspect="1"/>
            </p:cNvPicPr>
            <p:nvPr/>
          </p:nvPicPr>
          <p:blipFill>
            <a:blip r:embed="rId3"/>
            <a:stretch>
              <a:fillRect/>
            </a:stretch>
          </p:blipFill>
          <p:spPr>
            <a:xfrm>
              <a:off x="0" y="0"/>
              <a:ext cx="12192000" cy="6943060"/>
            </a:xfrm>
            <a:prstGeom prst="rect">
              <a:avLst/>
            </a:prstGeom>
          </p:spPr>
        </p:pic>
        <p:cxnSp>
          <p:nvCxnSpPr>
            <p:cNvPr id="7" name="Straight Connector 6">
              <a:extLst>
                <a:ext uri="{FF2B5EF4-FFF2-40B4-BE49-F238E27FC236}">
                  <a16:creationId xmlns:a16="http://schemas.microsoft.com/office/drawing/2014/main" id="{F91D96C8-3AAA-1B43-C384-56587B5FC4F3}"/>
                </a:ext>
              </a:extLst>
            </p:cNvPr>
            <p:cNvCxnSpPr>
              <a:cxnSpLocks/>
            </p:cNvCxnSpPr>
            <p:nvPr/>
          </p:nvCxnSpPr>
          <p:spPr>
            <a:xfrm flipV="1">
              <a:off x="5883965" y="2850031"/>
              <a:ext cx="974035" cy="224435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F2999E6D-D2FB-198E-928C-5F8CD0950E4D}"/>
                </a:ext>
              </a:extLst>
            </p:cNvPr>
            <p:cNvCxnSpPr>
              <a:cxnSpLocks/>
            </p:cNvCxnSpPr>
            <p:nvPr/>
          </p:nvCxnSpPr>
          <p:spPr>
            <a:xfrm flipV="1">
              <a:off x="6858000" y="2436374"/>
              <a:ext cx="87086" cy="41365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976DC08-BDDF-8A12-EC0E-62868C07E89F}"/>
                </a:ext>
              </a:extLst>
            </p:cNvPr>
            <p:cNvCxnSpPr>
              <a:cxnSpLocks/>
            </p:cNvCxnSpPr>
            <p:nvPr/>
          </p:nvCxnSpPr>
          <p:spPr>
            <a:xfrm flipH="1" flipV="1">
              <a:off x="6666614" y="2775097"/>
              <a:ext cx="191386" cy="9126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49A9C0E8-C5C0-1769-8619-7C2D9E26CA24}"/>
                </a:ext>
              </a:extLst>
            </p:cNvPr>
            <p:cNvCxnSpPr>
              <a:cxnSpLocks/>
            </p:cNvCxnSpPr>
            <p:nvPr/>
          </p:nvCxnSpPr>
          <p:spPr>
            <a:xfrm flipH="1" flipV="1">
              <a:off x="6666614" y="2775097"/>
              <a:ext cx="1096993" cy="1612923"/>
            </a:xfrm>
            <a:prstGeom prst="line">
              <a:avLst/>
            </a:prstGeom>
            <a:ln w="381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D0A9F69-E4C7-7EBF-8007-863E202B99B4}"/>
                </a:ext>
              </a:extLst>
            </p:cNvPr>
            <p:cNvSpPr txBox="1"/>
            <p:nvPr/>
          </p:nvSpPr>
          <p:spPr>
            <a:xfrm>
              <a:off x="9171892" y="1974709"/>
              <a:ext cx="1258648" cy="461665"/>
            </a:xfrm>
            <a:prstGeom prst="rect">
              <a:avLst/>
            </a:prstGeom>
            <a:solidFill>
              <a:srgbClr val="002E58"/>
            </a:solidFill>
          </p:spPr>
          <p:txBody>
            <a:bodyPr wrap="square" rtlCol="0">
              <a:spAutoFit/>
            </a:bodyPr>
            <a:lstStyle/>
            <a:p>
              <a:r>
                <a:rPr lang="en-NL" sz="2400" dirty="0">
                  <a:solidFill>
                    <a:srgbClr val="ADDCFA"/>
                  </a:solidFill>
                </a:rPr>
                <a:t>Preveza,</a:t>
              </a:r>
            </a:p>
          </p:txBody>
        </p:sp>
        <p:cxnSp>
          <p:nvCxnSpPr>
            <p:cNvPr id="2" name="Straight Connector 1">
              <a:extLst>
                <a:ext uri="{FF2B5EF4-FFF2-40B4-BE49-F238E27FC236}">
                  <a16:creationId xmlns:a16="http://schemas.microsoft.com/office/drawing/2014/main" id="{6D1BBB5E-1A45-2877-9733-D9C6555A77F8}"/>
                </a:ext>
              </a:extLst>
            </p:cNvPr>
            <p:cNvCxnSpPr>
              <a:cxnSpLocks/>
            </p:cNvCxnSpPr>
            <p:nvPr/>
          </p:nvCxnSpPr>
          <p:spPr>
            <a:xfrm flipH="1">
              <a:off x="7707923" y="1974709"/>
              <a:ext cx="83527" cy="350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EA44C3B-6CFF-9F6C-D87A-2A4BF055E216}"/>
                </a:ext>
              </a:extLst>
            </p:cNvPr>
            <p:cNvCxnSpPr>
              <a:cxnSpLocks/>
            </p:cNvCxnSpPr>
            <p:nvPr/>
          </p:nvCxnSpPr>
          <p:spPr>
            <a:xfrm flipH="1">
              <a:off x="6010275" y="920844"/>
              <a:ext cx="6985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91550CC-503B-0C01-9191-5EBAE67BF903}"/>
                </a:ext>
              </a:extLst>
            </p:cNvPr>
            <p:cNvCxnSpPr>
              <a:cxnSpLocks/>
            </p:cNvCxnSpPr>
            <p:nvPr/>
          </p:nvCxnSpPr>
          <p:spPr>
            <a:xfrm flipH="1" flipV="1">
              <a:off x="5978525" y="872311"/>
              <a:ext cx="31750" cy="4853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62A8564-1252-C246-93E3-CD956CAA8F53}"/>
                </a:ext>
              </a:extLst>
            </p:cNvPr>
            <p:cNvCxnSpPr>
              <a:cxnSpLocks/>
            </p:cNvCxnSpPr>
            <p:nvPr/>
          </p:nvCxnSpPr>
          <p:spPr>
            <a:xfrm flipV="1">
              <a:off x="5981700" y="872311"/>
              <a:ext cx="0" cy="71743"/>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F00837-2426-B7BB-0BDE-4A2CC70AE9F9}"/>
                </a:ext>
              </a:extLst>
            </p:cNvPr>
            <p:cNvCxnSpPr>
              <a:cxnSpLocks/>
            </p:cNvCxnSpPr>
            <p:nvPr/>
          </p:nvCxnSpPr>
          <p:spPr>
            <a:xfrm flipH="1">
              <a:off x="5978525" y="925912"/>
              <a:ext cx="101600" cy="2321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8876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29DC8-2637-0FDF-8832-7F2AEC312CCE}"/>
              </a:ext>
            </a:extLst>
          </p:cNvPr>
          <p:cNvSpPr>
            <a:spLocks noGrp="1"/>
          </p:cNvSpPr>
          <p:nvPr>
            <p:ph type="title"/>
          </p:nvPr>
        </p:nvSpPr>
        <p:spPr/>
        <p:txBody>
          <a:bodyPr/>
          <a:lstStyle/>
          <a:p>
            <a:endParaRPr lang="en-GB"/>
          </a:p>
        </p:txBody>
      </p:sp>
      <p:pic>
        <p:nvPicPr>
          <p:cNvPr id="6" name="Content Placeholder 5" descr="Diagram, map&#10;&#10;Description automatically generated with medium confidence">
            <a:extLst>
              <a:ext uri="{FF2B5EF4-FFF2-40B4-BE49-F238E27FC236}">
                <a16:creationId xmlns:a16="http://schemas.microsoft.com/office/drawing/2014/main" id="{B34D9737-7996-6DE5-1535-E95A7FE6B054}"/>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tretch/>
        </p:blipFill>
        <p:spPr>
          <a:xfrm>
            <a:off x="-1447584" y="-93381"/>
            <a:ext cx="13639584" cy="7044762"/>
          </a:xfrm>
        </p:spPr>
      </p:pic>
      <p:sp>
        <p:nvSpPr>
          <p:cNvPr id="9" name="TextBox 8">
            <a:extLst>
              <a:ext uri="{FF2B5EF4-FFF2-40B4-BE49-F238E27FC236}">
                <a16:creationId xmlns:a16="http://schemas.microsoft.com/office/drawing/2014/main" id="{D752FA99-442A-C626-4626-9ECCA163FA5F}"/>
              </a:ext>
            </a:extLst>
          </p:cNvPr>
          <p:cNvSpPr txBox="1"/>
          <p:nvPr/>
        </p:nvSpPr>
        <p:spPr>
          <a:xfrm>
            <a:off x="9188605" y="6378498"/>
            <a:ext cx="2397512" cy="261610"/>
          </a:xfrm>
          <a:prstGeom prst="rect">
            <a:avLst/>
          </a:prstGeom>
          <a:noFill/>
        </p:spPr>
        <p:txBody>
          <a:bodyPr wrap="square" rtlCol="0">
            <a:spAutoFit/>
          </a:bodyPr>
          <a:lstStyle/>
          <a:p>
            <a:r>
              <a:rPr lang="en-GB" sz="1100" dirty="0"/>
              <a:t>Credit: </a:t>
            </a:r>
            <a:r>
              <a:rPr lang="en-GB" sz="1100" dirty="0" err="1"/>
              <a:t>www.submarinecablemap.com</a:t>
            </a:r>
            <a:endParaRPr lang="en-GB" sz="1100" dirty="0"/>
          </a:p>
        </p:txBody>
      </p:sp>
    </p:spTree>
    <p:extLst>
      <p:ext uri="{BB962C8B-B14F-4D97-AF65-F5344CB8AC3E}">
        <p14:creationId xmlns:p14="http://schemas.microsoft.com/office/powerpoint/2010/main" val="1090501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AA3665-1709-0120-0BA8-0FCEFDB83DEC}"/>
              </a:ext>
            </a:extLst>
          </p:cNvPr>
          <p:cNvSpPr/>
          <p:nvPr/>
        </p:nvSpPr>
        <p:spPr>
          <a:xfrm>
            <a:off x="0" y="-119921"/>
            <a:ext cx="12192000" cy="69779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GB" sz="1800" dirty="0"/>
              <a:t>How can the tech benefit wider European NREN group?</a:t>
            </a:r>
          </a:p>
          <a:p>
            <a:pPr lvl="1"/>
            <a:r>
              <a:rPr lang="en-GB" sz="1800" dirty="0"/>
              <a:t>Identification of potential terrestrial cable sensing locations?</a:t>
            </a:r>
          </a:p>
          <a:p>
            <a:pPr lvl="1"/>
            <a:r>
              <a:rPr lang="en-GB" sz="1800" dirty="0"/>
              <a:t>Identify how will fibre sensing affect our other plans? QKD and T&amp;F, network footprint expansion. </a:t>
            </a:r>
          </a:p>
          <a:p>
            <a:pPr lvl="1"/>
            <a:r>
              <a:rPr lang="en-GB" sz="1800" dirty="0"/>
              <a:t>Propose ways to allow cooperative use of the network resources.</a:t>
            </a:r>
          </a:p>
        </p:txBody>
      </p:sp>
      <p:sp>
        <p:nvSpPr>
          <p:cNvPr id="2" name="Title 1">
            <a:extLst>
              <a:ext uri="{FF2B5EF4-FFF2-40B4-BE49-F238E27FC236}">
                <a16:creationId xmlns:a16="http://schemas.microsoft.com/office/drawing/2014/main" id="{B85E4AEA-B404-75AB-EDB4-B3267F77C871}"/>
              </a:ext>
            </a:extLst>
          </p:cNvPr>
          <p:cNvSpPr>
            <a:spLocks noGrp="1"/>
          </p:cNvSpPr>
          <p:nvPr>
            <p:ph type="title"/>
          </p:nvPr>
        </p:nvSpPr>
        <p:spPr>
          <a:xfrm>
            <a:off x="643025" y="5248964"/>
            <a:ext cx="4753724" cy="699649"/>
          </a:xfrm>
        </p:spPr>
        <p:txBody>
          <a:bodyPr anchor="ctr">
            <a:normAutofit fontScale="90000"/>
          </a:bodyPr>
          <a:lstStyle/>
          <a:p>
            <a:pPr algn="ctr"/>
            <a:r>
              <a:rPr lang="en-NL" sz="2400" dirty="0"/>
              <a:t>You don’t have to feel like a fish out of water.</a:t>
            </a:r>
          </a:p>
        </p:txBody>
      </p:sp>
      <p:pic>
        <p:nvPicPr>
          <p:cNvPr id="5" name="Picture 4" descr="A goldfish jumping out of a fish bowl&#10;&#10;Description automatically generated">
            <a:extLst>
              <a:ext uri="{FF2B5EF4-FFF2-40B4-BE49-F238E27FC236}">
                <a16:creationId xmlns:a16="http://schemas.microsoft.com/office/drawing/2014/main" id="{358A50CF-5B72-F905-E6A2-6DCCAAACA497}"/>
              </a:ext>
            </a:extLst>
          </p:cNvPr>
          <p:cNvPicPr>
            <a:picLocks noChangeAspect="1"/>
          </p:cNvPicPr>
          <p:nvPr/>
        </p:nvPicPr>
        <p:blipFill rotWithShape="1">
          <a:blip r:embed="rId3">
            <a:extLst>
              <a:ext uri="{28A0092B-C50C-407E-A947-70E740481C1C}">
                <a14:useLocalDpi xmlns:a14="http://schemas.microsoft.com/office/drawing/2010/main" val="0"/>
              </a:ext>
            </a:extLst>
          </a:blip>
          <a:srcRect r="32665"/>
          <a:stretch/>
        </p:blipFill>
        <p:spPr>
          <a:xfrm>
            <a:off x="704043" y="515007"/>
            <a:ext cx="4852193" cy="4503737"/>
          </a:xfrm>
          <a:prstGeom prst="rect">
            <a:avLst/>
          </a:prstGeom>
          <a:noFill/>
        </p:spPr>
      </p:pic>
      <p:sp>
        <p:nvSpPr>
          <p:cNvPr id="6" name="TextBox 5">
            <a:extLst>
              <a:ext uri="{FF2B5EF4-FFF2-40B4-BE49-F238E27FC236}">
                <a16:creationId xmlns:a16="http://schemas.microsoft.com/office/drawing/2014/main" id="{BE443BA3-CF44-9A02-BE54-39327EE2372D}"/>
              </a:ext>
            </a:extLst>
          </p:cNvPr>
          <p:cNvSpPr txBox="1"/>
          <p:nvPr/>
        </p:nvSpPr>
        <p:spPr>
          <a:xfrm>
            <a:off x="6985591" y="1184027"/>
            <a:ext cx="4254792" cy="830997"/>
          </a:xfrm>
          <a:prstGeom prst="rect">
            <a:avLst/>
          </a:prstGeom>
          <a:noFill/>
        </p:spPr>
        <p:txBody>
          <a:bodyPr wrap="square" rtlCol="0">
            <a:spAutoFit/>
          </a:bodyPr>
          <a:lstStyle/>
          <a:p>
            <a:pPr algn="ctr"/>
            <a:r>
              <a:rPr kumimoji="0" lang="en-NL" sz="2400" b="0" i="0" u="none" strike="noStrike" kern="1200" cap="none" spc="0" normalizeH="0" baseline="0" noProof="0" dirty="0">
                <a:ln>
                  <a:noFill/>
                </a:ln>
                <a:solidFill>
                  <a:srgbClr val="003E5E">
                    <a:lumMod val="90000"/>
                    <a:lumOff val="10000"/>
                  </a:srgbClr>
                </a:solidFill>
                <a:effectLst/>
                <a:uLnTx/>
                <a:uFillTx/>
                <a:latin typeface="Calibri" panose="020F0502020204030204"/>
                <a:ea typeface="+mn-ea"/>
                <a:cs typeface="+mn-cs"/>
              </a:rPr>
              <a:t>Fibre sensing incubator in GÉANT project</a:t>
            </a:r>
            <a:endParaRPr lang="en-NL" dirty="0"/>
          </a:p>
        </p:txBody>
      </p:sp>
      <p:sp>
        <p:nvSpPr>
          <p:cNvPr id="14" name="TextBox 13">
            <a:extLst>
              <a:ext uri="{FF2B5EF4-FFF2-40B4-BE49-F238E27FC236}">
                <a16:creationId xmlns:a16="http://schemas.microsoft.com/office/drawing/2014/main" id="{4BF7A0B2-046D-A583-B5B5-EC5599E1BE90}"/>
              </a:ext>
            </a:extLst>
          </p:cNvPr>
          <p:cNvSpPr txBox="1"/>
          <p:nvPr/>
        </p:nvSpPr>
        <p:spPr>
          <a:xfrm>
            <a:off x="5890438" y="2477386"/>
            <a:ext cx="5890436" cy="2154436"/>
          </a:xfrm>
          <a:prstGeom prst="rect">
            <a:avLst/>
          </a:prstGeom>
          <a:noFill/>
        </p:spPr>
        <p:txBody>
          <a:bodyPr wrap="square" rtlCol="0">
            <a:spAutoFit/>
          </a:bodyPr>
          <a:lstStyle/>
          <a:p>
            <a:pPr marL="742950" lvl="1" indent="-285750">
              <a:buFont typeface="Arial" panose="020B0604020202020204" pitchFamily="34" charset="0"/>
              <a:buChar char="•"/>
            </a:pPr>
            <a:r>
              <a:rPr lang="en-GB" sz="2400" dirty="0">
                <a:solidFill>
                  <a:srgbClr val="003E5E">
                    <a:lumMod val="90000"/>
                    <a:lumOff val="10000"/>
                  </a:srgbClr>
                </a:solidFill>
                <a:latin typeface="Calibri" panose="020F0502020204030204"/>
              </a:rPr>
              <a:t>How tech can benefit NRENs</a:t>
            </a:r>
          </a:p>
          <a:p>
            <a:pPr marL="742950" lvl="1" indent="-285750">
              <a:buFont typeface="Arial" panose="020B0604020202020204" pitchFamily="34" charset="0"/>
              <a:buChar char="•"/>
            </a:pPr>
            <a:r>
              <a:rPr lang="en-GB" sz="2400" dirty="0">
                <a:solidFill>
                  <a:srgbClr val="003E5E">
                    <a:lumMod val="90000"/>
                    <a:lumOff val="10000"/>
                  </a:srgbClr>
                </a:solidFill>
                <a:latin typeface="Calibri" panose="020F0502020204030204"/>
              </a:rPr>
              <a:t>Investigate terrestrial cable sensing</a:t>
            </a:r>
          </a:p>
          <a:p>
            <a:pPr marL="742950" lvl="1" indent="-285750">
              <a:buFont typeface="Arial" panose="020B0604020202020204" pitchFamily="34" charset="0"/>
              <a:buChar char="•"/>
            </a:pPr>
            <a:r>
              <a:rPr lang="en-GB" sz="2400" dirty="0">
                <a:solidFill>
                  <a:srgbClr val="003E5E">
                    <a:lumMod val="90000"/>
                    <a:lumOff val="10000"/>
                  </a:srgbClr>
                </a:solidFill>
                <a:latin typeface="Calibri" panose="020F0502020204030204"/>
              </a:rPr>
              <a:t>Identify how sensing can complement our other plans.</a:t>
            </a:r>
            <a:br>
              <a:rPr lang="en-GB" sz="2400" dirty="0">
                <a:solidFill>
                  <a:srgbClr val="003E5E">
                    <a:lumMod val="90000"/>
                    <a:lumOff val="10000"/>
                  </a:srgbClr>
                </a:solidFill>
                <a:latin typeface="Calibri" panose="020F0502020204030204"/>
              </a:rPr>
            </a:br>
            <a:r>
              <a:rPr lang="en-GB" sz="2000" dirty="0">
                <a:solidFill>
                  <a:srgbClr val="003E5E">
                    <a:lumMod val="90000"/>
                    <a:lumOff val="10000"/>
                  </a:srgbClr>
                </a:solidFill>
                <a:latin typeface="Calibri" panose="020F0502020204030204"/>
              </a:rPr>
              <a:t>(QKD, T&amp;F, network footprint expansion.) </a:t>
            </a:r>
          </a:p>
          <a:p>
            <a:endParaRPr lang="en-NL" dirty="0"/>
          </a:p>
        </p:txBody>
      </p:sp>
    </p:spTree>
    <p:extLst>
      <p:ext uri="{BB962C8B-B14F-4D97-AF65-F5344CB8AC3E}">
        <p14:creationId xmlns:p14="http://schemas.microsoft.com/office/powerpoint/2010/main" val="1213479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in front of a large screen&#10;&#10;Description automatically generated">
            <a:extLst>
              <a:ext uri="{FF2B5EF4-FFF2-40B4-BE49-F238E27FC236}">
                <a16:creationId xmlns:a16="http://schemas.microsoft.com/office/drawing/2014/main" id="{781163C8-5857-0774-6B54-EB9241611F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414"/>
          <a:stretch/>
        </p:blipFill>
        <p:spPr>
          <a:xfrm>
            <a:off x="20" y="10"/>
            <a:ext cx="12191980" cy="6857990"/>
          </a:xfrm>
          <a:noFill/>
        </p:spPr>
      </p:pic>
      <p:pic>
        <p:nvPicPr>
          <p:cNvPr id="9" name="Picture 8" descr="A group of people standing in front of a building&#10;&#10;Description automatically generated">
            <a:extLst>
              <a:ext uri="{FF2B5EF4-FFF2-40B4-BE49-F238E27FC236}">
                <a16:creationId xmlns:a16="http://schemas.microsoft.com/office/drawing/2014/main" id="{37EC785A-4657-FBC6-B9D9-200B906505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4423" y="1775638"/>
            <a:ext cx="3875568" cy="2171485"/>
          </a:xfrm>
          <a:prstGeom prst="rect">
            <a:avLst/>
          </a:prstGeom>
        </p:spPr>
      </p:pic>
      <p:sp>
        <p:nvSpPr>
          <p:cNvPr id="7" name="TextBox 6">
            <a:extLst>
              <a:ext uri="{FF2B5EF4-FFF2-40B4-BE49-F238E27FC236}">
                <a16:creationId xmlns:a16="http://schemas.microsoft.com/office/drawing/2014/main" id="{8F1BC5F1-81CF-80A9-32AA-532F376D85A5}"/>
              </a:ext>
            </a:extLst>
          </p:cNvPr>
          <p:cNvSpPr txBox="1"/>
          <p:nvPr/>
        </p:nvSpPr>
        <p:spPr>
          <a:xfrm>
            <a:off x="4042996" y="2270292"/>
            <a:ext cx="3912243" cy="369332"/>
          </a:xfrm>
          <a:prstGeom prst="rect">
            <a:avLst/>
          </a:prstGeom>
          <a:noFill/>
        </p:spPr>
        <p:txBody>
          <a:bodyPr wrap="square" rtlCol="0">
            <a:spAutoFit/>
          </a:bodyPr>
          <a:lstStyle/>
          <a:p>
            <a:pPr algn="ctr"/>
            <a:r>
              <a:rPr lang="en-NL" b="1" dirty="0">
                <a:solidFill>
                  <a:schemeClr val="bg1"/>
                </a:solidFill>
              </a:rPr>
              <a:t>GN5-1 Fibre Sensing focus group report </a:t>
            </a:r>
          </a:p>
        </p:txBody>
      </p:sp>
      <p:pic>
        <p:nvPicPr>
          <p:cNvPr id="10" name="Picture 9" descr="A group of houses with trees and bushes&#10;&#10;Description automatically generated">
            <a:extLst>
              <a:ext uri="{FF2B5EF4-FFF2-40B4-BE49-F238E27FC236}">
                <a16:creationId xmlns:a16="http://schemas.microsoft.com/office/drawing/2014/main" id="{8550D27F-B5CF-BC06-E6C2-C9B79ACF4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473" y="574155"/>
            <a:ext cx="3315585" cy="3315585"/>
          </a:xfrm>
          <a:prstGeom prst="rect">
            <a:avLst/>
          </a:prstGeom>
        </p:spPr>
      </p:pic>
      <p:sp>
        <p:nvSpPr>
          <p:cNvPr id="11" name="TextBox 10">
            <a:extLst>
              <a:ext uri="{FF2B5EF4-FFF2-40B4-BE49-F238E27FC236}">
                <a16:creationId xmlns:a16="http://schemas.microsoft.com/office/drawing/2014/main" id="{9CCB731A-C2A5-490F-2D42-3AE63C97A7F8}"/>
              </a:ext>
            </a:extLst>
          </p:cNvPr>
          <p:cNvSpPr txBox="1"/>
          <p:nvPr/>
        </p:nvSpPr>
        <p:spPr>
          <a:xfrm>
            <a:off x="4359349" y="2594343"/>
            <a:ext cx="3413051" cy="584775"/>
          </a:xfrm>
          <a:prstGeom prst="rect">
            <a:avLst/>
          </a:prstGeom>
          <a:noFill/>
        </p:spPr>
        <p:txBody>
          <a:bodyPr wrap="square" rtlCol="0">
            <a:spAutoFit/>
          </a:bodyPr>
          <a:lstStyle/>
          <a:p>
            <a:r>
              <a:rPr lang="en-NL" sz="3200" dirty="0">
                <a:solidFill>
                  <a:schemeClr val="bg1"/>
                </a:solidFill>
              </a:rPr>
              <a:t>Get the report here</a:t>
            </a:r>
          </a:p>
        </p:txBody>
      </p:sp>
      <p:sp>
        <p:nvSpPr>
          <p:cNvPr id="12" name="Up Arrow 11">
            <a:extLst>
              <a:ext uri="{FF2B5EF4-FFF2-40B4-BE49-F238E27FC236}">
                <a16:creationId xmlns:a16="http://schemas.microsoft.com/office/drawing/2014/main" id="{5F74E135-658D-D098-CB34-B31FD5D4AC7D}"/>
              </a:ext>
            </a:extLst>
          </p:cNvPr>
          <p:cNvSpPr/>
          <p:nvPr/>
        </p:nvSpPr>
        <p:spPr>
          <a:xfrm rot="4632929">
            <a:off x="7404193" y="2602920"/>
            <a:ext cx="850605" cy="15058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878767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0BEC0-EF50-7C1D-95B1-553649701E3A}"/>
              </a:ext>
            </a:extLst>
          </p:cNvPr>
          <p:cNvSpPr>
            <a:spLocks noGrp="1"/>
          </p:cNvSpPr>
          <p:nvPr>
            <p:ph type="title"/>
          </p:nvPr>
        </p:nvSpPr>
        <p:spPr/>
        <p:txBody>
          <a:bodyPr>
            <a:normAutofit fontScale="90000"/>
          </a:bodyPr>
          <a:lstStyle/>
          <a:p>
            <a:r>
              <a:rPr lang="en-NL" dirty="0"/>
              <a:t>No: </a:t>
            </a:r>
            <a:r>
              <a:rPr lang="en-US" dirty="0"/>
              <a:t>curiosity did not</a:t>
            </a:r>
            <a:r>
              <a:rPr lang="en-NL" dirty="0"/>
              <a:t> kill the cat</a:t>
            </a:r>
          </a:p>
        </p:txBody>
      </p:sp>
      <p:pic>
        <p:nvPicPr>
          <p:cNvPr id="5" name="Picture 4" descr="Red alarm light with people on the background">
            <a:extLst>
              <a:ext uri="{FF2B5EF4-FFF2-40B4-BE49-F238E27FC236}">
                <a16:creationId xmlns:a16="http://schemas.microsoft.com/office/drawing/2014/main" id="{963CDBA6-BD03-C175-42A2-2D3C760EEF11}"/>
              </a:ext>
            </a:extLst>
          </p:cNvPr>
          <p:cNvPicPr>
            <a:picLocks noChangeAspect="1"/>
          </p:cNvPicPr>
          <p:nvPr/>
        </p:nvPicPr>
        <p:blipFill rotWithShape="1">
          <a:blip r:embed="rId3">
            <a:extLst>
              <a:ext uri="{28A0092B-C50C-407E-A947-70E740481C1C}">
                <a14:useLocalDpi xmlns:a14="http://schemas.microsoft.com/office/drawing/2010/main" val="0"/>
              </a:ext>
            </a:extLst>
          </a:blip>
          <a:srcRect b="34298"/>
          <a:stretch/>
        </p:blipFill>
        <p:spPr>
          <a:xfrm>
            <a:off x="998896" y="1391351"/>
            <a:ext cx="10732094" cy="4700840"/>
          </a:xfrm>
          <a:prstGeom prst="rect">
            <a:avLst/>
          </a:prstGeom>
        </p:spPr>
      </p:pic>
    </p:spTree>
    <p:extLst>
      <p:ext uri="{BB962C8B-B14F-4D97-AF65-F5344CB8AC3E}">
        <p14:creationId xmlns:p14="http://schemas.microsoft.com/office/powerpoint/2010/main" val="2174760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D648-7957-15A8-5B4C-DB4B28CA95FD}"/>
              </a:ext>
            </a:extLst>
          </p:cNvPr>
          <p:cNvSpPr>
            <a:spLocks noGrp="1"/>
          </p:cNvSpPr>
          <p:nvPr>
            <p:ph type="title"/>
          </p:nvPr>
        </p:nvSpPr>
        <p:spPr/>
        <p:txBody>
          <a:bodyPr>
            <a:normAutofit fontScale="90000"/>
          </a:bodyPr>
          <a:lstStyle/>
          <a:p>
            <a:r>
              <a:rPr lang="en-NL"/>
              <a:t>Picture of me as a kid with a ball</a:t>
            </a:r>
          </a:p>
        </p:txBody>
      </p:sp>
      <p:sp>
        <p:nvSpPr>
          <p:cNvPr id="3" name="Content Placeholder 2">
            <a:extLst>
              <a:ext uri="{FF2B5EF4-FFF2-40B4-BE49-F238E27FC236}">
                <a16:creationId xmlns:a16="http://schemas.microsoft.com/office/drawing/2014/main" id="{FB6BFD95-36DE-1A7E-27C2-1132DE3B6A3A}"/>
              </a:ext>
            </a:extLst>
          </p:cNvPr>
          <p:cNvSpPr>
            <a:spLocks noGrp="1"/>
          </p:cNvSpPr>
          <p:nvPr>
            <p:ph sz="quarter" idx="10"/>
          </p:nvPr>
        </p:nvSpPr>
        <p:spPr/>
        <p:txBody>
          <a:bodyPr/>
          <a:lstStyle/>
          <a:p>
            <a:r>
              <a:rPr lang="en-GB" dirty="0"/>
              <a:t>I</a:t>
            </a:r>
            <a:r>
              <a:rPr lang="en-NL"/>
              <a:t>nvitation to come and play.</a:t>
            </a:r>
          </a:p>
        </p:txBody>
      </p:sp>
      <p:pic>
        <p:nvPicPr>
          <p:cNvPr id="5" name="Picture 4" descr="A child in a coat and scarf&#10;&#10;Description automatically generated">
            <a:extLst>
              <a:ext uri="{FF2B5EF4-FFF2-40B4-BE49-F238E27FC236}">
                <a16:creationId xmlns:a16="http://schemas.microsoft.com/office/drawing/2014/main" id="{A1160434-29BF-8AAF-95D7-F8F1E82F4E78}"/>
              </a:ext>
            </a:extLst>
          </p:cNvPr>
          <p:cNvPicPr>
            <a:picLocks noChangeAspect="1"/>
          </p:cNvPicPr>
          <p:nvPr/>
        </p:nvPicPr>
        <p:blipFill rotWithShape="1">
          <a:blip r:embed="rId2">
            <a:extLst>
              <a:ext uri="{28A0092B-C50C-407E-A947-70E740481C1C}">
                <a14:useLocalDpi xmlns:a14="http://schemas.microsoft.com/office/drawing/2010/main" val="0"/>
              </a:ext>
            </a:extLst>
          </a:blip>
          <a:srcRect t="25016"/>
          <a:stretch/>
        </p:blipFill>
        <p:spPr>
          <a:xfrm>
            <a:off x="0" y="-71919"/>
            <a:ext cx="12192000" cy="6929919"/>
          </a:xfrm>
          <a:prstGeom prst="rect">
            <a:avLst/>
          </a:prstGeom>
        </p:spPr>
      </p:pic>
      <p:sp>
        <p:nvSpPr>
          <p:cNvPr id="4" name="TextBox 3">
            <a:extLst>
              <a:ext uri="{FF2B5EF4-FFF2-40B4-BE49-F238E27FC236}">
                <a16:creationId xmlns:a16="http://schemas.microsoft.com/office/drawing/2014/main" id="{374D7285-A744-60A2-62BA-1E35F4A5235B}"/>
              </a:ext>
            </a:extLst>
          </p:cNvPr>
          <p:cNvSpPr txBox="1"/>
          <p:nvPr/>
        </p:nvSpPr>
        <p:spPr>
          <a:xfrm>
            <a:off x="8564522" y="1340203"/>
            <a:ext cx="3327991" cy="3416320"/>
          </a:xfrm>
          <a:prstGeom prst="rect">
            <a:avLst/>
          </a:prstGeom>
          <a:noFill/>
        </p:spPr>
        <p:txBody>
          <a:bodyPr wrap="square" rtlCol="0">
            <a:spAutoFit/>
          </a:bodyPr>
          <a:lstStyle/>
          <a:p>
            <a:r>
              <a:rPr lang="en-NL" sz="5400" dirty="0">
                <a:solidFill>
                  <a:schemeClr val="bg1"/>
                </a:solidFill>
              </a:rPr>
              <a:t>My Sherlock Holmes phase</a:t>
            </a:r>
          </a:p>
        </p:txBody>
      </p:sp>
    </p:spTree>
    <p:extLst>
      <p:ext uri="{BB962C8B-B14F-4D97-AF65-F5344CB8AC3E}">
        <p14:creationId xmlns:p14="http://schemas.microsoft.com/office/powerpoint/2010/main" val="2438509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A1A63B-A7B3-C64F-84BA-269873DB019A}"/>
              </a:ext>
            </a:extLst>
          </p:cNvPr>
          <p:cNvSpPr/>
          <p:nvPr/>
        </p:nvSpPr>
        <p:spPr>
          <a:xfrm>
            <a:off x="0" y="-22302"/>
            <a:ext cx="12192000" cy="6842711"/>
          </a:xfrm>
          <a:prstGeom prst="rect">
            <a:avLst/>
          </a:prstGeom>
          <a:solidFill>
            <a:srgbClr val="303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446DAD9-03C7-D24A-ACAC-77B72C202627}"/>
              </a:ext>
            </a:extLst>
          </p:cNvPr>
          <p:cNvPicPr>
            <a:picLocks noChangeAspect="1"/>
          </p:cNvPicPr>
          <p:nvPr/>
        </p:nvPicPr>
        <p:blipFill rotWithShape="1">
          <a:blip r:embed="rId2">
            <a:extLst>
              <a:ext uri="{28A0092B-C50C-407E-A947-70E740481C1C}">
                <a14:useLocalDpi xmlns:a14="http://schemas.microsoft.com/office/drawing/2010/main" val="0"/>
              </a:ext>
            </a:extLst>
          </a:blip>
          <a:srcRect l="13286" t="60631" r="43125" b="7997"/>
          <a:stretch/>
        </p:blipFill>
        <p:spPr>
          <a:xfrm>
            <a:off x="711199" y="-22302"/>
            <a:ext cx="11480801" cy="5825201"/>
          </a:xfrm>
          <a:prstGeom prst="rect">
            <a:avLst/>
          </a:prstGeom>
        </p:spPr>
      </p:pic>
      <p:sp>
        <p:nvSpPr>
          <p:cNvPr id="15" name="Rectangle 14">
            <a:extLst>
              <a:ext uri="{FF2B5EF4-FFF2-40B4-BE49-F238E27FC236}">
                <a16:creationId xmlns:a16="http://schemas.microsoft.com/office/drawing/2014/main" id="{D9136ECF-B205-C846-B3D0-77CD6025EFD7}"/>
              </a:ext>
            </a:extLst>
          </p:cNvPr>
          <p:cNvSpPr/>
          <p:nvPr/>
        </p:nvSpPr>
        <p:spPr>
          <a:xfrm>
            <a:off x="0" y="4828031"/>
            <a:ext cx="12192000" cy="2052067"/>
          </a:xfrm>
          <a:prstGeom prst="rect">
            <a:avLst/>
          </a:prstGeom>
          <a:solidFill>
            <a:srgbClr val="425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0"/>
          <p:cNvSpPr txBox="1">
            <a:spLocks/>
          </p:cNvSpPr>
          <p:nvPr/>
        </p:nvSpPr>
        <p:spPr>
          <a:xfrm>
            <a:off x="1255494" y="1966743"/>
            <a:ext cx="6059706" cy="73744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schemeClr val="bg1"/>
                </a:solidFill>
              </a:rPr>
              <a:t>Thank You</a:t>
            </a:r>
            <a:endParaRPr lang="en-US" sz="4000" dirty="0">
              <a:solidFill>
                <a:schemeClr val="bg1"/>
              </a:solidFill>
            </a:endParaRPr>
          </a:p>
        </p:txBody>
      </p:sp>
      <p:sp>
        <p:nvSpPr>
          <p:cNvPr id="10" name="Text Placeholder 6"/>
          <p:cNvSpPr txBox="1">
            <a:spLocks/>
          </p:cNvSpPr>
          <p:nvPr/>
        </p:nvSpPr>
        <p:spPr>
          <a:xfrm>
            <a:off x="1291788" y="2599353"/>
            <a:ext cx="6753726" cy="74947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GB" sz="2400" dirty="0">
                <a:solidFill>
                  <a:schemeClr val="bg1"/>
                </a:solidFill>
              </a:rPr>
              <a:t>Any questions?</a:t>
            </a:r>
          </a:p>
          <a:p>
            <a:pPr lvl="0">
              <a:defRPr/>
            </a:pPr>
            <a:endParaRPr lang="en-GB" sz="2400" dirty="0">
              <a:solidFill>
                <a:schemeClr val="bg1"/>
              </a:solidFill>
            </a:endParaRPr>
          </a:p>
          <a:p>
            <a:pPr lvl="0">
              <a:defRPr/>
            </a:pPr>
            <a:r>
              <a:rPr lang="en-GB" sz="2400" dirty="0">
                <a:solidFill>
                  <a:schemeClr val="bg1"/>
                </a:solidFill>
                <a:hlinkClick r:id="rId3">
                  <a:extLst>
                    <a:ext uri="{A12FA001-AC4F-418D-AE19-62706E023703}">
                      <ahyp:hlinkClr xmlns:ahyp="http://schemas.microsoft.com/office/drawing/2018/hyperlinkcolor" val="tx"/>
                    </a:ext>
                  </a:extLst>
                </a:hlinkClick>
              </a:rPr>
              <a:t>chris.atherton@geant.org</a:t>
            </a:r>
            <a:r>
              <a:rPr lang="en-GB" sz="2400" dirty="0">
                <a:solidFill>
                  <a:schemeClr val="bg1"/>
                </a:solidFill>
              </a:rPr>
              <a:t> – SUBMERSE</a:t>
            </a:r>
          </a:p>
          <a:p>
            <a:pPr lvl="0">
              <a:defRPr/>
            </a:pPr>
            <a:r>
              <a:rPr lang="en-GB" sz="2400" dirty="0">
                <a:solidFill>
                  <a:schemeClr val="bg1"/>
                </a:solidFill>
                <a:hlinkClick r:id="rId4">
                  <a:extLst>
                    <a:ext uri="{A12FA001-AC4F-418D-AE19-62706E023703}">
                      <ahyp:hlinkClr xmlns:ahyp="http://schemas.microsoft.com/office/drawing/2018/hyperlinkcolor" val="tx"/>
                    </a:ext>
                  </a:extLst>
                </a:hlinkClick>
              </a:rPr>
              <a:t>gn5-1-wp6-fs-fg@lists.geant.org</a:t>
            </a:r>
            <a:r>
              <a:rPr lang="en-GB" sz="2400" dirty="0">
                <a:solidFill>
                  <a:schemeClr val="bg1"/>
                </a:solidFill>
              </a:rPr>
              <a:t> – GN5-1 Incubator</a:t>
            </a:r>
          </a:p>
          <a:p>
            <a:pPr lvl="0">
              <a:defRPr/>
            </a:pPr>
            <a:endParaRPr lang="en-GB" sz="2400" dirty="0">
              <a:solidFill>
                <a:schemeClr val="bg1"/>
              </a:solidFill>
            </a:endParaRPr>
          </a:p>
          <a:p>
            <a:endParaRPr lang="en-GB" sz="2400" dirty="0">
              <a:solidFill>
                <a:schemeClr val="bg1"/>
              </a:solidFill>
              <a:latin typeface="+mn-lt"/>
            </a:endParaRPr>
          </a:p>
        </p:txBody>
      </p:sp>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1" b="15504"/>
          <a:stretch/>
        </p:blipFill>
        <p:spPr>
          <a:xfrm>
            <a:off x="1353030" y="682159"/>
            <a:ext cx="1432450" cy="689706"/>
          </a:xfrm>
          <a:prstGeom prst="rect">
            <a:avLst/>
          </a:prstGeom>
        </p:spPr>
      </p:pic>
      <p:sp>
        <p:nvSpPr>
          <p:cNvPr id="24" name="Text Placeholder 6">
            <a:extLst>
              <a:ext uri="{FF2B5EF4-FFF2-40B4-BE49-F238E27FC236}">
                <a16:creationId xmlns:a16="http://schemas.microsoft.com/office/drawing/2014/main" id="{E4D4F5F2-667F-9F48-BEA4-D811E44CE491}"/>
              </a:ext>
            </a:extLst>
          </p:cNvPr>
          <p:cNvSpPr txBox="1">
            <a:spLocks/>
          </p:cNvSpPr>
          <p:nvPr/>
        </p:nvSpPr>
        <p:spPr>
          <a:xfrm>
            <a:off x="1291787" y="5303545"/>
            <a:ext cx="5467827" cy="427671"/>
          </a:xfrm>
          <a:prstGeom prst="rect">
            <a:avLst/>
          </a:prstGeom>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solidFill>
              </a:rPr>
              <a:t>www.geant.org</a:t>
            </a:r>
            <a:endParaRPr lang="en-GB" sz="1400" dirty="0">
              <a:solidFill>
                <a:schemeClr val="bg1"/>
              </a:solidFill>
            </a:endParaRPr>
          </a:p>
        </p:txBody>
      </p:sp>
      <p:pic>
        <p:nvPicPr>
          <p:cNvPr id="2" name="Picture 2" descr="Text, logo&#10;&#10;Description automatically generated">
            <a:extLst>
              <a:ext uri="{FF2B5EF4-FFF2-40B4-BE49-F238E27FC236}">
                <a16:creationId xmlns:a16="http://schemas.microsoft.com/office/drawing/2014/main" id="{9EFF5A69-4AE8-6DB1-735B-F5E2690CDA94}"/>
              </a:ext>
            </a:extLst>
          </p:cNvPr>
          <p:cNvPicPr>
            <a:picLocks noChangeAspect="1"/>
          </p:cNvPicPr>
          <p:nvPr/>
        </p:nvPicPr>
        <p:blipFill>
          <a:blip r:embed="rId6"/>
          <a:stretch>
            <a:fillRect/>
          </a:stretch>
        </p:blipFill>
        <p:spPr>
          <a:xfrm>
            <a:off x="1351984" y="5767004"/>
            <a:ext cx="2071734" cy="424109"/>
          </a:xfrm>
          <a:prstGeom prst="rect">
            <a:avLst/>
          </a:prstGeom>
        </p:spPr>
      </p:pic>
    </p:spTree>
    <p:extLst>
      <p:ext uri="{BB962C8B-B14F-4D97-AF65-F5344CB8AC3E}">
        <p14:creationId xmlns:p14="http://schemas.microsoft.com/office/powerpoint/2010/main" val="249601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C78ED5-5FAE-5A16-B827-89BC930BC87E}"/>
              </a:ext>
            </a:extLst>
          </p:cNvPr>
          <p:cNvSpPr/>
          <p:nvPr/>
        </p:nvSpPr>
        <p:spPr>
          <a:xfrm>
            <a:off x="0" y="-61546"/>
            <a:ext cx="12192000" cy="6919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9B57F5B7-1CA9-3849-B8E4-79FD96C47112}"/>
              </a:ext>
            </a:extLst>
          </p:cNvPr>
          <p:cNvSpPr>
            <a:spLocks noGrp="1"/>
          </p:cNvSpPr>
          <p:nvPr>
            <p:ph type="title"/>
          </p:nvPr>
        </p:nvSpPr>
        <p:spPr>
          <a:xfrm>
            <a:off x="753391" y="2967317"/>
            <a:ext cx="3830039" cy="430909"/>
          </a:xfrm>
        </p:spPr>
        <p:txBody>
          <a:bodyPr>
            <a:noAutofit/>
          </a:bodyPr>
          <a:lstStyle/>
          <a:p>
            <a:r>
              <a:rPr lang="en-US" sz="6600" dirty="0"/>
              <a:t>What is curiosity?</a:t>
            </a:r>
          </a:p>
        </p:txBody>
      </p:sp>
      <p:pic>
        <p:nvPicPr>
          <p:cNvPr id="5" name="Picture 4" descr="A cat looking at a television&#10;&#10;Description automatically generated">
            <a:extLst>
              <a:ext uri="{FF2B5EF4-FFF2-40B4-BE49-F238E27FC236}">
                <a16:creationId xmlns:a16="http://schemas.microsoft.com/office/drawing/2014/main" id="{537DFDD3-17D7-FD8C-79B1-454511275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2999" y="-46898"/>
            <a:ext cx="5167687" cy="6890249"/>
          </a:xfrm>
          <a:prstGeom prst="rect">
            <a:avLst/>
          </a:prstGeom>
        </p:spPr>
      </p:pic>
    </p:spTree>
    <p:extLst>
      <p:ext uri="{BB962C8B-B14F-4D97-AF65-F5344CB8AC3E}">
        <p14:creationId xmlns:p14="http://schemas.microsoft.com/office/powerpoint/2010/main" val="2659635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6496-3127-A023-2AA9-79815BCD3044}"/>
              </a:ext>
            </a:extLst>
          </p:cNvPr>
          <p:cNvSpPr>
            <a:spLocks noGrp="1"/>
          </p:cNvSpPr>
          <p:nvPr>
            <p:ph type="title"/>
          </p:nvPr>
        </p:nvSpPr>
        <p:spPr/>
        <p:txBody>
          <a:bodyPr>
            <a:normAutofit fontScale="90000"/>
          </a:bodyPr>
          <a:lstStyle/>
          <a:p>
            <a:r>
              <a:rPr lang="en-NL" dirty="0"/>
              <a:t>Thanks to google</a:t>
            </a:r>
          </a:p>
        </p:txBody>
      </p:sp>
      <p:pic>
        <p:nvPicPr>
          <p:cNvPr id="5" name="Content Placeholder 4" descr="A screenshot of a computer&#10;&#10;Description automatically generated">
            <a:extLst>
              <a:ext uri="{FF2B5EF4-FFF2-40B4-BE49-F238E27FC236}">
                <a16:creationId xmlns:a16="http://schemas.microsoft.com/office/drawing/2014/main" id="{6F2435D5-C5DE-2BE5-69A7-59C24A2BF51A}"/>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b="2679"/>
          <a:stretch/>
        </p:blipFill>
        <p:spPr>
          <a:xfrm>
            <a:off x="2412714" y="1910320"/>
            <a:ext cx="7366571" cy="3627451"/>
          </a:xfrm>
        </p:spPr>
      </p:pic>
      <p:sp>
        <p:nvSpPr>
          <p:cNvPr id="6" name="Rectangle 5">
            <a:extLst>
              <a:ext uri="{FF2B5EF4-FFF2-40B4-BE49-F238E27FC236}">
                <a16:creationId xmlns:a16="http://schemas.microsoft.com/office/drawing/2014/main" id="{61454DAE-72B5-8ACE-905E-D563CA0B3084}"/>
              </a:ext>
            </a:extLst>
          </p:cNvPr>
          <p:cNvSpPr/>
          <p:nvPr/>
        </p:nvSpPr>
        <p:spPr>
          <a:xfrm>
            <a:off x="2856216" y="4479532"/>
            <a:ext cx="5280917" cy="63699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205729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2662-9483-3C3B-66CF-1838070142A9}"/>
              </a:ext>
            </a:extLst>
          </p:cNvPr>
          <p:cNvSpPr>
            <a:spLocks noGrp="1"/>
          </p:cNvSpPr>
          <p:nvPr>
            <p:ph type="title"/>
          </p:nvPr>
        </p:nvSpPr>
        <p:spPr/>
        <p:txBody>
          <a:bodyPr>
            <a:normAutofit fontScale="90000"/>
          </a:bodyPr>
          <a:lstStyle/>
          <a:p>
            <a:r>
              <a:rPr lang="en-NL" dirty="0"/>
              <a:t>Famous people who say stuff about it</a:t>
            </a:r>
          </a:p>
        </p:txBody>
      </p:sp>
      <p:pic>
        <p:nvPicPr>
          <p:cNvPr id="5" name="Picture 4" descr="A person in a wheelchair&#10;&#10;Description automatically generated">
            <a:extLst>
              <a:ext uri="{FF2B5EF4-FFF2-40B4-BE49-F238E27FC236}">
                <a16:creationId xmlns:a16="http://schemas.microsoft.com/office/drawing/2014/main" id="{6A063975-5A62-35A2-69E4-D04393B046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778" y="2614950"/>
            <a:ext cx="3175000" cy="3175000"/>
          </a:xfrm>
          <a:prstGeom prst="rect">
            <a:avLst/>
          </a:prstGeom>
        </p:spPr>
      </p:pic>
      <p:pic>
        <p:nvPicPr>
          <p:cNvPr id="7" name="Picture 6" descr="A person sticking his tongue out&#10;&#10;Description automatically generated">
            <a:extLst>
              <a:ext uri="{FF2B5EF4-FFF2-40B4-BE49-F238E27FC236}">
                <a16:creationId xmlns:a16="http://schemas.microsoft.com/office/drawing/2014/main" id="{82914EAC-4C9D-313B-9E27-A0A672959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8222" y="2510070"/>
            <a:ext cx="3175000" cy="4013200"/>
          </a:xfrm>
          <a:prstGeom prst="rect">
            <a:avLst/>
          </a:prstGeom>
        </p:spPr>
      </p:pic>
      <p:pic>
        <p:nvPicPr>
          <p:cNvPr id="9" name="Picture 8" descr="A person sitting at a desk with a globe&#10;&#10;Description automatically generated">
            <a:extLst>
              <a:ext uri="{FF2B5EF4-FFF2-40B4-BE49-F238E27FC236}">
                <a16:creationId xmlns:a16="http://schemas.microsoft.com/office/drawing/2014/main" id="{06928DAC-3560-E3DF-405F-AA1B7C7EB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9261" y="1946633"/>
            <a:ext cx="4853478" cy="2471221"/>
          </a:xfrm>
          <a:prstGeom prst="rect">
            <a:avLst/>
          </a:prstGeom>
        </p:spPr>
      </p:pic>
    </p:spTree>
    <p:extLst>
      <p:ext uri="{BB962C8B-B14F-4D97-AF65-F5344CB8AC3E}">
        <p14:creationId xmlns:p14="http://schemas.microsoft.com/office/powerpoint/2010/main" val="903861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A54B14F-896A-7735-DE02-CE4C479D771D}"/>
              </a:ext>
            </a:extLst>
          </p:cNvPr>
          <p:cNvSpPr/>
          <p:nvPr/>
        </p:nvSpPr>
        <p:spPr>
          <a:xfrm>
            <a:off x="0" y="-61546"/>
            <a:ext cx="12192000" cy="69195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5A1AD270-2199-FB09-EBC4-A5145E3E3E5D}"/>
              </a:ext>
            </a:extLst>
          </p:cNvPr>
          <p:cNvSpPr>
            <a:spLocks noGrp="1"/>
          </p:cNvSpPr>
          <p:nvPr>
            <p:ph type="title"/>
          </p:nvPr>
        </p:nvSpPr>
        <p:spPr>
          <a:xfrm>
            <a:off x="947525" y="1452780"/>
            <a:ext cx="2196368" cy="430909"/>
          </a:xfrm>
        </p:spPr>
        <p:txBody>
          <a:bodyPr>
            <a:normAutofit fontScale="90000"/>
          </a:bodyPr>
          <a:lstStyle/>
          <a:p>
            <a:r>
              <a:rPr lang="en-NL" dirty="0"/>
              <a:t>Around the time when I developed curiosity</a:t>
            </a:r>
          </a:p>
        </p:txBody>
      </p:sp>
      <p:pic>
        <p:nvPicPr>
          <p:cNvPr id="7" name="Picture 6" descr="A baby sitting on a grate&#10;&#10;Description automatically generated">
            <a:extLst>
              <a:ext uri="{FF2B5EF4-FFF2-40B4-BE49-F238E27FC236}">
                <a16:creationId xmlns:a16="http://schemas.microsoft.com/office/drawing/2014/main" id="{27FF9B29-F61E-3E22-78EE-2FD1FBD4A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5956" y="-30433"/>
            <a:ext cx="4978096" cy="6888433"/>
          </a:xfrm>
          <a:prstGeom prst="rect">
            <a:avLst/>
          </a:prstGeom>
        </p:spPr>
      </p:pic>
    </p:spTree>
    <p:extLst>
      <p:ext uri="{BB962C8B-B14F-4D97-AF65-F5344CB8AC3E}">
        <p14:creationId xmlns:p14="http://schemas.microsoft.com/office/powerpoint/2010/main" val="3901291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97CAF-E9E4-1263-BAB7-BE45F6393560}"/>
              </a:ext>
            </a:extLst>
          </p:cNvPr>
          <p:cNvSpPr>
            <a:spLocks noGrp="1"/>
          </p:cNvSpPr>
          <p:nvPr>
            <p:ph type="title"/>
          </p:nvPr>
        </p:nvSpPr>
        <p:spPr/>
        <p:txBody>
          <a:bodyPr>
            <a:normAutofit fontScale="90000"/>
          </a:bodyPr>
          <a:lstStyle/>
          <a:p>
            <a:endParaRPr lang="en-NL"/>
          </a:p>
        </p:txBody>
      </p:sp>
      <p:pic>
        <p:nvPicPr>
          <p:cNvPr id="9" name="Picture 8" descr="A tree with lightning in the sky&#10;&#10;Description automatically generated">
            <a:extLst>
              <a:ext uri="{FF2B5EF4-FFF2-40B4-BE49-F238E27FC236}">
                <a16:creationId xmlns:a16="http://schemas.microsoft.com/office/drawing/2014/main" id="{D799837F-C459-7B98-0093-FCD93DBDA460}"/>
              </a:ext>
            </a:extLst>
          </p:cNvPr>
          <p:cNvPicPr>
            <a:picLocks noChangeAspect="1"/>
          </p:cNvPicPr>
          <p:nvPr/>
        </p:nvPicPr>
        <p:blipFill rotWithShape="1">
          <a:blip r:embed="rId2">
            <a:extLst>
              <a:ext uri="{28A0092B-C50C-407E-A947-70E740481C1C}">
                <a14:useLocalDpi xmlns:a14="http://schemas.microsoft.com/office/drawing/2010/main" val="0"/>
              </a:ext>
            </a:extLst>
          </a:blip>
          <a:srcRect t="8894" b="8894"/>
          <a:stretch/>
        </p:blipFill>
        <p:spPr>
          <a:xfrm>
            <a:off x="0" y="1"/>
            <a:ext cx="12192000" cy="6858000"/>
          </a:xfrm>
          <a:prstGeom prst="rect">
            <a:avLst/>
          </a:prstGeom>
        </p:spPr>
      </p:pic>
    </p:spTree>
    <p:extLst>
      <p:ext uri="{BB962C8B-B14F-4D97-AF65-F5344CB8AC3E}">
        <p14:creationId xmlns:p14="http://schemas.microsoft.com/office/powerpoint/2010/main" val="3001005583"/>
      </p:ext>
    </p:extLst>
  </p:cSld>
  <p:clrMapOvr>
    <a:masterClrMapping/>
  </p:clrMapOvr>
</p:sld>
</file>

<file path=ppt/theme/theme1.xml><?xml version="1.0" encoding="utf-8"?>
<a:theme xmlns:a="http://schemas.openxmlformats.org/drawingml/2006/main" name="Office Theme">
  <a:themeElements>
    <a:clrScheme name="GEANT colors">
      <a:dk1>
        <a:srgbClr val="000000"/>
      </a:dk1>
      <a:lt1>
        <a:srgbClr val="FFFFFF"/>
      </a:lt1>
      <a:dk2>
        <a:srgbClr val="44546A"/>
      </a:dk2>
      <a:lt2>
        <a:srgbClr val="E7E6E6"/>
      </a:lt2>
      <a:accent1>
        <a:srgbClr val="EC1556"/>
      </a:accent1>
      <a:accent2>
        <a:srgbClr val="003E5E"/>
      </a:accent2>
      <a:accent3>
        <a:srgbClr val="702077"/>
      </a:accent3>
      <a:accent4>
        <a:srgbClr val="E14200"/>
      </a:accent4>
      <a:accent5>
        <a:srgbClr val="CC007B"/>
      </a:accent5>
      <a:accent6>
        <a:srgbClr val="A7B2B3"/>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ANT_Presentation_Template_2022.pptx" id="{DFA1E778-8ED7-4780-929A-E241DA65EBE0}" vid="{2E4A8E04-A76E-4ABE-A2BB-907AED59E7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EAC39FCDB5274E85521115CCD44900" ma:contentTypeVersion="3" ma:contentTypeDescription="Create a new document." ma:contentTypeScope="" ma:versionID="228801f56ef89c4b081d63db3a074e53">
  <xsd:schema xmlns:xsd="http://www.w3.org/2001/XMLSchema" xmlns:xs="http://www.w3.org/2001/XMLSchema" xmlns:p="http://schemas.microsoft.com/office/2006/metadata/properties" xmlns:ns2="4daf2f13-22e0-4a33-b887-3c149763def7" targetNamespace="http://schemas.microsoft.com/office/2006/metadata/properties" ma:root="true" ma:fieldsID="46562492daa61cc9d9a15fa095accea7" ns2:_="">
    <xsd:import namespace="4daf2f13-22e0-4a33-b887-3c149763def7"/>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af2f13-22e0-4a33-b887-3c149763de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2B5043-3A71-4574-B88D-239BF51AF23E}">
  <ds:schemaRefs>
    <ds:schemaRef ds:uri="http://schemas.microsoft.com/sharepoint/v3/contenttype/forms"/>
  </ds:schemaRefs>
</ds:datastoreItem>
</file>

<file path=customXml/itemProps2.xml><?xml version="1.0" encoding="utf-8"?>
<ds:datastoreItem xmlns:ds="http://schemas.openxmlformats.org/officeDocument/2006/customXml" ds:itemID="{C75081F9-C8DC-4DB6-8B0C-7A70FF3946C6}">
  <ds:schemaRefs>
    <ds:schemaRef ds:uri="http://schemas.microsoft.com/office/2006/metadata/properties"/>
    <ds:schemaRef ds:uri="4daf2f13-22e0-4a33-b887-3c149763def7"/>
    <ds:schemaRef ds:uri="http://purl.org/dc/dcmitype/"/>
    <ds:schemaRef ds:uri="http://www.w3.org/XML/1998/namespace"/>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7AEA667F-25F5-43B2-A828-C6F72EC37E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af2f13-22e0-4a33-b887-3c149763de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667</TotalTime>
  <Words>1259</Words>
  <Application>Microsoft Macintosh PowerPoint</Application>
  <PresentationFormat>Widescreen</PresentationFormat>
  <Paragraphs>219</Paragraphs>
  <Slides>41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Arial-ItalicMT</vt:lpstr>
      <vt:lpstr>ArialMT</vt:lpstr>
      <vt:lpstr>Calibri</vt:lpstr>
      <vt:lpstr>Cambria Math</vt:lpstr>
      <vt:lpstr>Times New Roman</vt:lpstr>
      <vt:lpstr>Office Theme</vt:lpstr>
      <vt:lpstr>PowerPoint Presentation</vt:lpstr>
      <vt:lpstr>Did curiosity kill the cat?</vt:lpstr>
      <vt:lpstr>PowerPoint Presentation</vt:lpstr>
      <vt:lpstr>No: curiosity did not kill the cat</vt:lpstr>
      <vt:lpstr>What is curiosity?</vt:lpstr>
      <vt:lpstr>Thanks to google</vt:lpstr>
      <vt:lpstr>Famous people who say stuff about it</vt:lpstr>
      <vt:lpstr>Around the time when I developed curiosity</vt:lpstr>
      <vt:lpstr>PowerPoint Presentation</vt:lpstr>
      <vt:lpstr>PowerPoint Presentation</vt:lpstr>
      <vt:lpstr>How I came to work at GÉANT</vt:lpstr>
      <vt:lpstr>What I’m curious about today ?</vt:lpstr>
      <vt:lpstr>listening to things under the water</vt:lpstr>
      <vt:lpstr>PowerPoint Presentation</vt:lpstr>
      <vt:lpstr>Why</vt:lpstr>
      <vt:lpstr>PowerPoint Presentation</vt:lpstr>
      <vt:lpstr>PowerPoint Presentation</vt:lpstr>
      <vt:lpstr>PowerPoint Presentation</vt:lpstr>
      <vt:lpstr>PowerPoint Presentation</vt:lpstr>
      <vt:lpstr>PowerPoint Presentation</vt:lpstr>
      <vt:lpstr>Objectives</vt:lpstr>
      <vt:lpstr>Consortium Members</vt:lpstr>
      <vt:lpstr>Wet vs Dry Sensing</vt:lpstr>
      <vt:lpstr>PowerPoint Presentation</vt:lpstr>
      <vt:lpstr>The high-level instrument architecture – per site</vt:lpstr>
      <vt:lpstr>PowerPoint Presentation</vt:lpstr>
      <vt:lpstr>Dry Optical sensing techniques</vt:lpstr>
      <vt:lpstr>PowerPoint Presentation</vt:lpstr>
      <vt:lpstr>Detection of M2.7 Earthquake with DAS and SOP</vt:lpstr>
      <vt:lpstr>PowerPoint Presentation</vt:lpstr>
      <vt:lpstr>What can DAS detect?</vt:lpstr>
      <vt:lpstr>PowerPoint Presentation</vt:lpstr>
      <vt:lpstr>PowerPoint Presentation</vt:lpstr>
      <vt:lpstr>2nd Field Campaign: Svalbard </vt:lpstr>
      <vt:lpstr>DAS coexistance with DWDM</vt:lpstr>
      <vt:lpstr>PowerPoint Presentation</vt:lpstr>
      <vt:lpstr>PowerPoint Presentation</vt:lpstr>
      <vt:lpstr>You don’t have to feel like a fish out of water.</vt:lpstr>
      <vt:lpstr>PowerPoint Presentation</vt:lpstr>
      <vt:lpstr>Picture of me as a kid with a ball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Atherton</dc:creator>
  <cp:lastModifiedBy>Chris Atherton</cp:lastModifiedBy>
  <cp:revision>1</cp:revision>
  <dcterms:created xsi:type="dcterms:W3CDTF">2024-06-03T12:28:44Z</dcterms:created>
  <dcterms:modified xsi:type="dcterms:W3CDTF">2024-06-04T16:35:33Z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0x01010090EAC39FCDB5274E85521115CCD44900</vt:lpwstr>
  </property>
</Properties>
</file>