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media/image21.jpg" ContentType="image/jpeg"/>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7"/>
  </p:notesMasterIdLst>
  <p:sldIdLst>
    <p:sldId id="277" r:id="rId5"/>
    <p:sldId id="367" r:id="rId6"/>
    <p:sldId id="368" r:id="rId7"/>
    <p:sldId id="369" r:id="rId8"/>
    <p:sldId id="372" r:id="rId9"/>
    <p:sldId id="371" r:id="rId10"/>
    <p:sldId id="357" r:id="rId11"/>
    <p:sldId id="339" r:id="rId12"/>
    <p:sldId id="342" r:id="rId13"/>
    <p:sldId id="365" r:id="rId14"/>
    <p:sldId id="341" r:id="rId15"/>
    <p:sldId id="350" r:id="rId16"/>
    <p:sldId id="346" r:id="rId17"/>
    <p:sldId id="395" r:id="rId18"/>
    <p:sldId id="396" r:id="rId19"/>
    <p:sldId id="391" r:id="rId20"/>
    <p:sldId id="392" r:id="rId21"/>
    <p:sldId id="366" r:id="rId22"/>
    <p:sldId id="340" r:id="rId23"/>
    <p:sldId id="375" r:id="rId24"/>
    <p:sldId id="343" r:id="rId25"/>
    <p:sldId id="338" r:id="rId26"/>
  </p:sldIdLst>
  <p:sldSz cx="12192000" cy="6858000"/>
  <p:notesSz cx="7010400" cy="9296400"/>
  <p:defaultTextStyle>
    <a:defPPr>
      <a:defRPr lang="es-ES_tradnl"/>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A52"/>
    <a:srgbClr val="0432FF"/>
    <a:srgbClr val="7A81FF"/>
    <a:srgbClr val="FF7E79"/>
    <a:srgbClr val="FF40FF"/>
    <a:srgbClr val="942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BB5920-DEED-F6B2-D104-5645BE458748}" v="1012" dt="2024-04-22T17:41:22.634"/>
  </p1510:revLst>
</p1510:revInfo>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3716" autoAdjust="0"/>
  </p:normalViewPr>
  <p:slideViewPr>
    <p:cSldViewPr snapToGrid="0">
      <p:cViewPr>
        <p:scale>
          <a:sx n="88" d="100"/>
          <a:sy n="88" d="100"/>
        </p:scale>
        <p:origin x="-232" y="-1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B3AB00-9A7D-445D-80BD-FE80A4715AF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S"/>
        </a:p>
      </dgm:t>
    </dgm:pt>
    <dgm:pt modelId="{6F7883DA-A642-4A46-9CBA-EFBD925A2929}">
      <dgm:prSet phldrT="[Texto]" phldr="0"/>
      <dgm:spPr/>
      <dgm:t>
        <a:bodyPr/>
        <a:lstStyle/>
        <a:p>
          <a:r>
            <a:rPr lang="es-EC" b="1" dirty="0">
              <a:solidFill>
                <a:schemeClr val="bg1"/>
              </a:solidFill>
              <a:latin typeface="Calibri"/>
            </a:rPr>
            <a:t>WEAKNESSES</a:t>
          </a:r>
          <a:endParaRPr lang="es-ES" dirty="0">
            <a:solidFill>
              <a:schemeClr val="bg1"/>
            </a:solidFill>
          </a:endParaRPr>
        </a:p>
      </dgm:t>
    </dgm:pt>
    <dgm:pt modelId="{D4B7DF7F-D001-4A1D-9AC9-0EB1594A0A58}" type="parTrans" cxnId="{6C00140C-9D4C-423E-8CEB-D702E8A95CE8}">
      <dgm:prSet/>
      <dgm:spPr/>
      <dgm:t>
        <a:bodyPr/>
        <a:lstStyle/>
        <a:p>
          <a:endParaRPr lang="es-ES"/>
        </a:p>
      </dgm:t>
    </dgm:pt>
    <dgm:pt modelId="{11A40BE3-1CB7-42C7-8F89-4ADED408614A}" type="sibTrans" cxnId="{6C00140C-9D4C-423E-8CEB-D702E8A95CE8}">
      <dgm:prSet/>
      <dgm:spPr/>
      <dgm:t>
        <a:bodyPr/>
        <a:lstStyle/>
        <a:p>
          <a:endParaRPr lang="es-ES"/>
        </a:p>
      </dgm:t>
    </dgm:pt>
    <dgm:pt modelId="{CC46C616-3DEF-4FE5-8B10-EF9F73D43B19}">
      <dgm:prSet phldrT="[Texto]" phldr="0"/>
      <dgm:spPr/>
      <dgm:t>
        <a:bodyPr/>
        <a:lstStyle/>
        <a:p>
          <a:r>
            <a:rPr lang="es-EC" b="1" dirty="0">
              <a:solidFill>
                <a:schemeClr val="accent1">
                  <a:lumMod val="75000"/>
                </a:schemeClr>
              </a:solidFill>
              <a:latin typeface="Calibri"/>
            </a:rPr>
            <a:t> Variable Digital Competencies</a:t>
          </a:r>
          <a:endParaRPr lang="es-EC" b="0" dirty="0">
            <a:solidFill>
              <a:srgbClr val="000000"/>
            </a:solidFill>
            <a:latin typeface="Calibri"/>
          </a:endParaRPr>
        </a:p>
      </dgm:t>
    </dgm:pt>
    <dgm:pt modelId="{2C0B5430-024A-4CD9-8F12-D9AC5493C1EB}" type="parTrans" cxnId="{F1670A22-13B2-4BFD-A0EA-BED3AAEAB517}">
      <dgm:prSet/>
      <dgm:spPr/>
      <dgm:t>
        <a:bodyPr/>
        <a:lstStyle/>
        <a:p>
          <a:endParaRPr lang="es-ES"/>
        </a:p>
      </dgm:t>
    </dgm:pt>
    <dgm:pt modelId="{7456AED3-86D8-452A-BD9A-0C21C2C0470D}" type="sibTrans" cxnId="{F1670A22-13B2-4BFD-A0EA-BED3AAEAB517}">
      <dgm:prSet/>
      <dgm:spPr/>
      <dgm:t>
        <a:bodyPr/>
        <a:lstStyle/>
        <a:p>
          <a:endParaRPr lang="es-ES"/>
        </a:p>
      </dgm:t>
    </dgm:pt>
    <dgm:pt modelId="{1602D5E7-EE5F-4216-BD8F-5306EEF2ADF6}">
      <dgm:prSet phldrT="[Texto]" phldr="0"/>
      <dgm:spPr/>
      <dgm:t>
        <a:bodyPr/>
        <a:lstStyle/>
        <a:p>
          <a:pPr rtl="0"/>
          <a:r>
            <a:rPr lang="es-EC" b="1" dirty="0">
              <a:solidFill>
                <a:schemeClr val="accent1">
                  <a:lumMod val="75000"/>
                </a:schemeClr>
              </a:solidFill>
              <a:latin typeface="Calibri"/>
            </a:rPr>
            <a:t> Limited ICT Integration</a:t>
          </a:r>
          <a:endParaRPr lang="es-EC" b="1" dirty="0">
            <a:solidFill>
              <a:schemeClr val="accent1">
                <a:lumMod val="75000"/>
              </a:schemeClr>
            </a:solidFill>
          </a:endParaRPr>
        </a:p>
      </dgm:t>
    </dgm:pt>
    <dgm:pt modelId="{594F7553-031D-425A-94BD-5C06FDD7E13C}" type="parTrans" cxnId="{2EE2037B-DA52-4A1A-A473-95CA6D7F20B4}">
      <dgm:prSet/>
      <dgm:spPr/>
      <dgm:t>
        <a:bodyPr/>
        <a:lstStyle/>
        <a:p>
          <a:endParaRPr lang="es-ES"/>
        </a:p>
      </dgm:t>
    </dgm:pt>
    <dgm:pt modelId="{EFA4D3B4-19A1-48E2-A819-AFD296987B7D}" type="sibTrans" cxnId="{2EE2037B-DA52-4A1A-A473-95CA6D7F20B4}">
      <dgm:prSet/>
      <dgm:spPr/>
      <dgm:t>
        <a:bodyPr/>
        <a:lstStyle/>
        <a:p>
          <a:endParaRPr lang="es-ES"/>
        </a:p>
      </dgm:t>
    </dgm:pt>
    <dgm:pt modelId="{C1DF95FE-27C6-44D7-8240-4CD43083D7FD}">
      <dgm:prSet phldrT="[Texto]" phldr="0"/>
      <dgm:spPr/>
      <dgm:t>
        <a:bodyPr/>
        <a:lstStyle/>
        <a:p>
          <a:pPr rtl="0"/>
          <a:r>
            <a:rPr lang="es-EC" b="1" dirty="0">
              <a:solidFill>
                <a:schemeClr val="accent1">
                  <a:lumMod val="75000"/>
                </a:schemeClr>
              </a:solidFill>
              <a:latin typeface="Calibri"/>
            </a:rPr>
            <a:t> Training Challenges</a:t>
          </a:r>
          <a:endParaRPr lang="es-ES" dirty="0"/>
        </a:p>
      </dgm:t>
    </dgm:pt>
    <dgm:pt modelId="{AC880CAF-1359-4AA1-93B1-02DD4EE7C127}" type="parTrans" cxnId="{E6C6B3FD-DD30-40B1-88F7-1EC43DFB38D8}">
      <dgm:prSet/>
      <dgm:spPr/>
      <dgm:t>
        <a:bodyPr/>
        <a:lstStyle/>
        <a:p>
          <a:endParaRPr lang="es-ES"/>
        </a:p>
      </dgm:t>
    </dgm:pt>
    <dgm:pt modelId="{49DB95DC-A2CB-4C9D-BDD7-F146CCFBF2F3}" type="sibTrans" cxnId="{E6C6B3FD-DD30-40B1-88F7-1EC43DFB38D8}">
      <dgm:prSet/>
      <dgm:spPr/>
      <dgm:t>
        <a:bodyPr/>
        <a:lstStyle/>
        <a:p>
          <a:endParaRPr lang="es-ES"/>
        </a:p>
      </dgm:t>
    </dgm:pt>
    <dgm:pt modelId="{000561A9-32EA-419B-8C43-1D716B2A85B1}">
      <dgm:prSet phldrT="[Texto]" phldr="0"/>
      <dgm:spPr/>
      <dgm:t>
        <a:bodyPr/>
        <a:lstStyle/>
        <a:p>
          <a:r>
            <a:rPr lang="es-ES" b="0" dirty="0">
              <a:solidFill>
                <a:schemeClr val="bg1"/>
              </a:solidFill>
              <a:latin typeface="Calibri"/>
            </a:rPr>
            <a:t>THREATS</a:t>
          </a:r>
          <a:endParaRPr lang="es-ES" dirty="0"/>
        </a:p>
      </dgm:t>
    </dgm:pt>
    <dgm:pt modelId="{A934A853-7422-47A2-9B5C-BF7EF23E7A36}" type="parTrans" cxnId="{FA8A41B2-BC97-4E2A-80AB-D3B4B6C8AFE5}">
      <dgm:prSet/>
      <dgm:spPr/>
      <dgm:t>
        <a:bodyPr/>
        <a:lstStyle/>
        <a:p>
          <a:endParaRPr lang="es-ES"/>
        </a:p>
      </dgm:t>
    </dgm:pt>
    <dgm:pt modelId="{FB1741E6-3987-442B-929A-A6397844F8FD}" type="sibTrans" cxnId="{FA8A41B2-BC97-4E2A-80AB-D3B4B6C8AFE5}">
      <dgm:prSet/>
      <dgm:spPr/>
      <dgm:t>
        <a:bodyPr/>
        <a:lstStyle/>
        <a:p>
          <a:endParaRPr lang="es-ES"/>
        </a:p>
      </dgm:t>
    </dgm:pt>
    <dgm:pt modelId="{294E4A7A-21DE-4C2F-8D06-1F21FA0F5E6A}">
      <dgm:prSet phldrT="[Texto]" phldr="0"/>
      <dgm:spPr/>
      <dgm:t>
        <a:bodyPr/>
        <a:lstStyle/>
        <a:p>
          <a:pPr rtl="0"/>
          <a:r>
            <a:rPr lang="es-EC" b="1" dirty="0" err="1">
              <a:solidFill>
                <a:schemeClr val="accent1">
                  <a:lumMod val="75000"/>
                </a:schemeClr>
              </a:solidFill>
              <a:latin typeface="Calibri"/>
            </a:rPr>
            <a:t>Resistance</a:t>
          </a:r>
          <a:r>
            <a:rPr lang="es-EC" b="1" dirty="0">
              <a:solidFill>
                <a:schemeClr val="accent1">
                  <a:lumMod val="75000"/>
                </a:schemeClr>
              </a:solidFill>
              <a:latin typeface="Calibri"/>
            </a:rPr>
            <a:t> </a:t>
          </a:r>
          <a:r>
            <a:rPr lang="es-EC" b="1" dirty="0" err="1">
              <a:solidFill>
                <a:schemeClr val="accent1">
                  <a:lumMod val="75000"/>
                </a:schemeClr>
              </a:solidFill>
              <a:latin typeface="Calibri"/>
            </a:rPr>
            <a:t>to</a:t>
          </a:r>
          <a:r>
            <a:rPr lang="es-EC" b="1" dirty="0">
              <a:solidFill>
                <a:schemeClr val="accent1">
                  <a:lumMod val="75000"/>
                </a:schemeClr>
              </a:solidFill>
              <a:latin typeface="Calibri"/>
            </a:rPr>
            <a:t> Change</a:t>
          </a:r>
          <a:endParaRPr lang="es-ES" dirty="0"/>
        </a:p>
      </dgm:t>
    </dgm:pt>
    <dgm:pt modelId="{D29DAB7D-50FB-4B9F-A2CE-41FE644D8C98}" type="parTrans" cxnId="{4B353122-1394-4707-8E5A-C6E6C4D05A11}">
      <dgm:prSet/>
      <dgm:spPr/>
      <dgm:t>
        <a:bodyPr/>
        <a:lstStyle/>
        <a:p>
          <a:endParaRPr lang="es-ES"/>
        </a:p>
      </dgm:t>
    </dgm:pt>
    <dgm:pt modelId="{0BCD47B0-6A02-4F69-A804-294C4C2D8847}" type="sibTrans" cxnId="{4B353122-1394-4707-8E5A-C6E6C4D05A11}">
      <dgm:prSet/>
      <dgm:spPr/>
      <dgm:t>
        <a:bodyPr/>
        <a:lstStyle/>
        <a:p>
          <a:endParaRPr lang="es-ES"/>
        </a:p>
      </dgm:t>
    </dgm:pt>
    <dgm:pt modelId="{24EE4ECC-1237-4AD3-9319-445A69728B70}">
      <dgm:prSet phldrT="[Texto]" phldr="0"/>
      <dgm:spPr/>
      <dgm:t>
        <a:bodyPr/>
        <a:lstStyle/>
        <a:p>
          <a:pPr rtl="0"/>
          <a:r>
            <a:rPr lang="es-EC" b="1" dirty="0">
              <a:solidFill>
                <a:schemeClr val="accent1">
                  <a:lumMod val="75000"/>
                </a:schemeClr>
              </a:solidFill>
              <a:latin typeface="Calibri"/>
            </a:rPr>
            <a:t>Rapid </a:t>
          </a:r>
          <a:r>
            <a:rPr lang="es-EC" b="1" dirty="0" err="1">
              <a:solidFill>
                <a:schemeClr val="accent1">
                  <a:lumMod val="75000"/>
                </a:schemeClr>
              </a:solidFill>
              <a:latin typeface="Calibri"/>
            </a:rPr>
            <a:t>Technological</a:t>
          </a:r>
          <a:r>
            <a:rPr lang="es-EC" b="1" dirty="0">
              <a:solidFill>
                <a:schemeClr val="accent1">
                  <a:lumMod val="75000"/>
                </a:schemeClr>
              </a:solidFill>
              <a:latin typeface="Calibri"/>
            </a:rPr>
            <a:t> </a:t>
          </a:r>
          <a:r>
            <a:rPr lang="es-EC" b="1" dirty="0" err="1">
              <a:solidFill>
                <a:schemeClr val="accent1">
                  <a:lumMod val="75000"/>
                </a:schemeClr>
              </a:solidFill>
              <a:latin typeface="Calibri"/>
            </a:rPr>
            <a:t>Advancement</a:t>
          </a:r>
          <a:r>
            <a:rPr lang="es-EC" b="1" dirty="0">
              <a:latin typeface="Calibri"/>
            </a:rPr>
            <a:t>.</a:t>
          </a:r>
          <a:endParaRPr lang="es-ES" dirty="0"/>
        </a:p>
      </dgm:t>
    </dgm:pt>
    <dgm:pt modelId="{73F05791-22FB-4C0C-888A-526679203E33}" type="parTrans" cxnId="{EFCF0D2D-B317-4ED0-A8E8-CC89E9378DC2}">
      <dgm:prSet/>
      <dgm:spPr/>
      <dgm:t>
        <a:bodyPr/>
        <a:lstStyle/>
        <a:p>
          <a:endParaRPr lang="es-ES"/>
        </a:p>
      </dgm:t>
    </dgm:pt>
    <dgm:pt modelId="{CEC133D1-90D0-4A50-9DD3-B1BBEE41E661}" type="sibTrans" cxnId="{EFCF0D2D-B317-4ED0-A8E8-CC89E9378DC2}">
      <dgm:prSet/>
      <dgm:spPr/>
      <dgm:t>
        <a:bodyPr/>
        <a:lstStyle/>
        <a:p>
          <a:endParaRPr lang="es-ES"/>
        </a:p>
      </dgm:t>
    </dgm:pt>
    <dgm:pt modelId="{22406AB2-28E6-4E70-B57E-A70D8AB5EBC5}">
      <dgm:prSet phldrT="[Texto]" phldr="0"/>
      <dgm:spPr/>
      <dgm:t>
        <a:bodyPr/>
        <a:lstStyle/>
        <a:p>
          <a:pPr rtl="0"/>
          <a:r>
            <a:rPr lang="es-EC" b="1" dirty="0">
              <a:solidFill>
                <a:schemeClr val="accent1">
                  <a:lumMod val="75000"/>
                </a:schemeClr>
              </a:solidFill>
              <a:latin typeface="Calibri"/>
            </a:rPr>
            <a:t>Inequalities in Technology Access</a:t>
          </a:r>
          <a:endParaRPr lang="es-EC" b="1" dirty="0"/>
        </a:p>
      </dgm:t>
    </dgm:pt>
    <dgm:pt modelId="{055753FA-41B2-4263-B1E9-2AE3F75F62F7}" type="parTrans" cxnId="{A5762395-4FAB-439E-8398-2D0EE27D09FB}">
      <dgm:prSet/>
      <dgm:spPr/>
      <dgm:t>
        <a:bodyPr/>
        <a:lstStyle/>
        <a:p>
          <a:endParaRPr lang="es-ES"/>
        </a:p>
      </dgm:t>
    </dgm:pt>
    <dgm:pt modelId="{6ECEC9A9-529A-42F5-B2B8-E21E782BD501}" type="sibTrans" cxnId="{A5762395-4FAB-439E-8398-2D0EE27D09FB}">
      <dgm:prSet/>
      <dgm:spPr/>
      <dgm:t>
        <a:bodyPr/>
        <a:lstStyle/>
        <a:p>
          <a:endParaRPr lang="es-ES"/>
        </a:p>
      </dgm:t>
    </dgm:pt>
    <dgm:pt modelId="{4533A257-1A33-4320-A2AF-4A334A8FC44A}">
      <dgm:prSet phldrT="[Texto]" phldr="0"/>
      <dgm:spPr/>
      <dgm:t>
        <a:bodyPr/>
        <a:lstStyle/>
        <a:p>
          <a:pPr rtl="0"/>
          <a:r>
            <a:rPr lang="es-EC" b="1" dirty="0">
              <a:solidFill>
                <a:schemeClr val="accent1">
                  <a:lumMod val="75000"/>
                </a:schemeClr>
              </a:solidFill>
              <a:latin typeface="Calibri"/>
            </a:rPr>
            <a:t>Regional </a:t>
          </a:r>
          <a:r>
            <a:rPr lang="es-EC" b="1" dirty="0" err="1">
              <a:solidFill>
                <a:schemeClr val="accent1">
                  <a:lumMod val="75000"/>
                </a:schemeClr>
              </a:solidFill>
              <a:latin typeface="Calibri"/>
            </a:rPr>
            <a:t>Competition</a:t>
          </a:r>
          <a:r>
            <a:rPr lang="es-EC" b="1" dirty="0">
              <a:latin typeface="Calibri"/>
            </a:rPr>
            <a:t>.</a:t>
          </a:r>
          <a:endParaRPr lang="es-EC" b="1" dirty="0"/>
        </a:p>
      </dgm:t>
    </dgm:pt>
    <dgm:pt modelId="{411C9A72-F316-4464-B7AD-3BE5D4F9C1AA}" type="parTrans" cxnId="{8FD897D4-0B6B-411B-BA0E-9100EA49EE7F}">
      <dgm:prSet/>
      <dgm:spPr/>
      <dgm:t>
        <a:bodyPr/>
        <a:lstStyle/>
        <a:p>
          <a:endParaRPr lang="es-ES"/>
        </a:p>
      </dgm:t>
    </dgm:pt>
    <dgm:pt modelId="{A42DBEAB-5C08-4A48-AF1B-315655A4D921}" type="sibTrans" cxnId="{8FD897D4-0B6B-411B-BA0E-9100EA49EE7F}">
      <dgm:prSet/>
      <dgm:spPr/>
      <dgm:t>
        <a:bodyPr/>
        <a:lstStyle/>
        <a:p>
          <a:endParaRPr lang="es-ES"/>
        </a:p>
      </dgm:t>
    </dgm:pt>
    <dgm:pt modelId="{4A8D7BDB-1577-4F64-B1D6-048CA3010896}">
      <dgm:prSet phldr="0"/>
      <dgm:spPr/>
      <dgm:t>
        <a:bodyPr/>
        <a:lstStyle/>
        <a:p>
          <a:pPr rtl="0"/>
          <a:r>
            <a:rPr lang="es-EC" b="1" dirty="0">
              <a:solidFill>
                <a:schemeClr val="accent1">
                  <a:lumMod val="75000"/>
                </a:schemeClr>
              </a:solidFill>
              <a:latin typeface="Calibri"/>
            </a:rPr>
            <a:t>Lack of Funding</a:t>
          </a:r>
          <a:endParaRPr lang="es-EC" b="1" dirty="0">
            <a:latin typeface="Calibri"/>
          </a:endParaRPr>
        </a:p>
      </dgm:t>
    </dgm:pt>
    <dgm:pt modelId="{E9D03564-C7A3-467E-9C45-321D4E981073}" type="parTrans" cxnId="{54874D61-643A-485E-BFB1-66831A684BC6}">
      <dgm:prSet/>
      <dgm:spPr/>
      <dgm:t>
        <a:bodyPr/>
        <a:lstStyle/>
        <a:p>
          <a:endParaRPr lang="es-ES"/>
        </a:p>
      </dgm:t>
    </dgm:pt>
    <dgm:pt modelId="{660DE51C-19EE-4F4C-BC09-5F5BF641C864}" type="sibTrans" cxnId="{54874D61-643A-485E-BFB1-66831A684BC6}">
      <dgm:prSet/>
      <dgm:spPr/>
      <dgm:t>
        <a:bodyPr/>
        <a:lstStyle/>
        <a:p>
          <a:endParaRPr lang="es-ES"/>
        </a:p>
      </dgm:t>
    </dgm:pt>
    <dgm:pt modelId="{F1998048-9CFB-4A91-8E61-B78B89B8C92A}">
      <dgm:prSet phldr="0"/>
      <dgm:spPr/>
      <dgm:t>
        <a:bodyPr/>
        <a:lstStyle/>
        <a:p>
          <a:pPr rtl="0"/>
          <a:r>
            <a:rPr lang="es-EC" b="1" dirty="0" err="1">
              <a:solidFill>
                <a:schemeClr val="accent1">
                  <a:lumMod val="75000"/>
                </a:schemeClr>
              </a:solidFill>
              <a:latin typeface="Calibri"/>
            </a:rPr>
            <a:t>Inadequate</a:t>
          </a:r>
          <a:r>
            <a:rPr lang="es-EC" b="1" dirty="0">
              <a:solidFill>
                <a:schemeClr val="accent1">
                  <a:lumMod val="75000"/>
                </a:schemeClr>
              </a:solidFill>
              <a:latin typeface="Calibri"/>
            </a:rPr>
            <a:t> </a:t>
          </a:r>
          <a:r>
            <a:rPr lang="es-EC" b="1" dirty="0" err="1">
              <a:solidFill>
                <a:schemeClr val="accent1">
                  <a:lumMod val="75000"/>
                </a:schemeClr>
              </a:solidFill>
              <a:latin typeface="Calibri"/>
            </a:rPr>
            <a:t>Technological</a:t>
          </a:r>
          <a:r>
            <a:rPr lang="es-EC" b="1" dirty="0">
              <a:solidFill>
                <a:schemeClr val="accent1">
                  <a:lumMod val="75000"/>
                </a:schemeClr>
              </a:solidFill>
              <a:latin typeface="Calibri"/>
            </a:rPr>
            <a:t> </a:t>
          </a:r>
          <a:r>
            <a:rPr lang="es-EC" b="1" dirty="0" err="1">
              <a:solidFill>
                <a:schemeClr val="accent1">
                  <a:lumMod val="75000"/>
                </a:schemeClr>
              </a:solidFill>
              <a:latin typeface="Calibri"/>
            </a:rPr>
            <a:t>Infrastructure</a:t>
          </a:r>
          <a:endParaRPr lang="es-ES" dirty="0" err="1">
            <a:solidFill>
              <a:srgbClr val="000000"/>
            </a:solidFill>
            <a:latin typeface="Calibri"/>
          </a:endParaRPr>
        </a:p>
      </dgm:t>
    </dgm:pt>
    <dgm:pt modelId="{6C9CCFCD-F3E7-4E84-8B4B-C12DD7235457}" type="parTrans" cxnId="{2D35DA97-68F3-45CD-8A55-4EFF4D5634F9}">
      <dgm:prSet/>
      <dgm:spPr/>
      <dgm:t>
        <a:bodyPr/>
        <a:lstStyle/>
        <a:p>
          <a:endParaRPr lang="es-ES"/>
        </a:p>
      </dgm:t>
    </dgm:pt>
    <dgm:pt modelId="{979C69EE-F4C6-40D8-B4D9-4FCABD5CFC44}" type="sibTrans" cxnId="{2D35DA97-68F3-45CD-8A55-4EFF4D5634F9}">
      <dgm:prSet/>
      <dgm:spPr/>
      <dgm:t>
        <a:bodyPr/>
        <a:lstStyle/>
        <a:p>
          <a:endParaRPr lang="es-ES"/>
        </a:p>
      </dgm:t>
    </dgm:pt>
    <dgm:pt modelId="{8234E255-5286-4289-92B8-1186FFBAA703}">
      <dgm:prSet phldr="0"/>
      <dgm:spPr/>
      <dgm:t>
        <a:bodyPr/>
        <a:lstStyle/>
        <a:p>
          <a:pPr rtl="0"/>
          <a:r>
            <a:rPr lang="es-EC" b="1" dirty="0">
              <a:solidFill>
                <a:schemeClr val="accent1">
                  <a:lumMod val="75000"/>
                </a:schemeClr>
              </a:solidFill>
              <a:latin typeface="Calibri"/>
            </a:rPr>
            <a:t>High Expectations for Digital Transformation</a:t>
          </a:r>
          <a:endParaRPr lang="es-EC" b="1" dirty="0">
            <a:latin typeface="Calibri"/>
          </a:endParaRPr>
        </a:p>
      </dgm:t>
    </dgm:pt>
    <dgm:pt modelId="{426E70F3-387A-4314-9C6A-4F61CFEDBF0D}" type="parTrans" cxnId="{9A633525-C495-4EE7-8F44-C312025BBFE8}">
      <dgm:prSet/>
      <dgm:spPr/>
      <dgm:t>
        <a:bodyPr/>
        <a:lstStyle/>
        <a:p>
          <a:endParaRPr lang="es-ES"/>
        </a:p>
      </dgm:t>
    </dgm:pt>
    <dgm:pt modelId="{05133496-F69D-4DF0-A3EC-D42213963CCB}" type="sibTrans" cxnId="{9A633525-C495-4EE7-8F44-C312025BBFE8}">
      <dgm:prSet/>
      <dgm:spPr/>
      <dgm:t>
        <a:bodyPr/>
        <a:lstStyle/>
        <a:p>
          <a:endParaRPr lang="es-ES"/>
        </a:p>
      </dgm:t>
    </dgm:pt>
    <dgm:pt modelId="{5A118842-4F45-4D6E-A023-F5AD18FC5602}" type="pres">
      <dgm:prSet presAssocID="{C7B3AB00-9A7D-445D-80BD-FE80A4715AFC}" presName="linearFlow" presStyleCnt="0">
        <dgm:presLayoutVars>
          <dgm:dir/>
          <dgm:animLvl val="lvl"/>
          <dgm:resizeHandles val="exact"/>
        </dgm:presLayoutVars>
      </dgm:prSet>
      <dgm:spPr/>
      <dgm:t>
        <a:bodyPr/>
        <a:lstStyle/>
        <a:p>
          <a:endParaRPr lang="es-ES"/>
        </a:p>
      </dgm:t>
    </dgm:pt>
    <dgm:pt modelId="{8AAA0539-11FE-44E8-BD13-15D928D50901}" type="pres">
      <dgm:prSet presAssocID="{6F7883DA-A642-4A46-9CBA-EFBD925A2929}" presName="composite" presStyleCnt="0"/>
      <dgm:spPr/>
    </dgm:pt>
    <dgm:pt modelId="{F7DA7464-3DFA-48AB-965B-1DFAB88F0676}" type="pres">
      <dgm:prSet presAssocID="{6F7883DA-A642-4A46-9CBA-EFBD925A2929}" presName="parentText" presStyleLbl="alignNode1" presStyleIdx="0" presStyleCnt="2">
        <dgm:presLayoutVars>
          <dgm:chMax val="1"/>
          <dgm:bulletEnabled val="1"/>
        </dgm:presLayoutVars>
      </dgm:prSet>
      <dgm:spPr/>
      <dgm:t>
        <a:bodyPr/>
        <a:lstStyle/>
        <a:p>
          <a:endParaRPr lang="es-ES"/>
        </a:p>
      </dgm:t>
    </dgm:pt>
    <dgm:pt modelId="{C91BB061-DFEB-4A8A-B26E-5433C9530FDD}" type="pres">
      <dgm:prSet presAssocID="{6F7883DA-A642-4A46-9CBA-EFBD925A2929}" presName="descendantText" presStyleLbl="alignAcc1" presStyleIdx="0" presStyleCnt="2" custLinFactNeighborX="-196" custLinFactNeighborY="932">
        <dgm:presLayoutVars>
          <dgm:bulletEnabled val="1"/>
        </dgm:presLayoutVars>
      </dgm:prSet>
      <dgm:spPr/>
      <dgm:t>
        <a:bodyPr/>
        <a:lstStyle/>
        <a:p>
          <a:endParaRPr lang="es-ES"/>
        </a:p>
      </dgm:t>
    </dgm:pt>
    <dgm:pt modelId="{097A758C-E0F7-4BD6-8A09-BE9FEB4228AC}" type="pres">
      <dgm:prSet presAssocID="{11A40BE3-1CB7-42C7-8F89-4ADED408614A}" presName="sp" presStyleCnt="0"/>
      <dgm:spPr/>
    </dgm:pt>
    <dgm:pt modelId="{5CA9BFE1-F625-4E5F-8BF8-692C86D69ECF}" type="pres">
      <dgm:prSet presAssocID="{000561A9-32EA-419B-8C43-1D716B2A85B1}" presName="composite" presStyleCnt="0"/>
      <dgm:spPr/>
    </dgm:pt>
    <dgm:pt modelId="{AB11AA0B-DE2D-4C78-B7D5-8F16A52C59CA}" type="pres">
      <dgm:prSet presAssocID="{000561A9-32EA-419B-8C43-1D716B2A85B1}" presName="parentText" presStyleLbl="alignNode1" presStyleIdx="1" presStyleCnt="2">
        <dgm:presLayoutVars>
          <dgm:chMax val="1"/>
          <dgm:bulletEnabled val="1"/>
        </dgm:presLayoutVars>
      </dgm:prSet>
      <dgm:spPr/>
      <dgm:t>
        <a:bodyPr/>
        <a:lstStyle/>
        <a:p>
          <a:endParaRPr lang="es-ES"/>
        </a:p>
      </dgm:t>
    </dgm:pt>
    <dgm:pt modelId="{5CF76798-0F59-422F-BDF7-68B37AB01230}" type="pres">
      <dgm:prSet presAssocID="{000561A9-32EA-419B-8C43-1D716B2A85B1}" presName="descendantText" presStyleLbl="alignAcc1" presStyleIdx="1" presStyleCnt="2">
        <dgm:presLayoutVars>
          <dgm:bulletEnabled val="1"/>
        </dgm:presLayoutVars>
      </dgm:prSet>
      <dgm:spPr/>
      <dgm:t>
        <a:bodyPr/>
        <a:lstStyle/>
        <a:p>
          <a:endParaRPr lang="es-ES"/>
        </a:p>
      </dgm:t>
    </dgm:pt>
  </dgm:ptLst>
  <dgm:cxnLst>
    <dgm:cxn modelId="{9DA69DAF-836B-47A7-B2EF-6CD36A1ACD28}" type="presOf" srcId="{4533A257-1A33-4320-A2AF-4A334A8FC44A}" destId="{5CF76798-0F59-422F-BDF7-68B37AB01230}" srcOrd="0" destOrd="4" presId="urn:microsoft.com/office/officeart/2005/8/layout/chevron2"/>
    <dgm:cxn modelId="{709CA9E2-8838-461A-B2B9-1EBB7860B51E}" type="presOf" srcId="{22406AB2-28E6-4E70-B57E-A70D8AB5EBC5}" destId="{5CF76798-0F59-422F-BDF7-68B37AB01230}" srcOrd="0" destOrd="3" presId="urn:microsoft.com/office/officeart/2005/8/layout/chevron2"/>
    <dgm:cxn modelId="{F1670A22-13B2-4BFD-A0EA-BED3AAEAB517}" srcId="{6F7883DA-A642-4A46-9CBA-EFBD925A2929}" destId="{CC46C616-3DEF-4FE5-8B10-EF9F73D43B19}" srcOrd="0" destOrd="0" parTransId="{2C0B5430-024A-4CD9-8F12-D9AC5493C1EB}" sibTransId="{7456AED3-86D8-452A-BD9A-0C21C2C0470D}"/>
    <dgm:cxn modelId="{CCF83971-F9C7-4235-809C-D7E09641E920}" type="presOf" srcId="{4A8D7BDB-1577-4F64-B1D6-048CA3010896}" destId="{5CF76798-0F59-422F-BDF7-68B37AB01230}" srcOrd="0" destOrd="5" presId="urn:microsoft.com/office/officeart/2005/8/layout/chevron2"/>
    <dgm:cxn modelId="{A5762395-4FAB-439E-8398-2D0EE27D09FB}" srcId="{000561A9-32EA-419B-8C43-1D716B2A85B1}" destId="{22406AB2-28E6-4E70-B57E-A70D8AB5EBC5}" srcOrd="3" destOrd="0" parTransId="{055753FA-41B2-4263-B1E9-2AE3F75F62F7}" sibTransId="{6ECEC9A9-529A-42F5-B2B8-E21E782BD501}"/>
    <dgm:cxn modelId="{E6C6B3FD-DD30-40B1-88F7-1EC43DFB38D8}" srcId="{6F7883DA-A642-4A46-9CBA-EFBD925A2929}" destId="{C1DF95FE-27C6-44D7-8240-4CD43083D7FD}" srcOrd="2" destOrd="0" parTransId="{AC880CAF-1359-4AA1-93B1-02DD4EE7C127}" sibTransId="{49DB95DC-A2CB-4C9D-BDD7-F146CCFBF2F3}"/>
    <dgm:cxn modelId="{2EE2037B-DA52-4A1A-A473-95CA6D7F20B4}" srcId="{6F7883DA-A642-4A46-9CBA-EFBD925A2929}" destId="{1602D5E7-EE5F-4216-BD8F-5306EEF2ADF6}" srcOrd="1" destOrd="0" parTransId="{594F7553-031D-425A-94BD-5C06FDD7E13C}" sibTransId="{EFA4D3B4-19A1-48E2-A819-AFD296987B7D}"/>
    <dgm:cxn modelId="{C1E2CAC1-2E17-46CE-A7D9-FD841332B2B1}" type="presOf" srcId="{1602D5E7-EE5F-4216-BD8F-5306EEF2ADF6}" destId="{C91BB061-DFEB-4A8A-B26E-5433C9530FDD}" srcOrd="0" destOrd="1" presId="urn:microsoft.com/office/officeart/2005/8/layout/chevron2"/>
    <dgm:cxn modelId="{EFCF0D2D-B317-4ED0-A8E8-CC89E9378DC2}" srcId="{000561A9-32EA-419B-8C43-1D716B2A85B1}" destId="{24EE4ECC-1237-4AD3-9319-445A69728B70}" srcOrd="2" destOrd="0" parTransId="{73F05791-22FB-4C0C-888A-526679203E33}" sibTransId="{CEC133D1-90D0-4A50-9DD3-B1BBEE41E661}"/>
    <dgm:cxn modelId="{6C00140C-9D4C-423E-8CEB-D702E8A95CE8}" srcId="{C7B3AB00-9A7D-445D-80BD-FE80A4715AFC}" destId="{6F7883DA-A642-4A46-9CBA-EFBD925A2929}" srcOrd="0" destOrd="0" parTransId="{D4B7DF7F-D001-4A1D-9AC9-0EB1594A0A58}" sibTransId="{11A40BE3-1CB7-42C7-8F89-4ADED408614A}"/>
    <dgm:cxn modelId="{F703C837-CBF5-47A1-8AA5-549D0575B3D0}" type="presOf" srcId="{CC46C616-3DEF-4FE5-8B10-EF9F73D43B19}" destId="{C91BB061-DFEB-4A8A-B26E-5433C9530FDD}" srcOrd="0" destOrd="0" presId="urn:microsoft.com/office/officeart/2005/8/layout/chevron2"/>
    <dgm:cxn modelId="{24559F17-7184-4189-A480-99776E9CF1E4}" type="presOf" srcId="{F1998048-9CFB-4A91-8E61-B78B89B8C92A}" destId="{5CF76798-0F59-422F-BDF7-68B37AB01230}" srcOrd="0" destOrd="1" presId="urn:microsoft.com/office/officeart/2005/8/layout/chevron2"/>
    <dgm:cxn modelId="{948D9197-EF82-42EC-B5BB-B3B7B3FCFF5B}" type="presOf" srcId="{C7B3AB00-9A7D-445D-80BD-FE80A4715AFC}" destId="{5A118842-4F45-4D6E-A023-F5AD18FC5602}" srcOrd="0" destOrd="0" presId="urn:microsoft.com/office/officeart/2005/8/layout/chevron2"/>
    <dgm:cxn modelId="{8FD897D4-0B6B-411B-BA0E-9100EA49EE7F}" srcId="{000561A9-32EA-419B-8C43-1D716B2A85B1}" destId="{4533A257-1A33-4320-A2AF-4A334A8FC44A}" srcOrd="4" destOrd="0" parTransId="{411C9A72-F316-4464-B7AD-3BE5D4F9C1AA}" sibTransId="{A42DBEAB-5C08-4A48-AF1B-315655A4D921}"/>
    <dgm:cxn modelId="{FA8A41B2-BC97-4E2A-80AB-D3B4B6C8AFE5}" srcId="{C7B3AB00-9A7D-445D-80BD-FE80A4715AFC}" destId="{000561A9-32EA-419B-8C43-1D716B2A85B1}" srcOrd="1" destOrd="0" parTransId="{A934A853-7422-47A2-9B5C-BF7EF23E7A36}" sibTransId="{FB1741E6-3987-442B-929A-A6397844F8FD}"/>
    <dgm:cxn modelId="{009A2C08-2D47-4AB1-AC74-E3277B6271EA}" type="presOf" srcId="{294E4A7A-21DE-4C2F-8D06-1F21FA0F5E6A}" destId="{5CF76798-0F59-422F-BDF7-68B37AB01230}" srcOrd="0" destOrd="0" presId="urn:microsoft.com/office/officeart/2005/8/layout/chevron2"/>
    <dgm:cxn modelId="{4B353122-1394-4707-8E5A-C6E6C4D05A11}" srcId="{000561A9-32EA-419B-8C43-1D716B2A85B1}" destId="{294E4A7A-21DE-4C2F-8D06-1F21FA0F5E6A}" srcOrd="0" destOrd="0" parTransId="{D29DAB7D-50FB-4B9F-A2CE-41FE644D8C98}" sibTransId="{0BCD47B0-6A02-4F69-A804-294C4C2D8847}"/>
    <dgm:cxn modelId="{AAA7727C-343D-4237-97C3-327F33AC3DC7}" type="presOf" srcId="{8234E255-5286-4289-92B8-1186FFBAA703}" destId="{5CF76798-0F59-422F-BDF7-68B37AB01230}" srcOrd="0" destOrd="6" presId="urn:microsoft.com/office/officeart/2005/8/layout/chevron2"/>
    <dgm:cxn modelId="{54874D61-643A-485E-BFB1-66831A684BC6}" srcId="{000561A9-32EA-419B-8C43-1D716B2A85B1}" destId="{4A8D7BDB-1577-4F64-B1D6-048CA3010896}" srcOrd="5" destOrd="0" parTransId="{E9D03564-C7A3-467E-9C45-321D4E981073}" sibTransId="{660DE51C-19EE-4F4C-BC09-5F5BF641C864}"/>
    <dgm:cxn modelId="{8C340506-1E16-45B7-884C-37D238B16D66}" type="presOf" srcId="{C1DF95FE-27C6-44D7-8240-4CD43083D7FD}" destId="{C91BB061-DFEB-4A8A-B26E-5433C9530FDD}" srcOrd="0" destOrd="2" presId="urn:microsoft.com/office/officeart/2005/8/layout/chevron2"/>
    <dgm:cxn modelId="{BE173FA8-B760-44E6-ACBA-E8153B000926}" type="presOf" srcId="{6F7883DA-A642-4A46-9CBA-EFBD925A2929}" destId="{F7DA7464-3DFA-48AB-965B-1DFAB88F0676}" srcOrd="0" destOrd="0" presId="urn:microsoft.com/office/officeart/2005/8/layout/chevron2"/>
    <dgm:cxn modelId="{154A1C31-11BD-4FC4-91AA-B2CD2B50FA06}" type="presOf" srcId="{24EE4ECC-1237-4AD3-9319-445A69728B70}" destId="{5CF76798-0F59-422F-BDF7-68B37AB01230}" srcOrd="0" destOrd="2" presId="urn:microsoft.com/office/officeart/2005/8/layout/chevron2"/>
    <dgm:cxn modelId="{6271D9F6-8703-4B60-8C4C-FB063CBA5601}" type="presOf" srcId="{000561A9-32EA-419B-8C43-1D716B2A85B1}" destId="{AB11AA0B-DE2D-4C78-B7D5-8F16A52C59CA}" srcOrd="0" destOrd="0" presId="urn:microsoft.com/office/officeart/2005/8/layout/chevron2"/>
    <dgm:cxn modelId="{2D35DA97-68F3-45CD-8A55-4EFF4D5634F9}" srcId="{000561A9-32EA-419B-8C43-1D716B2A85B1}" destId="{F1998048-9CFB-4A91-8E61-B78B89B8C92A}" srcOrd="1" destOrd="0" parTransId="{6C9CCFCD-F3E7-4E84-8B4B-C12DD7235457}" sibTransId="{979C69EE-F4C6-40D8-B4D9-4FCABD5CFC44}"/>
    <dgm:cxn modelId="{9A633525-C495-4EE7-8F44-C312025BBFE8}" srcId="{000561A9-32EA-419B-8C43-1D716B2A85B1}" destId="{8234E255-5286-4289-92B8-1186FFBAA703}" srcOrd="6" destOrd="0" parTransId="{426E70F3-387A-4314-9C6A-4F61CFEDBF0D}" sibTransId="{05133496-F69D-4DF0-A3EC-D42213963CCB}"/>
    <dgm:cxn modelId="{267312BD-B55A-4E02-A6FC-7CB167796C8D}" type="presParOf" srcId="{5A118842-4F45-4D6E-A023-F5AD18FC5602}" destId="{8AAA0539-11FE-44E8-BD13-15D928D50901}" srcOrd="0" destOrd="0" presId="urn:microsoft.com/office/officeart/2005/8/layout/chevron2"/>
    <dgm:cxn modelId="{9F31297E-6490-4B52-9012-13A7084378F2}" type="presParOf" srcId="{8AAA0539-11FE-44E8-BD13-15D928D50901}" destId="{F7DA7464-3DFA-48AB-965B-1DFAB88F0676}" srcOrd="0" destOrd="0" presId="urn:microsoft.com/office/officeart/2005/8/layout/chevron2"/>
    <dgm:cxn modelId="{61E88575-0D5D-4C69-AC3B-AE9FCBDE2950}" type="presParOf" srcId="{8AAA0539-11FE-44E8-BD13-15D928D50901}" destId="{C91BB061-DFEB-4A8A-B26E-5433C9530FDD}" srcOrd="1" destOrd="0" presId="urn:microsoft.com/office/officeart/2005/8/layout/chevron2"/>
    <dgm:cxn modelId="{974FBB6B-0B37-4011-9C07-E5925ED1FBE6}" type="presParOf" srcId="{5A118842-4F45-4D6E-A023-F5AD18FC5602}" destId="{097A758C-E0F7-4BD6-8A09-BE9FEB4228AC}" srcOrd="1" destOrd="0" presId="urn:microsoft.com/office/officeart/2005/8/layout/chevron2"/>
    <dgm:cxn modelId="{7E8DFBE3-2559-424E-BDBF-D695E8ACF9C5}" type="presParOf" srcId="{5A118842-4F45-4D6E-A023-F5AD18FC5602}" destId="{5CA9BFE1-F625-4E5F-8BF8-692C86D69ECF}" srcOrd="2" destOrd="0" presId="urn:microsoft.com/office/officeart/2005/8/layout/chevron2"/>
    <dgm:cxn modelId="{03216C41-7127-414C-A610-73D224FF168E}" type="presParOf" srcId="{5CA9BFE1-F625-4E5F-8BF8-692C86D69ECF}" destId="{AB11AA0B-DE2D-4C78-B7D5-8F16A52C59CA}" srcOrd="0" destOrd="0" presId="urn:microsoft.com/office/officeart/2005/8/layout/chevron2"/>
    <dgm:cxn modelId="{06C3A8EE-ECE3-4D97-A090-92CA0EC268FA}" type="presParOf" srcId="{5CA9BFE1-F625-4E5F-8BF8-692C86D69ECF}" destId="{5CF76798-0F59-422F-BDF7-68B37AB01230}"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676AFC-B5F1-4EE0-BBB3-DF48C6332E4D}"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ES"/>
        </a:p>
      </dgm:t>
    </dgm:pt>
    <dgm:pt modelId="{2394574E-B10E-4F70-82D8-0FE42F71D573}">
      <dgm:prSet/>
      <dgm:spPr/>
      <dgm:t>
        <a:bodyPr/>
        <a:lstStyle/>
        <a:p>
          <a:pPr rtl="0"/>
          <a:r>
            <a:rPr lang="es-EC" dirty="0">
              <a:latin typeface="Calibri"/>
            </a:rPr>
            <a:t> </a:t>
          </a:r>
          <a:r>
            <a:rPr lang="es-EC" dirty="0" err="1"/>
            <a:t>Course</a:t>
          </a:r>
          <a:r>
            <a:rPr lang="es-EC" dirty="0"/>
            <a:t> </a:t>
          </a:r>
          <a:r>
            <a:rPr lang="es-EC" dirty="0" err="1"/>
            <a:t>design</a:t>
          </a:r>
          <a:endParaRPr lang="es-EC" dirty="0"/>
        </a:p>
      </dgm:t>
    </dgm:pt>
    <dgm:pt modelId="{5894DB94-1F19-4FE6-A538-EB99E5640A77}" type="parTrans" cxnId="{63B6098D-B079-4B25-AD3E-AC543F2AF96B}">
      <dgm:prSet/>
      <dgm:spPr/>
      <dgm:t>
        <a:bodyPr/>
        <a:lstStyle/>
        <a:p>
          <a:endParaRPr lang="es-ES"/>
        </a:p>
      </dgm:t>
    </dgm:pt>
    <dgm:pt modelId="{B79E1DCB-B65F-467A-BC31-07CEB81D6470}" type="sibTrans" cxnId="{63B6098D-B079-4B25-AD3E-AC543F2AF96B}">
      <dgm:prSet/>
      <dgm:spPr/>
      <dgm:t>
        <a:bodyPr/>
        <a:lstStyle/>
        <a:p>
          <a:endParaRPr lang="es-ES"/>
        </a:p>
      </dgm:t>
    </dgm:pt>
    <dgm:pt modelId="{E7AF5E06-72CC-436C-B040-13910E60C3A1}">
      <dgm:prSet phldr="0"/>
      <dgm:spPr/>
      <dgm:t>
        <a:bodyPr/>
        <a:lstStyle/>
        <a:p>
          <a:pPr rtl="0"/>
          <a:r>
            <a:rPr lang="es-EC">
              <a:latin typeface="Calibri"/>
            </a:rPr>
            <a:t> </a:t>
          </a:r>
          <a:r>
            <a:rPr lang="es-EC" err="1"/>
            <a:t>Visualization</a:t>
          </a:r>
          <a:r>
            <a:rPr lang="es-EC"/>
            <a:t> </a:t>
          </a:r>
          <a:r>
            <a:rPr lang="es-EC" err="1"/>
            <a:t>by</a:t>
          </a:r>
          <a:r>
            <a:rPr lang="es-EC"/>
            <a:t> </a:t>
          </a:r>
          <a:r>
            <a:rPr lang="es-EC">
              <a:latin typeface="Calibri"/>
            </a:rPr>
            <a:t>Week</a:t>
          </a:r>
          <a:endParaRPr lang="es-EC"/>
        </a:p>
      </dgm:t>
    </dgm:pt>
    <dgm:pt modelId="{FBD5C933-E709-4C25-931F-DA597C8FCA1F}" type="parTrans" cxnId="{0237ADB9-C6E1-4B15-99B6-740E91C6C9AD}">
      <dgm:prSet/>
      <dgm:spPr/>
      <dgm:t>
        <a:bodyPr/>
        <a:lstStyle/>
        <a:p>
          <a:endParaRPr lang="es-ES"/>
        </a:p>
      </dgm:t>
    </dgm:pt>
    <dgm:pt modelId="{7A13AE60-4D9B-4DD7-992E-5CBD2B8195A6}" type="sibTrans" cxnId="{0237ADB9-C6E1-4B15-99B6-740E91C6C9AD}">
      <dgm:prSet/>
      <dgm:spPr/>
      <dgm:t>
        <a:bodyPr/>
        <a:lstStyle/>
        <a:p>
          <a:endParaRPr lang="es-ES"/>
        </a:p>
      </dgm:t>
    </dgm:pt>
    <dgm:pt modelId="{36801082-3148-44CE-99F7-67A42900302D}">
      <dgm:prSet/>
      <dgm:spPr/>
      <dgm:t>
        <a:bodyPr/>
        <a:lstStyle/>
        <a:p>
          <a:pPr rtl="0"/>
          <a:r>
            <a:rPr lang="es-EC" err="1">
              <a:latin typeface="Calibri"/>
            </a:rPr>
            <a:t>Visualization</a:t>
          </a:r>
          <a:r>
            <a:rPr lang="es-EC">
              <a:latin typeface="Calibri"/>
            </a:rPr>
            <a:t> </a:t>
          </a:r>
          <a:r>
            <a:rPr lang="es-EC" err="1">
              <a:latin typeface="Calibri"/>
            </a:rPr>
            <a:t>by</a:t>
          </a:r>
          <a:r>
            <a:rPr lang="es-EC">
              <a:latin typeface="Calibri"/>
            </a:rPr>
            <a:t> </a:t>
          </a:r>
          <a:r>
            <a:rPr lang="es-EC" err="1">
              <a:latin typeface="Calibri"/>
            </a:rPr>
            <a:t>resource</a:t>
          </a:r>
          <a:r>
            <a:rPr lang="es-EC">
              <a:latin typeface="Calibri"/>
            </a:rPr>
            <a:t> </a:t>
          </a:r>
          <a:r>
            <a:rPr lang="es-EC" err="1">
              <a:latin typeface="Calibri"/>
            </a:rPr>
            <a:t>type</a:t>
          </a:r>
          <a:r>
            <a:rPr lang="es-EC">
              <a:latin typeface="Calibri"/>
            </a:rPr>
            <a:t>.</a:t>
          </a:r>
          <a:endParaRPr lang="es-EC"/>
        </a:p>
      </dgm:t>
    </dgm:pt>
    <dgm:pt modelId="{0AC1631A-DDD9-4DB3-B2D9-0FC7E27404FE}" type="parTrans" cxnId="{7B4AE174-941D-4419-8C1C-6453C5B91DAF}">
      <dgm:prSet/>
      <dgm:spPr/>
      <dgm:t>
        <a:bodyPr/>
        <a:lstStyle/>
        <a:p>
          <a:endParaRPr lang="es-ES"/>
        </a:p>
      </dgm:t>
    </dgm:pt>
    <dgm:pt modelId="{B71EAF9B-5BB2-453B-A854-0DED26616FC2}" type="sibTrans" cxnId="{7B4AE174-941D-4419-8C1C-6453C5B91DAF}">
      <dgm:prSet/>
      <dgm:spPr/>
      <dgm:t>
        <a:bodyPr/>
        <a:lstStyle/>
        <a:p>
          <a:endParaRPr lang="es-ES"/>
        </a:p>
      </dgm:t>
    </dgm:pt>
    <dgm:pt modelId="{692AA54B-8F2E-4938-9F2B-5443186E5933}">
      <dgm:prSet/>
      <dgm:spPr/>
      <dgm:t>
        <a:bodyPr/>
        <a:lstStyle/>
        <a:p>
          <a:pPr rtl="0"/>
          <a:r>
            <a:rPr lang="es-EC">
              <a:latin typeface="Calibri"/>
            </a:rPr>
            <a:t>Visualization by type</a:t>
          </a:r>
          <a:r>
            <a:rPr lang="es-EC"/>
            <a:t> </a:t>
          </a:r>
          <a:r>
            <a:rPr lang="es-EC">
              <a:latin typeface="Calibri"/>
            </a:rPr>
            <a:t>of </a:t>
          </a:r>
          <a:r>
            <a:rPr lang="es-EC"/>
            <a:t> </a:t>
          </a:r>
          <a:r>
            <a:rPr lang="es-EC">
              <a:latin typeface="Calibri"/>
            </a:rPr>
            <a:t>activity</a:t>
          </a:r>
          <a:endParaRPr lang="es-EC"/>
        </a:p>
      </dgm:t>
    </dgm:pt>
    <dgm:pt modelId="{B6BBA543-2A0D-439E-9343-681FC43D86D3}" type="parTrans" cxnId="{9C3630E3-8839-4752-A25C-C93727A05BCA}">
      <dgm:prSet/>
      <dgm:spPr/>
      <dgm:t>
        <a:bodyPr/>
        <a:lstStyle/>
        <a:p>
          <a:endParaRPr lang="es-ES"/>
        </a:p>
      </dgm:t>
    </dgm:pt>
    <dgm:pt modelId="{A07AE05F-BB91-4232-9F64-729C6DCEE011}" type="sibTrans" cxnId="{9C3630E3-8839-4752-A25C-C93727A05BCA}">
      <dgm:prSet/>
      <dgm:spPr/>
      <dgm:t>
        <a:bodyPr/>
        <a:lstStyle/>
        <a:p>
          <a:endParaRPr lang="es-ES"/>
        </a:p>
      </dgm:t>
    </dgm:pt>
    <dgm:pt modelId="{45397BC6-B8ED-4834-8CD2-0580A2459963}">
      <dgm:prSet/>
      <dgm:spPr/>
      <dgm:t>
        <a:bodyPr/>
        <a:lstStyle/>
        <a:p>
          <a:pPr rtl="0"/>
          <a:r>
            <a:rPr lang="es-EC">
              <a:latin typeface="Calibri"/>
            </a:rPr>
            <a:t> </a:t>
          </a:r>
          <a:r>
            <a:rPr lang="es-EC" err="1">
              <a:latin typeface="Calibri"/>
            </a:rPr>
            <a:t>Generals</a:t>
          </a:r>
          <a:r>
            <a:rPr lang="es-EC">
              <a:latin typeface="Calibri"/>
            </a:rPr>
            <a:t> </a:t>
          </a:r>
          <a:r>
            <a:rPr lang="es-EC" err="1">
              <a:latin typeface="Calibri"/>
            </a:rPr>
            <a:t>Indicators</a:t>
          </a:r>
          <a:endParaRPr lang="es-EC"/>
        </a:p>
      </dgm:t>
    </dgm:pt>
    <dgm:pt modelId="{7C2F4990-1925-4469-A765-3ECE821FD045}" type="parTrans" cxnId="{C2A62527-FA4F-4CEF-A537-7A50D1A90068}">
      <dgm:prSet/>
      <dgm:spPr/>
      <dgm:t>
        <a:bodyPr/>
        <a:lstStyle/>
        <a:p>
          <a:endParaRPr lang="es-ES"/>
        </a:p>
      </dgm:t>
    </dgm:pt>
    <dgm:pt modelId="{193FB3BE-1903-4DBF-B013-9756C86E163E}" type="sibTrans" cxnId="{C2A62527-FA4F-4CEF-A537-7A50D1A90068}">
      <dgm:prSet/>
      <dgm:spPr/>
      <dgm:t>
        <a:bodyPr/>
        <a:lstStyle/>
        <a:p>
          <a:endParaRPr lang="es-ES"/>
        </a:p>
      </dgm:t>
    </dgm:pt>
    <dgm:pt modelId="{8B65434A-D0CD-418F-8685-4C33F65FDE79}">
      <dgm:prSet phldr="0"/>
      <dgm:spPr/>
      <dgm:t>
        <a:bodyPr/>
        <a:lstStyle/>
        <a:p>
          <a:pPr rtl="0"/>
          <a:r>
            <a:rPr lang="es-EC">
              <a:latin typeface="Calibri"/>
            </a:rPr>
            <a:t> </a:t>
          </a:r>
          <a:r>
            <a:rPr lang="es-EC"/>
            <a:t>Follow-up and Monitoring</a:t>
          </a:r>
        </a:p>
      </dgm:t>
    </dgm:pt>
    <dgm:pt modelId="{31661C0C-302D-4E5A-B8FC-BB1E162C26BF}" type="parTrans" cxnId="{AF17CCE0-E457-4880-972F-4A4A7F7E7740}">
      <dgm:prSet/>
      <dgm:spPr/>
      <dgm:t>
        <a:bodyPr/>
        <a:lstStyle/>
        <a:p>
          <a:endParaRPr lang="es-ES"/>
        </a:p>
      </dgm:t>
    </dgm:pt>
    <dgm:pt modelId="{CC5F5E23-FCFF-4577-90E5-35707D8BD6B4}" type="sibTrans" cxnId="{AF17CCE0-E457-4880-972F-4A4A7F7E7740}">
      <dgm:prSet/>
      <dgm:spPr/>
      <dgm:t>
        <a:bodyPr/>
        <a:lstStyle/>
        <a:p>
          <a:endParaRPr lang="es-ES"/>
        </a:p>
      </dgm:t>
    </dgm:pt>
    <dgm:pt modelId="{058DD40E-F320-4633-A4D8-81F4BCF665FA}">
      <dgm:prSet/>
      <dgm:spPr/>
      <dgm:t>
        <a:bodyPr/>
        <a:lstStyle/>
        <a:p>
          <a:pPr rtl="0"/>
          <a:r>
            <a:rPr lang="es-EC">
              <a:latin typeface="Calibri"/>
            </a:rPr>
            <a:t> </a:t>
          </a:r>
          <a:r>
            <a:rPr lang="es-EC"/>
            <a:t>Study sessions</a:t>
          </a:r>
        </a:p>
      </dgm:t>
    </dgm:pt>
    <dgm:pt modelId="{D3B9421D-764F-46F0-A785-8C8BC3E1B895}" type="parTrans" cxnId="{9B4186B8-BD19-4F74-9F75-68E631B26DB7}">
      <dgm:prSet/>
      <dgm:spPr/>
      <dgm:t>
        <a:bodyPr/>
        <a:lstStyle/>
        <a:p>
          <a:endParaRPr lang="es-ES"/>
        </a:p>
      </dgm:t>
    </dgm:pt>
    <dgm:pt modelId="{41A2A728-D221-4C01-B801-EED8984B6800}" type="sibTrans" cxnId="{9B4186B8-BD19-4F74-9F75-68E631B26DB7}">
      <dgm:prSet/>
      <dgm:spPr/>
      <dgm:t>
        <a:bodyPr/>
        <a:lstStyle/>
        <a:p>
          <a:endParaRPr lang="es-ES"/>
        </a:p>
      </dgm:t>
    </dgm:pt>
    <dgm:pt modelId="{D8CF98D8-B446-4908-8CDD-C766A08A2877}">
      <dgm:prSet phldr="0"/>
      <dgm:spPr/>
      <dgm:t>
        <a:bodyPr/>
        <a:lstStyle/>
        <a:p>
          <a:pPr rtl="0"/>
          <a:r>
            <a:rPr lang="es-EC"/>
            <a:t> Tasks</a:t>
          </a:r>
        </a:p>
      </dgm:t>
    </dgm:pt>
    <dgm:pt modelId="{41DF5A8F-A0C1-4C9D-9B9C-86C6D3F0248C}" type="parTrans" cxnId="{F09EED94-D591-440F-BBA8-D5521502E780}">
      <dgm:prSet/>
      <dgm:spPr/>
      <dgm:t>
        <a:bodyPr/>
        <a:lstStyle/>
        <a:p>
          <a:endParaRPr lang="es-ES"/>
        </a:p>
      </dgm:t>
    </dgm:pt>
    <dgm:pt modelId="{19CCF8F9-E5E9-4F60-AABF-6A8A4642483B}" type="sibTrans" cxnId="{F09EED94-D591-440F-BBA8-D5521502E780}">
      <dgm:prSet/>
      <dgm:spPr/>
      <dgm:t>
        <a:bodyPr/>
        <a:lstStyle/>
        <a:p>
          <a:endParaRPr lang="es-ES"/>
        </a:p>
      </dgm:t>
    </dgm:pt>
    <dgm:pt modelId="{A6BC8038-5028-4377-B06E-DA385A585A70}">
      <dgm:prSet/>
      <dgm:spPr/>
      <dgm:t>
        <a:bodyPr/>
        <a:lstStyle/>
        <a:p>
          <a:r>
            <a:rPr lang="es-EC"/>
            <a:t>Grades</a:t>
          </a:r>
        </a:p>
      </dgm:t>
    </dgm:pt>
    <dgm:pt modelId="{8AF33CA5-F771-417D-BD99-02D03037AAE3}" type="parTrans" cxnId="{7E8767CC-6110-480B-BE41-A8D8EFEA78D9}">
      <dgm:prSet/>
      <dgm:spPr/>
      <dgm:t>
        <a:bodyPr/>
        <a:lstStyle/>
        <a:p>
          <a:endParaRPr lang="es-ES"/>
        </a:p>
      </dgm:t>
    </dgm:pt>
    <dgm:pt modelId="{291ECEEF-E175-4CBE-9C4F-160DDC0C3973}" type="sibTrans" cxnId="{7E8767CC-6110-480B-BE41-A8D8EFEA78D9}">
      <dgm:prSet/>
      <dgm:spPr/>
      <dgm:t>
        <a:bodyPr/>
        <a:lstStyle/>
        <a:p>
          <a:endParaRPr lang="es-ES"/>
        </a:p>
      </dgm:t>
    </dgm:pt>
    <dgm:pt modelId="{2E219261-F2ED-4E14-86EB-F0DCEA8346FD}">
      <dgm:prSet/>
      <dgm:spPr/>
      <dgm:t>
        <a:bodyPr/>
        <a:lstStyle/>
        <a:p>
          <a:r>
            <a:rPr lang="es-EC"/>
            <a:t>Evaluations</a:t>
          </a:r>
        </a:p>
      </dgm:t>
    </dgm:pt>
    <dgm:pt modelId="{0FE359FC-E775-4677-B9E4-22AC1E6FBD6E}" type="parTrans" cxnId="{94F91A84-74AF-4FD2-8E6B-60D3711E2C07}">
      <dgm:prSet/>
      <dgm:spPr/>
      <dgm:t>
        <a:bodyPr/>
        <a:lstStyle/>
        <a:p>
          <a:endParaRPr lang="es-ES"/>
        </a:p>
      </dgm:t>
    </dgm:pt>
    <dgm:pt modelId="{E3800D31-E380-4958-936B-E3F518CAC3DE}" type="sibTrans" cxnId="{94F91A84-74AF-4FD2-8E6B-60D3711E2C07}">
      <dgm:prSet/>
      <dgm:spPr/>
      <dgm:t>
        <a:bodyPr/>
        <a:lstStyle/>
        <a:p>
          <a:endParaRPr lang="es-ES"/>
        </a:p>
      </dgm:t>
    </dgm:pt>
    <dgm:pt modelId="{D6E874ED-0C87-4378-890B-7E331FAB75E4}">
      <dgm:prSet/>
      <dgm:spPr/>
      <dgm:t>
        <a:bodyPr/>
        <a:lstStyle/>
        <a:p>
          <a:pPr rtl="0"/>
          <a:r>
            <a:rPr lang="es-EC">
              <a:latin typeface="Calibri"/>
            </a:rPr>
            <a:t> </a:t>
          </a:r>
          <a:r>
            <a:rPr lang="es-EC"/>
            <a:t>Inverted session</a:t>
          </a:r>
        </a:p>
      </dgm:t>
    </dgm:pt>
    <dgm:pt modelId="{9DE3F30C-6CC6-4D8E-850B-1693389C73F7}" type="parTrans" cxnId="{7056E95B-FC06-4C38-802E-5611ABC9FA22}">
      <dgm:prSet/>
      <dgm:spPr/>
      <dgm:t>
        <a:bodyPr/>
        <a:lstStyle/>
        <a:p>
          <a:endParaRPr lang="es-ES"/>
        </a:p>
      </dgm:t>
    </dgm:pt>
    <dgm:pt modelId="{6EC2AA64-9F2B-442E-9DD7-2A5DB1FCBB6A}" type="sibTrans" cxnId="{7056E95B-FC06-4C38-802E-5611ABC9FA22}">
      <dgm:prSet/>
      <dgm:spPr/>
      <dgm:t>
        <a:bodyPr/>
        <a:lstStyle/>
        <a:p>
          <a:endParaRPr lang="es-ES"/>
        </a:p>
      </dgm:t>
    </dgm:pt>
    <dgm:pt modelId="{E0690BA1-12EB-454F-8CC3-DBEC0CD2C70B}">
      <dgm:prSet/>
      <dgm:spPr/>
      <dgm:t>
        <a:bodyPr/>
        <a:lstStyle/>
        <a:p>
          <a:pPr rtl="0"/>
          <a:r>
            <a:rPr lang="es-EC">
              <a:latin typeface="Calibri"/>
            </a:rPr>
            <a:t> </a:t>
          </a:r>
          <a:r>
            <a:rPr lang="es-EC"/>
            <a:t>Gamification</a:t>
          </a:r>
        </a:p>
      </dgm:t>
    </dgm:pt>
    <dgm:pt modelId="{F523E05A-AD7C-4FC9-89B8-6AAE41B6C441}" type="parTrans" cxnId="{FD2DFB36-7E2C-4CAA-A220-83F649350E74}">
      <dgm:prSet/>
      <dgm:spPr/>
      <dgm:t>
        <a:bodyPr/>
        <a:lstStyle/>
        <a:p>
          <a:endParaRPr lang="es-ES"/>
        </a:p>
      </dgm:t>
    </dgm:pt>
    <dgm:pt modelId="{D1BC8CF5-7DE5-4F06-B36D-11B66714736C}" type="sibTrans" cxnId="{FD2DFB36-7E2C-4CAA-A220-83F649350E74}">
      <dgm:prSet/>
      <dgm:spPr/>
      <dgm:t>
        <a:bodyPr/>
        <a:lstStyle/>
        <a:p>
          <a:endParaRPr lang="es-ES"/>
        </a:p>
      </dgm:t>
    </dgm:pt>
    <dgm:pt modelId="{80FCD9C8-2383-462B-803A-2145296A954D}">
      <dgm:prSet/>
      <dgm:spPr/>
      <dgm:t>
        <a:bodyPr/>
        <a:lstStyle/>
        <a:p>
          <a:pPr rtl="0"/>
          <a:r>
            <a:rPr lang="es-EC">
              <a:latin typeface="Calibri"/>
            </a:rPr>
            <a:t> </a:t>
          </a:r>
          <a:r>
            <a:rPr lang="es-EC"/>
            <a:t>Performance Alerts</a:t>
          </a:r>
        </a:p>
      </dgm:t>
    </dgm:pt>
    <dgm:pt modelId="{C09AE4D6-0349-4001-9833-4381336CC538}" type="parTrans" cxnId="{13D0057C-0E0E-41C0-AB00-056503E70F4E}">
      <dgm:prSet/>
      <dgm:spPr/>
      <dgm:t>
        <a:bodyPr/>
        <a:lstStyle/>
        <a:p>
          <a:endParaRPr lang="es-ES"/>
        </a:p>
      </dgm:t>
    </dgm:pt>
    <dgm:pt modelId="{7FF433F9-0839-4510-B294-4C7513FDC3AE}" type="sibTrans" cxnId="{13D0057C-0E0E-41C0-AB00-056503E70F4E}">
      <dgm:prSet/>
      <dgm:spPr/>
      <dgm:t>
        <a:bodyPr/>
        <a:lstStyle/>
        <a:p>
          <a:endParaRPr lang="es-ES"/>
        </a:p>
      </dgm:t>
    </dgm:pt>
    <dgm:pt modelId="{BAB9CA2C-5AF9-4513-A7E6-2D50F558F239}">
      <dgm:prSet/>
      <dgm:spPr/>
      <dgm:t>
        <a:bodyPr/>
        <a:lstStyle/>
        <a:p>
          <a:pPr rtl="0"/>
          <a:r>
            <a:rPr lang="es-EC">
              <a:latin typeface="Calibri"/>
            </a:rPr>
            <a:t> </a:t>
          </a:r>
          <a:r>
            <a:rPr lang="es-EC"/>
            <a:t>Reports</a:t>
          </a:r>
        </a:p>
      </dgm:t>
    </dgm:pt>
    <dgm:pt modelId="{67CF344E-45B0-431B-BEAE-3F75A69090C9}" type="parTrans" cxnId="{240F85C9-E60C-418D-8648-AC36F0CD06B4}">
      <dgm:prSet/>
      <dgm:spPr/>
      <dgm:t>
        <a:bodyPr/>
        <a:lstStyle/>
        <a:p>
          <a:endParaRPr lang="es-ES"/>
        </a:p>
      </dgm:t>
    </dgm:pt>
    <dgm:pt modelId="{8C12FD38-CBA4-4507-BB58-C0A7E6547051}" type="sibTrans" cxnId="{240F85C9-E60C-418D-8648-AC36F0CD06B4}">
      <dgm:prSet/>
      <dgm:spPr/>
      <dgm:t>
        <a:bodyPr/>
        <a:lstStyle/>
        <a:p>
          <a:endParaRPr lang="es-ES"/>
        </a:p>
      </dgm:t>
    </dgm:pt>
    <dgm:pt modelId="{FB551332-ECCF-4DDE-B909-81C1E30633EC}">
      <dgm:prSet/>
      <dgm:spPr/>
      <dgm:t>
        <a:bodyPr/>
        <a:lstStyle/>
        <a:p>
          <a:pPr rtl="0"/>
          <a:r>
            <a:rPr lang="es-EC">
              <a:latin typeface="Calibri"/>
            </a:rPr>
            <a:t> </a:t>
          </a:r>
          <a:r>
            <a:rPr lang="es-EC"/>
            <a:t>Student Group</a:t>
          </a:r>
        </a:p>
      </dgm:t>
    </dgm:pt>
    <dgm:pt modelId="{AAF45E84-9B54-44E2-A8F4-42288FFF2BFE}" type="parTrans" cxnId="{A7940552-71C1-44C6-95DD-03D3595FF5D2}">
      <dgm:prSet/>
      <dgm:spPr/>
      <dgm:t>
        <a:bodyPr/>
        <a:lstStyle/>
        <a:p>
          <a:endParaRPr lang="es-ES"/>
        </a:p>
      </dgm:t>
    </dgm:pt>
    <dgm:pt modelId="{30341A1A-E2A5-4F8F-B978-D5414079C393}" type="sibTrans" cxnId="{A7940552-71C1-44C6-95DD-03D3595FF5D2}">
      <dgm:prSet/>
      <dgm:spPr/>
      <dgm:t>
        <a:bodyPr/>
        <a:lstStyle/>
        <a:p>
          <a:endParaRPr lang="es-ES"/>
        </a:p>
      </dgm:t>
    </dgm:pt>
    <dgm:pt modelId="{D3B62572-D1A8-40DA-9225-441624F23C81}">
      <dgm:prSet/>
      <dgm:spPr/>
      <dgm:t>
        <a:bodyPr/>
        <a:lstStyle/>
        <a:p>
          <a:pPr rtl="0"/>
          <a:r>
            <a:rPr lang="es-EC">
              <a:latin typeface="Calibri"/>
            </a:rPr>
            <a:t>Student</a:t>
          </a:r>
          <a:r>
            <a:rPr lang="es-EC"/>
            <a:t> Profile</a:t>
          </a:r>
        </a:p>
      </dgm:t>
    </dgm:pt>
    <dgm:pt modelId="{77D712C2-B4E3-4722-8873-05E74F20475A}" type="parTrans" cxnId="{9BB41631-B697-4322-A8C8-56058E4EA755}">
      <dgm:prSet/>
      <dgm:spPr/>
      <dgm:t>
        <a:bodyPr/>
        <a:lstStyle/>
        <a:p>
          <a:endParaRPr lang="es-ES"/>
        </a:p>
      </dgm:t>
    </dgm:pt>
    <dgm:pt modelId="{67B728D2-9483-45E2-B217-E34051873317}" type="sibTrans" cxnId="{9BB41631-B697-4322-A8C8-56058E4EA755}">
      <dgm:prSet/>
      <dgm:spPr/>
      <dgm:t>
        <a:bodyPr/>
        <a:lstStyle/>
        <a:p>
          <a:endParaRPr lang="es-ES"/>
        </a:p>
      </dgm:t>
    </dgm:pt>
    <dgm:pt modelId="{F29B42E3-1538-4A26-A0D1-20FD71EBAC61}">
      <dgm:prSet/>
      <dgm:spPr/>
      <dgm:t>
        <a:bodyPr/>
        <a:lstStyle/>
        <a:p>
          <a:pPr rtl="0"/>
          <a:r>
            <a:rPr lang="es-EC" dirty="0">
              <a:latin typeface="Calibri"/>
            </a:rPr>
            <a:t> </a:t>
          </a:r>
          <a:r>
            <a:rPr lang="es-EC" dirty="0" err="1">
              <a:latin typeface="Calibri"/>
            </a:rPr>
            <a:t>Resources</a:t>
          </a:r>
          <a:r>
            <a:rPr lang="es-EC" dirty="0">
              <a:latin typeface="Calibri"/>
            </a:rPr>
            <a:t> per </a:t>
          </a:r>
          <a:r>
            <a:rPr lang="es-EC" dirty="0" err="1">
              <a:latin typeface="Calibri"/>
            </a:rPr>
            <a:t>week</a:t>
          </a:r>
          <a:endParaRPr lang="es-EC" dirty="0"/>
        </a:p>
      </dgm:t>
    </dgm:pt>
    <dgm:pt modelId="{3DE040E2-A156-47FE-B3FA-FDD4F9E7FF4B}" type="parTrans" cxnId="{F208567D-8672-483A-9C45-24996E0F8209}">
      <dgm:prSet/>
      <dgm:spPr/>
      <dgm:t>
        <a:bodyPr/>
        <a:lstStyle/>
        <a:p>
          <a:endParaRPr lang="es-ES"/>
        </a:p>
      </dgm:t>
    </dgm:pt>
    <dgm:pt modelId="{82014673-5F12-4150-AF9A-28E7754BBA9A}" type="sibTrans" cxnId="{F208567D-8672-483A-9C45-24996E0F8209}">
      <dgm:prSet/>
      <dgm:spPr/>
      <dgm:t>
        <a:bodyPr/>
        <a:lstStyle/>
        <a:p>
          <a:endParaRPr lang="es-ES"/>
        </a:p>
      </dgm:t>
    </dgm:pt>
    <dgm:pt modelId="{3D4EC20B-E3C0-4F36-881D-C4DF1AC58D53}">
      <dgm:prSet/>
      <dgm:spPr/>
      <dgm:t>
        <a:bodyPr/>
        <a:lstStyle/>
        <a:p>
          <a:pPr rtl="0"/>
          <a:r>
            <a:rPr lang="es-EC">
              <a:latin typeface="Calibri"/>
            </a:rPr>
            <a:t>Sessions</a:t>
          </a:r>
          <a:r>
            <a:rPr lang="es-EC"/>
            <a:t> and Time</a:t>
          </a:r>
        </a:p>
      </dgm:t>
    </dgm:pt>
    <dgm:pt modelId="{2F33EAF9-9AD6-4E27-956D-A6F349A3653F}" type="parTrans" cxnId="{CCC38BB6-E43D-4DB6-A3BD-B3215FB6AE44}">
      <dgm:prSet/>
      <dgm:spPr/>
      <dgm:t>
        <a:bodyPr/>
        <a:lstStyle/>
        <a:p>
          <a:endParaRPr lang="es-ES"/>
        </a:p>
      </dgm:t>
    </dgm:pt>
    <dgm:pt modelId="{D305EFC7-B479-4A33-95B9-84F04449A5DD}" type="sibTrans" cxnId="{CCC38BB6-E43D-4DB6-A3BD-B3215FB6AE44}">
      <dgm:prSet/>
      <dgm:spPr/>
      <dgm:t>
        <a:bodyPr/>
        <a:lstStyle/>
        <a:p>
          <a:endParaRPr lang="es-ES"/>
        </a:p>
      </dgm:t>
    </dgm:pt>
    <dgm:pt modelId="{D8BACBD8-8B3A-4E8C-A8ED-7CBBB542BFE8}">
      <dgm:prSet/>
      <dgm:spPr/>
      <dgm:t>
        <a:bodyPr/>
        <a:lstStyle/>
        <a:p>
          <a:r>
            <a:rPr lang="es-EC"/>
            <a:t>Grades</a:t>
          </a:r>
        </a:p>
      </dgm:t>
    </dgm:pt>
    <dgm:pt modelId="{F0E4DB1A-D973-4A96-9219-DEDFD0D392C5}" type="parTrans" cxnId="{98E18BDF-2533-4589-8BA2-52F068858FE2}">
      <dgm:prSet/>
      <dgm:spPr/>
      <dgm:t>
        <a:bodyPr/>
        <a:lstStyle/>
        <a:p>
          <a:endParaRPr lang="es-ES"/>
        </a:p>
      </dgm:t>
    </dgm:pt>
    <dgm:pt modelId="{12D39A6C-CDF4-4E9B-B7F6-A4B2E821F0E2}" type="sibTrans" cxnId="{98E18BDF-2533-4589-8BA2-52F068858FE2}">
      <dgm:prSet/>
      <dgm:spPr/>
      <dgm:t>
        <a:bodyPr/>
        <a:lstStyle/>
        <a:p>
          <a:endParaRPr lang="es-ES"/>
        </a:p>
      </dgm:t>
    </dgm:pt>
    <dgm:pt modelId="{C713F88B-8926-4E8A-835A-E1C68C1DCB0C}">
      <dgm:prSet/>
      <dgm:spPr/>
      <dgm:t>
        <a:bodyPr/>
        <a:lstStyle/>
        <a:p>
          <a:pPr rtl="0"/>
          <a:r>
            <a:rPr lang="es-EC">
              <a:latin typeface="Calibri"/>
            </a:rPr>
            <a:t> </a:t>
          </a:r>
          <a:r>
            <a:rPr lang="es-EC"/>
            <a:t>Course Design</a:t>
          </a:r>
        </a:p>
      </dgm:t>
    </dgm:pt>
    <dgm:pt modelId="{5EE706AA-254F-48AE-9B96-94CFFECD77D4}" type="parTrans" cxnId="{4E01BA99-8AC1-4C43-9480-D55E7A84DF74}">
      <dgm:prSet/>
      <dgm:spPr/>
      <dgm:t>
        <a:bodyPr/>
        <a:lstStyle/>
        <a:p>
          <a:endParaRPr lang="es-ES"/>
        </a:p>
      </dgm:t>
    </dgm:pt>
    <dgm:pt modelId="{F71D6446-0F0C-4D8A-9D20-C7C600E4E493}" type="sibTrans" cxnId="{4E01BA99-8AC1-4C43-9480-D55E7A84DF74}">
      <dgm:prSet/>
      <dgm:spPr/>
      <dgm:t>
        <a:bodyPr/>
        <a:lstStyle/>
        <a:p>
          <a:endParaRPr lang="es-ES"/>
        </a:p>
      </dgm:t>
    </dgm:pt>
    <dgm:pt modelId="{AFA3A0AC-8A7D-4B92-8924-01603CC08EF2}">
      <dgm:prSet/>
      <dgm:spPr/>
      <dgm:t>
        <a:bodyPr/>
        <a:lstStyle/>
        <a:p>
          <a:pPr rtl="0"/>
          <a:r>
            <a:rPr lang="es-EC">
              <a:latin typeface="Calibri"/>
            </a:rPr>
            <a:t> </a:t>
          </a:r>
          <a:r>
            <a:rPr lang="es-EC"/>
            <a:t>Academic Load Report</a:t>
          </a:r>
        </a:p>
      </dgm:t>
    </dgm:pt>
    <dgm:pt modelId="{0DC121E8-0F4C-4E35-91AB-C8E74428B79F}" type="parTrans" cxnId="{93CBA455-5FD9-4B04-B9EF-17CFE8027A9B}">
      <dgm:prSet/>
      <dgm:spPr/>
      <dgm:t>
        <a:bodyPr/>
        <a:lstStyle/>
        <a:p>
          <a:endParaRPr lang="es-ES"/>
        </a:p>
      </dgm:t>
    </dgm:pt>
    <dgm:pt modelId="{34B812BF-39AA-485D-805B-05D7C176CF6C}" type="sibTrans" cxnId="{93CBA455-5FD9-4B04-B9EF-17CFE8027A9B}">
      <dgm:prSet/>
      <dgm:spPr/>
      <dgm:t>
        <a:bodyPr/>
        <a:lstStyle/>
        <a:p>
          <a:endParaRPr lang="es-ES"/>
        </a:p>
      </dgm:t>
    </dgm:pt>
    <dgm:pt modelId="{342EA6CF-90A4-4E9A-B21B-0293B7154FAE}">
      <dgm:prSet/>
      <dgm:spPr/>
      <dgm:t>
        <a:bodyPr/>
        <a:lstStyle/>
        <a:p>
          <a:pPr rtl="0"/>
          <a:r>
            <a:rPr lang="es-EC"/>
            <a:t>LMS usage report (Teacher)</a:t>
          </a:r>
        </a:p>
      </dgm:t>
    </dgm:pt>
    <dgm:pt modelId="{E8AB876D-2070-4BAB-9A30-70D95A6D8802}" type="parTrans" cxnId="{B821D40B-DD13-4172-B03B-0B92B5D170C1}">
      <dgm:prSet/>
      <dgm:spPr/>
      <dgm:t>
        <a:bodyPr/>
        <a:lstStyle/>
        <a:p>
          <a:endParaRPr lang="es-ES"/>
        </a:p>
      </dgm:t>
    </dgm:pt>
    <dgm:pt modelId="{05ED43D7-7054-4D98-A18D-E78F221DE139}" type="sibTrans" cxnId="{B821D40B-DD13-4172-B03B-0B92B5D170C1}">
      <dgm:prSet/>
      <dgm:spPr/>
      <dgm:t>
        <a:bodyPr/>
        <a:lstStyle/>
        <a:p>
          <a:endParaRPr lang="es-ES"/>
        </a:p>
      </dgm:t>
    </dgm:pt>
    <dgm:pt modelId="{93D25B47-41D7-4A7B-B347-06F0D438FD62}">
      <dgm:prSet/>
      <dgm:spPr/>
      <dgm:t>
        <a:bodyPr/>
        <a:lstStyle/>
        <a:p>
          <a:pPr rtl="0"/>
          <a:r>
            <a:rPr lang="es-EC"/>
            <a:t>Moodle Records</a:t>
          </a:r>
        </a:p>
      </dgm:t>
    </dgm:pt>
    <dgm:pt modelId="{7F2A39E4-9C14-4A4A-A382-AF0D082B16BE}" type="parTrans" cxnId="{876D6D8A-ABAA-4768-A6CC-478FADB18DAB}">
      <dgm:prSet/>
      <dgm:spPr/>
      <dgm:t>
        <a:bodyPr/>
        <a:lstStyle/>
        <a:p>
          <a:endParaRPr lang="es-ES"/>
        </a:p>
      </dgm:t>
    </dgm:pt>
    <dgm:pt modelId="{2220D0C2-5F96-4379-BDB4-F4492E13E1AF}" type="sibTrans" cxnId="{876D6D8A-ABAA-4768-A6CC-478FADB18DAB}">
      <dgm:prSet/>
      <dgm:spPr/>
      <dgm:t>
        <a:bodyPr/>
        <a:lstStyle/>
        <a:p>
          <a:endParaRPr lang="es-ES"/>
        </a:p>
      </dgm:t>
    </dgm:pt>
    <dgm:pt modelId="{685CB05E-B2A6-47BC-BFB2-DCA7CFB887C2}">
      <dgm:prSet/>
      <dgm:spPr/>
      <dgm:t>
        <a:bodyPr/>
        <a:lstStyle/>
        <a:p>
          <a:pPr rtl="0"/>
          <a:r>
            <a:rPr lang="es-EC">
              <a:latin typeface="Calibri"/>
            </a:rPr>
            <a:t>Students</a:t>
          </a:r>
          <a:r>
            <a:rPr lang="es-EC"/>
            <a:t> report</a:t>
          </a:r>
        </a:p>
      </dgm:t>
    </dgm:pt>
    <dgm:pt modelId="{5B53F489-0BE2-46D9-BD27-7BF7C5918D94}" type="parTrans" cxnId="{D641BEB0-0CBD-44B9-AF5A-51EDD85F730C}">
      <dgm:prSet/>
      <dgm:spPr/>
      <dgm:t>
        <a:bodyPr/>
        <a:lstStyle/>
        <a:p>
          <a:endParaRPr lang="es-ES"/>
        </a:p>
      </dgm:t>
    </dgm:pt>
    <dgm:pt modelId="{26373C6A-E449-4CF4-868D-CFE7AFA6EF79}" type="sibTrans" cxnId="{D641BEB0-0CBD-44B9-AF5A-51EDD85F730C}">
      <dgm:prSet/>
      <dgm:spPr/>
      <dgm:t>
        <a:bodyPr/>
        <a:lstStyle/>
        <a:p>
          <a:endParaRPr lang="es-ES"/>
        </a:p>
      </dgm:t>
    </dgm:pt>
    <dgm:pt modelId="{D89C60C3-1B19-41C2-815B-52AFFC80416F}">
      <dgm:prSet phldr="0"/>
      <dgm:spPr/>
      <dgm:t>
        <a:bodyPr/>
        <a:lstStyle/>
        <a:p>
          <a:pPr algn="l" rtl="0"/>
          <a:r>
            <a:rPr lang="es-EC"/>
            <a:t> Course Resources</a:t>
          </a:r>
        </a:p>
      </dgm:t>
    </dgm:pt>
    <dgm:pt modelId="{22BE03CA-6B5E-4862-837E-D05F80E81769}" type="parTrans" cxnId="{2F0CDC9C-0D58-4B54-8CC2-8D64F1B012E5}">
      <dgm:prSet/>
      <dgm:spPr/>
      <dgm:t>
        <a:bodyPr/>
        <a:lstStyle/>
        <a:p>
          <a:endParaRPr lang="es-ES"/>
        </a:p>
      </dgm:t>
    </dgm:pt>
    <dgm:pt modelId="{AFC79816-2A6D-4311-A64A-25E644216522}" type="sibTrans" cxnId="{2F0CDC9C-0D58-4B54-8CC2-8D64F1B012E5}">
      <dgm:prSet/>
      <dgm:spPr/>
      <dgm:t>
        <a:bodyPr/>
        <a:lstStyle/>
        <a:p>
          <a:endParaRPr lang="es-ES"/>
        </a:p>
      </dgm:t>
    </dgm:pt>
    <dgm:pt modelId="{CC2A39EC-3111-49EB-B8F2-481BBBE0CD31}" type="pres">
      <dgm:prSet presAssocID="{30676AFC-B5F1-4EE0-BBB3-DF48C6332E4D}" presName="Name0" presStyleCnt="0">
        <dgm:presLayoutVars>
          <dgm:chPref val="3"/>
          <dgm:dir/>
          <dgm:animLvl val="lvl"/>
          <dgm:resizeHandles/>
        </dgm:presLayoutVars>
      </dgm:prSet>
      <dgm:spPr/>
      <dgm:t>
        <a:bodyPr/>
        <a:lstStyle/>
        <a:p>
          <a:endParaRPr lang="es-ES"/>
        </a:p>
      </dgm:t>
    </dgm:pt>
    <dgm:pt modelId="{2FD77E69-4FAF-4608-8B1D-F157C086A82D}" type="pres">
      <dgm:prSet presAssocID="{2394574E-B10E-4F70-82D8-0FE42F71D573}" presName="horFlow" presStyleCnt="0"/>
      <dgm:spPr/>
    </dgm:pt>
    <dgm:pt modelId="{2408974C-8235-48BA-9505-CB77C614A478}" type="pres">
      <dgm:prSet presAssocID="{2394574E-B10E-4F70-82D8-0FE42F71D573}" presName="bigChev" presStyleLbl="node1" presStyleIdx="0" presStyleCnt="4"/>
      <dgm:spPr/>
      <dgm:t>
        <a:bodyPr/>
        <a:lstStyle/>
        <a:p>
          <a:endParaRPr lang="es-ES"/>
        </a:p>
      </dgm:t>
    </dgm:pt>
    <dgm:pt modelId="{1261D1CA-80B9-4A6B-86A8-73FB4F822B8F}" type="pres">
      <dgm:prSet presAssocID="{FBD5C933-E709-4C25-931F-DA597C8FCA1F}" presName="parTrans" presStyleCnt="0"/>
      <dgm:spPr/>
    </dgm:pt>
    <dgm:pt modelId="{362F5C14-42D4-45DB-BD0F-DD094CB713D2}" type="pres">
      <dgm:prSet presAssocID="{E7AF5E06-72CC-436C-B040-13910E60C3A1}" presName="node" presStyleLbl="alignAccFollowNode1" presStyleIdx="0" presStyleCnt="21">
        <dgm:presLayoutVars>
          <dgm:bulletEnabled val="1"/>
        </dgm:presLayoutVars>
      </dgm:prSet>
      <dgm:spPr/>
      <dgm:t>
        <a:bodyPr/>
        <a:lstStyle/>
        <a:p>
          <a:endParaRPr lang="es-ES"/>
        </a:p>
      </dgm:t>
    </dgm:pt>
    <dgm:pt modelId="{B5E1EF38-3CED-42B4-BEFE-7793871CFE00}" type="pres">
      <dgm:prSet presAssocID="{7A13AE60-4D9B-4DD7-992E-5CBD2B8195A6}" presName="sibTrans" presStyleCnt="0"/>
      <dgm:spPr/>
    </dgm:pt>
    <dgm:pt modelId="{AF7E0328-561E-43E3-9CEC-AF40C19FF03A}" type="pres">
      <dgm:prSet presAssocID="{36801082-3148-44CE-99F7-67A42900302D}" presName="node" presStyleLbl="alignAccFollowNode1" presStyleIdx="1" presStyleCnt="21">
        <dgm:presLayoutVars>
          <dgm:bulletEnabled val="1"/>
        </dgm:presLayoutVars>
      </dgm:prSet>
      <dgm:spPr/>
      <dgm:t>
        <a:bodyPr/>
        <a:lstStyle/>
        <a:p>
          <a:endParaRPr lang="es-ES"/>
        </a:p>
      </dgm:t>
    </dgm:pt>
    <dgm:pt modelId="{D0FAB898-1386-418D-BB22-83FAF3AE3998}" type="pres">
      <dgm:prSet presAssocID="{B71EAF9B-5BB2-453B-A854-0DED26616FC2}" presName="sibTrans" presStyleCnt="0"/>
      <dgm:spPr/>
    </dgm:pt>
    <dgm:pt modelId="{4B2E5858-F0FF-4651-B98E-F17FB7DE1A69}" type="pres">
      <dgm:prSet presAssocID="{692AA54B-8F2E-4938-9F2B-5443186E5933}" presName="node" presStyleLbl="alignAccFollowNode1" presStyleIdx="2" presStyleCnt="21">
        <dgm:presLayoutVars>
          <dgm:bulletEnabled val="1"/>
        </dgm:presLayoutVars>
      </dgm:prSet>
      <dgm:spPr/>
      <dgm:t>
        <a:bodyPr/>
        <a:lstStyle/>
        <a:p>
          <a:endParaRPr lang="es-ES"/>
        </a:p>
      </dgm:t>
    </dgm:pt>
    <dgm:pt modelId="{5D78D707-7D90-446C-A647-91F91C3966AE}" type="pres">
      <dgm:prSet presAssocID="{A07AE05F-BB91-4232-9F64-729C6DCEE011}" presName="sibTrans" presStyleCnt="0"/>
      <dgm:spPr/>
    </dgm:pt>
    <dgm:pt modelId="{1F4FBABC-AF20-47D6-8CF7-987A821D3A63}" type="pres">
      <dgm:prSet presAssocID="{45397BC6-B8ED-4834-8CD2-0580A2459963}" presName="node" presStyleLbl="alignAccFollowNode1" presStyleIdx="3" presStyleCnt="21">
        <dgm:presLayoutVars>
          <dgm:bulletEnabled val="1"/>
        </dgm:presLayoutVars>
      </dgm:prSet>
      <dgm:spPr/>
      <dgm:t>
        <a:bodyPr/>
        <a:lstStyle/>
        <a:p>
          <a:endParaRPr lang="es-ES"/>
        </a:p>
      </dgm:t>
    </dgm:pt>
    <dgm:pt modelId="{85B6F22C-9068-4900-A5C4-02B02A6CC53F}" type="pres">
      <dgm:prSet presAssocID="{2394574E-B10E-4F70-82D8-0FE42F71D573}" presName="vSp" presStyleCnt="0"/>
      <dgm:spPr/>
    </dgm:pt>
    <dgm:pt modelId="{96EA90D3-F31F-439D-9DA9-579E8103203B}" type="pres">
      <dgm:prSet presAssocID="{8B65434A-D0CD-418F-8685-4C33F65FDE79}" presName="horFlow" presStyleCnt="0"/>
      <dgm:spPr/>
    </dgm:pt>
    <dgm:pt modelId="{375D610D-E438-4321-B917-1CF881F2B962}" type="pres">
      <dgm:prSet presAssocID="{8B65434A-D0CD-418F-8685-4C33F65FDE79}" presName="bigChev" presStyleLbl="node1" presStyleIdx="1" presStyleCnt="4"/>
      <dgm:spPr/>
      <dgm:t>
        <a:bodyPr/>
        <a:lstStyle/>
        <a:p>
          <a:endParaRPr lang="es-ES"/>
        </a:p>
      </dgm:t>
    </dgm:pt>
    <dgm:pt modelId="{65FFD4C8-8DCE-4FA0-A739-9560218CAD6E}" type="pres">
      <dgm:prSet presAssocID="{D3B9421D-764F-46F0-A785-8C8BC3E1B895}" presName="parTrans" presStyleCnt="0"/>
      <dgm:spPr/>
    </dgm:pt>
    <dgm:pt modelId="{7B35956F-B28B-4F9C-A5D4-A1240371E437}" type="pres">
      <dgm:prSet presAssocID="{058DD40E-F320-4633-A4D8-81F4BCF665FA}" presName="node" presStyleLbl="alignAccFollowNode1" presStyleIdx="4" presStyleCnt="21">
        <dgm:presLayoutVars>
          <dgm:bulletEnabled val="1"/>
        </dgm:presLayoutVars>
      </dgm:prSet>
      <dgm:spPr/>
      <dgm:t>
        <a:bodyPr/>
        <a:lstStyle/>
        <a:p>
          <a:endParaRPr lang="es-ES"/>
        </a:p>
      </dgm:t>
    </dgm:pt>
    <dgm:pt modelId="{05248582-DA0C-4168-94E6-F4B71D38BE04}" type="pres">
      <dgm:prSet presAssocID="{41A2A728-D221-4C01-B801-EED8984B6800}" presName="sibTrans" presStyleCnt="0"/>
      <dgm:spPr/>
    </dgm:pt>
    <dgm:pt modelId="{E8B91D3E-BE6E-45DC-8A5B-797747CD2BC2}" type="pres">
      <dgm:prSet presAssocID="{D8CF98D8-B446-4908-8CDD-C766A08A2877}" presName="node" presStyleLbl="alignAccFollowNode1" presStyleIdx="5" presStyleCnt="21">
        <dgm:presLayoutVars>
          <dgm:bulletEnabled val="1"/>
        </dgm:presLayoutVars>
      </dgm:prSet>
      <dgm:spPr/>
      <dgm:t>
        <a:bodyPr/>
        <a:lstStyle/>
        <a:p>
          <a:endParaRPr lang="es-ES"/>
        </a:p>
      </dgm:t>
    </dgm:pt>
    <dgm:pt modelId="{83ABBE22-9964-4C5A-9376-79B9DA145242}" type="pres">
      <dgm:prSet presAssocID="{19CCF8F9-E5E9-4F60-AABF-6A8A4642483B}" presName="sibTrans" presStyleCnt="0"/>
      <dgm:spPr/>
    </dgm:pt>
    <dgm:pt modelId="{70BC43E3-5432-4C09-9FC0-D9026F74F6B6}" type="pres">
      <dgm:prSet presAssocID="{A6BC8038-5028-4377-B06E-DA385A585A70}" presName="node" presStyleLbl="alignAccFollowNode1" presStyleIdx="6" presStyleCnt="21">
        <dgm:presLayoutVars>
          <dgm:bulletEnabled val="1"/>
        </dgm:presLayoutVars>
      </dgm:prSet>
      <dgm:spPr/>
      <dgm:t>
        <a:bodyPr/>
        <a:lstStyle/>
        <a:p>
          <a:endParaRPr lang="es-ES"/>
        </a:p>
      </dgm:t>
    </dgm:pt>
    <dgm:pt modelId="{3998F148-B0F2-46DB-9907-97B9E2A64B23}" type="pres">
      <dgm:prSet presAssocID="{291ECEEF-E175-4CBE-9C4F-160DDC0C3973}" presName="sibTrans" presStyleCnt="0"/>
      <dgm:spPr/>
    </dgm:pt>
    <dgm:pt modelId="{5B94A458-9741-41BC-98E7-653DC91E3004}" type="pres">
      <dgm:prSet presAssocID="{2E219261-F2ED-4E14-86EB-F0DCEA8346FD}" presName="node" presStyleLbl="alignAccFollowNode1" presStyleIdx="7" presStyleCnt="21">
        <dgm:presLayoutVars>
          <dgm:bulletEnabled val="1"/>
        </dgm:presLayoutVars>
      </dgm:prSet>
      <dgm:spPr/>
      <dgm:t>
        <a:bodyPr/>
        <a:lstStyle/>
        <a:p>
          <a:endParaRPr lang="es-ES"/>
        </a:p>
      </dgm:t>
    </dgm:pt>
    <dgm:pt modelId="{D4D837C7-FD0A-4D59-A685-B02AEC988B92}" type="pres">
      <dgm:prSet presAssocID="{E3800D31-E380-4958-936B-E3F518CAC3DE}" presName="sibTrans" presStyleCnt="0"/>
      <dgm:spPr/>
    </dgm:pt>
    <dgm:pt modelId="{B34E5BBD-170D-41DD-9778-D42EEB2CFA84}" type="pres">
      <dgm:prSet presAssocID="{D6E874ED-0C87-4378-890B-7E331FAB75E4}" presName="node" presStyleLbl="alignAccFollowNode1" presStyleIdx="8" presStyleCnt="21">
        <dgm:presLayoutVars>
          <dgm:bulletEnabled val="1"/>
        </dgm:presLayoutVars>
      </dgm:prSet>
      <dgm:spPr/>
      <dgm:t>
        <a:bodyPr/>
        <a:lstStyle/>
        <a:p>
          <a:endParaRPr lang="es-ES"/>
        </a:p>
      </dgm:t>
    </dgm:pt>
    <dgm:pt modelId="{C897486F-4F63-43B7-91F5-612CA639D041}" type="pres">
      <dgm:prSet presAssocID="{6EC2AA64-9F2B-442E-9DD7-2A5DB1FCBB6A}" presName="sibTrans" presStyleCnt="0"/>
      <dgm:spPr/>
    </dgm:pt>
    <dgm:pt modelId="{1039EA0A-C34B-4671-B028-0A9CC972796B}" type="pres">
      <dgm:prSet presAssocID="{E0690BA1-12EB-454F-8CC3-DBEC0CD2C70B}" presName="node" presStyleLbl="alignAccFollowNode1" presStyleIdx="9" presStyleCnt="21">
        <dgm:presLayoutVars>
          <dgm:bulletEnabled val="1"/>
        </dgm:presLayoutVars>
      </dgm:prSet>
      <dgm:spPr/>
      <dgm:t>
        <a:bodyPr/>
        <a:lstStyle/>
        <a:p>
          <a:endParaRPr lang="es-ES"/>
        </a:p>
      </dgm:t>
    </dgm:pt>
    <dgm:pt modelId="{B57B180A-6D0A-4591-881A-21AFE248CAD9}" type="pres">
      <dgm:prSet presAssocID="{8B65434A-D0CD-418F-8685-4C33F65FDE79}" presName="vSp" presStyleCnt="0"/>
      <dgm:spPr/>
    </dgm:pt>
    <dgm:pt modelId="{CF75D77C-03DD-4988-896A-C78C64B629D4}" type="pres">
      <dgm:prSet presAssocID="{80FCD9C8-2383-462B-803A-2145296A954D}" presName="horFlow" presStyleCnt="0"/>
      <dgm:spPr/>
    </dgm:pt>
    <dgm:pt modelId="{1DD97A2B-C800-4FFE-AA64-71C2C2AE3002}" type="pres">
      <dgm:prSet presAssocID="{80FCD9C8-2383-462B-803A-2145296A954D}" presName="bigChev" presStyleLbl="node1" presStyleIdx="2" presStyleCnt="4"/>
      <dgm:spPr/>
      <dgm:t>
        <a:bodyPr/>
        <a:lstStyle/>
        <a:p>
          <a:endParaRPr lang="es-ES"/>
        </a:p>
      </dgm:t>
    </dgm:pt>
    <dgm:pt modelId="{DE6FF8F0-519D-47AA-9AA7-F66442B86C70}" type="pres">
      <dgm:prSet presAssocID="{AAF45E84-9B54-44E2-A8F4-42288FFF2BFE}" presName="parTrans" presStyleCnt="0"/>
      <dgm:spPr/>
    </dgm:pt>
    <dgm:pt modelId="{C9F17695-1DAD-4CEE-9D6C-FA0271720088}" type="pres">
      <dgm:prSet presAssocID="{FB551332-ECCF-4DDE-B909-81C1E30633EC}" presName="node" presStyleLbl="alignAccFollowNode1" presStyleIdx="10" presStyleCnt="21">
        <dgm:presLayoutVars>
          <dgm:bulletEnabled val="1"/>
        </dgm:presLayoutVars>
      </dgm:prSet>
      <dgm:spPr/>
      <dgm:t>
        <a:bodyPr/>
        <a:lstStyle/>
        <a:p>
          <a:endParaRPr lang="es-ES"/>
        </a:p>
      </dgm:t>
    </dgm:pt>
    <dgm:pt modelId="{E584190D-2683-426C-9DF1-156F239E25C2}" type="pres">
      <dgm:prSet presAssocID="{30341A1A-E2A5-4F8F-B978-D5414079C393}" presName="sibTrans" presStyleCnt="0"/>
      <dgm:spPr/>
    </dgm:pt>
    <dgm:pt modelId="{1856ED43-D164-4C6F-B975-1EC52D5FC0A7}" type="pres">
      <dgm:prSet presAssocID="{D3B62572-D1A8-40DA-9225-441624F23C81}" presName="node" presStyleLbl="alignAccFollowNode1" presStyleIdx="11" presStyleCnt="21">
        <dgm:presLayoutVars>
          <dgm:bulletEnabled val="1"/>
        </dgm:presLayoutVars>
      </dgm:prSet>
      <dgm:spPr/>
      <dgm:t>
        <a:bodyPr/>
        <a:lstStyle/>
        <a:p>
          <a:endParaRPr lang="es-ES"/>
        </a:p>
      </dgm:t>
    </dgm:pt>
    <dgm:pt modelId="{C2BD4940-DC1E-46AE-9B88-01C42B9113BF}" type="pres">
      <dgm:prSet presAssocID="{67B728D2-9483-45E2-B217-E34051873317}" presName="sibTrans" presStyleCnt="0"/>
      <dgm:spPr/>
    </dgm:pt>
    <dgm:pt modelId="{24635CCB-0201-4BAD-AB90-BC07C6F195A9}" type="pres">
      <dgm:prSet presAssocID="{D89C60C3-1B19-41C2-815B-52AFFC80416F}" presName="node" presStyleLbl="alignAccFollowNode1" presStyleIdx="12" presStyleCnt="21">
        <dgm:presLayoutVars>
          <dgm:bulletEnabled val="1"/>
        </dgm:presLayoutVars>
      </dgm:prSet>
      <dgm:spPr/>
      <dgm:t>
        <a:bodyPr/>
        <a:lstStyle/>
        <a:p>
          <a:endParaRPr lang="es-ES"/>
        </a:p>
      </dgm:t>
    </dgm:pt>
    <dgm:pt modelId="{4E9BAC81-71D1-41F7-8144-FF09026747A0}" type="pres">
      <dgm:prSet presAssocID="{AFC79816-2A6D-4311-A64A-25E644216522}" presName="sibTrans" presStyleCnt="0"/>
      <dgm:spPr/>
    </dgm:pt>
    <dgm:pt modelId="{06D215F9-05D7-4ABD-847C-3F3F8B0AB277}" type="pres">
      <dgm:prSet presAssocID="{F29B42E3-1538-4A26-A0D1-20FD71EBAC61}" presName="node" presStyleLbl="alignAccFollowNode1" presStyleIdx="13" presStyleCnt="21">
        <dgm:presLayoutVars>
          <dgm:bulletEnabled val="1"/>
        </dgm:presLayoutVars>
      </dgm:prSet>
      <dgm:spPr/>
      <dgm:t>
        <a:bodyPr/>
        <a:lstStyle/>
        <a:p>
          <a:endParaRPr lang="es-ES"/>
        </a:p>
      </dgm:t>
    </dgm:pt>
    <dgm:pt modelId="{A8A960E5-74D9-4653-8001-AEE15A29F723}" type="pres">
      <dgm:prSet presAssocID="{82014673-5F12-4150-AF9A-28E7754BBA9A}" presName="sibTrans" presStyleCnt="0"/>
      <dgm:spPr/>
    </dgm:pt>
    <dgm:pt modelId="{D2A82764-C1D1-4F2C-BE36-5A77593CA0D8}" type="pres">
      <dgm:prSet presAssocID="{3D4EC20B-E3C0-4F36-881D-C4DF1AC58D53}" presName="node" presStyleLbl="alignAccFollowNode1" presStyleIdx="14" presStyleCnt="21">
        <dgm:presLayoutVars>
          <dgm:bulletEnabled val="1"/>
        </dgm:presLayoutVars>
      </dgm:prSet>
      <dgm:spPr/>
      <dgm:t>
        <a:bodyPr/>
        <a:lstStyle/>
        <a:p>
          <a:endParaRPr lang="es-ES"/>
        </a:p>
      </dgm:t>
    </dgm:pt>
    <dgm:pt modelId="{65A2CD66-07EF-42E7-83F6-092C91A879D6}" type="pres">
      <dgm:prSet presAssocID="{D305EFC7-B479-4A33-95B9-84F04449A5DD}" presName="sibTrans" presStyleCnt="0"/>
      <dgm:spPr/>
    </dgm:pt>
    <dgm:pt modelId="{BA1A2FF8-9695-40AD-B400-9FCBA6B8CBF8}" type="pres">
      <dgm:prSet presAssocID="{D8BACBD8-8B3A-4E8C-A8ED-7CBBB542BFE8}" presName="node" presStyleLbl="alignAccFollowNode1" presStyleIdx="15" presStyleCnt="21">
        <dgm:presLayoutVars>
          <dgm:bulletEnabled val="1"/>
        </dgm:presLayoutVars>
      </dgm:prSet>
      <dgm:spPr/>
      <dgm:t>
        <a:bodyPr/>
        <a:lstStyle/>
        <a:p>
          <a:endParaRPr lang="es-ES"/>
        </a:p>
      </dgm:t>
    </dgm:pt>
    <dgm:pt modelId="{AA085AA6-ABF2-4E7F-9156-4420366BE542}" type="pres">
      <dgm:prSet presAssocID="{80FCD9C8-2383-462B-803A-2145296A954D}" presName="vSp" presStyleCnt="0"/>
      <dgm:spPr/>
    </dgm:pt>
    <dgm:pt modelId="{10B2B79C-21C2-4D41-881A-BC81BEA6CE08}" type="pres">
      <dgm:prSet presAssocID="{BAB9CA2C-5AF9-4513-A7E6-2D50F558F239}" presName="horFlow" presStyleCnt="0"/>
      <dgm:spPr/>
    </dgm:pt>
    <dgm:pt modelId="{E79834C6-DC77-4FC8-9E59-F3673FCE700A}" type="pres">
      <dgm:prSet presAssocID="{BAB9CA2C-5AF9-4513-A7E6-2D50F558F239}" presName="bigChev" presStyleLbl="node1" presStyleIdx="3" presStyleCnt="4"/>
      <dgm:spPr/>
      <dgm:t>
        <a:bodyPr/>
        <a:lstStyle/>
        <a:p>
          <a:endParaRPr lang="es-ES"/>
        </a:p>
      </dgm:t>
    </dgm:pt>
    <dgm:pt modelId="{8BEC4995-6529-4087-AB14-9332582C631D}" type="pres">
      <dgm:prSet presAssocID="{5EE706AA-254F-48AE-9B96-94CFFECD77D4}" presName="parTrans" presStyleCnt="0"/>
      <dgm:spPr/>
    </dgm:pt>
    <dgm:pt modelId="{D3887EFE-E892-4BDF-875B-EFD0AC3D3040}" type="pres">
      <dgm:prSet presAssocID="{C713F88B-8926-4E8A-835A-E1C68C1DCB0C}" presName="node" presStyleLbl="alignAccFollowNode1" presStyleIdx="16" presStyleCnt="21">
        <dgm:presLayoutVars>
          <dgm:bulletEnabled val="1"/>
        </dgm:presLayoutVars>
      </dgm:prSet>
      <dgm:spPr/>
      <dgm:t>
        <a:bodyPr/>
        <a:lstStyle/>
        <a:p>
          <a:endParaRPr lang="es-ES"/>
        </a:p>
      </dgm:t>
    </dgm:pt>
    <dgm:pt modelId="{96089E32-6D06-49B6-878E-20EC68AE4B62}" type="pres">
      <dgm:prSet presAssocID="{F71D6446-0F0C-4D8A-9D20-C7C600E4E493}" presName="sibTrans" presStyleCnt="0"/>
      <dgm:spPr/>
    </dgm:pt>
    <dgm:pt modelId="{0441AA29-A602-4A43-9FE2-0762715B22F6}" type="pres">
      <dgm:prSet presAssocID="{AFA3A0AC-8A7D-4B92-8924-01603CC08EF2}" presName="node" presStyleLbl="alignAccFollowNode1" presStyleIdx="17" presStyleCnt="21">
        <dgm:presLayoutVars>
          <dgm:bulletEnabled val="1"/>
        </dgm:presLayoutVars>
      </dgm:prSet>
      <dgm:spPr/>
      <dgm:t>
        <a:bodyPr/>
        <a:lstStyle/>
        <a:p>
          <a:endParaRPr lang="es-ES"/>
        </a:p>
      </dgm:t>
    </dgm:pt>
    <dgm:pt modelId="{EB6A2B5D-12F6-4427-9120-98D42BE33035}" type="pres">
      <dgm:prSet presAssocID="{34B812BF-39AA-485D-805B-05D7C176CF6C}" presName="sibTrans" presStyleCnt="0"/>
      <dgm:spPr/>
    </dgm:pt>
    <dgm:pt modelId="{A211554A-893F-41D9-B63B-62057FC961EF}" type="pres">
      <dgm:prSet presAssocID="{342EA6CF-90A4-4E9A-B21B-0293B7154FAE}" presName="node" presStyleLbl="alignAccFollowNode1" presStyleIdx="18" presStyleCnt="21">
        <dgm:presLayoutVars>
          <dgm:bulletEnabled val="1"/>
        </dgm:presLayoutVars>
      </dgm:prSet>
      <dgm:spPr/>
      <dgm:t>
        <a:bodyPr/>
        <a:lstStyle/>
        <a:p>
          <a:endParaRPr lang="es-ES"/>
        </a:p>
      </dgm:t>
    </dgm:pt>
    <dgm:pt modelId="{7E5DDD77-FBEE-4332-AFA7-4F51E81C1D9B}" type="pres">
      <dgm:prSet presAssocID="{05ED43D7-7054-4D98-A18D-E78F221DE139}" presName="sibTrans" presStyleCnt="0"/>
      <dgm:spPr/>
    </dgm:pt>
    <dgm:pt modelId="{94B24C13-6E0C-4983-B29D-AF1B8AEB11A8}" type="pres">
      <dgm:prSet presAssocID="{93D25B47-41D7-4A7B-B347-06F0D438FD62}" presName="node" presStyleLbl="alignAccFollowNode1" presStyleIdx="19" presStyleCnt="21">
        <dgm:presLayoutVars>
          <dgm:bulletEnabled val="1"/>
        </dgm:presLayoutVars>
      </dgm:prSet>
      <dgm:spPr/>
      <dgm:t>
        <a:bodyPr/>
        <a:lstStyle/>
        <a:p>
          <a:endParaRPr lang="es-ES"/>
        </a:p>
      </dgm:t>
    </dgm:pt>
    <dgm:pt modelId="{83CD5C09-F7FC-44D3-9990-F318DC4E0E14}" type="pres">
      <dgm:prSet presAssocID="{2220D0C2-5F96-4379-BDB4-F4492E13E1AF}" presName="sibTrans" presStyleCnt="0"/>
      <dgm:spPr/>
    </dgm:pt>
    <dgm:pt modelId="{F5CB6A14-B1E6-4765-A3B0-CE6DBCAC7A48}" type="pres">
      <dgm:prSet presAssocID="{685CB05E-B2A6-47BC-BFB2-DCA7CFB887C2}" presName="node" presStyleLbl="alignAccFollowNode1" presStyleIdx="20" presStyleCnt="21">
        <dgm:presLayoutVars>
          <dgm:bulletEnabled val="1"/>
        </dgm:presLayoutVars>
      </dgm:prSet>
      <dgm:spPr/>
      <dgm:t>
        <a:bodyPr/>
        <a:lstStyle/>
        <a:p>
          <a:endParaRPr lang="es-ES"/>
        </a:p>
      </dgm:t>
    </dgm:pt>
  </dgm:ptLst>
  <dgm:cxnLst>
    <dgm:cxn modelId="{AF17CCE0-E457-4880-972F-4A4A7F7E7740}" srcId="{30676AFC-B5F1-4EE0-BBB3-DF48C6332E4D}" destId="{8B65434A-D0CD-418F-8685-4C33F65FDE79}" srcOrd="1" destOrd="0" parTransId="{31661C0C-302D-4E5A-B8FC-BB1E162C26BF}" sibTransId="{CC5F5E23-FCFF-4577-90E5-35707D8BD6B4}"/>
    <dgm:cxn modelId="{71564DB5-3574-4421-8042-4DE97073C1B7}" type="presOf" srcId="{2E219261-F2ED-4E14-86EB-F0DCEA8346FD}" destId="{5B94A458-9741-41BC-98E7-653DC91E3004}" srcOrd="0" destOrd="0" presId="urn:microsoft.com/office/officeart/2005/8/layout/lProcess3"/>
    <dgm:cxn modelId="{0237ADB9-C6E1-4B15-99B6-740E91C6C9AD}" srcId="{2394574E-B10E-4F70-82D8-0FE42F71D573}" destId="{E7AF5E06-72CC-436C-B040-13910E60C3A1}" srcOrd="0" destOrd="0" parTransId="{FBD5C933-E709-4C25-931F-DA597C8FCA1F}" sibTransId="{7A13AE60-4D9B-4DD7-992E-5CBD2B8195A6}"/>
    <dgm:cxn modelId="{C4C77678-B8E3-44EA-A026-9DBC99BD5E8E}" type="presOf" srcId="{36801082-3148-44CE-99F7-67A42900302D}" destId="{AF7E0328-561E-43E3-9CEC-AF40C19FF03A}" srcOrd="0" destOrd="0" presId="urn:microsoft.com/office/officeart/2005/8/layout/lProcess3"/>
    <dgm:cxn modelId="{240F85C9-E60C-418D-8648-AC36F0CD06B4}" srcId="{30676AFC-B5F1-4EE0-BBB3-DF48C6332E4D}" destId="{BAB9CA2C-5AF9-4513-A7E6-2D50F558F239}" srcOrd="3" destOrd="0" parTransId="{67CF344E-45B0-431B-BEAE-3F75A69090C9}" sibTransId="{8C12FD38-CBA4-4507-BB58-C0A7E6547051}"/>
    <dgm:cxn modelId="{94F91A84-74AF-4FD2-8E6B-60D3711E2C07}" srcId="{8B65434A-D0CD-418F-8685-4C33F65FDE79}" destId="{2E219261-F2ED-4E14-86EB-F0DCEA8346FD}" srcOrd="3" destOrd="0" parTransId="{0FE359FC-E775-4677-B9E4-22AC1E6FBD6E}" sibTransId="{E3800D31-E380-4958-936B-E3F518CAC3DE}"/>
    <dgm:cxn modelId="{C12FCCBA-2A2A-478E-A83C-ABFF66613594}" type="presOf" srcId="{D8CF98D8-B446-4908-8CDD-C766A08A2877}" destId="{E8B91D3E-BE6E-45DC-8A5B-797747CD2BC2}" srcOrd="0" destOrd="0" presId="urn:microsoft.com/office/officeart/2005/8/layout/lProcess3"/>
    <dgm:cxn modelId="{CCC38BB6-E43D-4DB6-A3BD-B3215FB6AE44}" srcId="{80FCD9C8-2383-462B-803A-2145296A954D}" destId="{3D4EC20B-E3C0-4F36-881D-C4DF1AC58D53}" srcOrd="4" destOrd="0" parTransId="{2F33EAF9-9AD6-4E27-956D-A6F349A3653F}" sibTransId="{D305EFC7-B479-4A33-95B9-84F04449A5DD}"/>
    <dgm:cxn modelId="{611940DE-11AA-4DB5-9063-5BA1E5A88AA9}" type="presOf" srcId="{D89C60C3-1B19-41C2-815B-52AFFC80416F}" destId="{24635CCB-0201-4BAD-AB90-BC07C6F195A9}" srcOrd="0" destOrd="0" presId="urn:microsoft.com/office/officeart/2005/8/layout/lProcess3"/>
    <dgm:cxn modelId="{772DBD68-4139-4D99-843F-0BEF2F902792}" type="presOf" srcId="{685CB05E-B2A6-47BC-BFB2-DCA7CFB887C2}" destId="{F5CB6A14-B1E6-4765-A3B0-CE6DBCAC7A48}" srcOrd="0" destOrd="0" presId="urn:microsoft.com/office/officeart/2005/8/layout/lProcess3"/>
    <dgm:cxn modelId="{A7940552-71C1-44C6-95DD-03D3595FF5D2}" srcId="{80FCD9C8-2383-462B-803A-2145296A954D}" destId="{FB551332-ECCF-4DDE-B909-81C1E30633EC}" srcOrd="0" destOrd="0" parTransId="{AAF45E84-9B54-44E2-A8F4-42288FFF2BFE}" sibTransId="{30341A1A-E2A5-4F8F-B978-D5414079C393}"/>
    <dgm:cxn modelId="{7B4AE174-941D-4419-8C1C-6453C5B91DAF}" srcId="{2394574E-B10E-4F70-82D8-0FE42F71D573}" destId="{36801082-3148-44CE-99F7-67A42900302D}" srcOrd="1" destOrd="0" parTransId="{0AC1631A-DDD9-4DB3-B2D9-0FC7E27404FE}" sibTransId="{B71EAF9B-5BB2-453B-A854-0DED26616FC2}"/>
    <dgm:cxn modelId="{9E24D29D-8A69-4B5E-92CA-93C7F55DE306}" type="presOf" srcId="{D6E874ED-0C87-4378-890B-7E331FAB75E4}" destId="{B34E5BBD-170D-41DD-9778-D42EEB2CFA84}" srcOrd="0" destOrd="0" presId="urn:microsoft.com/office/officeart/2005/8/layout/lProcess3"/>
    <dgm:cxn modelId="{63B6098D-B079-4B25-AD3E-AC543F2AF96B}" srcId="{30676AFC-B5F1-4EE0-BBB3-DF48C6332E4D}" destId="{2394574E-B10E-4F70-82D8-0FE42F71D573}" srcOrd="0" destOrd="0" parTransId="{5894DB94-1F19-4FE6-A538-EB99E5640A77}" sibTransId="{B79E1DCB-B65F-467A-BC31-07CEB81D6470}"/>
    <dgm:cxn modelId="{F208567D-8672-483A-9C45-24996E0F8209}" srcId="{80FCD9C8-2383-462B-803A-2145296A954D}" destId="{F29B42E3-1538-4A26-A0D1-20FD71EBAC61}" srcOrd="3" destOrd="0" parTransId="{3DE040E2-A156-47FE-B3FA-FDD4F9E7FF4B}" sibTransId="{82014673-5F12-4150-AF9A-28E7754BBA9A}"/>
    <dgm:cxn modelId="{01F96B20-97CF-4B8C-A33A-1268A1BAB8F6}" type="presOf" srcId="{45397BC6-B8ED-4834-8CD2-0580A2459963}" destId="{1F4FBABC-AF20-47D6-8CF7-987A821D3A63}" srcOrd="0" destOrd="0" presId="urn:microsoft.com/office/officeart/2005/8/layout/lProcess3"/>
    <dgm:cxn modelId="{2B9E6940-03EB-4F0E-B929-51BF21FA8FA8}" type="presOf" srcId="{2394574E-B10E-4F70-82D8-0FE42F71D573}" destId="{2408974C-8235-48BA-9505-CB77C614A478}" srcOrd="0" destOrd="0" presId="urn:microsoft.com/office/officeart/2005/8/layout/lProcess3"/>
    <dgm:cxn modelId="{FD2DFB36-7E2C-4CAA-A220-83F649350E74}" srcId="{8B65434A-D0CD-418F-8685-4C33F65FDE79}" destId="{E0690BA1-12EB-454F-8CC3-DBEC0CD2C70B}" srcOrd="5" destOrd="0" parTransId="{F523E05A-AD7C-4FC9-89B8-6AAE41B6C441}" sibTransId="{D1BC8CF5-7DE5-4F06-B36D-11B66714736C}"/>
    <dgm:cxn modelId="{ED984026-DEA1-4B50-ABCA-60422FF32119}" type="presOf" srcId="{F29B42E3-1538-4A26-A0D1-20FD71EBAC61}" destId="{06D215F9-05D7-4ABD-847C-3F3F8B0AB277}" srcOrd="0" destOrd="0" presId="urn:microsoft.com/office/officeart/2005/8/layout/lProcess3"/>
    <dgm:cxn modelId="{BF19C1BC-FC6C-4AFA-8EC1-1480AA6DCA80}" type="presOf" srcId="{C713F88B-8926-4E8A-835A-E1C68C1DCB0C}" destId="{D3887EFE-E892-4BDF-875B-EFD0AC3D3040}" srcOrd="0" destOrd="0" presId="urn:microsoft.com/office/officeart/2005/8/layout/lProcess3"/>
    <dgm:cxn modelId="{6F438C7D-1D4B-47CE-9862-B6F624E152C3}" type="presOf" srcId="{93D25B47-41D7-4A7B-B347-06F0D438FD62}" destId="{94B24C13-6E0C-4983-B29D-AF1B8AEB11A8}" srcOrd="0" destOrd="0" presId="urn:microsoft.com/office/officeart/2005/8/layout/lProcess3"/>
    <dgm:cxn modelId="{4423F3D8-7F4B-4B3F-8E32-F842DF463886}" type="presOf" srcId="{342EA6CF-90A4-4E9A-B21B-0293B7154FAE}" destId="{A211554A-893F-41D9-B63B-62057FC961EF}" srcOrd="0" destOrd="0" presId="urn:microsoft.com/office/officeart/2005/8/layout/lProcess3"/>
    <dgm:cxn modelId="{13D0057C-0E0E-41C0-AB00-056503E70F4E}" srcId="{30676AFC-B5F1-4EE0-BBB3-DF48C6332E4D}" destId="{80FCD9C8-2383-462B-803A-2145296A954D}" srcOrd="2" destOrd="0" parTransId="{C09AE4D6-0349-4001-9833-4381336CC538}" sibTransId="{7FF433F9-0839-4510-B294-4C7513FDC3AE}"/>
    <dgm:cxn modelId="{E52EFDDD-0299-4CC6-BF49-891F041B2368}" type="presOf" srcId="{FB551332-ECCF-4DDE-B909-81C1E30633EC}" destId="{C9F17695-1DAD-4CEE-9D6C-FA0271720088}" srcOrd="0" destOrd="0" presId="urn:microsoft.com/office/officeart/2005/8/layout/lProcess3"/>
    <dgm:cxn modelId="{B2C39C83-BA13-4FC7-8112-07D60E4DD718}" type="presOf" srcId="{3D4EC20B-E3C0-4F36-881D-C4DF1AC58D53}" destId="{D2A82764-C1D1-4F2C-BE36-5A77593CA0D8}" srcOrd="0" destOrd="0" presId="urn:microsoft.com/office/officeart/2005/8/layout/lProcess3"/>
    <dgm:cxn modelId="{98E18BDF-2533-4589-8BA2-52F068858FE2}" srcId="{80FCD9C8-2383-462B-803A-2145296A954D}" destId="{D8BACBD8-8B3A-4E8C-A8ED-7CBBB542BFE8}" srcOrd="5" destOrd="0" parTransId="{F0E4DB1A-D973-4A96-9219-DEDFD0D392C5}" sibTransId="{12D39A6C-CDF4-4E9B-B7F6-A4B2E821F0E2}"/>
    <dgm:cxn modelId="{7056E95B-FC06-4C38-802E-5611ABC9FA22}" srcId="{8B65434A-D0CD-418F-8685-4C33F65FDE79}" destId="{D6E874ED-0C87-4378-890B-7E331FAB75E4}" srcOrd="4" destOrd="0" parTransId="{9DE3F30C-6CC6-4D8E-850B-1693389C73F7}" sibTransId="{6EC2AA64-9F2B-442E-9DD7-2A5DB1FCBB6A}"/>
    <dgm:cxn modelId="{2F0CDC9C-0D58-4B54-8CC2-8D64F1B012E5}" srcId="{80FCD9C8-2383-462B-803A-2145296A954D}" destId="{D89C60C3-1B19-41C2-815B-52AFFC80416F}" srcOrd="2" destOrd="0" parTransId="{22BE03CA-6B5E-4862-837E-D05F80E81769}" sibTransId="{AFC79816-2A6D-4311-A64A-25E644216522}"/>
    <dgm:cxn modelId="{9C3630E3-8839-4752-A25C-C93727A05BCA}" srcId="{2394574E-B10E-4F70-82D8-0FE42F71D573}" destId="{692AA54B-8F2E-4938-9F2B-5443186E5933}" srcOrd="2" destOrd="0" parTransId="{B6BBA543-2A0D-439E-9343-681FC43D86D3}" sibTransId="{A07AE05F-BB91-4232-9F64-729C6DCEE011}"/>
    <dgm:cxn modelId="{2911CC46-C300-4A6A-BF7C-55A4AD3E42F9}" type="presOf" srcId="{D3B62572-D1A8-40DA-9225-441624F23C81}" destId="{1856ED43-D164-4C6F-B975-1EC52D5FC0A7}" srcOrd="0" destOrd="0" presId="urn:microsoft.com/office/officeart/2005/8/layout/lProcess3"/>
    <dgm:cxn modelId="{3A81FB64-B4A0-4E05-8D3E-F61789A36CE3}" type="presOf" srcId="{E0690BA1-12EB-454F-8CC3-DBEC0CD2C70B}" destId="{1039EA0A-C34B-4671-B028-0A9CC972796B}" srcOrd="0" destOrd="0" presId="urn:microsoft.com/office/officeart/2005/8/layout/lProcess3"/>
    <dgm:cxn modelId="{9823134C-FA50-496E-8386-B95EDAA1504E}" type="presOf" srcId="{692AA54B-8F2E-4938-9F2B-5443186E5933}" destId="{4B2E5858-F0FF-4651-B98E-F17FB7DE1A69}" srcOrd="0" destOrd="0" presId="urn:microsoft.com/office/officeart/2005/8/layout/lProcess3"/>
    <dgm:cxn modelId="{9BB41631-B697-4322-A8C8-56058E4EA755}" srcId="{80FCD9C8-2383-462B-803A-2145296A954D}" destId="{D3B62572-D1A8-40DA-9225-441624F23C81}" srcOrd="1" destOrd="0" parTransId="{77D712C2-B4E3-4722-8873-05E74F20475A}" sibTransId="{67B728D2-9483-45E2-B217-E34051873317}"/>
    <dgm:cxn modelId="{F09EED94-D591-440F-BBA8-D5521502E780}" srcId="{8B65434A-D0CD-418F-8685-4C33F65FDE79}" destId="{D8CF98D8-B446-4908-8CDD-C766A08A2877}" srcOrd="1" destOrd="0" parTransId="{41DF5A8F-A0C1-4C9D-9B9C-86C6D3F0248C}" sibTransId="{19CCF8F9-E5E9-4F60-AABF-6A8A4642483B}"/>
    <dgm:cxn modelId="{2CBBD6B1-2D2F-470A-B16A-B1BEFF815F5A}" type="presOf" srcId="{AFA3A0AC-8A7D-4B92-8924-01603CC08EF2}" destId="{0441AA29-A602-4A43-9FE2-0762715B22F6}" srcOrd="0" destOrd="0" presId="urn:microsoft.com/office/officeart/2005/8/layout/lProcess3"/>
    <dgm:cxn modelId="{18E5D2BB-8C07-47E2-BD07-1979C8B2A3F6}" type="presOf" srcId="{058DD40E-F320-4633-A4D8-81F4BCF665FA}" destId="{7B35956F-B28B-4F9C-A5D4-A1240371E437}" srcOrd="0" destOrd="0" presId="urn:microsoft.com/office/officeart/2005/8/layout/lProcess3"/>
    <dgm:cxn modelId="{CC79DA7B-859C-42DD-A347-1DB3B35006AD}" type="presOf" srcId="{E7AF5E06-72CC-436C-B040-13910E60C3A1}" destId="{362F5C14-42D4-45DB-BD0F-DD094CB713D2}" srcOrd="0" destOrd="0" presId="urn:microsoft.com/office/officeart/2005/8/layout/lProcess3"/>
    <dgm:cxn modelId="{93CBA455-5FD9-4B04-B9EF-17CFE8027A9B}" srcId="{BAB9CA2C-5AF9-4513-A7E6-2D50F558F239}" destId="{AFA3A0AC-8A7D-4B92-8924-01603CC08EF2}" srcOrd="1" destOrd="0" parTransId="{0DC121E8-0F4C-4E35-91AB-C8E74428B79F}" sibTransId="{34B812BF-39AA-485D-805B-05D7C176CF6C}"/>
    <dgm:cxn modelId="{78FA37C3-E18A-4226-B83E-EEDEF575B125}" type="presOf" srcId="{A6BC8038-5028-4377-B06E-DA385A585A70}" destId="{70BC43E3-5432-4C09-9FC0-D9026F74F6B6}" srcOrd="0" destOrd="0" presId="urn:microsoft.com/office/officeart/2005/8/layout/lProcess3"/>
    <dgm:cxn modelId="{2A712AF7-C263-4B55-B9B7-4DA87C0DC2E1}" type="presOf" srcId="{8B65434A-D0CD-418F-8685-4C33F65FDE79}" destId="{375D610D-E438-4321-B917-1CF881F2B962}" srcOrd="0" destOrd="0" presId="urn:microsoft.com/office/officeart/2005/8/layout/lProcess3"/>
    <dgm:cxn modelId="{D641BEB0-0CBD-44B9-AF5A-51EDD85F730C}" srcId="{BAB9CA2C-5AF9-4513-A7E6-2D50F558F239}" destId="{685CB05E-B2A6-47BC-BFB2-DCA7CFB887C2}" srcOrd="4" destOrd="0" parTransId="{5B53F489-0BE2-46D9-BD27-7BF7C5918D94}" sibTransId="{26373C6A-E449-4CF4-868D-CFE7AFA6EF79}"/>
    <dgm:cxn modelId="{744EA310-E30C-4FDA-8EC5-4C0C4B35C1FC}" type="presOf" srcId="{30676AFC-B5F1-4EE0-BBB3-DF48C6332E4D}" destId="{CC2A39EC-3111-49EB-B8F2-481BBBE0CD31}" srcOrd="0" destOrd="0" presId="urn:microsoft.com/office/officeart/2005/8/layout/lProcess3"/>
    <dgm:cxn modelId="{B821D40B-DD13-4172-B03B-0B92B5D170C1}" srcId="{BAB9CA2C-5AF9-4513-A7E6-2D50F558F239}" destId="{342EA6CF-90A4-4E9A-B21B-0293B7154FAE}" srcOrd="2" destOrd="0" parTransId="{E8AB876D-2070-4BAB-9A30-70D95A6D8802}" sibTransId="{05ED43D7-7054-4D98-A18D-E78F221DE139}"/>
    <dgm:cxn modelId="{9B4186B8-BD19-4F74-9F75-68E631B26DB7}" srcId="{8B65434A-D0CD-418F-8685-4C33F65FDE79}" destId="{058DD40E-F320-4633-A4D8-81F4BCF665FA}" srcOrd="0" destOrd="0" parTransId="{D3B9421D-764F-46F0-A785-8C8BC3E1B895}" sibTransId="{41A2A728-D221-4C01-B801-EED8984B6800}"/>
    <dgm:cxn modelId="{4E01BA99-8AC1-4C43-9480-D55E7A84DF74}" srcId="{BAB9CA2C-5AF9-4513-A7E6-2D50F558F239}" destId="{C713F88B-8926-4E8A-835A-E1C68C1DCB0C}" srcOrd="0" destOrd="0" parTransId="{5EE706AA-254F-48AE-9B96-94CFFECD77D4}" sibTransId="{F71D6446-0F0C-4D8A-9D20-C7C600E4E493}"/>
    <dgm:cxn modelId="{9572996F-2F31-44A2-AEF0-A0819B71FA4E}" type="presOf" srcId="{80FCD9C8-2383-462B-803A-2145296A954D}" destId="{1DD97A2B-C800-4FFE-AA64-71C2C2AE3002}" srcOrd="0" destOrd="0" presId="urn:microsoft.com/office/officeart/2005/8/layout/lProcess3"/>
    <dgm:cxn modelId="{876D6D8A-ABAA-4768-A6CC-478FADB18DAB}" srcId="{BAB9CA2C-5AF9-4513-A7E6-2D50F558F239}" destId="{93D25B47-41D7-4A7B-B347-06F0D438FD62}" srcOrd="3" destOrd="0" parTransId="{7F2A39E4-9C14-4A4A-A382-AF0D082B16BE}" sibTransId="{2220D0C2-5F96-4379-BDB4-F4492E13E1AF}"/>
    <dgm:cxn modelId="{9440D351-CC20-4671-A162-89F06B1A11D9}" type="presOf" srcId="{BAB9CA2C-5AF9-4513-A7E6-2D50F558F239}" destId="{E79834C6-DC77-4FC8-9E59-F3673FCE700A}" srcOrd="0" destOrd="0" presId="urn:microsoft.com/office/officeart/2005/8/layout/lProcess3"/>
    <dgm:cxn modelId="{861AF584-72E4-41B9-88B2-3A428D3B51E2}" type="presOf" srcId="{D8BACBD8-8B3A-4E8C-A8ED-7CBBB542BFE8}" destId="{BA1A2FF8-9695-40AD-B400-9FCBA6B8CBF8}" srcOrd="0" destOrd="0" presId="urn:microsoft.com/office/officeart/2005/8/layout/lProcess3"/>
    <dgm:cxn modelId="{C2A62527-FA4F-4CEF-A537-7A50D1A90068}" srcId="{2394574E-B10E-4F70-82D8-0FE42F71D573}" destId="{45397BC6-B8ED-4834-8CD2-0580A2459963}" srcOrd="3" destOrd="0" parTransId="{7C2F4990-1925-4469-A765-3ECE821FD045}" sibTransId="{193FB3BE-1903-4DBF-B013-9756C86E163E}"/>
    <dgm:cxn modelId="{7E8767CC-6110-480B-BE41-A8D8EFEA78D9}" srcId="{8B65434A-D0CD-418F-8685-4C33F65FDE79}" destId="{A6BC8038-5028-4377-B06E-DA385A585A70}" srcOrd="2" destOrd="0" parTransId="{8AF33CA5-F771-417D-BD99-02D03037AAE3}" sibTransId="{291ECEEF-E175-4CBE-9C4F-160DDC0C3973}"/>
    <dgm:cxn modelId="{36F7653D-9B53-4C25-AECA-2FE9EE0DB4ED}" type="presParOf" srcId="{CC2A39EC-3111-49EB-B8F2-481BBBE0CD31}" destId="{2FD77E69-4FAF-4608-8B1D-F157C086A82D}" srcOrd="0" destOrd="0" presId="urn:microsoft.com/office/officeart/2005/8/layout/lProcess3"/>
    <dgm:cxn modelId="{4C639788-815D-4EDF-BAC9-A2048CA7F34B}" type="presParOf" srcId="{2FD77E69-4FAF-4608-8B1D-F157C086A82D}" destId="{2408974C-8235-48BA-9505-CB77C614A478}" srcOrd="0" destOrd="0" presId="urn:microsoft.com/office/officeart/2005/8/layout/lProcess3"/>
    <dgm:cxn modelId="{4E656E33-ED03-4EE0-BAF9-0CC6A5237770}" type="presParOf" srcId="{2FD77E69-4FAF-4608-8B1D-F157C086A82D}" destId="{1261D1CA-80B9-4A6B-86A8-73FB4F822B8F}" srcOrd="1" destOrd="0" presId="urn:microsoft.com/office/officeart/2005/8/layout/lProcess3"/>
    <dgm:cxn modelId="{2B748942-45E6-4439-AB46-FB850841C5ED}" type="presParOf" srcId="{2FD77E69-4FAF-4608-8B1D-F157C086A82D}" destId="{362F5C14-42D4-45DB-BD0F-DD094CB713D2}" srcOrd="2" destOrd="0" presId="urn:microsoft.com/office/officeart/2005/8/layout/lProcess3"/>
    <dgm:cxn modelId="{9289928A-7CBD-4A7E-B50A-A0AB81CFDDD8}" type="presParOf" srcId="{2FD77E69-4FAF-4608-8B1D-F157C086A82D}" destId="{B5E1EF38-3CED-42B4-BEFE-7793871CFE00}" srcOrd="3" destOrd="0" presId="urn:microsoft.com/office/officeart/2005/8/layout/lProcess3"/>
    <dgm:cxn modelId="{779B7951-B0F6-4F97-BA63-1E4AA4079388}" type="presParOf" srcId="{2FD77E69-4FAF-4608-8B1D-F157C086A82D}" destId="{AF7E0328-561E-43E3-9CEC-AF40C19FF03A}" srcOrd="4" destOrd="0" presId="urn:microsoft.com/office/officeart/2005/8/layout/lProcess3"/>
    <dgm:cxn modelId="{AC2028D3-29ED-42C1-A458-64087F07A74B}" type="presParOf" srcId="{2FD77E69-4FAF-4608-8B1D-F157C086A82D}" destId="{D0FAB898-1386-418D-BB22-83FAF3AE3998}" srcOrd="5" destOrd="0" presId="urn:microsoft.com/office/officeart/2005/8/layout/lProcess3"/>
    <dgm:cxn modelId="{874A8CF6-428B-4281-A60E-1B23DCD52752}" type="presParOf" srcId="{2FD77E69-4FAF-4608-8B1D-F157C086A82D}" destId="{4B2E5858-F0FF-4651-B98E-F17FB7DE1A69}" srcOrd="6" destOrd="0" presId="urn:microsoft.com/office/officeart/2005/8/layout/lProcess3"/>
    <dgm:cxn modelId="{E37FBEE2-E1EC-4EC5-99F6-595B7AF03AD0}" type="presParOf" srcId="{2FD77E69-4FAF-4608-8B1D-F157C086A82D}" destId="{5D78D707-7D90-446C-A647-91F91C3966AE}" srcOrd="7" destOrd="0" presId="urn:microsoft.com/office/officeart/2005/8/layout/lProcess3"/>
    <dgm:cxn modelId="{EDC5262C-ADC4-4A49-B5D8-563B5E7254C0}" type="presParOf" srcId="{2FD77E69-4FAF-4608-8B1D-F157C086A82D}" destId="{1F4FBABC-AF20-47D6-8CF7-987A821D3A63}" srcOrd="8" destOrd="0" presId="urn:microsoft.com/office/officeart/2005/8/layout/lProcess3"/>
    <dgm:cxn modelId="{8C6B7F8E-2E76-4241-AB26-7CCE23EEF619}" type="presParOf" srcId="{CC2A39EC-3111-49EB-B8F2-481BBBE0CD31}" destId="{85B6F22C-9068-4900-A5C4-02B02A6CC53F}" srcOrd="1" destOrd="0" presId="urn:microsoft.com/office/officeart/2005/8/layout/lProcess3"/>
    <dgm:cxn modelId="{9FF4CD16-6921-4423-B28C-3201F94B2FEF}" type="presParOf" srcId="{CC2A39EC-3111-49EB-B8F2-481BBBE0CD31}" destId="{96EA90D3-F31F-439D-9DA9-579E8103203B}" srcOrd="2" destOrd="0" presId="urn:microsoft.com/office/officeart/2005/8/layout/lProcess3"/>
    <dgm:cxn modelId="{50B9E5C2-8D5A-45EC-AA13-16AECF7E00EA}" type="presParOf" srcId="{96EA90D3-F31F-439D-9DA9-579E8103203B}" destId="{375D610D-E438-4321-B917-1CF881F2B962}" srcOrd="0" destOrd="0" presId="urn:microsoft.com/office/officeart/2005/8/layout/lProcess3"/>
    <dgm:cxn modelId="{61F61C4D-5D26-41AB-95A7-015129792ECD}" type="presParOf" srcId="{96EA90D3-F31F-439D-9DA9-579E8103203B}" destId="{65FFD4C8-8DCE-4FA0-A739-9560218CAD6E}" srcOrd="1" destOrd="0" presId="urn:microsoft.com/office/officeart/2005/8/layout/lProcess3"/>
    <dgm:cxn modelId="{F9F6E2F2-CDDC-41E7-A220-1557060CB5FE}" type="presParOf" srcId="{96EA90D3-F31F-439D-9DA9-579E8103203B}" destId="{7B35956F-B28B-4F9C-A5D4-A1240371E437}" srcOrd="2" destOrd="0" presId="urn:microsoft.com/office/officeart/2005/8/layout/lProcess3"/>
    <dgm:cxn modelId="{6CFC55B2-6EB8-4BBA-9D17-1BC862F55A25}" type="presParOf" srcId="{96EA90D3-F31F-439D-9DA9-579E8103203B}" destId="{05248582-DA0C-4168-94E6-F4B71D38BE04}" srcOrd="3" destOrd="0" presId="urn:microsoft.com/office/officeart/2005/8/layout/lProcess3"/>
    <dgm:cxn modelId="{6B6C08ED-3F87-4945-A3D5-F001E4C268E8}" type="presParOf" srcId="{96EA90D3-F31F-439D-9DA9-579E8103203B}" destId="{E8B91D3E-BE6E-45DC-8A5B-797747CD2BC2}" srcOrd="4" destOrd="0" presId="urn:microsoft.com/office/officeart/2005/8/layout/lProcess3"/>
    <dgm:cxn modelId="{A6231A82-E897-47D9-B199-7E84828837B8}" type="presParOf" srcId="{96EA90D3-F31F-439D-9DA9-579E8103203B}" destId="{83ABBE22-9964-4C5A-9376-79B9DA145242}" srcOrd="5" destOrd="0" presId="urn:microsoft.com/office/officeart/2005/8/layout/lProcess3"/>
    <dgm:cxn modelId="{7BCAE564-81F3-44DE-B755-F3050601DE9F}" type="presParOf" srcId="{96EA90D3-F31F-439D-9DA9-579E8103203B}" destId="{70BC43E3-5432-4C09-9FC0-D9026F74F6B6}" srcOrd="6" destOrd="0" presId="urn:microsoft.com/office/officeart/2005/8/layout/lProcess3"/>
    <dgm:cxn modelId="{A88294E0-7065-4FEE-9FB2-B6A324DEE9EE}" type="presParOf" srcId="{96EA90D3-F31F-439D-9DA9-579E8103203B}" destId="{3998F148-B0F2-46DB-9907-97B9E2A64B23}" srcOrd="7" destOrd="0" presId="urn:microsoft.com/office/officeart/2005/8/layout/lProcess3"/>
    <dgm:cxn modelId="{F14D5F51-B2A5-402E-A13A-85FE9A0ABB69}" type="presParOf" srcId="{96EA90D3-F31F-439D-9DA9-579E8103203B}" destId="{5B94A458-9741-41BC-98E7-653DC91E3004}" srcOrd="8" destOrd="0" presId="urn:microsoft.com/office/officeart/2005/8/layout/lProcess3"/>
    <dgm:cxn modelId="{900CA035-CDB3-4A84-ABD1-418E068C071E}" type="presParOf" srcId="{96EA90D3-F31F-439D-9DA9-579E8103203B}" destId="{D4D837C7-FD0A-4D59-A685-B02AEC988B92}" srcOrd="9" destOrd="0" presId="urn:microsoft.com/office/officeart/2005/8/layout/lProcess3"/>
    <dgm:cxn modelId="{9B095C11-1D43-41CD-941C-D64E6233E11E}" type="presParOf" srcId="{96EA90D3-F31F-439D-9DA9-579E8103203B}" destId="{B34E5BBD-170D-41DD-9778-D42EEB2CFA84}" srcOrd="10" destOrd="0" presId="urn:microsoft.com/office/officeart/2005/8/layout/lProcess3"/>
    <dgm:cxn modelId="{835E2B81-AAF7-4321-A6BB-1361DB825CA2}" type="presParOf" srcId="{96EA90D3-F31F-439D-9DA9-579E8103203B}" destId="{C897486F-4F63-43B7-91F5-612CA639D041}" srcOrd="11" destOrd="0" presId="urn:microsoft.com/office/officeart/2005/8/layout/lProcess3"/>
    <dgm:cxn modelId="{4F3D7CE8-5842-44D4-B455-6621E7117F24}" type="presParOf" srcId="{96EA90D3-F31F-439D-9DA9-579E8103203B}" destId="{1039EA0A-C34B-4671-B028-0A9CC972796B}" srcOrd="12" destOrd="0" presId="urn:microsoft.com/office/officeart/2005/8/layout/lProcess3"/>
    <dgm:cxn modelId="{44448761-6555-4630-8E5A-36468C085F52}" type="presParOf" srcId="{CC2A39EC-3111-49EB-B8F2-481BBBE0CD31}" destId="{B57B180A-6D0A-4591-881A-21AFE248CAD9}" srcOrd="3" destOrd="0" presId="urn:microsoft.com/office/officeart/2005/8/layout/lProcess3"/>
    <dgm:cxn modelId="{5AA89787-5585-4075-BBAB-5E8896D94304}" type="presParOf" srcId="{CC2A39EC-3111-49EB-B8F2-481BBBE0CD31}" destId="{CF75D77C-03DD-4988-896A-C78C64B629D4}" srcOrd="4" destOrd="0" presId="urn:microsoft.com/office/officeart/2005/8/layout/lProcess3"/>
    <dgm:cxn modelId="{5AA43169-4F45-4D28-AF92-FB1E065C5879}" type="presParOf" srcId="{CF75D77C-03DD-4988-896A-C78C64B629D4}" destId="{1DD97A2B-C800-4FFE-AA64-71C2C2AE3002}" srcOrd="0" destOrd="0" presId="urn:microsoft.com/office/officeart/2005/8/layout/lProcess3"/>
    <dgm:cxn modelId="{A9C013A8-9CBC-4270-A80C-55B69E51600F}" type="presParOf" srcId="{CF75D77C-03DD-4988-896A-C78C64B629D4}" destId="{DE6FF8F0-519D-47AA-9AA7-F66442B86C70}" srcOrd="1" destOrd="0" presId="urn:microsoft.com/office/officeart/2005/8/layout/lProcess3"/>
    <dgm:cxn modelId="{874E4DC9-2E54-4CFE-85FB-4DD6EA372284}" type="presParOf" srcId="{CF75D77C-03DD-4988-896A-C78C64B629D4}" destId="{C9F17695-1DAD-4CEE-9D6C-FA0271720088}" srcOrd="2" destOrd="0" presId="urn:microsoft.com/office/officeart/2005/8/layout/lProcess3"/>
    <dgm:cxn modelId="{6413B180-B8A7-4DBF-8802-46E936D4C865}" type="presParOf" srcId="{CF75D77C-03DD-4988-896A-C78C64B629D4}" destId="{E584190D-2683-426C-9DF1-156F239E25C2}" srcOrd="3" destOrd="0" presId="urn:microsoft.com/office/officeart/2005/8/layout/lProcess3"/>
    <dgm:cxn modelId="{383D2737-2FBB-4140-8FA2-2DD10E6E4BD0}" type="presParOf" srcId="{CF75D77C-03DD-4988-896A-C78C64B629D4}" destId="{1856ED43-D164-4C6F-B975-1EC52D5FC0A7}" srcOrd="4" destOrd="0" presId="urn:microsoft.com/office/officeart/2005/8/layout/lProcess3"/>
    <dgm:cxn modelId="{B554CEF5-30CE-434D-93B2-335BD6D58191}" type="presParOf" srcId="{CF75D77C-03DD-4988-896A-C78C64B629D4}" destId="{C2BD4940-DC1E-46AE-9B88-01C42B9113BF}" srcOrd="5" destOrd="0" presId="urn:microsoft.com/office/officeart/2005/8/layout/lProcess3"/>
    <dgm:cxn modelId="{69A2309F-6747-4A3A-AE82-953A371A43E5}" type="presParOf" srcId="{CF75D77C-03DD-4988-896A-C78C64B629D4}" destId="{24635CCB-0201-4BAD-AB90-BC07C6F195A9}" srcOrd="6" destOrd="0" presId="urn:microsoft.com/office/officeart/2005/8/layout/lProcess3"/>
    <dgm:cxn modelId="{29EF436F-09E1-4A12-94D6-CD8810F201FF}" type="presParOf" srcId="{CF75D77C-03DD-4988-896A-C78C64B629D4}" destId="{4E9BAC81-71D1-41F7-8144-FF09026747A0}" srcOrd="7" destOrd="0" presId="urn:microsoft.com/office/officeart/2005/8/layout/lProcess3"/>
    <dgm:cxn modelId="{DDC7BDAE-4CCF-40B1-A395-EDE61632A1CB}" type="presParOf" srcId="{CF75D77C-03DD-4988-896A-C78C64B629D4}" destId="{06D215F9-05D7-4ABD-847C-3F3F8B0AB277}" srcOrd="8" destOrd="0" presId="urn:microsoft.com/office/officeart/2005/8/layout/lProcess3"/>
    <dgm:cxn modelId="{744A45E1-92CB-47B6-B21A-D3A068FA49B0}" type="presParOf" srcId="{CF75D77C-03DD-4988-896A-C78C64B629D4}" destId="{A8A960E5-74D9-4653-8001-AEE15A29F723}" srcOrd="9" destOrd="0" presId="urn:microsoft.com/office/officeart/2005/8/layout/lProcess3"/>
    <dgm:cxn modelId="{93EBFB0D-FDDD-4883-8491-04698965BCA6}" type="presParOf" srcId="{CF75D77C-03DD-4988-896A-C78C64B629D4}" destId="{D2A82764-C1D1-4F2C-BE36-5A77593CA0D8}" srcOrd="10" destOrd="0" presId="urn:microsoft.com/office/officeart/2005/8/layout/lProcess3"/>
    <dgm:cxn modelId="{12F8B9F9-7112-4DB0-BA0D-DC1FED7D30FD}" type="presParOf" srcId="{CF75D77C-03DD-4988-896A-C78C64B629D4}" destId="{65A2CD66-07EF-42E7-83F6-092C91A879D6}" srcOrd="11" destOrd="0" presId="urn:microsoft.com/office/officeart/2005/8/layout/lProcess3"/>
    <dgm:cxn modelId="{A2440F56-F452-4903-820E-C720F9A0D0D6}" type="presParOf" srcId="{CF75D77C-03DD-4988-896A-C78C64B629D4}" destId="{BA1A2FF8-9695-40AD-B400-9FCBA6B8CBF8}" srcOrd="12" destOrd="0" presId="urn:microsoft.com/office/officeart/2005/8/layout/lProcess3"/>
    <dgm:cxn modelId="{BF869F3B-0E6E-44E5-9687-7430B41A842E}" type="presParOf" srcId="{CC2A39EC-3111-49EB-B8F2-481BBBE0CD31}" destId="{AA085AA6-ABF2-4E7F-9156-4420366BE542}" srcOrd="5" destOrd="0" presId="urn:microsoft.com/office/officeart/2005/8/layout/lProcess3"/>
    <dgm:cxn modelId="{3180FA34-D061-4C97-8842-FFE7D4236B0B}" type="presParOf" srcId="{CC2A39EC-3111-49EB-B8F2-481BBBE0CD31}" destId="{10B2B79C-21C2-4D41-881A-BC81BEA6CE08}" srcOrd="6" destOrd="0" presId="urn:microsoft.com/office/officeart/2005/8/layout/lProcess3"/>
    <dgm:cxn modelId="{170ADBB1-18A2-4164-8623-C1B2F07B8330}" type="presParOf" srcId="{10B2B79C-21C2-4D41-881A-BC81BEA6CE08}" destId="{E79834C6-DC77-4FC8-9E59-F3673FCE700A}" srcOrd="0" destOrd="0" presId="urn:microsoft.com/office/officeart/2005/8/layout/lProcess3"/>
    <dgm:cxn modelId="{B10033D3-CE4F-4359-993D-8C6A4EBF26EE}" type="presParOf" srcId="{10B2B79C-21C2-4D41-881A-BC81BEA6CE08}" destId="{8BEC4995-6529-4087-AB14-9332582C631D}" srcOrd="1" destOrd="0" presId="urn:microsoft.com/office/officeart/2005/8/layout/lProcess3"/>
    <dgm:cxn modelId="{EE5EA014-CF9A-4229-A902-483007DA80BD}" type="presParOf" srcId="{10B2B79C-21C2-4D41-881A-BC81BEA6CE08}" destId="{D3887EFE-E892-4BDF-875B-EFD0AC3D3040}" srcOrd="2" destOrd="0" presId="urn:microsoft.com/office/officeart/2005/8/layout/lProcess3"/>
    <dgm:cxn modelId="{551B0B41-291C-46FF-96F5-807FB35955AA}" type="presParOf" srcId="{10B2B79C-21C2-4D41-881A-BC81BEA6CE08}" destId="{96089E32-6D06-49B6-878E-20EC68AE4B62}" srcOrd="3" destOrd="0" presId="urn:microsoft.com/office/officeart/2005/8/layout/lProcess3"/>
    <dgm:cxn modelId="{C6F83261-D440-427C-84A3-690B717B7A64}" type="presParOf" srcId="{10B2B79C-21C2-4D41-881A-BC81BEA6CE08}" destId="{0441AA29-A602-4A43-9FE2-0762715B22F6}" srcOrd="4" destOrd="0" presId="urn:microsoft.com/office/officeart/2005/8/layout/lProcess3"/>
    <dgm:cxn modelId="{1BFC3F87-B05A-492F-8745-14ACCA79599F}" type="presParOf" srcId="{10B2B79C-21C2-4D41-881A-BC81BEA6CE08}" destId="{EB6A2B5D-12F6-4427-9120-98D42BE33035}" srcOrd="5" destOrd="0" presId="urn:microsoft.com/office/officeart/2005/8/layout/lProcess3"/>
    <dgm:cxn modelId="{767D4BA2-8ECF-4620-BD60-B09AE61F8046}" type="presParOf" srcId="{10B2B79C-21C2-4D41-881A-BC81BEA6CE08}" destId="{A211554A-893F-41D9-B63B-62057FC961EF}" srcOrd="6" destOrd="0" presId="urn:microsoft.com/office/officeart/2005/8/layout/lProcess3"/>
    <dgm:cxn modelId="{7A573D8C-1026-427B-9BE4-7D35B65DE12A}" type="presParOf" srcId="{10B2B79C-21C2-4D41-881A-BC81BEA6CE08}" destId="{7E5DDD77-FBEE-4332-AFA7-4F51E81C1D9B}" srcOrd="7" destOrd="0" presId="urn:microsoft.com/office/officeart/2005/8/layout/lProcess3"/>
    <dgm:cxn modelId="{B6153BD1-B36B-403C-9460-F3D47CBED701}" type="presParOf" srcId="{10B2B79C-21C2-4D41-881A-BC81BEA6CE08}" destId="{94B24C13-6E0C-4983-B29D-AF1B8AEB11A8}" srcOrd="8" destOrd="0" presId="urn:microsoft.com/office/officeart/2005/8/layout/lProcess3"/>
    <dgm:cxn modelId="{55F4060B-F244-45FF-B7E7-66347AACE3CD}" type="presParOf" srcId="{10B2B79C-21C2-4D41-881A-BC81BEA6CE08}" destId="{83CD5C09-F7FC-44D3-9990-F318DC4E0E14}" srcOrd="9" destOrd="0" presId="urn:microsoft.com/office/officeart/2005/8/layout/lProcess3"/>
    <dgm:cxn modelId="{642CE4EC-BAE5-4C10-8280-85E26B6AD623}" type="presParOf" srcId="{10B2B79C-21C2-4D41-881A-BC81BEA6CE08}" destId="{F5CB6A14-B1E6-4765-A3B0-CE6DBCAC7A48}" srcOrd="10"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676AFC-B5F1-4EE0-BBB3-DF48C6332E4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s-ES"/>
        </a:p>
      </dgm:t>
    </dgm:pt>
    <dgm:pt modelId="{C4AFF5F8-ADB2-4437-B6BB-AA83E13D5774}">
      <dgm:prSet/>
      <dgm:spPr/>
      <dgm:t>
        <a:bodyPr/>
        <a:lstStyle/>
        <a:p>
          <a:pPr rtl="0"/>
          <a:r>
            <a:rPr lang="es-EC" b="0" i="0" dirty="0">
              <a:latin typeface="Calibri"/>
            </a:rPr>
            <a:t> General</a:t>
          </a:r>
          <a:r>
            <a:rPr lang="es-EC" b="0" i="0" dirty="0"/>
            <a:t> </a:t>
          </a:r>
          <a:r>
            <a:rPr lang="es-EC" b="0" i="0" dirty="0" err="1"/>
            <a:t>indicators</a:t>
          </a:r>
          <a:endParaRPr lang="es-EC" b="0" i="0" dirty="0"/>
        </a:p>
      </dgm:t>
    </dgm:pt>
    <dgm:pt modelId="{5A24499E-848B-4B9C-8784-76343CBB407A}" type="parTrans" cxnId="{E81580AA-2550-4555-A568-670FCFDB4B2D}">
      <dgm:prSet/>
      <dgm:spPr/>
      <dgm:t>
        <a:bodyPr/>
        <a:lstStyle/>
        <a:p>
          <a:endParaRPr lang="es-ES"/>
        </a:p>
      </dgm:t>
    </dgm:pt>
    <dgm:pt modelId="{8C95C1B1-055D-4D8A-8967-94F99DB4E916}" type="sibTrans" cxnId="{E81580AA-2550-4555-A568-670FCFDB4B2D}">
      <dgm:prSet/>
      <dgm:spPr/>
      <dgm:t>
        <a:bodyPr/>
        <a:lstStyle/>
        <a:p>
          <a:endParaRPr lang="es-ES"/>
        </a:p>
      </dgm:t>
    </dgm:pt>
    <dgm:pt modelId="{486521A7-D363-4668-A57C-C13E28E4C7E1}">
      <dgm:prSet/>
      <dgm:spPr/>
      <dgm:t>
        <a:bodyPr/>
        <a:lstStyle/>
        <a:p>
          <a:pPr rtl="0"/>
          <a:r>
            <a:rPr lang="es-EC" b="0" i="0">
              <a:latin typeface="Calibri"/>
            </a:rPr>
            <a:t> </a:t>
          </a:r>
          <a:r>
            <a:rPr lang="es-EC" b="0" i="0" err="1"/>
            <a:t>Study</a:t>
          </a:r>
          <a:r>
            <a:rPr lang="es-EC" b="0" i="0"/>
            <a:t> </a:t>
          </a:r>
          <a:r>
            <a:rPr lang="es-EC" b="0" i="0" err="1"/>
            <a:t>sessions</a:t>
          </a:r>
        </a:p>
      </dgm:t>
    </dgm:pt>
    <dgm:pt modelId="{FF47B985-B4B8-4066-B0D5-52CCA6D0EC7F}" type="parTrans" cxnId="{CB406E27-DDAB-4DFA-9641-E5C43D39BEBF}">
      <dgm:prSet/>
      <dgm:spPr/>
      <dgm:t>
        <a:bodyPr/>
        <a:lstStyle/>
        <a:p>
          <a:endParaRPr lang="es-ES"/>
        </a:p>
      </dgm:t>
    </dgm:pt>
    <dgm:pt modelId="{9AC701B2-CB63-4C17-B98A-1615441770A6}" type="sibTrans" cxnId="{CB406E27-DDAB-4DFA-9641-E5C43D39BEBF}">
      <dgm:prSet/>
      <dgm:spPr/>
      <dgm:t>
        <a:bodyPr/>
        <a:lstStyle/>
        <a:p>
          <a:endParaRPr lang="es-ES"/>
        </a:p>
      </dgm:t>
    </dgm:pt>
    <dgm:pt modelId="{BE0F769E-1359-43F6-A1D8-BF1DF4C3F170}">
      <dgm:prSet/>
      <dgm:spPr/>
      <dgm:t>
        <a:bodyPr/>
        <a:lstStyle/>
        <a:p>
          <a:pPr rtl="0"/>
          <a:r>
            <a:rPr lang="es-EC" b="0" i="0">
              <a:latin typeface="Calibri"/>
            </a:rPr>
            <a:t> </a:t>
          </a:r>
          <a:r>
            <a:rPr lang="es-EC" b="0" i="0"/>
            <a:t>Access </a:t>
          </a:r>
          <a:r>
            <a:rPr lang="es-EC" b="0" i="0" err="1"/>
            <a:t>to</a:t>
          </a:r>
          <a:r>
            <a:rPr lang="es-EC" b="0" i="0"/>
            <a:t> </a:t>
          </a:r>
          <a:r>
            <a:rPr lang="es-EC" b="0" i="0" err="1"/>
            <a:t>resources</a:t>
          </a:r>
          <a:endParaRPr lang="es-EC" b="0" i="0"/>
        </a:p>
      </dgm:t>
    </dgm:pt>
    <dgm:pt modelId="{58BE0143-515B-4DB3-AEA4-350E0B670CCC}" type="parTrans" cxnId="{76827054-8DE0-476E-ACF6-46CD73EE3721}">
      <dgm:prSet/>
      <dgm:spPr/>
      <dgm:t>
        <a:bodyPr/>
        <a:lstStyle/>
        <a:p>
          <a:endParaRPr lang="es-ES"/>
        </a:p>
      </dgm:t>
    </dgm:pt>
    <dgm:pt modelId="{B81C0668-45F1-434A-AA65-E177116BBE8B}" type="sibTrans" cxnId="{76827054-8DE0-476E-ACF6-46CD73EE3721}">
      <dgm:prSet/>
      <dgm:spPr/>
      <dgm:t>
        <a:bodyPr/>
        <a:lstStyle/>
        <a:p>
          <a:endParaRPr lang="es-ES"/>
        </a:p>
      </dgm:t>
    </dgm:pt>
    <dgm:pt modelId="{B86B7D03-FAAF-4455-B3C9-1AA69A6AEB91}">
      <dgm:prSet/>
      <dgm:spPr/>
      <dgm:t>
        <a:bodyPr/>
        <a:lstStyle/>
        <a:p>
          <a:pPr rtl="0"/>
          <a:r>
            <a:rPr lang="es-EC" b="0" i="0">
              <a:latin typeface="Calibri"/>
            </a:rPr>
            <a:t> </a:t>
          </a:r>
          <a:r>
            <a:rPr lang="es-EC" b="0" i="0"/>
            <a:t>Homework tracking</a:t>
          </a:r>
        </a:p>
      </dgm:t>
    </dgm:pt>
    <dgm:pt modelId="{655CAD94-CFA2-4543-B78F-E60940F24C40}" type="parTrans" cxnId="{161ED9FD-0049-4B4C-8B65-BBABF5F6F9DD}">
      <dgm:prSet/>
      <dgm:spPr/>
      <dgm:t>
        <a:bodyPr/>
        <a:lstStyle/>
        <a:p>
          <a:endParaRPr lang="es-ES"/>
        </a:p>
      </dgm:t>
    </dgm:pt>
    <dgm:pt modelId="{CDFA1EDF-F979-45EA-9D7F-A50DFB55B48E}" type="sibTrans" cxnId="{161ED9FD-0049-4B4C-8B65-BBABF5F6F9DD}">
      <dgm:prSet/>
      <dgm:spPr/>
      <dgm:t>
        <a:bodyPr/>
        <a:lstStyle/>
        <a:p>
          <a:endParaRPr lang="es-ES"/>
        </a:p>
      </dgm:t>
    </dgm:pt>
    <dgm:pt modelId="{6F095DFA-3AA4-4940-A176-796AD2B8D669}">
      <dgm:prSet phldr="0"/>
      <dgm:spPr/>
      <dgm:t>
        <a:bodyPr/>
        <a:lstStyle/>
        <a:p>
          <a:pPr rtl="0"/>
          <a:r>
            <a:rPr lang="es-EC" b="0" i="0">
              <a:latin typeface="Calibri"/>
            </a:rPr>
            <a:t> </a:t>
          </a:r>
          <a:r>
            <a:rPr lang="es-EC" b="0" i="0"/>
            <a:t>Gamification</a:t>
          </a:r>
        </a:p>
      </dgm:t>
    </dgm:pt>
    <dgm:pt modelId="{60903896-998E-42DD-AA74-80F723316E65}" type="parTrans" cxnId="{11DFA3A5-02ED-4FF1-A5BD-251182E71179}">
      <dgm:prSet/>
      <dgm:spPr/>
      <dgm:t>
        <a:bodyPr/>
        <a:lstStyle/>
        <a:p>
          <a:endParaRPr lang="es-ES"/>
        </a:p>
      </dgm:t>
    </dgm:pt>
    <dgm:pt modelId="{9200FEC6-CA21-49A7-A3E8-CE15F437D318}" type="sibTrans" cxnId="{11DFA3A5-02ED-4FF1-A5BD-251182E71179}">
      <dgm:prSet/>
      <dgm:spPr/>
      <dgm:t>
        <a:bodyPr/>
        <a:lstStyle/>
        <a:p>
          <a:endParaRPr lang="es-ES"/>
        </a:p>
      </dgm:t>
    </dgm:pt>
    <dgm:pt modelId="{B2758BBC-6FDE-4761-AE31-30C8218EF34F}">
      <dgm:prSet phldr="0"/>
      <dgm:spPr/>
      <dgm:t>
        <a:bodyPr/>
        <a:lstStyle/>
        <a:p>
          <a:pPr rtl="0"/>
          <a:r>
            <a:rPr lang="es-EC" b="0" i="0"/>
            <a:t>Learning logs</a:t>
          </a:r>
        </a:p>
      </dgm:t>
    </dgm:pt>
    <dgm:pt modelId="{7212D442-CA28-4B32-89D4-34E670E3DDF3}" type="parTrans" cxnId="{3418F769-66D6-4A9E-8299-4D82F635395F}">
      <dgm:prSet/>
      <dgm:spPr/>
      <dgm:t>
        <a:bodyPr/>
        <a:lstStyle/>
        <a:p>
          <a:endParaRPr lang="es-ES"/>
        </a:p>
      </dgm:t>
    </dgm:pt>
    <dgm:pt modelId="{98A87D0F-C078-4A25-B127-B9A71C6AD47D}" type="sibTrans" cxnId="{3418F769-66D6-4A9E-8299-4D82F635395F}">
      <dgm:prSet/>
      <dgm:spPr/>
      <dgm:t>
        <a:bodyPr/>
        <a:lstStyle/>
        <a:p>
          <a:endParaRPr lang="es-ES"/>
        </a:p>
      </dgm:t>
    </dgm:pt>
    <dgm:pt modelId="{9B641750-3559-42E0-908A-7C1515A4CCA0}" type="pres">
      <dgm:prSet presAssocID="{30676AFC-B5F1-4EE0-BBB3-DF48C6332E4D}" presName="CompostProcess" presStyleCnt="0">
        <dgm:presLayoutVars>
          <dgm:dir/>
          <dgm:resizeHandles val="exact"/>
        </dgm:presLayoutVars>
      </dgm:prSet>
      <dgm:spPr/>
      <dgm:t>
        <a:bodyPr/>
        <a:lstStyle/>
        <a:p>
          <a:endParaRPr lang="es-ES"/>
        </a:p>
      </dgm:t>
    </dgm:pt>
    <dgm:pt modelId="{0C4CB265-3CFB-4F2D-BB33-1E2B6F7C5A75}" type="pres">
      <dgm:prSet presAssocID="{30676AFC-B5F1-4EE0-BBB3-DF48C6332E4D}" presName="arrow" presStyleLbl="bgShp" presStyleIdx="0" presStyleCnt="1"/>
      <dgm:spPr/>
    </dgm:pt>
    <dgm:pt modelId="{EE5F28C7-BCF4-4275-819E-965FDCFB3325}" type="pres">
      <dgm:prSet presAssocID="{30676AFC-B5F1-4EE0-BBB3-DF48C6332E4D}" presName="linearProcess" presStyleCnt="0"/>
      <dgm:spPr/>
    </dgm:pt>
    <dgm:pt modelId="{B47AF550-E0E2-4036-B03C-4F3FF37C3196}" type="pres">
      <dgm:prSet presAssocID="{C4AFF5F8-ADB2-4437-B6BB-AA83E13D5774}" presName="textNode" presStyleLbl="node1" presStyleIdx="0" presStyleCnt="6">
        <dgm:presLayoutVars>
          <dgm:bulletEnabled val="1"/>
        </dgm:presLayoutVars>
      </dgm:prSet>
      <dgm:spPr/>
      <dgm:t>
        <a:bodyPr/>
        <a:lstStyle/>
        <a:p>
          <a:endParaRPr lang="es-ES"/>
        </a:p>
      </dgm:t>
    </dgm:pt>
    <dgm:pt modelId="{F7576600-D4A4-418B-ACE7-975FACC3A1E6}" type="pres">
      <dgm:prSet presAssocID="{8C95C1B1-055D-4D8A-8967-94F99DB4E916}" presName="sibTrans" presStyleCnt="0"/>
      <dgm:spPr/>
    </dgm:pt>
    <dgm:pt modelId="{8495F961-19FB-493F-BA32-C5EB8627E245}" type="pres">
      <dgm:prSet presAssocID="{486521A7-D363-4668-A57C-C13E28E4C7E1}" presName="textNode" presStyleLbl="node1" presStyleIdx="1" presStyleCnt="6">
        <dgm:presLayoutVars>
          <dgm:bulletEnabled val="1"/>
        </dgm:presLayoutVars>
      </dgm:prSet>
      <dgm:spPr/>
      <dgm:t>
        <a:bodyPr/>
        <a:lstStyle/>
        <a:p>
          <a:endParaRPr lang="es-ES"/>
        </a:p>
      </dgm:t>
    </dgm:pt>
    <dgm:pt modelId="{28D9F911-6849-4B70-B78D-2662F7EB23FF}" type="pres">
      <dgm:prSet presAssocID="{9AC701B2-CB63-4C17-B98A-1615441770A6}" presName="sibTrans" presStyleCnt="0"/>
      <dgm:spPr/>
    </dgm:pt>
    <dgm:pt modelId="{CF5B4AFD-E938-4FCA-9C7F-381B8506BCC4}" type="pres">
      <dgm:prSet presAssocID="{BE0F769E-1359-43F6-A1D8-BF1DF4C3F170}" presName="textNode" presStyleLbl="node1" presStyleIdx="2" presStyleCnt="6">
        <dgm:presLayoutVars>
          <dgm:bulletEnabled val="1"/>
        </dgm:presLayoutVars>
      </dgm:prSet>
      <dgm:spPr/>
      <dgm:t>
        <a:bodyPr/>
        <a:lstStyle/>
        <a:p>
          <a:endParaRPr lang="es-ES"/>
        </a:p>
      </dgm:t>
    </dgm:pt>
    <dgm:pt modelId="{D5CE2049-8B36-4674-BB4D-27567E8467E4}" type="pres">
      <dgm:prSet presAssocID="{B81C0668-45F1-434A-AA65-E177116BBE8B}" presName="sibTrans" presStyleCnt="0"/>
      <dgm:spPr/>
    </dgm:pt>
    <dgm:pt modelId="{8514EB6F-859E-478C-ACAD-F79F109D567E}" type="pres">
      <dgm:prSet presAssocID="{B86B7D03-FAAF-4455-B3C9-1AA69A6AEB91}" presName="textNode" presStyleLbl="node1" presStyleIdx="3" presStyleCnt="6">
        <dgm:presLayoutVars>
          <dgm:bulletEnabled val="1"/>
        </dgm:presLayoutVars>
      </dgm:prSet>
      <dgm:spPr/>
      <dgm:t>
        <a:bodyPr/>
        <a:lstStyle/>
        <a:p>
          <a:endParaRPr lang="es-ES"/>
        </a:p>
      </dgm:t>
    </dgm:pt>
    <dgm:pt modelId="{12429AF6-8869-4606-8F15-2A158904022C}" type="pres">
      <dgm:prSet presAssocID="{CDFA1EDF-F979-45EA-9D7F-A50DFB55B48E}" presName="sibTrans" presStyleCnt="0"/>
      <dgm:spPr/>
    </dgm:pt>
    <dgm:pt modelId="{970D7F7D-79F5-4956-9EA1-3151B2A084FE}" type="pres">
      <dgm:prSet presAssocID="{6F095DFA-3AA4-4940-A176-796AD2B8D669}" presName="textNode" presStyleLbl="node1" presStyleIdx="4" presStyleCnt="6">
        <dgm:presLayoutVars>
          <dgm:bulletEnabled val="1"/>
        </dgm:presLayoutVars>
      </dgm:prSet>
      <dgm:spPr/>
      <dgm:t>
        <a:bodyPr/>
        <a:lstStyle/>
        <a:p>
          <a:endParaRPr lang="es-ES"/>
        </a:p>
      </dgm:t>
    </dgm:pt>
    <dgm:pt modelId="{45ECE2F3-18CA-475A-A9F2-1FF6FD739F04}" type="pres">
      <dgm:prSet presAssocID="{9200FEC6-CA21-49A7-A3E8-CE15F437D318}" presName="sibTrans" presStyleCnt="0"/>
      <dgm:spPr/>
    </dgm:pt>
    <dgm:pt modelId="{07D9C386-475A-4BF7-B0B9-74F41F9B73A1}" type="pres">
      <dgm:prSet presAssocID="{B2758BBC-6FDE-4761-AE31-30C8218EF34F}" presName="textNode" presStyleLbl="node1" presStyleIdx="5" presStyleCnt="6">
        <dgm:presLayoutVars>
          <dgm:bulletEnabled val="1"/>
        </dgm:presLayoutVars>
      </dgm:prSet>
      <dgm:spPr/>
      <dgm:t>
        <a:bodyPr/>
        <a:lstStyle/>
        <a:p>
          <a:endParaRPr lang="es-ES"/>
        </a:p>
      </dgm:t>
    </dgm:pt>
  </dgm:ptLst>
  <dgm:cxnLst>
    <dgm:cxn modelId="{E4E4FA25-0EA5-4E82-B93D-F624F5849072}" type="presOf" srcId="{C4AFF5F8-ADB2-4437-B6BB-AA83E13D5774}" destId="{B47AF550-E0E2-4036-B03C-4F3FF37C3196}" srcOrd="0" destOrd="0" presId="urn:microsoft.com/office/officeart/2005/8/layout/hProcess9"/>
    <dgm:cxn modelId="{A727E4B9-2167-4D98-B37F-85B64B495F9F}" type="presOf" srcId="{6F095DFA-3AA4-4940-A176-796AD2B8D669}" destId="{970D7F7D-79F5-4956-9EA1-3151B2A084FE}" srcOrd="0" destOrd="0" presId="urn:microsoft.com/office/officeart/2005/8/layout/hProcess9"/>
    <dgm:cxn modelId="{24834D6D-4C92-43F6-8E20-F8CB1E57FFB3}" type="presOf" srcId="{B86B7D03-FAAF-4455-B3C9-1AA69A6AEB91}" destId="{8514EB6F-859E-478C-ACAD-F79F109D567E}" srcOrd="0" destOrd="0" presId="urn:microsoft.com/office/officeart/2005/8/layout/hProcess9"/>
    <dgm:cxn modelId="{161ED9FD-0049-4B4C-8B65-BBABF5F6F9DD}" srcId="{30676AFC-B5F1-4EE0-BBB3-DF48C6332E4D}" destId="{B86B7D03-FAAF-4455-B3C9-1AA69A6AEB91}" srcOrd="3" destOrd="0" parTransId="{655CAD94-CFA2-4543-B78F-E60940F24C40}" sibTransId="{CDFA1EDF-F979-45EA-9D7F-A50DFB55B48E}"/>
    <dgm:cxn modelId="{3418F769-66D6-4A9E-8299-4D82F635395F}" srcId="{30676AFC-B5F1-4EE0-BBB3-DF48C6332E4D}" destId="{B2758BBC-6FDE-4761-AE31-30C8218EF34F}" srcOrd="5" destOrd="0" parTransId="{7212D442-CA28-4B32-89D4-34E670E3DDF3}" sibTransId="{98A87D0F-C078-4A25-B127-B9A71C6AD47D}"/>
    <dgm:cxn modelId="{6F099ECF-AED4-44FC-871A-795D43B1D6DC}" type="presOf" srcId="{486521A7-D363-4668-A57C-C13E28E4C7E1}" destId="{8495F961-19FB-493F-BA32-C5EB8627E245}" srcOrd="0" destOrd="0" presId="urn:microsoft.com/office/officeart/2005/8/layout/hProcess9"/>
    <dgm:cxn modelId="{D1C0C1F6-9ED4-4464-9575-81781D40F9C8}" type="presOf" srcId="{BE0F769E-1359-43F6-A1D8-BF1DF4C3F170}" destId="{CF5B4AFD-E938-4FCA-9C7F-381B8506BCC4}" srcOrd="0" destOrd="0" presId="urn:microsoft.com/office/officeart/2005/8/layout/hProcess9"/>
    <dgm:cxn modelId="{E81580AA-2550-4555-A568-670FCFDB4B2D}" srcId="{30676AFC-B5F1-4EE0-BBB3-DF48C6332E4D}" destId="{C4AFF5F8-ADB2-4437-B6BB-AA83E13D5774}" srcOrd="0" destOrd="0" parTransId="{5A24499E-848B-4B9C-8784-76343CBB407A}" sibTransId="{8C95C1B1-055D-4D8A-8967-94F99DB4E916}"/>
    <dgm:cxn modelId="{11DFA3A5-02ED-4FF1-A5BD-251182E71179}" srcId="{30676AFC-B5F1-4EE0-BBB3-DF48C6332E4D}" destId="{6F095DFA-3AA4-4940-A176-796AD2B8D669}" srcOrd="4" destOrd="0" parTransId="{60903896-998E-42DD-AA74-80F723316E65}" sibTransId="{9200FEC6-CA21-49A7-A3E8-CE15F437D318}"/>
    <dgm:cxn modelId="{76827054-8DE0-476E-ACF6-46CD73EE3721}" srcId="{30676AFC-B5F1-4EE0-BBB3-DF48C6332E4D}" destId="{BE0F769E-1359-43F6-A1D8-BF1DF4C3F170}" srcOrd="2" destOrd="0" parTransId="{58BE0143-515B-4DB3-AEA4-350E0B670CCC}" sibTransId="{B81C0668-45F1-434A-AA65-E177116BBE8B}"/>
    <dgm:cxn modelId="{CBE3635D-99AC-4832-BA54-80D297F11FA9}" type="presOf" srcId="{B2758BBC-6FDE-4761-AE31-30C8218EF34F}" destId="{07D9C386-475A-4BF7-B0B9-74F41F9B73A1}" srcOrd="0" destOrd="0" presId="urn:microsoft.com/office/officeart/2005/8/layout/hProcess9"/>
    <dgm:cxn modelId="{C5DAB7A5-F98F-41DB-9824-813C5FD55E19}" type="presOf" srcId="{30676AFC-B5F1-4EE0-BBB3-DF48C6332E4D}" destId="{9B641750-3559-42E0-908A-7C1515A4CCA0}" srcOrd="0" destOrd="0" presId="urn:microsoft.com/office/officeart/2005/8/layout/hProcess9"/>
    <dgm:cxn modelId="{CB406E27-DDAB-4DFA-9641-E5C43D39BEBF}" srcId="{30676AFC-B5F1-4EE0-BBB3-DF48C6332E4D}" destId="{486521A7-D363-4668-A57C-C13E28E4C7E1}" srcOrd="1" destOrd="0" parTransId="{FF47B985-B4B8-4066-B0D5-52CCA6D0EC7F}" sibTransId="{9AC701B2-CB63-4C17-B98A-1615441770A6}"/>
    <dgm:cxn modelId="{C11B3C60-3DD1-4D86-9B56-47A88631751C}" type="presParOf" srcId="{9B641750-3559-42E0-908A-7C1515A4CCA0}" destId="{0C4CB265-3CFB-4F2D-BB33-1E2B6F7C5A75}" srcOrd="0" destOrd="0" presId="urn:microsoft.com/office/officeart/2005/8/layout/hProcess9"/>
    <dgm:cxn modelId="{2400C25A-D3D1-4778-BEA0-4A0E7CBCB192}" type="presParOf" srcId="{9B641750-3559-42E0-908A-7C1515A4CCA0}" destId="{EE5F28C7-BCF4-4275-819E-965FDCFB3325}" srcOrd="1" destOrd="0" presId="urn:microsoft.com/office/officeart/2005/8/layout/hProcess9"/>
    <dgm:cxn modelId="{DBAFB361-ED56-4182-812A-E31FB69F86EC}" type="presParOf" srcId="{EE5F28C7-BCF4-4275-819E-965FDCFB3325}" destId="{B47AF550-E0E2-4036-B03C-4F3FF37C3196}" srcOrd="0" destOrd="0" presId="urn:microsoft.com/office/officeart/2005/8/layout/hProcess9"/>
    <dgm:cxn modelId="{A2950121-B58D-4FA6-A2B9-E0816AFEACF1}" type="presParOf" srcId="{EE5F28C7-BCF4-4275-819E-965FDCFB3325}" destId="{F7576600-D4A4-418B-ACE7-975FACC3A1E6}" srcOrd="1" destOrd="0" presId="urn:microsoft.com/office/officeart/2005/8/layout/hProcess9"/>
    <dgm:cxn modelId="{3CC79E58-B3C7-47DB-817C-251D9862869E}" type="presParOf" srcId="{EE5F28C7-BCF4-4275-819E-965FDCFB3325}" destId="{8495F961-19FB-493F-BA32-C5EB8627E245}" srcOrd="2" destOrd="0" presId="urn:microsoft.com/office/officeart/2005/8/layout/hProcess9"/>
    <dgm:cxn modelId="{8F96BB83-4CBA-4B3D-AD2E-B2F332673D4B}" type="presParOf" srcId="{EE5F28C7-BCF4-4275-819E-965FDCFB3325}" destId="{28D9F911-6849-4B70-B78D-2662F7EB23FF}" srcOrd="3" destOrd="0" presId="urn:microsoft.com/office/officeart/2005/8/layout/hProcess9"/>
    <dgm:cxn modelId="{8472D211-0AD5-4FDF-AECD-831A371F91D4}" type="presParOf" srcId="{EE5F28C7-BCF4-4275-819E-965FDCFB3325}" destId="{CF5B4AFD-E938-4FCA-9C7F-381B8506BCC4}" srcOrd="4" destOrd="0" presId="urn:microsoft.com/office/officeart/2005/8/layout/hProcess9"/>
    <dgm:cxn modelId="{F2011142-7607-469E-B72E-BAE9B822717A}" type="presParOf" srcId="{EE5F28C7-BCF4-4275-819E-965FDCFB3325}" destId="{D5CE2049-8B36-4674-BB4D-27567E8467E4}" srcOrd="5" destOrd="0" presId="urn:microsoft.com/office/officeart/2005/8/layout/hProcess9"/>
    <dgm:cxn modelId="{9A61E0AC-1C48-4E82-9538-C72128267D60}" type="presParOf" srcId="{EE5F28C7-BCF4-4275-819E-965FDCFB3325}" destId="{8514EB6F-859E-478C-ACAD-F79F109D567E}" srcOrd="6" destOrd="0" presId="urn:microsoft.com/office/officeart/2005/8/layout/hProcess9"/>
    <dgm:cxn modelId="{DBE4DAA8-30FA-4CF7-A097-AF6A7FD20129}" type="presParOf" srcId="{EE5F28C7-BCF4-4275-819E-965FDCFB3325}" destId="{12429AF6-8869-4606-8F15-2A158904022C}" srcOrd="7" destOrd="0" presId="urn:microsoft.com/office/officeart/2005/8/layout/hProcess9"/>
    <dgm:cxn modelId="{EB23C8BF-B221-482F-8D85-685BD6361491}" type="presParOf" srcId="{EE5F28C7-BCF4-4275-819E-965FDCFB3325}" destId="{970D7F7D-79F5-4956-9EA1-3151B2A084FE}" srcOrd="8" destOrd="0" presId="urn:microsoft.com/office/officeart/2005/8/layout/hProcess9"/>
    <dgm:cxn modelId="{1646D06F-4714-4217-A31E-735E5E7A289E}" type="presParOf" srcId="{EE5F28C7-BCF4-4275-819E-965FDCFB3325}" destId="{45ECE2F3-18CA-475A-A9F2-1FF6FD739F04}" srcOrd="9" destOrd="0" presId="urn:microsoft.com/office/officeart/2005/8/layout/hProcess9"/>
    <dgm:cxn modelId="{B80CEAF1-FB0B-41E5-B72E-A047FC2BD2CA}" type="presParOf" srcId="{EE5F28C7-BCF4-4275-819E-965FDCFB3325}" destId="{07D9C386-475A-4BF7-B0B9-74F41F9B73A1}" srcOrd="10" destOrd="0" presId="urn:microsoft.com/office/officeart/2005/8/layout/hProcess9"/>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C88ABC-9F1C-4587-BAEF-294C9DFE7677}" type="doc">
      <dgm:prSet loTypeId="urn:microsoft.com/office/officeart/2016/7/layout/BasicLinearProcessNumbered" loCatId="process" qsTypeId="urn:microsoft.com/office/officeart/2005/8/quickstyle/simple1" qsCatId="simple" csTypeId="urn:microsoft.com/office/officeart/2005/8/colors/colorful1" csCatId="colorful" phldr="1"/>
      <dgm:spPr/>
      <dgm:t>
        <a:bodyPr/>
        <a:lstStyle/>
        <a:p>
          <a:endParaRPr lang="es-ES"/>
        </a:p>
      </dgm:t>
    </dgm:pt>
    <dgm:pt modelId="{2443693F-749A-45B3-A0D1-278D643DA4D9}">
      <dgm:prSet phldrT="[Texto]"/>
      <dgm:spPr/>
      <dgm:t>
        <a:bodyPr/>
        <a:lstStyle/>
        <a:p>
          <a:r>
            <a:rPr lang="en-US" b="0" i="0" dirty="0"/>
            <a:t>Phase 1: Validation of training levels. </a:t>
          </a:r>
          <a:endParaRPr lang="es-ES" dirty="0"/>
        </a:p>
      </dgm:t>
    </dgm:pt>
    <dgm:pt modelId="{A1231C43-31C9-4C47-8244-16BCDF1E7B7B}" type="parTrans" cxnId="{86EF23C6-54D8-44E7-B303-3FA8F2A7353E}">
      <dgm:prSet/>
      <dgm:spPr/>
      <dgm:t>
        <a:bodyPr/>
        <a:lstStyle/>
        <a:p>
          <a:endParaRPr lang="es-ES"/>
        </a:p>
      </dgm:t>
    </dgm:pt>
    <dgm:pt modelId="{FAF0F99C-351F-4F82-B027-77C4E0D52E47}" type="sibTrans" cxnId="{86EF23C6-54D8-44E7-B303-3FA8F2A7353E}">
      <dgm:prSet phldrT="1"/>
      <dgm:spPr/>
      <dgm:t>
        <a:bodyPr/>
        <a:lstStyle/>
        <a:p>
          <a:r>
            <a:rPr lang="es-ES"/>
            <a:t>1</a:t>
          </a:r>
        </a:p>
      </dgm:t>
    </dgm:pt>
    <dgm:pt modelId="{3DD0039A-846F-4E0F-986A-74F02BF924C8}">
      <dgm:prSet phldrT="[Texto]"/>
      <dgm:spPr/>
      <dgm:t>
        <a:bodyPr/>
        <a:lstStyle/>
        <a:p>
          <a:r>
            <a:rPr lang="en-US" b="0" i="0"/>
            <a:t>Phase 2: Content creation. </a:t>
          </a:r>
          <a:endParaRPr lang="es-ES"/>
        </a:p>
      </dgm:t>
    </dgm:pt>
    <dgm:pt modelId="{A6C607F1-5622-40F1-9DF0-A5258D14B601}" type="parTrans" cxnId="{C002E0D7-9DDB-4F14-8886-51ABEAF92CCF}">
      <dgm:prSet/>
      <dgm:spPr/>
      <dgm:t>
        <a:bodyPr/>
        <a:lstStyle/>
        <a:p>
          <a:endParaRPr lang="es-ES"/>
        </a:p>
      </dgm:t>
    </dgm:pt>
    <dgm:pt modelId="{E74208E1-8106-40A6-9217-3F6215B2AEC4}" type="sibTrans" cxnId="{C002E0D7-9DDB-4F14-8886-51ABEAF92CCF}">
      <dgm:prSet phldrT="2"/>
      <dgm:spPr/>
      <dgm:t>
        <a:bodyPr/>
        <a:lstStyle/>
        <a:p>
          <a:r>
            <a:rPr lang="es-ES"/>
            <a:t>2</a:t>
          </a:r>
        </a:p>
      </dgm:t>
    </dgm:pt>
    <dgm:pt modelId="{CE076D58-02D1-45D9-9D09-40FC536A7AB3}">
      <dgm:prSet phldrT="[Texto]"/>
      <dgm:spPr/>
      <dgm:t>
        <a:bodyPr/>
        <a:lstStyle/>
        <a:p>
          <a:r>
            <a:rPr lang="en-US" b="0" i="0"/>
            <a:t>Phase 3: Training of trainers. </a:t>
          </a:r>
          <a:endParaRPr lang="es-ES"/>
        </a:p>
      </dgm:t>
    </dgm:pt>
    <dgm:pt modelId="{21600FC2-D762-4973-97C3-5123F051A7A6}" type="parTrans" cxnId="{258697AD-F110-4ED5-AFCD-52972B22C8CB}">
      <dgm:prSet/>
      <dgm:spPr/>
      <dgm:t>
        <a:bodyPr/>
        <a:lstStyle/>
        <a:p>
          <a:endParaRPr lang="es-ES"/>
        </a:p>
      </dgm:t>
    </dgm:pt>
    <dgm:pt modelId="{7E11A896-7AE5-4471-94F3-A3C2DD2A4242}" type="sibTrans" cxnId="{258697AD-F110-4ED5-AFCD-52972B22C8CB}">
      <dgm:prSet phldrT="3"/>
      <dgm:spPr/>
      <dgm:t>
        <a:bodyPr/>
        <a:lstStyle/>
        <a:p>
          <a:r>
            <a:rPr lang="es-ES"/>
            <a:t>3</a:t>
          </a:r>
        </a:p>
      </dgm:t>
    </dgm:pt>
    <dgm:pt modelId="{88C3B751-6B2C-4CB5-9B71-79B22BC37FCF}">
      <dgm:prSet phldrT="[Texto]"/>
      <dgm:spPr/>
      <dgm:t>
        <a:bodyPr/>
        <a:lstStyle/>
        <a:p>
          <a:r>
            <a:rPr lang="en-US" b="0" i="0" dirty="0"/>
            <a:t>1 month</a:t>
          </a:r>
          <a:endParaRPr lang="es-ES" dirty="0"/>
        </a:p>
      </dgm:t>
    </dgm:pt>
    <dgm:pt modelId="{3BC16FA1-213E-4331-918A-EE8761103E10}" type="parTrans" cxnId="{46F9DC02-E5F6-4DBC-BF66-2495BA690DB2}">
      <dgm:prSet/>
      <dgm:spPr/>
      <dgm:t>
        <a:bodyPr/>
        <a:lstStyle/>
        <a:p>
          <a:endParaRPr lang="es-ES"/>
        </a:p>
      </dgm:t>
    </dgm:pt>
    <dgm:pt modelId="{316DEB2B-BB2D-49B6-823A-BE891A163C05}" type="sibTrans" cxnId="{46F9DC02-E5F6-4DBC-BF66-2495BA690DB2}">
      <dgm:prSet/>
      <dgm:spPr/>
      <dgm:t>
        <a:bodyPr/>
        <a:lstStyle/>
        <a:p>
          <a:endParaRPr lang="es-ES"/>
        </a:p>
      </dgm:t>
    </dgm:pt>
    <dgm:pt modelId="{D8AB10CA-50CB-49F9-9F40-D139FE6E38EE}">
      <dgm:prSet phldrT="[Texto]"/>
      <dgm:spPr/>
      <dgm:t>
        <a:bodyPr/>
        <a:lstStyle/>
        <a:p>
          <a:r>
            <a:rPr lang="en-US" b="0" i="0"/>
            <a:t>2 months</a:t>
          </a:r>
          <a:endParaRPr lang="es-ES"/>
        </a:p>
      </dgm:t>
    </dgm:pt>
    <dgm:pt modelId="{7497EE94-9F7F-4BEA-9DAB-2EBA99AEA897}" type="parTrans" cxnId="{F2C6AA86-179C-45E2-87B7-999B2876C200}">
      <dgm:prSet/>
      <dgm:spPr/>
      <dgm:t>
        <a:bodyPr/>
        <a:lstStyle/>
        <a:p>
          <a:endParaRPr lang="es-ES"/>
        </a:p>
      </dgm:t>
    </dgm:pt>
    <dgm:pt modelId="{BC41D0E8-B8BD-4008-B61D-EB216F64514F}" type="sibTrans" cxnId="{F2C6AA86-179C-45E2-87B7-999B2876C200}">
      <dgm:prSet/>
      <dgm:spPr/>
      <dgm:t>
        <a:bodyPr/>
        <a:lstStyle/>
        <a:p>
          <a:endParaRPr lang="es-ES"/>
        </a:p>
      </dgm:t>
    </dgm:pt>
    <dgm:pt modelId="{E2C927F4-7356-4096-B9B8-514286B7F776}">
      <dgm:prSet phldrT="[Texto]"/>
      <dgm:spPr/>
      <dgm:t>
        <a:bodyPr/>
        <a:lstStyle/>
        <a:p>
          <a:r>
            <a:rPr lang="en-US" b="0" i="0"/>
            <a:t>2 months</a:t>
          </a:r>
          <a:endParaRPr lang="es-ES"/>
        </a:p>
      </dgm:t>
    </dgm:pt>
    <dgm:pt modelId="{2F76AE53-B441-4C4F-9338-F1172E29DF88}" type="parTrans" cxnId="{02E422BB-F926-4A1A-A715-8765B7E4994F}">
      <dgm:prSet/>
      <dgm:spPr/>
      <dgm:t>
        <a:bodyPr/>
        <a:lstStyle/>
        <a:p>
          <a:endParaRPr lang="es-ES"/>
        </a:p>
      </dgm:t>
    </dgm:pt>
    <dgm:pt modelId="{5D77E747-3E5F-4F39-B2E6-C9DEE510A630}" type="sibTrans" cxnId="{02E422BB-F926-4A1A-A715-8765B7E4994F}">
      <dgm:prSet/>
      <dgm:spPr/>
      <dgm:t>
        <a:bodyPr/>
        <a:lstStyle/>
        <a:p>
          <a:endParaRPr lang="es-ES"/>
        </a:p>
      </dgm:t>
    </dgm:pt>
    <dgm:pt modelId="{E4A5978F-A9CC-4BC7-B4B6-F10DADCFAA63}">
      <dgm:prSet phldrT="[Texto]"/>
      <dgm:spPr/>
      <dgm:t>
        <a:bodyPr/>
        <a:lstStyle/>
        <a:p>
          <a:r>
            <a:rPr lang="en-US" b="0" i="0"/>
            <a:t>Phase 4: Intermediate-level training (regional). </a:t>
          </a:r>
          <a:endParaRPr lang="es-ES"/>
        </a:p>
      </dgm:t>
    </dgm:pt>
    <dgm:pt modelId="{6D530A7A-8786-4130-BFB6-BA1FC89E7C03}" type="parTrans" cxnId="{3A05EF3E-CE02-418D-BC77-F179DE998B96}">
      <dgm:prSet/>
      <dgm:spPr/>
      <dgm:t>
        <a:bodyPr/>
        <a:lstStyle/>
        <a:p>
          <a:endParaRPr lang="es-ES"/>
        </a:p>
      </dgm:t>
    </dgm:pt>
    <dgm:pt modelId="{7AFA4935-A4A3-4108-ACB4-383A3D68195A}" type="sibTrans" cxnId="{3A05EF3E-CE02-418D-BC77-F179DE998B96}">
      <dgm:prSet phldrT="4"/>
      <dgm:spPr/>
      <dgm:t>
        <a:bodyPr/>
        <a:lstStyle/>
        <a:p>
          <a:r>
            <a:rPr lang="es-ES"/>
            <a:t>4</a:t>
          </a:r>
        </a:p>
      </dgm:t>
    </dgm:pt>
    <dgm:pt modelId="{0E7A7684-13B6-4A55-9E0F-B6F4765665BE}">
      <dgm:prSet phldrT="[Texto]"/>
      <dgm:spPr/>
      <dgm:t>
        <a:bodyPr/>
        <a:lstStyle/>
        <a:p>
          <a:r>
            <a:rPr lang="en-US" b="0" i="0"/>
            <a:t>2 months</a:t>
          </a:r>
          <a:endParaRPr lang="es-ES"/>
        </a:p>
      </dgm:t>
    </dgm:pt>
    <dgm:pt modelId="{49463DF1-BF87-420E-9367-38168FB4459A}" type="parTrans" cxnId="{B795CC4A-09D6-4A20-8E00-899EE3ABB7D8}">
      <dgm:prSet/>
      <dgm:spPr/>
      <dgm:t>
        <a:bodyPr/>
        <a:lstStyle/>
        <a:p>
          <a:endParaRPr lang="es-ES"/>
        </a:p>
      </dgm:t>
    </dgm:pt>
    <dgm:pt modelId="{EE64FD7D-A973-4E6F-A5E6-EF82FD83D1E2}" type="sibTrans" cxnId="{B795CC4A-09D6-4A20-8E00-899EE3ABB7D8}">
      <dgm:prSet/>
      <dgm:spPr/>
      <dgm:t>
        <a:bodyPr/>
        <a:lstStyle/>
        <a:p>
          <a:endParaRPr lang="es-ES"/>
        </a:p>
      </dgm:t>
    </dgm:pt>
    <dgm:pt modelId="{C99A003C-7E02-4414-BD6F-A50A5D3AE841}">
      <dgm:prSet phldrT="[Texto]"/>
      <dgm:spPr/>
      <dgm:t>
        <a:bodyPr/>
        <a:lstStyle/>
        <a:p>
          <a:r>
            <a:rPr lang="en-US" b="0" i="0" dirty="0"/>
            <a:t>Phase 5: Local training. </a:t>
          </a:r>
          <a:endParaRPr lang="es-ES" dirty="0"/>
        </a:p>
      </dgm:t>
    </dgm:pt>
    <dgm:pt modelId="{EE012452-0A16-420F-8C50-2008B9046E1E}" type="parTrans" cxnId="{12DC4C15-53FC-4D02-B436-116F5D10766D}">
      <dgm:prSet/>
      <dgm:spPr/>
      <dgm:t>
        <a:bodyPr/>
        <a:lstStyle/>
        <a:p>
          <a:endParaRPr lang="es-ES"/>
        </a:p>
      </dgm:t>
    </dgm:pt>
    <dgm:pt modelId="{876B8675-DB95-4EDC-8503-F1C77EEBFD5A}" type="sibTrans" cxnId="{12DC4C15-53FC-4D02-B436-116F5D10766D}">
      <dgm:prSet phldrT="5"/>
      <dgm:spPr/>
      <dgm:t>
        <a:bodyPr/>
        <a:lstStyle/>
        <a:p>
          <a:r>
            <a:rPr lang="es-ES"/>
            <a:t>5</a:t>
          </a:r>
        </a:p>
      </dgm:t>
    </dgm:pt>
    <dgm:pt modelId="{CC8B662A-848E-4389-B17A-B73BC521D0E1}">
      <dgm:prSet phldrT="[Texto]"/>
      <dgm:spPr/>
      <dgm:t>
        <a:bodyPr/>
        <a:lstStyle/>
        <a:p>
          <a:r>
            <a:rPr lang="en-US" b="0" i="0"/>
            <a:t>4 months</a:t>
          </a:r>
          <a:endParaRPr lang="es-ES"/>
        </a:p>
      </dgm:t>
    </dgm:pt>
    <dgm:pt modelId="{35F80758-AAC2-47BE-9CF1-23F9251A1645}" type="parTrans" cxnId="{88DF7CF4-A2B2-401E-A1D5-72D26F3AF0FE}">
      <dgm:prSet/>
      <dgm:spPr/>
      <dgm:t>
        <a:bodyPr/>
        <a:lstStyle/>
        <a:p>
          <a:endParaRPr lang="es-ES"/>
        </a:p>
      </dgm:t>
    </dgm:pt>
    <dgm:pt modelId="{7BA98C42-EED4-4E6C-9095-34D6867323F6}" type="sibTrans" cxnId="{88DF7CF4-A2B2-401E-A1D5-72D26F3AF0FE}">
      <dgm:prSet/>
      <dgm:spPr/>
      <dgm:t>
        <a:bodyPr/>
        <a:lstStyle/>
        <a:p>
          <a:endParaRPr lang="es-ES"/>
        </a:p>
      </dgm:t>
    </dgm:pt>
    <dgm:pt modelId="{AAACA6A8-2F72-4B46-BAF4-1229795D5237}">
      <dgm:prSet phldrT="[Texto]"/>
      <dgm:spPr/>
      <dgm:t>
        <a:bodyPr/>
        <a:lstStyle/>
        <a:p>
          <a:r>
            <a:rPr lang="en-US" b="0" i="0"/>
            <a:t>Phase 6: Certification and recognition. </a:t>
          </a:r>
          <a:endParaRPr lang="es-ES"/>
        </a:p>
      </dgm:t>
    </dgm:pt>
    <dgm:pt modelId="{564F863A-B065-42B4-AD40-5F49AFF94907}" type="parTrans" cxnId="{DD973E93-021C-4F06-9013-7AC94C5F38C8}">
      <dgm:prSet/>
      <dgm:spPr/>
      <dgm:t>
        <a:bodyPr/>
        <a:lstStyle/>
        <a:p>
          <a:endParaRPr lang="es-ES"/>
        </a:p>
      </dgm:t>
    </dgm:pt>
    <dgm:pt modelId="{30631365-65B5-4545-8371-8D5F93EFDD03}" type="sibTrans" cxnId="{DD973E93-021C-4F06-9013-7AC94C5F38C8}">
      <dgm:prSet phldrT="6"/>
      <dgm:spPr/>
      <dgm:t>
        <a:bodyPr/>
        <a:lstStyle/>
        <a:p>
          <a:r>
            <a:rPr lang="es-ES"/>
            <a:t>6</a:t>
          </a:r>
        </a:p>
      </dgm:t>
    </dgm:pt>
    <dgm:pt modelId="{2F17D15D-6C80-43A9-AAE4-41ADD804BEBA}">
      <dgm:prSet phldrT="[Texto]"/>
      <dgm:spPr/>
      <dgm:t>
        <a:bodyPr/>
        <a:lstStyle/>
        <a:p>
          <a:r>
            <a:rPr lang="en-US" b="0" i="0"/>
            <a:t>2 months.</a:t>
          </a:r>
          <a:endParaRPr lang="es-ES"/>
        </a:p>
      </dgm:t>
    </dgm:pt>
    <dgm:pt modelId="{CDB8C69D-D0DD-43D4-A04A-1A51DB0A7C69}" type="parTrans" cxnId="{11F288ED-17F7-47B8-BBE8-4477C0AF62A3}">
      <dgm:prSet/>
      <dgm:spPr/>
      <dgm:t>
        <a:bodyPr/>
        <a:lstStyle/>
        <a:p>
          <a:endParaRPr lang="es-ES"/>
        </a:p>
      </dgm:t>
    </dgm:pt>
    <dgm:pt modelId="{B45FE9AF-2830-4B45-B887-BB89833569EE}" type="sibTrans" cxnId="{11F288ED-17F7-47B8-BBE8-4477C0AF62A3}">
      <dgm:prSet/>
      <dgm:spPr/>
      <dgm:t>
        <a:bodyPr/>
        <a:lstStyle/>
        <a:p>
          <a:endParaRPr lang="es-ES"/>
        </a:p>
      </dgm:t>
    </dgm:pt>
    <dgm:pt modelId="{B9EC4F6F-6676-4790-ACC6-E000D2AE02A1}" type="pres">
      <dgm:prSet presAssocID="{9BC88ABC-9F1C-4587-BAEF-294C9DFE7677}" presName="Name0" presStyleCnt="0">
        <dgm:presLayoutVars>
          <dgm:animLvl val="lvl"/>
          <dgm:resizeHandles val="exact"/>
        </dgm:presLayoutVars>
      </dgm:prSet>
      <dgm:spPr/>
      <dgm:t>
        <a:bodyPr/>
        <a:lstStyle/>
        <a:p>
          <a:endParaRPr lang="es-ES"/>
        </a:p>
      </dgm:t>
    </dgm:pt>
    <dgm:pt modelId="{FC46C566-ED9F-47ED-952F-E674232D38DF}" type="pres">
      <dgm:prSet presAssocID="{2443693F-749A-45B3-A0D1-278D643DA4D9}" presName="compositeNode" presStyleCnt="0">
        <dgm:presLayoutVars>
          <dgm:bulletEnabled val="1"/>
        </dgm:presLayoutVars>
      </dgm:prSet>
      <dgm:spPr/>
    </dgm:pt>
    <dgm:pt modelId="{F469C64E-CD14-402C-A1F7-F2EF2F08E3E6}" type="pres">
      <dgm:prSet presAssocID="{2443693F-749A-45B3-A0D1-278D643DA4D9}" presName="bgRect" presStyleLbl="bgAccFollowNode1" presStyleIdx="0" presStyleCnt="6" custLinFactNeighborX="2006" custLinFactNeighborY="-46521"/>
      <dgm:spPr/>
      <dgm:t>
        <a:bodyPr/>
        <a:lstStyle/>
        <a:p>
          <a:endParaRPr lang="es-ES"/>
        </a:p>
      </dgm:t>
    </dgm:pt>
    <dgm:pt modelId="{92EA94B2-135B-46E7-AD8E-C5673981F82B}" type="pres">
      <dgm:prSet presAssocID="{FAF0F99C-351F-4F82-B027-77C4E0D52E47}" presName="sibTransNodeCircle" presStyleLbl="alignNode1" presStyleIdx="0" presStyleCnt="12" custLinFactY="-50301" custLinFactNeighborY="-100000">
        <dgm:presLayoutVars>
          <dgm:chMax val="0"/>
          <dgm:bulletEnabled/>
        </dgm:presLayoutVars>
      </dgm:prSet>
      <dgm:spPr/>
      <dgm:t>
        <a:bodyPr/>
        <a:lstStyle/>
        <a:p>
          <a:endParaRPr lang="es-ES"/>
        </a:p>
      </dgm:t>
    </dgm:pt>
    <dgm:pt modelId="{A0606957-F5AA-4570-BCDB-59B85D78A72F}" type="pres">
      <dgm:prSet presAssocID="{2443693F-749A-45B3-A0D1-278D643DA4D9}" presName="bottomLine" presStyleLbl="alignNode1" presStyleIdx="1" presStyleCnt="12">
        <dgm:presLayoutVars/>
      </dgm:prSet>
      <dgm:spPr/>
    </dgm:pt>
    <dgm:pt modelId="{C158BE12-A6E3-434A-8F63-BB28F02761E1}" type="pres">
      <dgm:prSet presAssocID="{2443693F-749A-45B3-A0D1-278D643DA4D9}" presName="nodeText" presStyleLbl="bgAccFollowNode1" presStyleIdx="0" presStyleCnt="6">
        <dgm:presLayoutVars>
          <dgm:bulletEnabled val="1"/>
        </dgm:presLayoutVars>
      </dgm:prSet>
      <dgm:spPr/>
      <dgm:t>
        <a:bodyPr/>
        <a:lstStyle/>
        <a:p>
          <a:endParaRPr lang="es-ES"/>
        </a:p>
      </dgm:t>
    </dgm:pt>
    <dgm:pt modelId="{D4761D97-640C-49BF-9B24-2C74913F8DA0}" type="pres">
      <dgm:prSet presAssocID="{FAF0F99C-351F-4F82-B027-77C4E0D52E47}" presName="sibTrans" presStyleCnt="0"/>
      <dgm:spPr/>
    </dgm:pt>
    <dgm:pt modelId="{19FE6FEB-EA6E-460C-91F1-9B92FE7D37E1}" type="pres">
      <dgm:prSet presAssocID="{3DD0039A-846F-4E0F-986A-74F02BF924C8}" presName="compositeNode" presStyleCnt="0">
        <dgm:presLayoutVars>
          <dgm:bulletEnabled val="1"/>
        </dgm:presLayoutVars>
      </dgm:prSet>
      <dgm:spPr/>
    </dgm:pt>
    <dgm:pt modelId="{7D539E1F-3BD1-4771-B13D-E5A738F42534}" type="pres">
      <dgm:prSet presAssocID="{3DD0039A-846F-4E0F-986A-74F02BF924C8}" presName="bgRect" presStyleLbl="bgAccFollowNode1" presStyleIdx="1" presStyleCnt="6" custLinFactNeighborY="-45088"/>
      <dgm:spPr/>
      <dgm:t>
        <a:bodyPr/>
        <a:lstStyle/>
        <a:p>
          <a:endParaRPr lang="es-ES"/>
        </a:p>
      </dgm:t>
    </dgm:pt>
    <dgm:pt modelId="{268B1984-E2A7-4390-A571-E411F800CAE1}" type="pres">
      <dgm:prSet presAssocID="{E74208E1-8106-40A6-9217-3F6215B2AEC4}" presName="sibTransNodeCircle" presStyleLbl="alignNode1" presStyleIdx="2" presStyleCnt="12" custLinFactY="-50301" custLinFactNeighborY="-100000">
        <dgm:presLayoutVars>
          <dgm:chMax val="0"/>
          <dgm:bulletEnabled/>
        </dgm:presLayoutVars>
      </dgm:prSet>
      <dgm:spPr/>
      <dgm:t>
        <a:bodyPr/>
        <a:lstStyle/>
        <a:p>
          <a:endParaRPr lang="es-ES"/>
        </a:p>
      </dgm:t>
    </dgm:pt>
    <dgm:pt modelId="{BF3E0E75-2D4C-40FA-B563-C72ED2A2A4EC}" type="pres">
      <dgm:prSet presAssocID="{3DD0039A-846F-4E0F-986A-74F02BF924C8}" presName="bottomLine" presStyleLbl="alignNode1" presStyleIdx="3" presStyleCnt="12">
        <dgm:presLayoutVars/>
      </dgm:prSet>
      <dgm:spPr/>
    </dgm:pt>
    <dgm:pt modelId="{E0A29F8D-E8FE-45B7-8383-77D6BD698826}" type="pres">
      <dgm:prSet presAssocID="{3DD0039A-846F-4E0F-986A-74F02BF924C8}" presName="nodeText" presStyleLbl="bgAccFollowNode1" presStyleIdx="1" presStyleCnt="6">
        <dgm:presLayoutVars>
          <dgm:bulletEnabled val="1"/>
        </dgm:presLayoutVars>
      </dgm:prSet>
      <dgm:spPr/>
      <dgm:t>
        <a:bodyPr/>
        <a:lstStyle/>
        <a:p>
          <a:endParaRPr lang="es-ES"/>
        </a:p>
      </dgm:t>
    </dgm:pt>
    <dgm:pt modelId="{B1F1866B-4943-4B74-A01A-D2F443FED366}" type="pres">
      <dgm:prSet presAssocID="{E74208E1-8106-40A6-9217-3F6215B2AEC4}" presName="sibTrans" presStyleCnt="0"/>
      <dgm:spPr/>
    </dgm:pt>
    <dgm:pt modelId="{815C3D73-50EC-4CED-A0E5-144F4612641D}" type="pres">
      <dgm:prSet presAssocID="{CE076D58-02D1-45D9-9D09-40FC536A7AB3}" presName="compositeNode" presStyleCnt="0">
        <dgm:presLayoutVars>
          <dgm:bulletEnabled val="1"/>
        </dgm:presLayoutVars>
      </dgm:prSet>
      <dgm:spPr/>
    </dgm:pt>
    <dgm:pt modelId="{D25C92DC-CC0D-4426-9111-237E6A830D0B}" type="pres">
      <dgm:prSet presAssocID="{CE076D58-02D1-45D9-9D09-40FC536A7AB3}" presName="bgRect" presStyleLbl="bgAccFollowNode1" presStyleIdx="2" presStyleCnt="6" custLinFactNeighborY="-45088"/>
      <dgm:spPr/>
      <dgm:t>
        <a:bodyPr/>
        <a:lstStyle/>
        <a:p>
          <a:endParaRPr lang="es-ES"/>
        </a:p>
      </dgm:t>
    </dgm:pt>
    <dgm:pt modelId="{8B441275-5EBA-4E46-998A-D35C4FE330F5}" type="pres">
      <dgm:prSet presAssocID="{7E11A896-7AE5-4471-94F3-A3C2DD2A4242}" presName="sibTransNodeCircle" presStyleLbl="alignNode1" presStyleIdx="4" presStyleCnt="12" custLinFactY="-50301" custLinFactNeighborY="-100000">
        <dgm:presLayoutVars>
          <dgm:chMax val="0"/>
          <dgm:bulletEnabled/>
        </dgm:presLayoutVars>
      </dgm:prSet>
      <dgm:spPr/>
      <dgm:t>
        <a:bodyPr/>
        <a:lstStyle/>
        <a:p>
          <a:endParaRPr lang="es-ES"/>
        </a:p>
      </dgm:t>
    </dgm:pt>
    <dgm:pt modelId="{C56368CC-5E5E-49F8-86FC-1531F58F9682}" type="pres">
      <dgm:prSet presAssocID="{CE076D58-02D1-45D9-9D09-40FC536A7AB3}" presName="bottomLine" presStyleLbl="alignNode1" presStyleIdx="5" presStyleCnt="12">
        <dgm:presLayoutVars/>
      </dgm:prSet>
      <dgm:spPr/>
    </dgm:pt>
    <dgm:pt modelId="{73553490-4F14-4F07-B982-92671E37CE47}" type="pres">
      <dgm:prSet presAssocID="{CE076D58-02D1-45D9-9D09-40FC536A7AB3}" presName="nodeText" presStyleLbl="bgAccFollowNode1" presStyleIdx="2" presStyleCnt="6">
        <dgm:presLayoutVars>
          <dgm:bulletEnabled val="1"/>
        </dgm:presLayoutVars>
      </dgm:prSet>
      <dgm:spPr/>
      <dgm:t>
        <a:bodyPr/>
        <a:lstStyle/>
        <a:p>
          <a:endParaRPr lang="es-ES"/>
        </a:p>
      </dgm:t>
    </dgm:pt>
    <dgm:pt modelId="{6FDDD580-7400-41C7-9F10-F10484853A9D}" type="pres">
      <dgm:prSet presAssocID="{7E11A896-7AE5-4471-94F3-A3C2DD2A4242}" presName="sibTrans" presStyleCnt="0"/>
      <dgm:spPr/>
    </dgm:pt>
    <dgm:pt modelId="{503C466A-3CCE-4E69-A95C-394B71516F1F}" type="pres">
      <dgm:prSet presAssocID="{E4A5978F-A9CC-4BC7-B4B6-F10DADCFAA63}" presName="compositeNode" presStyleCnt="0">
        <dgm:presLayoutVars>
          <dgm:bulletEnabled val="1"/>
        </dgm:presLayoutVars>
      </dgm:prSet>
      <dgm:spPr/>
    </dgm:pt>
    <dgm:pt modelId="{C1A5AF9F-FA72-4F4B-9BB4-A0A85D1538A3}" type="pres">
      <dgm:prSet presAssocID="{E4A5978F-A9CC-4BC7-B4B6-F10DADCFAA63}" presName="bgRect" presStyleLbl="bgAccFollowNode1" presStyleIdx="3" presStyleCnt="6" custLinFactNeighborY="-45088"/>
      <dgm:spPr/>
      <dgm:t>
        <a:bodyPr/>
        <a:lstStyle/>
        <a:p>
          <a:endParaRPr lang="es-ES"/>
        </a:p>
      </dgm:t>
    </dgm:pt>
    <dgm:pt modelId="{C8320F9E-B4B2-41BC-A84C-AAE23C82B7F1}" type="pres">
      <dgm:prSet presAssocID="{7AFA4935-A4A3-4108-ACB4-383A3D68195A}" presName="sibTransNodeCircle" presStyleLbl="alignNode1" presStyleIdx="6" presStyleCnt="12" custLinFactY="-50301" custLinFactNeighborY="-100000">
        <dgm:presLayoutVars>
          <dgm:chMax val="0"/>
          <dgm:bulletEnabled/>
        </dgm:presLayoutVars>
      </dgm:prSet>
      <dgm:spPr/>
      <dgm:t>
        <a:bodyPr/>
        <a:lstStyle/>
        <a:p>
          <a:endParaRPr lang="es-ES"/>
        </a:p>
      </dgm:t>
    </dgm:pt>
    <dgm:pt modelId="{A114B14E-E35F-4C74-90FB-6AC9D349148D}" type="pres">
      <dgm:prSet presAssocID="{E4A5978F-A9CC-4BC7-B4B6-F10DADCFAA63}" presName="bottomLine" presStyleLbl="alignNode1" presStyleIdx="7" presStyleCnt="12">
        <dgm:presLayoutVars/>
      </dgm:prSet>
      <dgm:spPr/>
    </dgm:pt>
    <dgm:pt modelId="{3C96C3A6-8864-4D82-B561-B6FB7FF6E6C6}" type="pres">
      <dgm:prSet presAssocID="{E4A5978F-A9CC-4BC7-B4B6-F10DADCFAA63}" presName="nodeText" presStyleLbl="bgAccFollowNode1" presStyleIdx="3" presStyleCnt="6">
        <dgm:presLayoutVars>
          <dgm:bulletEnabled val="1"/>
        </dgm:presLayoutVars>
      </dgm:prSet>
      <dgm:spPr/>
      <dgm:t>
        <a:bodyPr/>
        <a:lstStyle/>
        <a:p>
          <a:endParaRPr lang="es-ES"/>
        </a:p>
      </dgm:t>
    </dgm:pt>
    <dgm:pt modelId="{15E85220-1A98-4141-9C78-04649CBFD87C}" type="pres">
      <dgm:prSet presAssocID="{7AFA4935-A4A3-4108-ACB4-383A3D68195A}" presName="sibTrans" presStyleCnt="0"/>
      <dgm:spPr/>
    </dgm:pt>
    <dgm:pt modelId="{54ACF3A1-678F-4774-BB23-B234097A6170}" type="pres">
      <dgm:prSet presAssocID="{C99A003C-7E02-4414-BD6F-A50A5D3AE841}" presName="compositeNode" presStyleCnt="0">
        <dgm:presLayoutVars>
          <dgm:bulletEnabled val="1"/>
        </dgm:presLayoutVars>
      </dgm:prSet>
      <dgm:spPr/>
    </dgm:pt>
    <dgm:pt modelId="{E0988AA0-96A7-45B1-B1B8-0AAE1006C8F1}" type="pres">
      <dgm:prSet presAssocID="{C99A003C-7E02-4414-BD6F-A50A5D3AE841}" presName="bgRect" presStyleLbl="bgAccFollowNode1" presStyleIdx="4" presStyleCnt="6" custLinFactNeighborY="-45088"/>
      <dgm:spPr/>
      <dgm:t>
        <a:bodyPr/>
        <a:lstStyle/>
        <a:p>
          <a:endParaRPr lang="es-ES"/>
        </a:p>
      </dgm:t>
    </dgm:pt>
    <dgm:pt modelId="{F19C768F-301E-4A31-8B7D-24558283F5F5}" type="pres">
      <dgm:prSet presAssocID="{876B8675-DB95-4EDC-8503-F1C77EEBFD5A}" presName="sibTransNodeCircle" presStyleLbl="alignNode1" presStyleIdx="8" presStyleCnt="12" custLinFactY="-50301" custLinFactNeighborY="-100000">
        <dgm:presLayoutVars>
          <dgm:chMax val="0"/>
          <dgm:bulletEnabled/>
        </dgm:presLayoutVars>
      </dgm:prSet>
      <dgm:spPr/>
      <dgm:t>
        <a:bodyPr/>
        <a:lstStyle/>
        <a:p>
          <a:endParaRPr lang="es-ES"/>
        </a:p>
      </dgm:t>
    </dgm:pt>
    <dgm:pt modelId="{660EBC34-BCF4-4668-9584-EA75D6D43A7A}" type="pres">
      <dgm:prSet presAssocID="{C99A003C-7E02-4414-BD6F-A50A5D3AE841}" presName="bottomLine" presStyleLbl="alignNode1" presStyleIdx="9" presStyleCnt="12">
        <dgm:presLayoutVars/>
      </dgm:prSet>
      <dgm:spPr/>
    </dgm:pt>
    <dgm:pt modelId="{7436A201-9498-420C-89CF-4D29F9D92672}" type="pres">
      <dgm:prSet presAssocID="{C99A003C-7E02-4414-BD6F-A50A5D3AE841}" presName="nodeText" presStyleLbl="bgAccFollowNode1" presStyleIdx="4" presStyleCnt="6">
        <dgm:presLayoutVars>
          <dgm:bulletEnabled val="1"/>
        </dgm:presLayoutVars>
      </dgm:prSet>
      <dgm:spPr/>
      <dgm:t>
        <a:bodyPr/>
        <a:lstStyle/>
        <a:p>
          <a:endParaRPr lang="es-ES"/>
        </a:p>
      </dgm:t>
    </dgm:pt>
    <dgm:pt modelId="{59200736-AFE5-4F69-8BE3-F18235595237}" type="pres">
      <dgm:prSet presAssocID="{876B8675-DB95-4EDC-8503-F1C77EEBFD5A}" presName="sibTrans" presStyleCnt="0"/>
      <dgm:spPr/>
    </dgm:pt>
    <dgm:pt modelId="{C9040FEF-9D27-459C-8761-9E4431F008A7}" type="pres">
      <dgm:prSet presAssocID="{AAACA6A8-2F72-4B46-BAF4-1229795D5237}" presName="compositeNode" presStyleCnt="0">
        <dgm:presLayoutVars>
          <dgm:bulletEnabled val="1"/>
        </dgm:presLayoutVars>
      </dgm:prSet>
      <dgm:spPr/>
    </dgm:pt>
    <dgm:pt modelId="{54B789A2-05D2-474F-A4F3-3D10DAB8E998}" type="pres">
      <dgm:prSet presAssocID="{AAACA6A8-2F72-4B46-BAF4-1229795D5237}" presName="bgRect" presStyleLbl="bgAccFollowNode1" presStyleIdx="5" presStyleCnt="6" custLinFactNeighborY="-45088"/>
      <dgm:spPr/>
      <dgm:t>
        <a:bodyPr/>
        <a:lstStyle/>
        <a:p>
          <a:endParaRPr lang="es-ES"/>
        </a:p>
      </dgm:t>
    </dgm:pt>
    <dgm:pt modelId="{6BE13699-EBED-4531-8AE7-AF78C7755073}" type="pres">
      <dgm:prSet presAssocID="{30631365-65B5-4545-8371-8D5F93EFDD03}" presName="sibTransNodeCircle" presStyleLbl="alignNode1" presStyleIdx="10" presStyleCnt="12" custLinFactY="-50301" custLinFactNeighborY="-100000">
        <dgm:presLayoutVars>
          <dgm:chMax val="0"/>
          <dgm:bulletEnabled/>
        </dgm:presLayoutVars>
      </dgm:prSet>
      <dgm:spPr/>
      <dgm:t>
        <a:bodyPr/>
        <a:lstStyle/>
        <a:p>
          <a:endParaRPr lang="es-ES"/>
        </a:p>
      </dgm:t>
    </dgm:pt>
    <dgm:pt modelId="{8CEB8AF0-4154-4C85-9368-EFAB60FEB153}" type="pres">
      <dgm:prSet presAssocID="{AAACA6A8-2F72-4B46-BAF4-1229795D5237}" presName="bottomLine" presStyleLbl="alignNode1" presStyleIdx="11" presStyleCnt="12">
        <dgm:presLayoutVars/>
      </dgm:prSet>
      <dgm:spPr/>
    </dgm:pt>
    <dgm:pt modelId="{72C73EBD-10A5-4322-8894-C626AF211294}" type="pres">
      <dgm:prSet presAssocID="{AAACA6A8-2F72-4B46-BAF4-1229795D5237}" presName="nodeText" presStyleLbl="bgAccFollowNode1" presStyleIdx="5" presStyleCnt="6">
        <dgm:presLayoutVars>
          <dgm:bulletEnabled val="1"/>
        </dgm:presLayoutVars>
      </dgm:prSet>
      <dgm:spPr/>
      <dgm:t>
        <a:bodyPr/>
        <a:lstStyle/>
        <a:p>
          <a:endParaRPr lang="es-ES"/>
        </a:p>
      </dgm:t>
    </dgm:pt>
  </dgm:ptLst>
  <dgm:cxnLst>
    <dgm:cxn modelId="{1AA24174-2544-41C5-BE2C-744E9F823CCF}" type="presOf" srcId="{2443693F-749A-45B3-A0D1-278D643DA4D9}" destId="{C158BE12-A6E3-434A-8F63-BB28F02761E1}" srcOrd="1" destOrd="0" presId="urn:microsoft.com/office/officeart/2016/7/layout/BasicLinearProcessNumbered"/>
    <dgm:cxn modelId="{CF780332-FBBA-4D39-BD93-A564EBE91775}" type="presOf" srcId="{CE076D58-02D1-45D9-9D09-40FC536A7AB3}" destId="{D25C92DC-CC0D-4426-9111-237E6A830D0B}" srcOrd="0" destOrd="0" presId="urn:microsoft.com/office/officeart/2016/7/layout/BasicLinearProcessNumbered"/>
    <dgm:cxn modelId="{1B538675-5F4D-46A7-8F2A-CFF0BCAD5EEE}" type="presOf" srcId="{7E11A896-7AE5-4471-94F3-A3C2DD2A4242}" destId="{8B441275-5EBA-4E46-998A-D35C4FE330F5}" srcOrd="0" destOrd="0" presId="urn:microsoft.com/office/officeart/2016/7/layout/BasicLinearProcessNumbered"/>
    <dgm:cxn modelId="{9CE3200D-0955-4CD3-9CF6-33D532F71867}" type="presOf" srcId="{7AFA4935-A4A3-4108-ACB4-383A3D68195A}" destId="{C8320F9E-B4B2-41BC-A84C-AAE23C82B7F1}" srcOrd="0" destOrd="0" presId="urn:microsoft.com/office/officeart/2016/7/layout/BasicLinearProcessNumbered"/>
    <dgm:cxn modelId="{46F9DC02-E5F6-4DBC-BF66-2495BA690DB2}" srcId="{2443693F-749A-45B3-A0D1-278D643DA4D9}" destId="{88C3B751-6B2C-4CB5-9B71-79B22BC37FCF}" srcOrd="0" destOrd="0" parTransId="{3BC16FA1-213E-4331-918A-EE8761103E10}" sibTransId="{316DEB2B-BB2D-49B6-823A-BE891A163C05}"/>
    <dgm:cxn modelId="{11F288ED-17F7-47B8-BBE8-4477C0AF62A3}" srcId="{AAACA6A8-2F72-4B46-BAF4-1229795D5237}" destId="{2F17D15D-6C80-43A9-AAE4-41ADD804BEBA}" srcOrd="0" destOrd="0" parTransId="{CDB8C69D-D0DD-43D4-A04A-1A51DB0A7C69}" sibTransId="{B45FE9AF-2830-4B45-B887-BB89833569EE}"/>
    <dgm:cxn modelId="{258697AD-F110-4ED5-AFCD-52972B22C8CB}" srcId="{9BC88ABC-9F1C-4587-BAEF-294C9DFE7677}" destId="{CE076D58-02D1-45D9-9D09-40FC536A7AB3}" srcOrd="2" destOrd="0" parTransId="{21600FC2-D762-4973-97C3-5123F051A7A6}" sibTransId="{7E11A896-7AE5-4471-94F3-A3C2DD2A4242}"/>
    <dgm:cxn modelId="{88DF7CF4-A2B2-401E-A1D5-72D26F3AF0FE}" srcId="{C99A003C-7E02-4414-BD6F-A50A5D3AE841}" destId="{CC8B662A-848E-4389-B17A-B73BC521D0E1}" srcOrd="0" destOrd="0" parTransId="{35F80758-AAC2-47BE-9CF1-23F9251A1645}" sibTransId="{7BA98C42-EED4-4E6C-9095-34D6867323F6}"/>
    <dgm:cxn modelId="{12817D0C-0BAE-4BF1-B9D6-8469648DB562}" type="presOf" srcId="{D8AB10CA-50CB-49F9-9F40-D139FE6E38EE}" destId="{E0A29F8D-E8FE-45B7-8383-77D6BD698826}" srcOrd="0" destOrd="1" presId="urn:microsoft.com/office/officeart/2016/7/layout/BasicLinearProcessNumbered"/>
    <dgm:cxn modelId="{F71A13B1-C58B-47AB-8F92-5BB263D801A2}" type="presOf" srcId="{30631365-65B5-4545-8371-8D5F93EFDD03}" destId="{6BE13699-EBED-4531-8AE7-AF78C7755073}" srcOrd="0" destOrd="0" presId="urn:microsoft.com/office/officeart/2016/7/layout/BasicLinearProcessNumbered"/>
    <dgm:cxn modelId="{12DC4C15-53FC-4D02-B436-116F5D10766D}" srcId="{9BC88ABC-9F1C-4587-BAEF-294C9DFE7677}" destId="{C99A003C-7E02-4414-BD6F-A50A5D3AE841}" srcOrd="4" destOrd="0" parTransId="{EE012452-0A16-420F-8C50-2008B9046E1E}" sibTransId="{876B8675-DB95-4EDC-8503-F1C77EEBFD5A}"/>
    <dgm:cxn modelId="{826952B3-35E9-4695-B26D-E3E5AF15A164}" type="presOf" srcId="{E2C927F4-7356-4096-B9B8-514286B7F776}" destId="{73553490-4F14-4F07-B982-92671E37CE47}" srcOrd="0" destOrd="1" presId="urn:microsoft.com/office/officeart/2016/7/layout/BasicLinearProcessNumbered"/>
    <dgm:cxn modelId="{7A18C1C1-076C-493F-974F-990B3FC045B7}" type="presOf" srcId="{876B8675-DB95-4EDC-8503-F1C77EEBFD5A}" destId="{F19C768F-301E-4A31-8B7D-24558283F5F5}" srcOrd="0" destOrd="0" presId="urn:microsoft.com/office/officeart/2016/7/layout/BasicLinearProcessNumbered"/>
    <dgm:cxn modelId="{960036A2-B302-4A46-95F1-38D84BE72EE6}" type="presOf" srcId="{C99A003C-7E02-4414-BD6F-A50A5D3AE841}" destId="{E0988AA0-96A7-45B1-B1B8-0AAE1006C8F1}" srcOrd="0" destOrd="0" presId="urn:microsoft.com/office/officeart/2016/7/layout/BasicLinearProcessNumbered"/>
    <dgm:cxn modelId="{B795CC4A-09D6-4A20-8E00-899EE3ABB7D8}" srcId="{E4A5978F-A9CC-4BC7-B4B6-F10DADCFAA63}" destId="{0E7A7684-13B6-4A55-9E0F-B6F4765665BE}" srcOrd="0" destOrd="0" parTransId="{49463DF1-BF87-420E-9367-38168FB4459A}" sibTransId="{EE64FD7D-A973-4E6F-A5E6-EF82FD83D1E2}"/>
    <dgm:cxn modelId="{7BC30FEE-8DAD-4724-805E-D15A2BF358E3}" type="presOf" srcId="{3DD0039A-846F-4E0F-986A-74F02BF924C8}" destId="{E0A29F8D-E8FE-45B7-8383-77D6BD698826}" srcOrd="1" destOrd="0" presId="urn:microsoft.com/office/officeart/2016/7/layout/BasicLinearProcessNumbered"/>
    <dgm:cxn modelId="{69031BF1-6279-47C4-BB73-D8FA4344CA25}" type="presOf" srcId="{3DD0039A-846F-4E0F-986A-74F02BF924C8}" destId="{7D539E1F-3BD1-4771-B13D-E5A738F42534}" srcOrd="0" destOrd="0" presId="urn:microsoft.com/office/officeart/2016/7/layout/BasicLinearProcessNumbered"/>
    <dgm:cxn modelId="{A72ABE5C-E2C1-4119-9C39-DEE21C1C414A}" type="presOf" srcId="{88C3B751-6B2C-4CB5-9B71-79B22BC37FCF}" destId="{C158BE12-A6E3-434A-8F63-BB28F02761E1}" srcOrd="0" destOrd="1" presId="urn:microsoft.com/office/officeart/2016/7/layout/BasicLinearProcessNumbered"/>
    <dgm:cxn modelId="{9A89166B-5788-4EC4-B277-673162FC1FB0}" type="presOf" srcId="{AAACA6A8-2F72-4B46-BAF4-1229795D5237}" destId="{72C73EBD-10A5-4322-8894-C626AF211294}" srcOrd="1" destOrd="0" presId="urn:microsoft.com/office/officeart/2016/7/layout/BasicLinearProcessNumbered"/>
    <dgm:cxn modelId="{E5B0D4B0-2F4E-4729-A3A7-DFC47F3F9443}" type="presOf" srcId="{0E7A7684-13B6-4A55-9E0F-B6F4765665BE}" destId="{3C96C3A6-8864-4D82-B561-B6FB7FF6E6C6}" srcOrd="0" destOrd="1" presId="urn:microsoft.com/office/officeart/2016/7/layout/BasicLinearProcessNumbered"/>
    <dgm:cxn modelId="{99CC5079-F419-4C35-9C78-94F948E0F6E6}" type="presOf" srcId="{2443693F-749A-45B3-A0D1-278D643DA4D9}" destId="{F469C64E-CD14-402C-A1F7-F2EF2F08E3E6}" srcOrd="0" destOrd="0" presId="urn:microsoft.com/office/officeart/2016/7/layout/BasicLinearProcessNumbered"/>
    <dgm:cxn modelId="{05CD6F92-FF6E-4E6D-B2DE-79264F5779AD}" type="presOf" srcId="{FAF0F99C-351F-4F82-B027-77C4E0D52E47}" destId="{92EA94B2-135B-46E7-AD8E-C5673981F82B}" srcOrd="0" destOrd="0" presId="urn:microsoft.com/office/officeart/2016/7/layout/BasicLinearProcessNumbered"/>
    <dgm:cxn modelId="{8C83052E-48F6-4F36-9F5A-5F8BACE9FE11}" type="presOf" srcId="{C99A003C-7E02-4414-BD6F-A50A5D3AE841}" destId="{7436A201-9498-420C-89CF-4D29F9D92672}" srcOrd="1" destOrd="0" presId="urn:microsoft.com/office/officeart/2016/7/layout/BasicLinearProcessNumbered"/>
    <dgm:cxn modelId="{3A05EF3E-CE02-418D-BC77-F179DE998B96}" srcId="{9BC88ABC-9F1C-4587-BAEF-294C9DFE7677}" destId="{E4A5978F-A9CC-4BC7-B4B6-F10DADCFAA63}" srcOrd="3" destOrd="0" parTransId="{6D530A7A-8786-4130-BFB6-BA1FC89E7C03}" sibTransId="{7AFA4935-A4A3-4108-ACB4-383A3D68195A}"/>
    <dgm:cxn modelId="{EEBBFB30-63CF-4F6B-8CFE-9DA6262A4337}" type="presOf" srcId="{E4A5978F-A9CC-4BC7-B4B6-F10DADCFAA63}" destId="{C1A5AF9F-FA72-4F4B-9BB4-A0A85D1538A3}" srcOrd="0" destOrd="0" presId="urn:microsoft.com/office/officeart/2016/7/layout/BasicLinearProcessNumbered"/>
    <dgm:cxn modelId="{F2C6AA86-179C-45E2-87B7-999B2876C200}" srcId="{3DD0039A-846F-4E0F-986A-74F02BF924C8}" destId="{D8AB10CA-50CB-49F9-9F40-D139FE6E38EE}" srcOrd="0" destOrd="0" parTransId="{7497EE94-9F7F-4BEA-9DAB-2EBA99AEA897}" sibTransId="{BC41D0E8-B8BD-4008-B61D-EB216F64514F}"/>
    <dgm:cxn modelId="{02E422BB-F926-4A1A-A715-8765B7E4994F}" srcId="{CE076D58-02D1-45D9-9D09-40FC536A7AB3}" destId="{E2C927F4-7356-4096-B9B8-514286B7F776}" srcOrd="0" destOrd="0" parTransId="{2F76AE53-B441-4C4F-9338-F1172E29DF88}" sibTransId="{5D77E747-3E5F-4F39-B2E6-C9DEE510A630}"/>
    <dgm:cxn modelId="{8E64A856-5E4D-4D6C-80AD-75A78788DC94}" type="presOf" srcId="{CE076D58-02D1-45D9-9D09-40FC536A7AB3}" destId="{73553490-4F14-4F07-B982-92671E37CE47}" srcOrd="1" destOrd="0" presId="urn:microsoft.com/office/officeart/2016/7/layout/BasicLinearProcessNumbered"/>
    <dgm:cxn modelId="{1EADD54F-EFA0-431C-986B-1E73D02DB082}" type="presOf" srcId="{CC8B662A-848E-4389-B17A-B73BC521D0E1}" destId="{7436A201-9498-420C-89CF-4D29F9D92672}" srcOrd="0" destOrd="1" presId="urn:microsoft.com/office/officeart/2016/7/layout/BasicLinearProcessNumbered"/>
    <dgm:cxn modelId="{86EF23C6-54D8-44E7-B303-3FA8F2A7353E}" srcId="{9BC88ABC-9F1C-4587-BAEF-294C9DFE7677}" destId="{2443693F-749A-45B3-A0D1-278D643DA4D9}" srcOrd="0" destOrd="0" parTransId="{A1231C43-31C9-4C47-8244-16BCDF1E7B7B}" sibTransId="{FAF0F99C-351F-4F82-B027-77C4E0D52E47}"/>
    <dgm:cxn modelId="{C002E0D7-9DDB-4F14-8886-51ABEAF92CCF}" srcId="{9BC88ABC-9F1C-4587-BAEF-294C9DFE7677}" destId="{3DD0039A-846F-4E0F-986A-74F02BF924C8}" srcOrd="1" destOrd="0" parTransId="{A6C607F1-5622-40F1-9DF0-A5258D14B601}" sibTransId="{E74208E1-8106-40A6-9217-3F6215B2AEC4}"/>
    <dgm:cxn modelId="{F564A414-13DB-4B3A-8CF1-F98C61CACCCC}" type="presOf" srcId="{AAACA6A8-2F72-4B46-BAF4-1229795D5237}" destId="{54B789A2-05D2-474F-A4F3-3D10DAB8E998}" srcOrd="0" destOrd="0" presId="urn:microsoft.com/office/officeart/2016/7/layout/BasicLinearProcessNumbered"/>
    <dgm:cxn modelId="{E84BE07C-6CEE-405A-8D3B-449B0BD39E18}" type="presOf" srcId="{9BC88ABC-9F1C-4587-BAEF-294C9DFE7677}" destId="{B9EC4F6F-6676-4790-ACC6-E000D2AE02A1}" srcOrd="0" destOrd="0" presId="urn:microsoft.com/office/officeart/2016/7/layout/BasicLinearProcessNumbered"/>
    <dgm:cxn modelId="{5FABAE9D-68F7-4C77-A76F-8187F0573EEE}" type="presOf" srcId="{E74208E1-8106-40A6-9217-3F6215B2AEC4}" destId="{268B1984-E2A7-4390-A571-E411F800CAE1}" srcOrd="0" destOrd="0" presId="urn:microsoft.com/office/officeart/2016/7/layout/BasicLinearProcessNumbered"/>
    <dgm:cxn modelId="{DD973E93-021C-4F06-9013-7AC94C5F38C8}" srcId="{9BC88ABC-9F1C-4587-BAEF-294C9DFE7677}" destId="{AAACA6A8-2F72-4B46-BAF4-1229795D5237}" srcOrd="5" destOrd="0" parTransId="{564F863A-B065-42B4-AD40-5F49AFF94907}" sibTransId="{30631365-65B5-4545-8371-8D5F93EFDD03}"/>
    <dgm:cxn modelId="{F982A32E-215A-4730-9CAD-E4A2DD6531C5}" type="presOf" srcId="{E4A5978F-A9CC-4BC7-B4B6-F10DADCFAA63}" destId="{3C96C3A6-8864-4D82-B561-B6FB7FF6E6C6}" srcOrd="1" destOrd="0" presId="urn:microsoft.com/office/officeart/2016/7/layout/BasicLinearProcessNumbered"/>
    <dgm:cxn modelId="{AA75EEC1-39E9-4924-8BB6-9ED794FB1963}" type="presOf" srcId="{2F17D15D-6C80-43A9-AAE4-41ADD804BEBA}" destId="{72C73EBD-10A5-4322-8894-C626AF211294}" srcOrd="0" destOrd="1" presId="urn:microsoft.com/office/officeart/2016/7/layout/BasicLinearProcessNumbered"/>
    <dgm:cxn modelId="{0A0660E4-D8F8-459A-A406-E1C702061FE9}" type="presParOf" srcId="{B9EC4F6F-6676-4790-ACC6-E000D2AE02A1}" destId="{FC46C566-ED9F-47ED-952F-E674232D38DF}" srcOrd="0" destOrd="0" presId="urn:microsoft.com/office/officeart/2016/7/layout/BasicLinearProcessNumbered"/>
    <dgm:cxn modelId="{0E43DA59-40CD-4103-9498-119F1043E79F}" type="presParOf" srcId="{FC46C566-ED9F-47ED-952F-E674232D38DF}" destId="{F469C64E-CD14-402C-A1F7-F2EF2F08E3E6}" srcOrd="0" destOrd="0" presId="urn:microsoft.com/office/officeart/2016/7/layout/BasicLinearProcessNumbered"/>
    <dgm:cxn modelId="{088C4F0C-AD32-43FC-A675-4A3C55C297B8}" type="presParOf" srcId="{FC46C566-ED9F-47ED-952F-E674232D38DF}" destId="{92EA94B2-135B-46E7-AD8E-C5673981F82B}" srcOrd="1" destOrd="0" presId="urn:microsoft.com/office/officeart/2016/7/layout/BasicLinearProcessNumbered"/>
    <dgm:cxn modelId="{6BCF2DC0-1B63-4DD9-8EFE-CEE04D8C6EF2}" type="presParOf" srcId="{FC46C566-ED9F-47ED-952F-E674232D38DF}" destId="{A0606957-F5AA-4570-BCDB-59B85D78A72F}" srcOrd="2" destOrd="0" presId="urn:microsoft.com/office/officeart/2016/7/layout/BasicLinearProcessNumbered"/>
    <dgm:cxn modelId="{A30E081E-B0E9-4C6F-BA54-67D165C5DFC6}" type="presParOf" srcId="{FC46C566-ED9F-47ED-952F-E674232D38DF}" destId="{C158BE12-A6E3-434A-8F63-BB28F02761E1}" srcOrd="3" destOrd="0" presId="urn:microsoft.com/office/officeart/2016/7/layout/BasicLinearProcessNumbered"/>
    <dgm:cxn modelId="{17D98555-1391-4D34-99D7-733C0F492A77}" type="presParOf" srcId="{B9EC4F6F-6676-4790-ACC6-E000D2AE02A1}" destId="{D4761D97-640C-49BF-9B24-2C74913F8DA0}" srcOrd="1" destOrd="0" presId="urn:microsoft.com/office/officeart/2016/7/layout/BasicLinearProcessNumbered"/>
    <dgm:cxn modelId="{6ACA4233-E81D-4820-AFE2-B8268E224E0E}" type="presParOf" srcId="{B9EC4F6F-6676-4790-ACC6-E000D2AE02A1}" destId="{19FE6FEB-EA6E-460C-91F1-9B92FE7D37E1}" srcOrd="2" destOrd="0" presId="urn:microsoft.com/office/officeart/2016/7/layout/BasicLinearProcessNumbered"/>
    <dgm:cxn modelId="{BC3374A7-9A0E-4414-93CD-A0353A93BE8B}" type="presParOf" srcId="{19FE6FEB-EA6E-460C-91F1-9B92FE7D37E1}" destId="{7D539E1F-3BD1-4771-B13D-E5A738F42534}" srcOrd="0" destOrd="0" presId="urn:microsoft.com/office/officeart/2016/7/layout/BasicLinearProcessNumbered"/>
    <dgm:cxn modelId="{B1E76AF6-115B-4562-9906-5CAB66A313F5}" type="presParOf" srcId="{19FE6FEB-EA6E-460C-91F1-9B92FE7D37E1}" destId="{268B1984-E2A7-4390-A571-E411F800CAE1}" srcOrd="1" destOrd="0" presId="urn:microsoft.com/office/officeart/2016/7/layout/BasicLinearProcessNumbered"/>
    <dgm:cxn modelId="{D3028E43-9E5A-4C64-86BE-58B21E185FD2}" type="presParOf" srcId="{19FE6FEB-EA6E-460C-91F1-9B92FE7D37E1}" destId="{BF3E0E75-2D4C-40FA-B563-C72ED2A2A4EC}" srcOrd="2" destOrd="0" presId="urn:microsoft.com/office/officeart/2016/7/layout/BasicLinearProcessNumbered"/>
    <dgm:cxn modelId="{67D43C30-F474-4A69-B405-E6008716E364}" type="presParOf" srcId="{19FE6FEB-EA6E-460C-91F1-9B92FE7D37E1}" destId="{E0A29F8D-E8FE-45B7-8383-77D6BD698826}" srcOrd="3" destOrd="0" presId="urn:microsoft.com/office/officeart/2016/7/layout/BasicLinearProcessNumbered"/>
    <dgm:cxn modelId="{CD9F0F0D-BCC6-41B3-A84E-1E7A52F64735}" type="presParOf" srcId="{B9EC4F6F-6676-4790-ACC6-E000D2AE02A1}" destId="{B1F1866B-4943-4B74-A01A-D2F443FED366}" srcOrd="3" destOrd="0" presId="urn:microsoft.com/office/officeart/2016/7/layout/BasicLinearProcessNumbered"/>
    <dgm:cxn modelId="{868E3A96-B352-4153-BDCA-EE2758FE5C06}" type="presParOf" srcId="{B9EC4F6F-6676-4790-ACC6-E000D2AE02A1}" destId="{815C3D73-50EC-4CED-A0E5-144F4612641D}" srcOrd="4" destOrd="0" presId="urn:microsoft.com/office/officeart/2016/7/layout/BasicLinearProcessNumbered"/>
    <dgm:cxn modelId="{9B482D47-7F0C-41B6-A353-BF1EDA238CD0}" type="presParOf" srcId="{815C3D73-50EC-4CED-A0E5-144F4612641D}" destId="{D25C92DC-CC0D-4426-9111-237E6A830D0B}" srcOrd="0" destOrd="0" presId="urn:microsoft.com/office/officeart/2016/7/layout/BasicLinearProcessNumbered"/>
    <dgm:cxn modelId="{A4126C5A-5E8A-48E2-870C-25DFF6DD7B99}" type="presParOf" srcId="{815C3D73-50EC-4CED-A0E5-144F4612641D}" destId="{8B441275-5EBA-4E46-998A-D35C4FE330F5}" srcOrd="1" destOrd="0" presId="urn:microsoft.com/office/officeart/2016/7/layout/BasicLinearProcessNumbered"/>
    <dgm:cxn modelId="{92F6C829-711E-4B6E-91C3-CDA3DB2715FD}" type="presParOf" srcId="{815C3D73-50EC-4CED-A0E5-144F4612641D}" destId="{C56368CC-5E5E-49F8-86FC-1531F58F9682}" srcOrd="2" destOrd="0" presId="urn:microsoft.com/office/officeart/2016/7/layout/BasicLinearProcessNumbered"/>
    <dgm:cxn modelId="{EA41BD9D-02B3-4E31-AB1B-AEEDF61526EB}" type="presParOf" srcId="{815C3D73-50EC-4CED-A0E5-144F4612641D}" destId="{73553490-4F14-4F07-B982-92671E37CE47}" srcOrd="3" destOrd="0" presId="urn:microsoft.com/office/officeart/2016/7/layout/BasicLinearProcessNumbered"/>
    <dgm:cxn modelId="{ED0FC0A5-6F16-4940-89BD-8E7D15656B37}" type="presParOf" srcId="{B9EC4F6F-6676-4790-ACC6-E000D2AE02A1}" destId="{6FDDD580-7400-41C7-9F10-F10484853A9D}" srcOrd="5" destOrd="0" presId="urn:microsoft.com/office/officeart/2016/7/layout/BasicLinearProcessNumbered"/>
    <dgm:cxn modelId="{BE78E61A-F28B-4D66-A687-C4A26F3B03C0}" type="presParOf" srcId="{B9EC4F6F-6676-4790-ACC6-E000D2AE02A1}" destId="{503C466A-3CCE-4E69-A95C-394B71516F1F}" srcOrd="6" destOrd="0" presId="urn:microsoft.com/office/officeart/2016/7/layout/BasicLinearProcessNumbered"/>
    <dgm:cxn modelId="{EA676CCB-600B-4D12-88DB-6BD8FB81D823}" type="presParOf" srcId="{503C466A-3CCE-4E69-A95C-394B71516F1F}" destId="{C1A5AF9F-FA72-4F4B-9BB4-A0A85D1538A3}" srcOrd="0" destOrd="0" presId="urn:microsoft.com/office/officeart/2016/7/layout/BasicLinearProcessNumbered"/>
    <dgm:cxn modelId="{7EA98C9E-6139-4579-8DB9-830960A2E375}" type="presParOf" srcId="{503C466A-3CCE-4E69-A95C-394B71516F1F}" destId="{C8320F9E-B4B2-41BC-A84C-AAE23C82B7F1}" srcOrd="1" destOrd="0" presId="urn:microsoft.com/office/officeart/2016/7/layout/BasicLinearProcessNumbered"/>
    <dgm:cxn modelId="{16D7B007-F73C-486E-9317-042B2F1B0BEE}" type="presParOf" srcId="{503C466A-3CCE-4E69-A95C-394B71516F1F}" destId="{A114B14E-E35F-4C74-90FB-6AC9D349148D}" srcOrd="2" destOrd="0" presId="urn:microsoft.com/office/officeart/2016/7/layout/BasicLinearProcessNumbered"/>
    <dgm:cxn modelId="{F0EB8B1A-9C33-448F-BD65-D8F301FD7B0D}" type="presParOf" srcId="{503C466A-3CCE-4E69-A95C-394B71516F1F}" destId="{3C96C3A6-8864-4D82-B561-B6FB7FF6E6C6}" srcOrd="3" destOrd="0" presId="urn:microsoft.com/office/officeart/2016/7/layout/BasicLinearProcessNumbered"/>
    <dgm:cxn modelId="{35E86A4D-2895-477A-8448-AA07D04C2151}" type="presParOf" srcId="{B9EC4F6F-6676-4790-ACC6-E000D2AE02A1}" destId="{15E85220-1A98-4141-9C78-04649CBFD87C}" srcOrd="7" destOrd="0" presId="urn:microsoft.com/office/officeart/2016/7/layout/BasicLinearProcessNumbered"/>
    <dgm:cxn modelId="{013A4AB1-3BED-488E-A86F-73CF4441EDB4}" type="presParOf" srcId="{B9EC4F6F-6676-4790-ACC6-E000D2AE02A1}" destId="{54ACF3A1-678F-4774-BB23-B234097A6170}" srcOrd="8" destOrd="0" presId="urn:microsoft.com/office/officeart/2016/7/layout/BasicLinearProcessNumbered"/>
    <dgm:cxn modelId="{0DFCFE84-1D1C-4E3E-95C7-3E917F4004FF}" type="presParOf" srcId="{54ACF3A1-678F-4774-BB23-B234097A6170}" destId="{E0988AA0-96A7-45B1-B1B8-0AAE1006C8F1}" srcOrd="0" destOrd="0" presId="urn:microsoft.com/office/officeart/2016/7/layout/BasicLinearProcessNumbered"/>
    <dgm:cxn modelId="{02FFD235-2EC0-4533-93D5-A42C569745B4}" type="presParOf" srcId="{54ACF3A1-678F-4774-BB23-B234097A6170}" destId="{F19C768F-301E-4A31-8B7D-24558283F5F5}" srcOrd="1" destOrd="0" presId="urn:microsoft.com/office/officeart/2016/7/layout/BasicLinearProcessNumbered"/>
    <dgm:cxn modelId="{550DEAAF-564A-4934-8218-AC73378839C0}" type="presParOf" srcId="{54ACF3A1-678F-4774-BB23-B234097A6170}" destId="{660EBC34-BCF4-4668-9584-EA75D6D43A7A}" srcOrd="2" destOrd="0" presId="urn:microsoft.com/office/officeart/2016/7/layout/BasicLinearProcessNumbered"/>
    <dgm:cxn modelId="{987A40FA-10EB-4484-B984-461280BF22CC}" type="presParOf" srcId="{54ACF3A1-678F-4774-BB23-B234097A6170}" destId="{7436A201-9498-420C-89CF-4D29F9D92672}" srcOrd="3" destOrd="0" presId="urn:microsoft.com/office/officeart/2016/7/layout/BasicLinearProcessNumbered"/>
    <dgm:cxn modelId="{78FCE33F-2A64-495A-99DF-5CB1396F7781}" type="presParOf" srcId="{B9EC4F6F-6676-4790-ACC6-E000D2AE02A1}" destId="{59200736-AFE5-4F69-8BE3-F18235595237}" srcOrd="9" destOrd="0" presId="urn:microsoft.com/office/officeart/2016/7/layout/BasicLinearProcessNumbered"/>
    <dgm:cxn modelId="{BCB7C857-6079-4E0F-AEEA-946C1AFC0E44}" type="presParOf" srcId="{B9EC4F6F-6676-4790-ACC6-E000D2AE02A1}" destId="{C9040FEF-9D27-459C-8761-9E4431F008A7}" srcOrd="10" destOrd="0" presId="urn:microsoft.com/office/officeart/2016/7/layout/BasicLinearProcessNumbered"/>
    <dgm:cxn modelId="{D819E412-129A-4063-9133-B7897B74CC87}" type="presParOf" srcId="{C9040FEF-9D27-459C-8761-9E4431F008A7}" destId="{54B789A2-05D2-474F-A4F3-3D10DAB8E998}" srcOrd="0" destOrd="0" presId="urn:microsoft.com/office/officeart/2016/7/layout/BasicLinearProcessNumbered"/>
    <dgm:cxn modelId="{58AE7F2B-1C5C-419B-9930-3972637E71F5}" type="presParOf" srcId="{C9040FEF-9D27-459C-8761-9E4431F008A7}" destId="{6BE13699-EBED-4531-8AE7-AF78C7755073}" srcOrd="1" destOrd="0" presId="urn:microsoft.com/office/officeart/2016/7/layout/BasicLinearProcessNumbered"/>
    <dgm:cxn modelId="{CFFDA1E6-838F-4E73-A088-89A3F7D1B022}" type="presParOf" srcId="{C9040FEF-9D27-459C-8761-9E4431F008A7}" destId="{8CEB8AF0-4154-4C85-9368-EFAB60FEB153}" srcOrd="2" destOrd="0" presId="urn:microsoft.com/office/officeart/2016/7/layout/BasicLinearProcessNumbered"/>
    <dgm:cxn modelId="{5B6E26DF-0D89-4843-84E3-BAA95874C6A0}" type="presParOf" srcId="{C9040FEF-9D27-459C-8761-9E4431F008A7}" destId="{72C73EBD-10A5-4322-8894-C626AF211294}"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DA7464-3DFA-48AB-965B-1DFAB88F0676}">
      <dsp:nvSpPr>
        <dsp:cNvPr id="0" name=""/>
        <dsp:cNvSpPr/>
      </dsp:nvSpPr>
      <dsp:spPr>
        <a:xfrm rot="5400000">
          <a:off x="-393018" y="394073"/>
          <a:ext cx="2620125" cy="18340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C" sz="2500" b="1" kern="1200" dirty="0">
              <a:solidFill>
                <a:schemeClr val="bg1"/>
              </a:solidFill>
              <a:latin typeface="Calibri"/>
            </a:rPr>
            <a:t>WEAKNESSES</a:t>
          </a:r>
          <a:endParaRPr lang="es-ES" sz="2500" kern="1200" dirty="0">
            <a:solidFill>
              <a:schemeClr val="bg1"/>
            </a:solidFill>
          </a:endParaRPr>
        </a:p>
      </dsp:txBody>
      <dsp:txXfrm rot="-5400000">
        <a:off x="2" y="918098"/>
        <a:ext cx="1834087" cy="786038"/>
      </dsp:txXfrm>
    </dsp:sp>
    <dsp:sp modelId="{C91BB061-DFEB-4A8A-B26E-5433C9530FDD}">
      <dsp:nvSpPr>
        <dsp:cNvPr id="0" name=""/>
        <dsp:cNvSpPr/>
      </dsp:nvSpPr>
      <dsp:spPr>
        <a:xfrm rot="5400000">
          <a:off x="3479384" y="-1638195"/>
          <a:ext cx="1703081" cy="50133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b="1" kern="1200" dirty="0">
              <a:solidFill>
                <a:schemeClr val="accent1">
                  <a:lumMod val="75000"/>
                </a:schemeClr>
              </a:solidFill>
              <a:latin typeface="Calibri"/>
            </a:rPr>
            <a:t> Variable Digital Competencies</a:t>
          </a:r>
          <a:endParaRPr lang="es-EC" sz="1300" b="0" kern="1200" dirty="0">
            <a:solidFill>
              <a:srgbClr val="000000"/>
            </a:solidFill>
            <a:latin typeface="Calibri"/>
          </a:endParaRPr>
        </a:p>
        <a:p>
          <a:pPr marL="114300" lvl="1" indent="-114300" algn="l" defTabSz="577850" rtl="0">
            <a:lnSpc>
              <a:spcPct val="90000"/>
            </a:lnSpc>
            <a:spcBef>
              <a:spcPct val="0"/>
            </a:spcBef>
            <a:spcAft>
              <a:spcPct val="15000"/>
            </a:spcAft>
            <a:buChar char="••"/>
          </a:pPr>
          <a:r>
            <a:rPr lang="es-EC" sz="1300" b="1" kern="1200" dirty="0">
              <a:solidFill>
                <a:schemeClr val="accent1">
                  <a:lumMod val="75000"/>
                </a:schemeClr>
              </a:solidFill>
              <a:latin typeface="Calibri"/>
            </a:rPr>
            <a:t> Limited ICT Integration</a:t>
          </a:r>
          <a:endParaRPr lang="es-EC" sz="1300" b="1" kern="1200" dirty="0">
            <a:solidFill>
              <a:schemeClr val="accent1">
                <a:lumMod val="75000"/>
              </a:schemeClr>
            </a:solidFill>
          </a:endParaRPr>
        </a:p>
        <a:p>
          <a:pPr marL="114300" lvl="1" indent="-114300" algn="l" defTabSz="577850" rtl="0">
            <a:lnSpc>
              <a:spcPct val="90000"/>
            </a:lnSpc>
            <a:spcBef>
              <a:spcPct val="0"/>
            </a:spcBef>
            <a:spcAft>
              <a:spcPct val="15000"/>
            </a:spcAft>
            <a:buChar char="••"/>
          </a:pPr>
          <a:r>
            <a:rPr lang="es-EC" sz="1300" b="1" kern="1200" dirty="0">
              <a:solidFill>
                <a:schemeClr val="accent1">
                  <a:lumMod val="75000"/>
                </a:schemeClr>
              </a:solidFill>
              <a:latin typeface="Calibri"/>
            </a:rPr>
            <a:t> Training Challenges</a:t>
          </a:r>
          <a:endParaRPr lang="es-ES" sz="1300" kern="1200" dirty="0"/>
        </a:p>
      </dsp:txBody>
      <dsp:txXfrm rot="-5400000">
        <a:off x="1824261" y="100066"/>
        <a:ext cx="4930189" cy="1536805"/>
      </dsp:txXfrm>
    </dsp:sp>
    <dsp:sp modelId="{AB11AA0B-DE2D-4C78-B7D5-8F16A52C59CA}">
      <dsp:nvSpPr>
        <dsp:cNvPr id="0" name=""/>
        <dsp:cNvSpPr/>
      </dsp:nvSpPr>
      <dsp:spPr>
        <a:xfrm rot="5400000">
          <a:off x="-393018" y="2731188"/>
          <a:ext cx="2620125" cy="183408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ES" sz="2500" b="0" kern="1200" dirty="0">
              <a:solidFill>
                <a:schemeClr val="bg1"/>
              </a:solidFill>
              <a:latin typeface="Calibri"/>
            </a:rPr>
            <a:t>THREATS</a:t>
          </a:r>
          <a:endParaRPr lang="es-ES" sz="2500" kern="1200" dirty="0"/>
        </a:p>
      </dsp:txBody>
      <dsp:txXfrm rot="-5400000">
        <a:off x="2" y="3255213"/>
        <a:ext cx="1834087" cy="786038"/>
      </dsp:txXfrm>
    </dsp:sp>
    <dsp:sp modelId="{5CF76798-0F59-422F-BDF7-68B37AB01230}">
      <dsp:nvSpPr>
        <dsp:cNvPr id="0" name=""/>
        <dsp:cNvSpPr/>
      </dsp:nvSpPr>
      <dsp:spPr>
        <a:xfrm rot="5400000">
          <a:off x="3489210" y="683046"/>
          <a:ext cx="1703081" cy="501332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rtl="0">
            <a:lnSpc>
              <a:spcPct val="90000"/>
            </a:lnSpc>
            <a:spcBef>
              <a:spcPct val="0"/>
            </a:spcBef>
            <a:spcAft>
              <a:spcPct val="15000"/>
            </a:spcAft>
            <a:buChar char="••"/>
          </a:pPr>
          <a:r>
            <a:rPr lang="es-EC" sz="1300" b="1" kern="1200" dirty="0" err="1">
              <a:solidFill>
                <a:schemeClr val="accent1">
                  <a:lumMod val="75000"/>
                </a:schemeClr>
              </a:solidFill>
              <a:latin typeface="Calibri"/>
            </a:rPr>
            <a:t>Resistance</a:t>
          </a:r>
          <a:r>
            <a:rPr lang="es-EC" sz="1300" b="1" kern="1200" dirty="0">
              <a:solidFill>
                <a:schemeClr val="accent1">
                  <a:lumMod val="75000"/>
                </a:schemeClr>
              </a:solidFill>
              <a:latin typeface="Calibri"/>
            </a:rPr>
            <a:t> </a:t>
          </a:r>
          <a:r>
            <a:rPr lang="es-EC" sz="1300" b="1" kern="1200" dirty="0" err="1">
              <a:solidFill>
                <a:schemeClr val="accent1">
                  <a:lumMod val="75000"/>
                </a:schemeClr>
              </a:solidFill>
              <a:latin typeface="Calibri"/>
            </a:rPr>
            <a:t>to</a:t>
          </a:r>
          <a:r>
            <a:rPr lang="es-EC" sz="1300" b="1" kern="1200" dirty="0">
              <a:solidFill>
                <a:schemeClr val="accent1">
                  <a:lumMod val="75000"/>
                </a:schemeClr>
              </a:solidFill>
              <a:latin typeface="Calibri"/>
            </a:rPr>
            <a:t> Change</a:t>
          </a:r>
          <a:endParaRPr lang="es-ES" sz="1300" kern="1200" dirty="0"/>
        </a:p>
        <a:p>
          <a:pPr marL="114300" lvl="1" indent="-114300" algn="l" defTabSz="577850" rtl="0">
            <a:lnSpc>
              <a:spcPct val="90000"/>
            </a:lnSpc>
            <a:spcBef>
              <a:spcPct val="0"/>
            </a:spcBef>
            <a:spcAft>
              <a:spcPct val="15000"/>
            </a:spcAft>
            <a:buChar char="••"/>
          </a:pPr>
          <a:r>
            <a:rPr lang="es-EC" sz="1300" b="1" kern="1200" dirty="0" err="1">
              <a:solidFill>
                <a:schemeClr val="accent1">
                  <a:lumMod val="75000"/>
                </a:schemeClr>
              </a:solidFill>
              <a:latin typeface="Calibri"/>
            </a:rPr>
            <a:t>Inadequate</a:t>
          </a:r>
          <a:r>
            <a:rPr lang="es-EC" sz="1300" b="1" kern="1200" dirty="0">
              <a:solidFill>
                <a:schemeClr val="accent1">
                  <a:lumMod val="75000"/>
                </a:schemeClr>
              </a:solidFill>
              <a:latin typeface="Calibri"/>
            </a:rPr>
            <a:t> </a:t>
          </a:r>
          <a:r>
            <a:rPr lang="es-EC" sz="1300" b="1" kern="1200" dirty="0" err="1">
              <a:solidFill>
                <a:schemeClr val="accent1">
                  <a:lumMod val="75000"/>
                </a:schemeClr>
              </a:solidFill>
              <a:latin typeface="Calibri"/>
            </a:rPr>
            <a:t>Technological</a:t>
          </a:r>
          <a:r>
            <a:rPr lang="es-EC" sz="1300" b="1" kern="1200" dirty="0">
              <a:solidFill>
                <a:schemeClr val="accent1">
                  <a:lumMod val="75000"/>
                </a:schemeClr>
              </a:solidFill>
              <a:latin typeface="Calibri"/>
            </a:rPr>
            <a:t> </a:t>
          </a:r>
          <a:r>
            <a:rPr lang="es-EC" sz="1300" b="1" kern="1200" dirty="0" err="1">
              <a:solidFill>
                <a:schemeClr val="accent1">
                  <a:lumMod val="75000"/>
                </a:schemeClr>
              </a:solidFill>
              <a:latin typeface="Calibri"/>
            </a:rPr>
            <a:t>Infrastructure</a:t>
          </a:r>
          <a:endParaRPr lang="es-ES" sz="1300" kern="1200" dirty="0" err="1">
            <a:solidFill>
              <a:srgbClr val="000000"/>
            </a:solidFill>
            <a:latin typeface="Calibri"/>
          </a:endParaRPr>
        </a:p>
        <a:p>
          <a:pPr marL="114300" lvl="1" indent="-114300" algn="l" defTabSz="577850" rtl="0">
            <a:lnSpc>
              <a:spcPct val="90000"/>
            </a:lnSpc>
            <a:spcBef>
              <a:spcPct val="0"/>
            </a:spcBef>
            <a:spcAft>
              <a:spcPct val="15000"/>
            </a:spcAft>
            <a:buChar char="••"/>
          </a:pPr>
          <a:r>
            <a:rPr lang="es-EC" sz="1300" b="1" kern="1200" dirty="0">
              <a:solidFill>
                <a:schemeClr val="accent1">
                  <a:lumMod val="75000"/>
                </a:schemeClr>
              </a:solidFill>
              <a:latin typeface="Calibri"/>
            </a:rPr>
            <a:t>Rapid </a:t>
          </a:r>
          <a:r>
            <a:rPr lang="es-EC" sz="1300" b="1" kern="1200" dirty="0" err="1">
              <a:solidFill>
                <a:schemeClr val="accent1">
                  <a:lumMod val="75000"/>
                </a:schemeClr>
              </a:solidFill>
              <a:latin typeface="Calibri"/>
            </a:rPr>
            <a:t>Technological</a:t>
          </a:r>
          <a:r>
            <a:rPr lang="es-EC" sz="1300" b="1" kern="1200" dirty="0">
              <a:solidFill>
                <a:schemeClr val="accent1">
                  <a:lumMod val="75000"/>
                </a:schemeClr>
              </a:solidFill>
              <a:latin typeface="Calibri"/>
            </a:rPr>
            <a:t> </a:t>
          </a:r>
          <a:r>
            <a:rPr lang="es-EC" sz="1300" b="1" kern="1200" dirty="0" err="1">
              <a:solidFill>
                <a:schemeClr val="accent1">
                  <a:lumMod val="75000"/>
                </a:schemeClr>
              </a:solidFill>
              <a:latin typeface="Calibri"/>
            </a:rPr>
            <a:t>Advancement</a:t>
          </a:r>
          <a:r>
            <a:rPr lang="es-EC" sz="1300" b="1" kern="1200" dirty="0">
              <a:latin typeface="Calibri"/>
            </a:rPr>
            <a:t>.</a:t>
          </a:r>
          <a:endParaRPr lang="es-ES" sz="1300" kern="1200" dirty="0"/>
        </a:p>
        <a:p>
          <a:pPr marL="114300" lvl="1" indent="-114300" algn="l" defTabSz="577850" rtl="0">
            <a:lnSpc>
              <a:spcPct val="90000"/>
            </a:lnSpc>
            <a:spcBef>
              <a:spcPct val="0"/>
            </a:spcBef>
            <a:spcAft>
              <a:spcPct val="15000"/>
            </a:spcAft>
            <a:buChar char="••"/>
          </a:pPr>
          <a:r>
            <a:rPr lang="es-EC" sz="1300" b="1" kern="1200" dirty="0">
              <a:solidFill>
                <a:schemeClr val="accent1">
                  <a:lumMod val="75000"/>
                </a:schemeClr>
              </a:solidFill>
              <a:latin typeface="Calibri"/>
            </a:rPr>
            <a:t>Inequalities in Technology Access</a:t>
          </a:r>
          <a:endParaRPr lang="es-EC" sz="1300" b="1" kern="1200" dirty="0"/>
        </a:p>
        <a:p>
          <a:pPr marL="114300" lvl="1" indent="-114300" algn="l" defTabSz="577850" rtl="0">
            <a:lnSpc>
              <a:spcPct val="90000"/>
            </a:lnSpc>
            <a:spcBef>
              <a:spcPct val="0"/>
            </a:spcBef>
            <a:spcAft>
              <a:spcPct val="15000"/>
            </a:spcAft>
            <a:buChar char="••"/>
          </a:pPr>
          <a:r>
            <a:rPr lang="es-EC" sz="1300" b="1" kern="1200" dirty="0">
              <a:solidFill>
                <a:schemeClr val="accent1">
                  <a:lumMod val="75000"/>
                </a:schemeClr>
              </a:solidFill>
              <a:latin typeface="Calibri"/>
            </a:rPr>
            <a:t>Regional </a:t>
          </a:r>
          <a:r>
            <a:rPr lang="es-EC" sz="1300" b="1" kern="1200" dirty="0" err="1">
              <a:solidFill>
                <a:schemeClr val="accent1">
                  <a:lumMod val="75000"/>
                </a:schemeClr>
              </a:solidFill>
              <a:latin typeface="Calibri"/>
            </a:rPr>
            <a:t>Competition</a:t>
          </a:r>
          <a:r>
            <a:rPr lang="es-EC" sz="1300" b="1" kern="1200" dirty="0">
              <a:latin typeface="Calibri"/>
            </a:rPr>
            <a:t>.</a:t>
          </a:r>
          <a:endParaRPr lang="es-EC" sz="1300" b="1" kern="1200" dirty="0"/>
        </a:p>
        <a:p>
          <a:pPr marL="114300" lvl="1" indent="-114300" algn="l" defTabSz="577850" rtl="0">
            <a:lnSpc>
              <a:spcPct val="90000"/>
            </a:lnSpc>
            <a:spcBef>
              <a:spcPct val="0"/>
            </a:spcBef>
            <a:spcAft>
              <a:spcPct val="15000"/>
            </a:spcAft>
            <a:buChar char="••"/>
          </a:pPr>
          <a:r>
            <a:rPr lang="es-EC" sz="1300" b="1" kern="1200" dirty="0">
              <a:solidFill>
                <a:schemeClr val="accent1">
                  <a:lumMod val="75000"/>
                </a:schemeClr>
              </a:solidFill>
              <a:latin typeface="Calibri"/>
            </a:rPr>
            <a:t>Lack of Funding</a:t>
          </a:r>
          <a:endParaRPr lang="es-EC" sz="1300" b="1" kern="1200" dirty="0">
            <a:latin typeface="Calibri"/>
          </a:endParaRPr>
        </a:p>
        <a:p>
          <a:pPr marL="114300" lvl="1" indent="-114300" algn="l" defTabSz="577850" rtl="0">
            <a:lnSpc>
              <a:spcPct val="90000"/>
            </a:lnSpc>
            <a:spcBef>
              <a:spcPct val="0"/>
            </a:spcBef>
            <a:spcAft>
              <a:spcPct val="15000"/>
            </a:spcAft>
            <a:buChar char="••"/>
          </a:pPr>
          <a:r>
            <a:rPr lang="es-EC" sz="1300" b="1" kern="1200" dirty="0">
              <a:solidFill>
                <a:schemeClr val="accent1">
                  <a:lumMod val="75000"/>
                </a:schemeClr>
              </a:solidFill>
              <a:latin typeface="Calibri"/>
            </a:rPr>
            <a:t>High Expectations for Digital Transformation</a:t>
          </a:r>
          <a:endParaRPr lang="es-EC" sz="1300" b="1" kern="1200" dirty="0">
            <a:latin typeface="Calibri"/>
          </a:endParaRPr>
        </a:p>
      </dsp:txBody>
      <dsp:txXfrm rot="-5400000">
        <a:off x="1834087" y="2421307"/>
        <a:ext cx="4930189" cy="15368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8974C-8235-48BA-9505-CB77C614A478}">
      <dsp:nvSpPr>
        <dsp:cNvPr id="0" name=""/>
        <dsp:cNvSpPr/>
      </dsp:nvSpPr>
      <dsp:spPr>
        <a:xfrm>
          <a:off x="231996" y="1383"/>
          <a:ext cx="1454546" cy="58181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s-EC" sz="1200" kern="1200" dirty="0">
              <a:latin typeface="Calibri"/>
            </a:rPr>
            <a:t> </a:t>
          </a:r>
          <a:r>
            <a:rPr lang="es-EC" sz="1200" kern="1200" dirty="0" err="1"/>
            <a:t>Course</a:t>
          </a:r>
          <a:r>
            <a:rPr lang="es-EC" sz="1200" kern="1200" dirty="0"/>
            <a:t> </a:t>
          </a:r>
          <a:r>
            <a:rPr lang="es-EC" sz="1200" kern="1200" dirty="0" err="1"/>
            <a:t>design</a:t>
          </a:r>
          <a:endParaRPr lang="es-EC" sz="1200" kern="1200" dirty="0"/>
        </a:p>
      </dsp:txBody>
      <dsp:txXfrm>
        <a:off x="522905" y="1383"/>
        <a:ext cx="872728" cy="581818"/>
      </dsp:txXfrm>
    </dsp:sp>
    <dsp:sp modelId="{362F5C14-42D4-45DB-BD0F-DD094CB713D2}">
      <dsp:nvSpPr>
        <dsp:cNvPr id="0" name=""/>
        <dsp:cNvSpPr/>
      </dsp:nvSpPr>
      <dsp:spPr>
        <a:xfrm>
          <a:off x="1497452" y="50838"/>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 </a:t>
          </a:r>
          <a:r>
            <a:rPr lang="es-EC" sz="1000" kern="1200" err="1"/>
            <a:t>Visualization</a:t>
          </a:r>
          <a:r>
            <a:rPr lang="es-EC" sz="1000" kern="1200"/>
            <a:t> </a:t>
          </a:r>
          <a:r>
            <a:rPr lang="es-EC" sz="1000" kern="1200" err="1"/>
            <a:t>by</a:t>
          </a:r>
          <a:r>
            <a:rPr lang="es-EC" sz="1000" kern="1200"/>
            <a:t> </a:t>
          </a:r>
          <a:r>
            <a:rPr lang="es-EC" sz="1000" kern="1200">
              <a:latin typeface="Calibri"/>
            </a:rPr>
            <a:t>Week</a:t>
          </a:r>
          <a:endParaRPr lang="es-EC" sz="1000" kern="1200"/>
        </a:p>
      </dsp:txBody>
      <dsp:txXfrm>
        <a:off x="1738907" y="50838"/>
        <a:ext cx="724364" cy="482909"/>
      </dsp:txXfrm>
    </dsp:sp>
    <dsp:sp modelId="{AF7E0328-561E-43E3-9CEC-AF40C19FF03A}">
      <dsp:nvSpPr>
        <dsp:cNvPr id="0" name=""/>
        <dsp:cNvSpPr/>
      </dsp:nvSpPr>
      <dsp:spPr>
        <a:xfrm>
          <a:off x="2535707" y="50838"/>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err="1">
              <a:latin typeface="Calibri"/>
            </a:rPr>
            <a:t>Visualization</a:t>
          </a:r>
          <a:r>
            <a:rPr lang="es-EC" sz="1000" kern="1200">
              <a:latin typeface="Calibri"/>
            </a:rPr>
            <a:t> </a:t>
          </a:r>
          <a:r>
            <a:rPr lang="es-EC" sz="1000" kern="1200" err="1">
              <a:latin typeface="Calibri"/>
            </a:rPr>
            <a:t>by</a:t>
          </a:r>
          <a:r>
            <a:rPr lang="es-EC" sz="1000" kern="1200">
              <a:latin typeface="Calibri"/>
            </a:rPr>
            <a:t> </a:t>
          </a:r>
          <a:r>
            <a:rPr lang="es-EC" sz="1000" kern="1200" err="1">
              <a:latin typeface="Calibri"/>
            </a:rPr>
            <a:t>resource</a:t>
          </a:r>
          <a:r>
            <a:rPr lang="es-EC" sz="1000" kern="1200">
              <a:latin typeface="Calibri"/>
            </a:rPr>
            <a:t> </a:t>
          </a:r>
          <a:r>
            <a:rPr lang="es-EC" sz="1000" kern="1200" err="1">
              <a:latin typeface="Calibri"/>
            </a:rPr>
            <a:t>type</a:t>
          </a:r>
          <a:r>
            <a:rPr lang="es-EC" sz="1000" kern="1200">
              <a:latin typeface="Calibri"/>
            </a:rPr>
            <a:t>.</a:t>
          </a:r>
          <a:endParaRPr lang="es-EC" sz="1000" kern="1200"/>
        </a:p>
      </dsp:txBody>
      <dsp:txXfrm>
        <a:off x="2777162" y="50838"/>
        <a:ext cx="724364" cy="482909"/>
      </dsp:txXfrm>
    </dsp:sp>
    <dsp:sp modelId="{4B2E5858-F0FF-4651-B98E-F17FB7DE1A69}">
      <dsp:nvSpPr>
        <dsp:cNvPr id="0" name=""/>
        <dsp:cNvSpPr/>
      </dsp:nvSpPr>
      <dsp:spPr>
        <a:xfrm>
          <a:off x="3573963" y="50838"/>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Visualization by type</a:t>
          </a:r>
          <a:r>
            <a:rPr lang="es-EC" sz="1000" kern="1200"/>
            <a:t> </a:t>
          </a:r>
          <a:r>
            <a:rPr lang="es-EC" sz="1000" kern="1200">
              <a:latin typeface="Calibri"/>
            </a:rPr>
            <a:t>of </a:t>
          </a:r>
          <a:r>
            <a:rPr lang="es-EC" sz="1000" kern="1200"/>
            <a:t> </a:t>
          </a:r>
          <a:r>
            <a:rPr lang="es-EC" sz="1000" kern="1200">
              <a:latin typeface="Calibri"/>
            </a:rPr>
            <a:t>activity</a:t>
          </a:r>
          <a:endParaRPr lang="es-EC" sz="1000" kern="1200"/>
        </a:p>
      </dsp:txBody>
      <dsp:txXfrm>
        <a:off x="3815418" y="50838"/>
        <a:ext cx="724364" cy="482909"/>
      </dsp:txXfrm>
    </dsp:sp>
    <dsp:sp modelId="{1F4FBABC-AF20-47D6-8CF7-987A821D3A63}">
      <dsp:nvSpPr>
        <dsp:cNvPr id="0" name=""/>
        <dsp:cNvSpPr/>
      </dsp:nvSpPr>
      <dsp:spPr>
        <a:xfrm>
          <a:off x="4612218" y="50838"/>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 </a:t>
          </a:r>
          <a:r>
            <a:rPr lang="es-EC" sz="1000" kern="1200" err="1">
              <a:latin typeface="Calibri"/>
            </a:rPr>
            <a:t>Generals</a:t>
          </a:r>
          <a:r>
            <a:rPr lang="es-EC" sz="1000" kern="1200">
              <a:latin typeface="Calibri"/>
            </a:rPr>
            <a:t> </a:t>
          </a:r>
          <a:r>
            <a:rPr lang="es-EC" sz="1000" kern="1200" err="1">
              <a:latin typeface="Calibri"/>
            </a:rPr>
            <a:t>Indicators</a:t>
          </a:r>
          <a:endParaRPr lang="es-EC" sz="1000" kern="1200"/>
        </a:p>
      </dsp:txBody>
      <dsp:txXfrm>
        <a:off x="4853673" y="50838"/>
        <a:ext cx="724364" cy="482909"/>
      </dsp:txXfrm>
    </dsp:sp>
    <dsp:sp modelId="{375D610D-E438-4321-B917-1CF881F2B962}">
      <dsp:nvSpPr>
        <dsp:cNvPr id="0" name=""/>
        <dsp:cNvSpPr/>
      </dsp:nvSpPr>
      <dsp:spPr>
        <a:xfrm>
          <a:off x="231996" y="664656"/>
          <a:ext cx="1454546" cy="58181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s-EC" sz="1200" kern="1200">
              <a:latin typeface="Calibri"/>
            </a:rPr>
            <a:t> </a:t>
          </a:r>
          <a:r>
            <a:rPr lang="es-EC" sz="1200" kern="1200"/>
            <a:t>Follow-up and Monitoring</a:t>
          </a:r>
        </a:p>
      </dsp:txBody>
      <dsp:txXfrm>
        <a:off x="522905" y="664656"/>
        <a:ext cx="872728" cy="581818"/>
      </dsp:txXfrm>
    </dsp:sp>
    <dsp:sp modelId="{7B35956F-B28B-4F9C-A5D4-A1240371E437}">
      <dsp:nvSpPr>
        <dsp:cNvPr id="0" name=""/>
        <dsp:cNvSpPr/>
      </dsp:nvSpPr>
      <dsp:spPr>
        <a:xfrm>
          <a:off x="1497452" y="714111"/>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 </a:t>
          </a:r>
          <a:r>
            <a:rPr lang="es-EC" sz="1000" kern="1200"/>
            <a:t>Study sessions</a:t>
          </a:r>
        </a:p>
      </dsp:txBody>
      <dsp:txXfrm>
        <a:off x="1738907" y="714111"/>
        <a:ext cx="724364" cy="482909"/>
      </dsp:txXfrm>
    </dsp:sp>
    <dsp:sp modelId="{E8B91D3E-BE6E-45DC-8A5B-797747CD2BC2}">
      <dsp:nvSpPr>
        <dsp:cNvPr id="0" name=""/>
        <dsp:cNvSpPr/>
      </dsp:nvSpPr>
      <dsp:spPr>
        <a:xfrm>
          <a:off x="2535707" y="714111"/>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t> Tasks</a:t>
          </a:r>
        </a:p>
      </dsp:txBody>
      <dsp:txXfrm>
        <a:off x="2777162" y="714111"/>
        <a:ext cx="724364" cy="482909"/>
      </dsp:txXfrm>
    </dsp:sp>
    <dsp:sp modelId="{70BC43E3-5432-4C09-9FC0-D9026F74F6B6}">
      <dsp:nvSpPr>
        <dsp:cNvPr id="0" name=""/>
        <dsp:cNvSpPr/>
      </dsp:nvSpPr>
      <dsp:spPr>
        <a:xfrm>
          <a:off x="3573963" y="714111"/>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s-EC" sz="1000" kern="1200"/>
            <a:t>Grades</a:t>
          </a:r>
        </a:p>
      </dsp:txBody>
      <dsp:txXfrm>
        <a:off x="3815418" y="714111"/>
        <a:ext cx="724364" cy="482909"/>
      </dsp:txXfrm>
    </dsp:sp>
    <dsp:sp modelId="{5B94A458-9741-41BC-98E7-653DC91E3004}">
      <dsp:nvSpPr>
        <dsp:cNvPr id="0" name=""/>
        <dsp:cNvSpPr/>
      </dsp:nvSpPr>
      <dsp:spPr>
        <a:xfrm>
          <a:off x="4612218" y="714111"/>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s-EC" sz="1000" kern="1200"/>
            <a:t>Evaluations</a:t>
          </a:r>
        </a:p>
      </dsp:txBody>
      <dsp:txXfrm>
        <a:off x="4853673" y="714111"/>
        <a:ext cx="724364" cy="482909"/>
      </dsp:txXfrm>
    </dsp:sp>
    <dsp:sp modelId="{B34E5BBD-170D-41DD-9778-D42EEB2CFA84}">
      <dsp:nvSpPr>
        <dsp:cNvPr id="0" name=""/>
        <dsp:cNvSpPr/>
      </dsp:nvSpPr>
      <dsp:spPr>
        <a:xfrm>
          <a:off x="5650474" y="714111"/>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 </a:t>
          </a:r>
          <a:r>
            <a:rPr lang="es-EC" sz="1000" kern="1200"/>
            <a:t>Inverted session</a:t>
          </a:r>
        </a:p>
      </dsp:txBody>
      <dsp:txXfrm>
        <a:off x="5891929" y="714111"/>
        <a:ext cx="724364" cy="482909"/>
      </dsp:txXfrm>
    </dsp:sp>
    <dsp:sp modelId="{1039EA0A-C34B-4671-B028-0A9CC972796B}">
      <dsp:nvSpPr>
        <dsp:cNvPr id="0" name=""/>
        <dsp:cNvSpPr/>
      </dsp:nvSpPr>
      <dsp:spPr>
        <a:xfrm>
          <a:off x="6688729" y="714111"/>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 </a:t>
          </a:r>
          <a:r>
            <a:rPr lang="es-EC" sz="1000" kern="1200"/>
            <a:t>Gamification</a:t>
          </a:r>
        </a:p>
      </dsp:txBody>
      <dsp:txXfrm>
        <a:off x="6930184" y="714111"/>
        <a:ext cx="724364" cy="482909"/>
      </dsp:txXfrm>
    </dsp:sp>
    <dsp:sp modelId="{1DD97A2B-C800-4FFE-AA64-71C2C2AE3002}">
      <dsp:nvSpPr>
        <dsp:cNvPr id="0" name=""/>
        <dsp:cNvSpPr/>
      </dsp:nvSpPr>
      <dsp:spPr>
        <a:xfrm>
          <a:off x="231996" y="1327930"/>
          <a:ext cx="1454546" cy="58181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s-EC" sz="1200" kern="1200">
              <a:latin typeface="Calibri"/>
            </a:rPr>
            <a:t> </a:t>
          </a:r>
          <a:r>
            <a:rPr lang="es-EC" sz="1200" kern="1200"/>
            <a:t>Performance Alerts</a:t>
          </a:r>
        </a:p>
      </dsp:txBody>
      <dsp:txXfrm>
        <a:off x="522905" y="1327930"/>
        <a:ext cx="872728" cy="581818"/>
      </dsp:txXfrm>
    </dsp:sp>
    <dsp:sp modelId="{C9F17695-1DAD-4CEE-9D6C-FA0271720088}">
      <dsp:nvSpPr>
        <dsp:cNvPr id="0" name=""/>
        <dsp:cNvSpPr/>
      </dsp:nvSpPr>
      <dsp:spPr>
        <a:xfrm>
          <a:off x="1497452" y="1377384"/>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 </a:t>
          </a:r>
          <a:r>
            <a:rPr lang="es-EC" sz="1000" kern="1200"/>
            <a:t>Student Group</a:t>
          </a:r>
        </a:p>
      </dsp:txBody>
      <dsp:txXfrm>
        <a:off x="1738907" y="1377384"/>
        <a:ext cx="724364" cy="482909"/>
      </dsp:txXfrm>
    </dsp:sp>
    <dsp:sp modelId="{1856ED43-D164-4C6F-B975-1EC52D5FC0A7}">
      <dsp:nvSpPr>
        <dsp:cNvPr id="0" name=""/>
        <dsp:cNvSpPr/>
      </dsp:nvSpPr>
      <dsp:spPr>
        <a:xfrm>
          <a:off x="2535707" y="1377384"/>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Student</a:t>
          </a:r>
          <a:r>
            <a:rPr lang="es-EC" sz="1000" kern="1200"/>
            <a:t> Profile</a:t>
          </a:r>
        </a:p>
      </dsp:txBody>
      <dsp:txXfrm>
        <a:off x="2777162" y="1377384"/>
        <a:ext cx="724364" cy="482909"/>
      </dsp:txXfrm>
    </dsp:sp>
    <dsp:sp modelId="{24635CCB-0201-4BAD-AB90-BC07C6F195A9}">
      <dsp:nvSpPr>
        <dsp:cNvPr id="0" name=""/>
        <dsp:cNvSpPr/>
      </dsp:nvSpPr>
      <dsp:spPr>
        <a:xfrm>
          <a:off x="3573963" y="1377384"/>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l" defTabSz="444500" rtl="0">
            <a:lnSpc>
              <a:spcPct val="90000"/>
            </a:lnSpc>
            <a:spcBef>
              <a:spcPct val="0"/>
            </a:spcBef>
            <a:spcAft>
              <a:spcPct val="35000"/>
            </a:spcAft>
          </a:pPr>
          <a:r>
            <a:rPr lang="es-EC" sz="1000" kern="1200"/>
            <a:t> Course Resources</a:t>
          </a:r>
        </a:p>
      </dsp:txBody>
      <dsp:txXfrm>
        <a:off x="3815418" y="1377384"/>
        <a:ext cx="724364" cy="482909"/>
      </dsp:txXfrm>
    </dsp:sp>
    <dsp:sp modelId="{06D215F9-05D7-4ABD-847C-3F3F8B0AB277}">
      <dsp:nvSpPr>
        <dsp:cNvPr id="0" name=""/>
        <dsp:cNvSpPr/>
      </dsp:nvSpPr>
      <dsp:spPr>
        <a:xfrm>
          <a:off x="4612218" y="1377384"/>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dirty="0">
              <a:latin typeface="Calibri"/>
            </a:rPr>
            <a:t> </a:t>
          </a:r>
          <a:r>
            <a:rPr lang="es-EC" sz="1000" kern="1200" dirty="0" err="1">
              <a:latin typeface="Calibri"/>
            </a:rPr>
            <a:t>Resources</a:t>
          </a:r>
          <a:r>
            <a:rPr lang="es-EC" sz="1000" kern="1200" dirty="0">
              <a:latin typeface="Calibri"/>
            </a:rPr>
            <a:t> per </a:t>
          </a:r>
          <a:r>
            <a:rPr lang="es-EC" sz="1000" kern="1200" dirty="0" err="1">
              <a:latin typeface="Calibri"/>
            </a:rPr>
            <a:t>week</a:t>
          </a:r>
          <a:endParaRPr lang="es-EC" sz="1000" kern="1200" dirty="0"/>
        </a:p>
      </dsp:txBody>
      <dsp:txXfrm>
        <a:off x="4853673" y="1377384"/>
        <a:ext cx="724364" cy="482909"/>
      </dsp:txXfrm>
    </dsp:sp>
    <dsp:sp modelId="{D2A82764-C1D1-4F2C-BE36-5A77593CA0D8}">
      <dsp:nvSpPr>
        <dsp:cNvPr id="0" name=""/>
        <dsp:cNvSpPr/>
      </dsp:nvSpPr>
      <dsp:spPr>
        <a:xfrm>
          <a:off x="5650474" y="1377384"/>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Sessions</a:t>
          </a:r>
          <a:r>
            <a:rPr lang="es-EC" sz="1000" kern="1200"/>
            <a:t> and Time</a:t>
          </a:r>
        </a:p>
      </dsp:txBody>
      <dsp:txXfrm>
        <a:off x="5891929" y="1377384"/>
        <a:ext cx="724364" cy="482909"/>
      </dsp:txXfrm>
    </dsp:sp>
    <dsp:sp modelId="{BA1A2FF8-9695-40AD-B400-9FCBA6B8CBF8}">
      <dsp:nvSpPr>
        <dsp:cNvPr id="0" name=""/>
        <dsp:cNvSpPr/>
      </dsp:nvSpPr>
      <dsp:spPr>
        <a:xfrm>
          <a:off x="6688729" y="1377384"/>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a:lnSpc>
              <a:spcPct val="90000"/>
            </a:lnSpc>
            <a:spcBef>
              <a:spcPct val="0"/>
            </a:spcBef>
            <a:spcAft>
              <a:spcPct val="35000"/>
            </a:spcAft>
          </a:pPr>
          <a:r>
            <a:rPr lang="es-EC" sz="1000" kern="1200"/>
            <a:t>Grades</a:t>
          </a:r>
        </a:p>
      </dsp:txBody>
      <dsp:txXfrm>
        <a:off x="6930184" y="1377384"/>
        <a:ext cx="724364" cy="482909"/>
      </dsp:txXfrm>
    </dsp:sp>
    <dsp:sp modelId="{E79834C6-DC77-4FC8-9E59-F3673FCE700A}">
      <dsp:nvSpPr>
        <dsp:cNvPr id="0" name=""/>
        <dsp:cNvSpPr/>
      </dsp:nvSpPr>
      <dsp:spPr>
        <a:xfrm>
          <a:off x="231996" y="1991203"/>
          <a:ext cx="1454546" cy="581818"/>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7620" rIns="0" bIns="7620" numCol="1" spcCol="1270" anchor="ctr" anchorCtr="0">
          <a:noAutofit/>
        </a:bodyPr>
        <a:lstStyle/>
        <a:p>
          <a:pPr lvl="0" algn="ctr" defTabSz="533400" rtl="0">
            <a:lnSpc>
              <a:spcPct val="90000"/>
            </a:lnSpc>
            <a:spcBef>
              <a:spcPct val="0"/>
            </a:spcBef>
            <a:spcAft>
              <a:spcPct val="35000"/>
            </a:spcAft>
          </a:pPr>
          <a:r>
            <a:rPr lang="es-EC" sz="1200" kern="1200">
              <a:latin typeface="Calibri"/>
            </a:rPr>
            <a:t> </a:t>
          </a:r>
          <a:r>
            <a:rPr lang="es-EC" sz="1200" kern="1200"/>
            <a:t>Reports</a:t>
          </a:r>
        </a:p>
      </dsp:txBody>
      <dsp:txXfrm>
        <a:off x="522905" y="1991203"/>
        <a:ext cx="872728" cy="581818"/>
      </dsp:txXfrm>
    </dsp:sp>
    <dsp:sp modelId="{D3887EFE-E892-4BDF-875B-EFD0AC3D3040}">
      <dsp:nvSpPr>
        <dsp:cNvPr id="0" name=""/>
        <dsp:cNvSpPr/>
      </dsp:nvSpPr>
      <dsp:spPr>
        <a:xfrm>
          <a:off x="1497452" y="2040658"/>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 </a:t>
          </a:r>
          <a:r>
            <a:rPr lang="es-EC" sz="1000" kern="1200"/>
            <a:t>Course Design</a:t>
          </a:r>
        </a:p>
      </dsp:txBody>
      <dsp:txXfrm>
        <a:off x="1738907" y="2040658"/>
        <a:ext cx="724364" cy="482909"/>
      </dsp:txXfrm>
    </dsp:sp>
    <dsp:sp modelId="{0441AA29-A602-4A43-9FE2-0762715B22F6}">
      <dsp:nvSpPr>
        <dsp:cNvPr id="0" name=""/>
        <dsp:cNvSpPr/>
      </dsp:nvSpPr>
      <dsp:spPr>
        <a:xfrm>
          <a:off x="2535707" y="2040658"/>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 </a:t>
          </a:r>
          <a:r>
            <a:rPr lang="es-EC" sz="1000" kern="1200"/>
            <a:t>Academic Load Report</a:t>
          </a:r>
        </a:p>
      </dsp:txBody>
      <dsp:txXfrm>
        <a:off x="2777162" y="2040658"/>
        <a:ext cx="724364" cy="482909"/>
      </dsp:txXfrm>
    </dsp:sp>
    <dsp:sp modelId="{A211554A-893F-41D9-B63B-62057FC961EF}">
      <dsp:nvSpPr>
        <dsp:cNvPr id="0" name=""/>
        <dsp:cNvSpPr/>
      </dsp:nvSpPr>
      <dsp:spPr>
        <a:xfrm>
          <a:off x="3573963" y="2040658"/>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t>LMS usage report (Teacher)</a:t>
          </a:r>
        </a:p>
      </dsp:txBody>
      <dsp:txXfrm>
        <a:off x="3815418" y="2040658"/>
        <a:ext cx="724364" cy="482909"/>
      </dsp:txXfrm>
    </dsp:sp>
    <dsp:sp modelId="{94B24C13-6E0C-4983-B29D-AF1B8AEB11A8}">
      <dsp:nvSpPr>
        <dsp:cNvPr id="0" name=""/>
        <dsp:cNvSpPr/>
      </dsp:nvSpPr>
      <dsp:spPr>
        <a:xfrm>
          <a:off x="4612218" y="2040658"/>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t>Moodle Records</a:t>
          </a:r>
        </a:p>
      </dsp:txBody>
      <dsp:txXfrm>
        <a:off x="4853673" y="2040658"/>
        <a:ext cx="724364" cy="482909"/>
      </dsp:txXfrm>
    </dsp:sp>
    <dsp:sp modelId="{F5CB6A14-B1E6-4765-A3B0-CE6DBCAC7A48}">
      <dsp:nvSpPr>
        <dsp:cNvPr id="0" name=""/>
        <dsp:cNvSpPr/>
      </dsp:nvSpPr>
      <dsp:spPr>
        <a:xfrm>
          <a:off x="5650474" y="2040658"/>
          <a:ext cx="1207273" cy="482909"/>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6350" rIns="0" bIns="6350" numCol="1" spcCol="1270" anchor="ctr" anchorCtr="0">
          <a:noAutofit/>
        </a:bodyPr>
        <a:lstStyle/>
        <a:p>
          <a:pPr lvl="0" algn="ctr" defTabSz="444500" rtl="0">
            <a:lnSpc>
              <a:spcPct val="90000"/>
            </a:lnSpc>
            <a:spcBef>
              <a:spcPct val="0"/>
            </a:spcBef>
            <a:spcAft>
              <a:spcPct val="35000"/>
            </a:spcAft>
          </a:pPr>
          <a:r>
            <a:rPr lang="es-EC" sz="1000" kern="1200">
              <a:latin typeface="Calibri"/>
            </a:rPr>
            <a:t>Students</a:t>
          </a:r>
          <a:r>
            <a:rPr lang="es-EC" sz="1000" kern="1200"/>
            <a:t> report</a:t>
          </a:r>
        </a:p>
      </dsp:txBody>
      <dsp:txXfrm>
        <a:off x="5891929" y="2040658"/>
        <a:ext cx="724364" cy="482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CB265-3CFB-4F2D-BB33-1E2B6F7C5A75}">
      <dsp:nvSpPr>
        <dsp:cNvPr id="0" name=""/>
        <dsp:cNvSpPr/>
      </dsp:nvSpPr>
      <dsp:spPr>
        <a:xfrm>
          <a:off x="483460" y="0"/>
          <a:ext cx="5479223" cy="184411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7AF550-E0E2-4036-B03C-4F3FF37C3196}">
      <dsp:nvSpPr>
        <dsp:cNvPr id="0" name=""/>
        <dsp:cNvSpPr/>
      </dsp:nvSpPr>
      <dsp:spPr>
        <a:xfrm>
          <a:off x="1770" y="553235"/>
          <a:ext cx="1030816" cy="7376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C" sz="1200" b="0" i="0" kern="1200" dirty="0">
              <a:latin typeface="Calibri"/>
            </a:rPr>
            <a:t> General</a:t>
          </a:r>
          <a:r>
            <a:rPr lang="es-EC" sz="1200" b="0" i="0" kern="1200" dirty="0"/>
            <a:t> </a:t>
          </a:r>
          <a:r>
            <a:rPr lang="es-EC" sz="1200" b="0" i="0" kern="1200" dirty="0" err="1"/>
            <a:t>indicators</a:t>
          </a:r>
          <a:endParaRPr lang="es-EC" sz="1200" b="0" i="0" kern="1200" dirty="0"/>
        </a:p>
      </dsp:txBody>
      <dsp:txXfrm>
        <a:off x="37779" y="589244"/>
        <a:ext cx="958798" cy="665629"/>
      </dsp:txXfrm>
    </dsp:sp>
    <dsp:sp modelId="{8495F961-19FB-493F-BA32-C5EB8627E245}">
      <dsp:nvSpPr>
        <dsp:cNvPr id="0" name=""/>
        <dsp:cNvSpPr/>
      </dsp:nvSpPr>
      <dsp:spPr>
        <a:xfrm>
          <a:off x="1084127" y="553235"/>
          <a:ext cx="1030816" cy="7376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C" sz="1200" b="0" i="0" kern="1200">
              <a:latin typeface="Calibri"/>
            </a:rPr>
            <a:t> </a:t>
          </a:r>
          <a:r>
            <a:rPr lang="es-EC" sz="1200" b="0" i="0" kern="1200" err="1"/>
            <a:t>Study</a:t>
          </a:r>
          <a:r>
            <a:rPr lang="es-EC" sz="1200" b="0" i="0" kern="1200"/>
            <a:t> </a:t>
          </a:r>
          <a:r>
            <a:rPr lang="es-EC" sz="1200" b="0" i="0" kern="1200" err="1"/>
            <a:t>sessions</a:t>
          </a:r>
        </a:p>
      </dsp:txBody>
      <dsp:txXfrm>
        <a:off x="1120136" y="589244"/>
        <a:ext cx="958798" cy="665629"/>
      </dsp:txXfrm>
    </dsp:sp>
    <dsp:sp modelId="{CF5B4AFD-E938-4FCA-9C7F-381B8506BCC4}">
      <dsp:nvSpPr>
        <dsp:cNvPr id="0" name=""/>
        <dsp:cNvSpPr/>
      </dsp:nvSpPr>
      <dsp:spPr>
        <a:xfrm>
          <a:off x="2166485" y="553235"/>
          <a:ext cx="1030816" cy="7376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C" sz="1200" b="0" i="0" kern="1200">
              <a:latin typeface="Calibri"/>
            </a:rPr>
            <a:t> </a:t>
          </a:r>
          <a:r>
            <a:rPr lang="es-EC" sz="1200" b="0" i="0" kern="1200"/>
            <a:t>Access </a:t>
          </a:r>
          <a:r>
            <a:rPr lang="es-EC" sz="1200" b="0" i="0" kern="1200" err="1"/>
            <a:t>to</a:t>
          </a:r>
          <a:r>
            <a:rPr lang="es-EC" sz="1200" b="0" i="0" kern="1200"/>
            <a:t> </a:t>
          </a:r>
          <a:r>
            <a:rPr lang="es-EC" sz="1200" b="0" i="0" kern="1200" err="1"/>
            <a:t>resources</a:t>
          </a:r>
          <a:endParaRPr lang="es-EC" sz="1200" b="0" i="0" kern="1200"/>
        </a:p>
      </dsp:txBody>
      <dsp:txXfrm>
        <a:off x="2202494" y="589244"/>
        <a:ext cx="958798" cy="665629"/>
      </dsp:txXfrm>
    </dsp:sp>
    <dsp:sp modelId="{8514EB6F-859E-478C-ACAD-F79F109D567E}">
      <dsp:nvSpPr>
        <dsp:cNvPr id="0" name=""/>
        <dsp:cNvSpPr/>
      </dsp:nvSpPr>
      <dsp:spPr>
        <a:xfrm>
          <a:off x="3248842" y="553235"/>
          <a:ext cx="1030816" cy="7376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C" sz="1200" b="0" i="0" kern="1200">
              <a:latin typeface="Calibri"/>
            </a:rPr>
            <a:t> </a:t>
          </a:r>
          <a:r>
            <a:rPr lang="es-EC" sz="1200" b="0" i="0" kern="1200"/>
            <a:t>Homework tracking</a:t>
          </a:r>
        </a:p>
      </dsp:txBody>
      <dsp:txXfrm>
        <a:off x="3284851" y="589244"/>
        <a:ext cx="958798" cy="665629"/>
      </dsp:txXfrm>
    </dsp:sp>
    <dsp:sp modelId="{970D7F7D-79F5-4956-9EA1-3151B2A084FE}">
      <dsp:nvSpPr>
        <dsp:cNvPr id="0" name=""/>
        <dsp:cNvSpPr/>
      </dsp:nvSpPr>
      <dsp:spPr>
        <a:xfrm>
          <a:off x="4331200" y="553235"/>
          <a:ext cx="1030816" cy="7376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C" sz="1200" b="0" i="0" kern="1200">
              <a:latin typeface="Calibri"/>
            </a:rPr>
            <a:t> </a:t>
          </a:r>
          <a:r>
            <a:rPr lang="es-EC" sz="1200" b="0" i="0" kern="1200"/>
            <a:t>Gamification</a:t>
          </a:r>
        </a:p>
      </dsp:txBody>
      <dsp:txXfrm>
        <a:off x="4367209" y="589244"/>
        <a:ext cx="958798" cy="665629"/>
      </dsp:txXfrm>
    </dsp:sp>
    <dsp:sp modelId="{07D9C386-475A-4BF7-B0B9-74F41F9B73A1}">
      <dsp:nvSpPr>
        <dsp:cNvPr id="0" name=""/>
        <dsp:cNvSpPr/>
      </dsp:nvSpPr>
      <dsp:spPr>
        <a:xfrm>
          <a:off x="5413557" y="553235"/>
          <a:ext cx="1030816" cy="73764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s-EC" sz="1200" b="0" i="0" kern="1200"/>
            <a:t>Learning logs</a:t>
          </a:r>
        </a:p>
      </dsp:txBody>
      <dsp:txXfrm>
        <a:off x="5449566" y="589244"/>
        <a:ext cx="958798" cy="6656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9C64E-CD14-402C-A1F7-F2EF2F08E3E6}">
      <dsp:nvSpPr>
        <dsp:cNvPr id="0" name=""/>
        <dsp:cNvSpPr/>
      </dsp:nvSpPr>
      <dsp:spPr>
        <a:xfrm>
          <a:off x="30013" y="985509"/>
          <a:ext cx="1439246" cy="201494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209" tIns="330200" rIns="112209" bIns="330200" numCol="1" spcCol="1270" anchor="t" anchorCtr="0">
          <a:noAutofit/>
        </a:bodyPr>
        <a:lstStyle/>
        <a:p>
          <a:pPr lvl="0" algn="l" defTabSz="488950">
            <a:lnSpc>
              <a:spcPct val="90000"/>
            </a:lnSpc>
            <a:spcBef>
              <a:spcPct val="0"/>
            </a:spcBef>
            <a:spcAft>
              <a:spcPct val="35000"/>
            </a:spcAft>
          </a:pPr>
          <a:r>
            <a:rPr lang="en-US" sz="1100" b="0" i="0" kern="1200" dirty="0"/>
            <a:t>Phase 1: Validation of training levels. </a:t>
          </a:r>
          <a:endParaRPr lang="es-ES" sz="1100" kern="1200" dirty="0"/>
        </a:p>
        <a:p>
          <a:pPr marL="57150" lvl="1" indent="-57150" algn="l" defTabSz="400050">
            <a:lnSpc>
              <a:spcPct val="90000"/>
            </a:lnSpc>
            <a:spcBef>
              <a:spcPct val="0"/>
            </a:spcBef>
            <a:spcAft>
              <a:spcPct val="15000"/>
            </a:spcAft>
            <a:buChar char="••"/>
          </a:pPr>
          <a:r>
            <a:rPr lang="en-US" sz="900" b="0" i="0" kern="1200" dirty="0"/>
            <a:t>1 month</a:t>
          </a:r>
          <a:endParaRPr lang="es-ES" sz="900" kern="1200" dirty="0"/>
        </a:p>
      </dsp:txBody>
      <dsp:txXfrm>
        <a:off x="30013" y="1751189"/>
        <a:ext cx="1439246" cy="1208967"/>
      </dsp:txXfrm>
    </dsp:sp>
    <dsp:sp modelId="{92EA94B2-135B-46E7-AD8E-C5673981F82B}">
      <dsp:nvSpPr>
        <dsp:cNvPr id="0" name=""/>
        <dsp:cNvSpPr/>
      </dsp:nvSpPr>
      <dsp:spPr>
        <a:xfrm>
          <a:off x="418523" y="1215832"/>
          <a:ext cx="604483" cy="604483"/>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28" tIns="12700" rIns="47128" bIns="12700" numCol="1" spcCol="1270" anchor="ctr" anchorCtr="0">
          <a:noAutofit/>
        </a:bodyPr>
        <a:lstStyle/>
        <a:p>
          <a:pPr lvl="0" algn="ctr" defTabSz="1244600">
            <a:lnSpc>
              <a:spcPct val="90000"/>
            </a:lnSpc>
            <a:spcBef>
              <a:spcPct val="0"/>
            </a:spcBef>
            <a:spcAft>
              <a:spcPct val="35000"/>
            </a:spcAft>
          </a:pPr>
          <a:r>
            <a:rPr lang="es-ES" sz="2800" kern="1200"/>
            <a:t>1</a:t>
          </a:r>
        </a:p>
      </dsp:txBody>
      <dsp:txXfrm>
        <a:off x="507047" y="1304356"/>
        <a:ext cx="427435" cy="427435"/>
      </dsp:txXfrm>
    </dsp:sp>
    <dsp:sp modelId="{A0606957-F5AA-4570-BCDB-59B85D78A72F}">
      <dsp:nvSpPr>
        <dsp:cNvPr id="0" name=""/>
        <dsp:cNvSpPr/>
      </dsp:nvSpPr>
      <dsp:spPr>
        <a:xfrm>
          <a:off x="1142" y="3937756"/>
          <a:ext cx="1439246" cy="7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539E1F-3BD1-4771-B13D-E5A738F42534}">
      <dsp:nvSpPr>
        <dsp:cNvPr id="0" name=""/>
        <dsp:cNvSpPr/>
      </dsp:nvSpPr>
      <dsp:spPr>
        <a:xfrm>
          <a:off x="1584313" y="1014384"/>
          <a:ext cx="1439246" cy="201494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209" tIns="330200" rIns="112209" bIns="330200" numCol="1" spcCol="1270" anchor="t" anchorCtr="0">
          <a:noAutofit/>
        </a:bodyPr>
        <a:lstStyle/>
        <a:p>
          <a:pPr lvl="0" algn="l" defTabSz="488950">
            <a:lnSpc>
              <a:spcPct val="90000"/>
            </a:lnSpc>
            <a:spcBef>
              <a:spcPct val="0"/>
            </a:spcBef>
            <a:spcAft>
              <a:spcPct val="35000"/>
            </a:spcAft>
          </a:pPr>
          <a:r>
            <a:rPr lang="en-US" sz="1100" b="0" i="0" kern="1200"/>
            <a:t>Phase 2: Content creation. </a:t>
          </a:r>
          <a:endParaRPr lang="es-ES" sz="1100" kern="1200"/>
        </a:p>
        <a:p>
          <a:pPr marL="57150" lvl="1" indent="-57150" algn="l" defTabSz="400050">
            <a:lnSpc>
              <a:spcPct val="90000"/>
            </a:lnSpc>
            <a:spcBef>
              <a:spcPct val="0"/>
            </a:spcBef>
            <a:spcAft>
              <a:spcPct val="15000"/>
            </a:spcAft>
            <a:buChar char="••"/>
          </a:pPr>
          <a:r>
            <a:rPr lang="en-US" sz="900" b="0" i="0" kern="1200"/>
            <a:t>2 months</a:t>
          </a:r>
          <a:endParaRPr lang="es-ES" sz="900" kern="1200"/>
        </a:p>
      </dsp:txBody>
      <dsp:txXfrm>
        <a:off x="1584313" y="1780063"/>
        <a:ext cx="1439246" cy="1208967"/>
      </dsp:txXfrm>
    </dsp:sp>
    <dsp:sp modelId="{268B1984-E2A7-4390-A571-E411F800CAE1}">
      <dsp:nvSpPr>
        <dsp:cNvPr id="0" name=""/>
        <dsp:cNvSpPr/>
      </dsp:nvSpPr>
      <dsp:spPr>
        <a:xfrm>
          <a:off x="2001695" y="1215832"/>
          <a:ext cx="604483" cy="604483"/>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28" tIns="12700" rIns="47128" bIns="12700" numCol="1" spcCol="1270" anchor="ctr" anchorCtr="0">
          <a:noAutofit/>
        </a:bodyPr>
        <a:lstStyle/>
        <a:p>
          <a:pPr lvl="0" algn="ctr" defTabSz="1244600">
            <a:lnSpc>
              <a:spcPct val="90000"/>
            </a:lnSpc>
            <a:spcBef>
              <a:spcPct val="0"/>
            </a:spcBef>
            <a:spcAft>
              <a:spcPct val="35000"/>
            </a:spcAft>
          </a:pPr>
          <a:r>
            <a:rPr lang="es-ES" sz="2800" kern="1200"/>
            <a:t>2</a:t>
          </a:r>
        </a:p>
      </dsp:txBody>
      <dsp:txXfrm>
        <a:off x="2090219" y="1304356"/>
        <a:ext cx="427435" cy="427435"/>
      </dsp:txXfrm>
    </dsp:sp>
    <dsp:sp modelId="{BF3E0E75-2D4C-40FA-B563-C72ED2A2A4EC}">
      <dsp:nvSpPr>
        <dsp:cNvPr id="0" name=""/>
        <dsp:cNvSpPr/>
      </dsp:nvSpPr>
      <dsp:spPr>
        <a:xfrm>
          <a:off x="1584313" y="3937756"/>
          <a:ext cx="1439246" cy="72"/>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5C92DC-CC0D-4426-9111-237E6A830D0B}">
      <dsp:nvSpPr>
        <dsp:cNvPr id="0" name=""/>
        <dsp:cNvSpPr/>
      </dsp:nvSpPr>
      <dsp:spPr>
        <a:xfrm>
          <a:off x="3167485" y="1014384"/>
          <a:ext cx="1439246" cy="2014945"/>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209" tIns="330200" rIns="112209" bIns="330200" numCol="1" spcCol="1270" anchor="t" anchorCtr="0">
          <a:noAutofit/>
        </a:bodyPr>
        <a:lstStyle/>
        <a:p>
          <a:pPr lvl="0" algn="l" defTabSz="488950">
            <a:lnSpc>
              <a:spcPct val="90000"/>
            </a:lnSpc>
            <a:spcBef>
              <a:spcPct val="0"/>
            </a:spcBef>
            <a:spcAft>
              <a:spcPct val="35000"/>
            </a:spcAft>
          </a:pPr>
          <a:r>
            <a:rPr lang="en-US" sz="1100" b="0" i="0" kern="1200"/>
            <a:t>Phase 3: Training of trainers. </a:t>
          </a:r>
          <a:endParaRPr lang="es-ES" sz="1100" kern="1200"/>
        </a:p>
        <a:p>
          <a:pPr marL="57150" lvl="1" indent="-57150" algn="l" defTabSz="400050">
            <a:lnSpc>
              <a:spcPct val="90000"/>
            </a:lnSpc>
            <a:spcBef>
              <a:spcPct val="0"/>
            </a:spcBef>
            <a:spcAft>
              <a:spcPct val="15000"/>
            </a:spcAft>
            <a:buChar char="••"/>
          </a:pPr>
          <a:r>
            <a:rPr lang="en-US" sz="900" b="0" i="0" kern="1200"/>
            <a:t>2 months</a:t>
          </a:r>
          <a:endParaRPr lang="es-ES" sz="900" kern="1200"/>
        </a:p>
      </dsp:txBody>
      <dsp:txXfrm>
        <a:off x="3167485" y="1780063"/>
        <a:ext cx="1439246" cy="1208967"/>
      </dsp:txXfrm>
    </dsp:sp>
    <dsp:sp modelId="{8B441275-5EBA-4E46-998A-D35C4FE330F5}">
      <dsp:nvSpPr>
        <dsp:cNvPr id="0" name=""/>
        <dsp:cNvSpPr/>
      </dsp:nvSpPr>
      <dsp:spPr>
        <a:xfrm>
          <a:off x="3584866" y="1215832"/>
          <a:ext cx="604483" cy="604483"/>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28" tIns="12700" rIns="47128" bIns="12700" numCol="1" spcCol="1270" anchor="ctr" anchorCtr="0">
          <a:noAutofit/>
        </a:bodyPr>
        <a:lstStyle/>
        <a:p>
          <a:pPr lvl="0" algn="ctr" defTabSz="1244600">
            <a:lnSpc>
              <a:spcPct val="90000"/>
            </a:lnSpc>
            <a:spcBef>
              <a:spcPct val="0"/>
            </a:spcBef>
            <a:spcAft>
              <a:spcPct val="35000"/>
            </a:spcAft>
          </a:pPr>
          <a:r>
            <a:rPr lang="es-ES" sz="2800" kern="1200"/>
            <a:t>3</a:t>
          </a:r>
        </a:p>
      </dsp:txBody>
      <dsp:txXfrm>
        <a:off x="3673390" y="1304356"/>
        <a:ext cx="427435" cy="427435"/>
      </dsp:txXfrm>
    </dsp:sp>
    <dsp:sp modelId="{C56368CC-5E5E-49F8-86FC-1531F58F9682}">
      <dsp:nvSpPr>
        <dsp:cNvPr id="0" name=""/>
        <dsp:cNvSpPr/>
      </dsp:nvSpPr>
      <dsp:spPr>
        <a:xfrm>
          <a:off x="3167485" y="3937756"/>
          <a:ext cx="1439246" cy="7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A5AF9F-FA72-4F4B-9BB4-A0A85D1538A3}">
      <dsp:nvSpPr>
        <dsp:cNvPr id="0" name=""/>
        <dsp:cNvSpPr/>
      </dsp:nvSpPr>
      <dsp:spPr>
        <a:xfrm>
          <a:off x="4750656" y="1014384"/>
          <a:ext cx="1439246" cy="2014945"/>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209" tIns="330200" rIns="112209" bIns="330200" numCol="1" spcCol="1270" anchor="t" anchorCtr="0">
          <a:noAutofit/>
        </a:bodyPr>
        <a:lstStyle/>
        <a:p>
          <a:pPr lvl="0" algn="l" defTabSz="488950">
            <a:lnSpc>
              <a:spcPct val="90000"/>
            </a:lnSpc>
            <a:spcBef>
              <a:spcPct val="0"/>
            </a:spcBef>
            <a:spcAft>
              <a:spcPct val="35000"/>
            </a:spcAft>
          </a:pPr>
          <a:r>
            <a:rPr lang="en-US" sz="1100" b="0" i="0" kern="1200"/>
            <a:t>Phase 4: Intermediate-level training (regional). </a:t>
          </a:r>
          <a:endParaRPr lang="es-ES" sz="1100" kern="1200"/>
        </a:p>
        <a:p>
          <a:pPr marL="57150" lvl="1" indent="-57150" algn="l" defTabSz="400050">
            <a:lnSpc>
              <a:spcPct val="90000"/>
            </a:lnSpc>
            <a:spcBef>
              <a:spcPct val="0"/>
            </a:spcBef>
            <a:spcAft>
              <a:spcPct val="15000"/>
            </a:spcAft>
            <a:buChar char="••"/>
          </a:pPr>
          <a:r>
            <a:rPr lang="en-US" sz="900" b="0" i="0" kern="1200"/>
            <a:t>2 months</a:t>
          </a:r>
          <a:endParaRPr lang="es-ES" sz="900" kern="1200"/>
        </a:p>
      </dsp:txBody>
      <dsp:txXfrm>
        <a:off x="4750656" y="1780063"/>
        <a:ext cx="1439246" cy="1208967"/>
      </dsp:txXfrm>
    </dsp:sp>
    <dsp:sp modelId="{C8320F9E-B4B2-41BC-A84C-AAE23C82B7F1}">
      <dsp:nvSpPr>
        <dsp:cNvPr id="0" name=""/>
        <dsp:cNvSpPr/>
      </dsp:nvSpPr>
      <dsp:spPr>
        <a:xfrm>
          <a:off x="5168038" y="1215832"/>
          <a:ext cx="604483" cy="604483"/>
        </a:xfrm>
        <a:prstGeom prst="ellips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28" tIns="12700" rIns="47128" bIns="12700" numCol="1" spcCol="1270" anchor="ctr" anchorCtr="0">
          <a:noAutofit/>
        </a:bodyPr>
        <a:lstStyle/>
        <a:p>
          <a:pPr lvl="0" algn="ctr" defTabSz="1244600">
            <a:lnSpc>
              <a:spcPct val="90000"/>
            </a:lnSpc>
            <a:spcBef>
              <a:spcPct val="0"/>
            </a:spcBef>
            <a:spcAft>
              <a:spcPct val="35000"/>
            </a:spcAft>
          </a:pPr>
          <a:r>
            <a:rPr lang="es-ES" sz="2800" kern="1200"/>
            <a:t>4</a:t>
          </a:r>
        </a:p>
      </dsp:txBody>
      <dsp:txXfrm>
        <a:off x="5256562" y="1304356"/>
        <a:ext cx="427435" cy="427435"/>
      </dsp:txXfrm>
    </dsp:sp>
    <dsp:sp modelId="{A114B14E-E35F-4C74-90FB-6AC9D349148D}">
      <dsp:nvSpPr>
        <dsp:cNvPr id="0" name=""/>
        <dsp:cNvSpPr/>
      </dsp:nvSpPr>
      <dsp:spPr>
        <a:xfrm>
          <a:off x="4750656" y="3937756"/>
          <a:ext cx="1439246" cy="72"/>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988AA0-96A7-45B1-B1B8-0AAE1006C8F1}">
      <dsp:nvSpPr>
        <dsp:cNvPr id="0" name=""/>
        <dsp:cNvSpPr/>
      </dsp:nvSpPr>
      <dsp:spPr>
        <a:xfrm>
          <a:off x="6333828" y="1014384"/>
          <a:ext cx="1439246" cy="2014945"/>
        </a:xfrm>
        <a:prstGeom prst="rect">
          <a:avLst/>
        </a:prstGeom>
        <a:solidFill>
          <a:schemeClr val="accent6">
            <a:tint val="40000"/>
            <a:alpha val="90000"/>
            <a:hueOff val="0"/>
            <a:satOff val="0"/>
            <a:lumOff val="0"/>
            <a:alphaOff val="0"/>
          </a:schemeClr>
        </a:solidFill>
        <a:ln w="2540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209" tIns="330200" rIns="112209" bIns="330200" numCol="1" spcCol="1270" anchor="t" anchorCtr="0">
          <a:noAutofit/>
        </a:bodyPr>
        <a:lstStyle/>
        <a:p>
          <a:pPr lvl="0" algn="l" defTabSz="488950">
            <a:lnSpc>
              <a:spcPct val="90000"/>
            </a:lnSpc>
            <a:spcBef>
              <a:spcPct val="0"/>
            </a:spcBef>
            <a:spcAft>
              <a:spcPct val="35000"/>
            </a:spcAft>
          </a:pPr>
          <a:r>
            <a:rPr lang="en-US" sz="1100" b="0" i="0" kern="1200" dirty="0"/>
            <a:t>Phase 5: Local training. </a:t>
          </a:r>
          <a:endParaRPr lang="es-ES" sz="1100" kern="1200" dirty="0"/>
        </a:p>
        <a:p>
          <a:pPr marL="57150" lvl="1" indent="-57150" algn="l" defTabSz="400050">
            <a:lnSpc>
              <a:spcPct val="90000"/>
            </a:lnSpc>
            <a:spcBef>
              <a:spcPct val="0"/>
            </a:spcBef>
            <a:spcAft>
              <a:spcPct val="15000"/>
            </a:spcAft>
            <a:buChar char="••"/>
          </a:pPr>
          <a:r>
            <a:rPr lang="en-US" sz="900" b="0" i="0" kern="1200"/>
            <a:t>4 months</a:t>
          </a:r>
          <a:endParaRPr lang="es-ES" sz="900" kern="1200"/>
        </a:p>
      </dsp:txBody>
      <dsp:txXfrm>
        <a:off x="6333828" y="1780063"/>
        <a:ext cx="1439246" cy="1208967"/>
      </dsp:txXfrm>
    </dsp:sp>
    <dsp:sp modelId="{F19C768F-301E-4A31-8B7D-24558283F5F5}">
      <dsp:nvSpPr>
        <dsp:cNvPr id="0" name=""/>
        <dsp:cNvSpPr/>
      </dsp:nvSpPr>
      <dsp:spPr>
        <a:xfrm>
          <a:off x="6751209" y="1215832"/>
          <a:ext cx="604483" cy="604483"/>
        </a:xfrm>
        <a:prstGeom prst="ellipse">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28" tIns="12700" rIns="47128" bIns="12700" numCol="1" spcCol="1270" anchor="ctr" anchorCtr="0">
          <a:noAutofit/>
        </a:bodyPr>
        <a:lstStyle/>
        <a:p>
          <a:pPr lvl="0" algn="ctr" defTabSz="1244600">
            <a:lnSpc>
              <a:spcPct val="90000"/>
            </a:lnSpc>
            <a:spcBef>
              <a:spcPct val="0"/>
            </a:spcBef>
            <a:spcAft>
              <a:spcPct val="35000"/>
            </a:spcAft>
          </a:pPr>
          <a:r>
            <a:rPr lang="es-ES" sz="2800" kern="1200"/>
            <a:t>5</a:t>
          </a:r>
        </a:p>
      </dsp:txBody>
      <dsp:txXfrm>
        <a:off x="6839733" y="1304356"/>
        <a:ext cx="427435" cy="427435"/>
      </dsp:txXfrm>
    </dsp:sp>
    <dsp:sp modelId="{660EBC34-BCF4-4668-9584-EA75D6D43A7A}">
      <dsp:nvSpPr>
        <dsp:cNvPr id="0" name=""/>
        <dsp:cNvSpPr/>
      </dsp:nvSpPr>
      <dsp:spPr>
        <a:xfrm>
          <a:off x="6333828" y="3937756"/>
          <a:ext cx="1439246" cy="72"/>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B789A2-05D2-474F-A4F3-3D10DAB8E998}">
      <dsp:nvSpPr>
        <dsp:cNvPr id="0" name=""/>
        <dsp:cNvSpPr/>
      </dsp:nvSpPr>
      <dsp:spPr>
        <a:xfrm>
          <a:off x="7916999" y="1014384"/>
          <a:ext cx="1439246" cy="201494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209" tIns="330200" rIns="112209" bIns="330200" numCol="1" spcCol="1270" anchor="t" anchorCtr="0">
          <a:noAutofit/>
        </a:bodyPr>
        <a:lstStyle/>
        <a:p>
          <a:pPr lvl="0" algn="l" defTabSz="488950">
            <a:lnSpc>
              <a:spcPct val="90000"/>
            </a:lnSpc>
            <a:spcBef>
              <a:spcPct val="0"/>
            </a:spcBef>
            <a:spcAft>
              <a:spcPct val="35000"/>
            </a:spcAft>
          </a:pPr>
          <a:r>
            <a:rPr lang="en-US" sz="1100" b="0" i="0" kern="1200"/>
            <a:t>Phase 6: Certification and recognition. </a:t>
          </a:r>
          <a:endParaRPr lang="es-ES" sz="1100" kern="1200"/>
        </a:p>
        <a:p>
          <a:pPr marL="57150" lvl="1" indent="-57150" algn="l" defTabSz="400050">
            <a:lnSpc>
              <a:spcPct val="90000"/>
            </a:lnSpc>
            <a:spcBef>
              <a:spcPct val="0"/>
            </a:spcBef>
            <a:spcAft>
              <a:spcPct val="15000"/>
            </a:spcAft>
            <a:buChar char="••"/>
          </a:pPr>
          <a:r>
            <a:rPr lang="en-US" sz="900" b="0" i="0" kern="1200"/>
            <a:t>2 months.</a:t>
          </a:r>
          <a:endParaRPr lang="es-ES" sz="900" kern="1200"/>
        </a:p>
      </dsp:txBody>
      <dsp:txXfrm>
        <a:off x="7916999" y="1780063"/>
        <a:ext cx="1439246" cy="1208967"/>
      </dsp:txXfrm>
    </dsp:sp>
    <dsp:sp modelId="{6BE13699-EBED-4531-8AE7-AF78C7755073}">
      <dsp:nvSpPr>
        <dsp:cNvPr id="0" name=""/>
        <dsp:cNvSpPr/>
      </dsp:nvSpPr>
      <dsp:spPr>
        <a:xfrm>
          <a:off x="8334381" y="1215832"/>
          <a:ext cx="604483" cy="604483"/>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128" tIns="12700" rIns="47128" bIns="12700" numCol="1" spcCol="1270" anchor="ctr" anchorCtr="0">
          <a:noAutofit/>
        </a:bodyPr>
        <a:lstStyle/>
        <a:p>
          <a:pPr lvl="0" algn="ctr" defTabSz="1244600">
            <a:lnSpc>
              <a:spcPct val="90000"/>
            </a:lnSpc>
            <a:spcBef>
              <a:spcPct val="0"/>
            </a:spcBef>
            <a:spcAft>
              <a:spcPct val="35000"/>
            </a:spcAft>
          </a:pPr>
          <a:r>
            <a:rPr lang="es-ES" sz="2800" kern="1200"/>
            <a:t>6</a:t>
          </a:r>
        </a:p>
      </dsp:txBody>
      <dsp:txXfrm>
        <a:off x="8422905" y="1304356"/>
        <a:ext cx="427435" cy="427435"/>
      </dsp:txXfrm>
    </dsp:sp>
    <dsp:sp modelId="{8CEB8AF0-4154-4C85-9368-EFAB60FEB153}">
      <dsp:nvSpPr>
        <dsp:cNvPr id="0" name=""/>
        <dsp:cNvSpPr/>
      </dsp:nvSpPr>
      <dsp:spPr>
        <a:xfrm>
          <a:off x="7916999" y="3937756"/>
          <a:ext cx="1439246" cy="7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1660EC91-6916-334C-B7DB-63AB42AFA01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hangingPunct="1">
              <a:defRPr sz="1200"/>
            </a:lvl1pPr>
          </a:lstStyle>
          <a:p>
            <a:pPr>
              <a:defRPr/>
            </a:pPr>
            <a:endParaRPr lang="es-ES"/>
          </a:p>
        </p:txBody>
      </p:sp>
      <p:sp>
        <p:nvSpPr>
          <p:cNvPr id="3" name="Marcador de fecha 2">
            <a:extLst>
              <a:ext uri="{FF2B5EF4-FFF2-40B4-BE49-F238E27FC236}">
                <a16:creationId xmlns:a16="http://schemas.microsoft.com/office/drawing/2014/main" id="{ED5783E4-2570-284E-90A8-1A11E5B6FF90}"/>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eaLnBrk="1" hangingPunct="1">
              <a:defRPr sz="1200"/>
            </a:lvl1pPr>
          </a:lstStyle>
          <a:p>
            <a:pPr>
              <a:defRPr/>
            </a:pPr>
            <a:fld id="{7C26BAE8-9EF8-AD47-8451-88C582013411}" type="datetimeFigureOut">
              <a:rPr lang="es-ES"/>
              <a:pPr>
                <a:defRPr/>
              </a:pPr>
              <a:t>05/06/2024</a:t>
            </a:fld>
            <a:endParaRPr lang="es-ES"/>
          </a:p>
        </p:txBody>
      </p:sp>
      <p:sp>
        <p:nvSpPr>
          <p:cNvPr id="4" name="Marcador de imagen de diapositiva 3">
            <a:extLst>
              <a:ext uri="{FF2B5EF4-FFF2-40B4-BE49-F238E27FC236}">
                <a16:creationId xmlns:a16="http://schemas.microsoft.com/office/drawing/2014/main" id="{1BB9E5B2-364F-6341-ABEF-B2B562CF64B1}"/>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s-ES" noProof="0"/>
          </a:p>
        </p:txBody>
      </p:sp>
      <p:sp>
        <p:nvSpPr>
          <p:cNvPr id="5" name="Marcador de notas 4">
            <a:extLst>
              <a:ext uri="{FF2B5EF4-FFF2-40B4-BE49-F238E27FC236}">
                <a16:creationId xmlns:a16="http://schemas.microsoft.com/office/drawing/2014/main" id="{7E398719-977A-704A-AC70-FA7F49F17D7F}"/>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noProof="0"/>
              <a:t>Editar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40738558-3754-594E-8233-3D24E9FB5869}"/>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eaLnBrk="1" hangingPunct="1">
              <a:defRPr sz="1200"/>
            </a:lvl1pPr>
          </a:lstStyle>
          <a:p>
            <a:pPr>
              <a:defRPr/>
            </a:pPr>
            <a:endParaRPr lang="es-ES"/>
          </a:p>
        </p:txBody>
      </p:sp>
      <p:sp>
        <p:nvSpPr>
          <p:cNvPr id="7" name="Marcador de número de diapositiva 6">
            <a:extLst>
              <a:ext uri="{FF2B5EF4-FFF2-40B4-BE49-F238E27FC236}">
                <a16:creationId xmlns:a16="http://schemas.microsoft.com/office/drawing/2014/main" id="{A40D53D5-EB79-0D42-ADEF-D272AA61CC9F}"/>
              </a:ext>
            </a:extLst>
          </p:cNvPr>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eaLnBrk="1" hangingPunct="1">
              <a:defRPr sz="1200"/>
            </a:lvl1pPr>
          </a:lstStyle>
          <a:p>
            <a:pPr>
              <a:defRPr/>
            </a:pPr>
            <a:fld id="{97AA2D15-A558-4744-825A-EBD9C9CADC60}"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1</a:t>
            </a:fld>
            <a:endParaRPr lang="es-ES"/>
          </a:p>
        </p:txBody>
      </p:sp>
    </p:spTree>
    <p:extLst>
      <p:ext uri="{BB962C8B-B14F-4D97-AF65-F5344CB8AC3E}">
        <p14:creationId xmlns:p14="http://schemas.microsoft.com/office/powerpoint/2010/main" val="423932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10</a:t>
            </a:fld>
            <a:endParaRPr lang="es-ES"/>
          </a:p>
        </p:txBody>
      </p:sp>
    </p:spTree>
    <p:extLst>
      <p:ext uri="{BB962C8B-B14F-4D97-AF65-F5344CB8AC3E}">
        <p14:creationId xmlns:p14="http://schemas.microsoft.com/office/powerpoint/2010/main" val="3629237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11</a:t>
            </a:fld>
            <a:endParaRPr lang="es-ES"/>
          </a:p>
        </p:txBody>
      </p:sp>
    </p:spTree>
    <p:extLst>
      <p:ext uri="{BB962C8B-B14F-4D97-AF65-F5344CB8AC3E}">
        <p14:creationId xmlns:p14="http://schemas.microsoft.com/office/powerpoint/2010/main" val="83156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err="1" smtClean="0">
                <a:solidFill>
                  <a:schemeClr val="tx2"/>
                </a:solidFill>
                <a:latin typeface="+mn-lt"/>
                <a:ea typeface="Calibri"/>
                <a:cs typeface="Calibri"/>
              </a:rPr>
              <a:t>Implemented</a:t>
            </a:r>
            <a:r>
              <a:rPr lang="es-ES" b="1" dirty="0" smtClean="0">
                <a:solidFill>
                  <a:schemeClr val="tx2"/>
                </a:solidFill>
                <a:latin typeface="+mn-lt"/>
                <a:ea typeface="Calibri"/>
                <a:cs typeface="Calibri"/>
              </a:rPr>
              <a:t> in more </a:t>
            </a:r>
            <a:r>
              <a:rPr lang="es-ES" b="1" dirty="0" err="1" smtClean="0">
                <a:solidFill>
                  <a:schemeClr val="tx2"/>
                </a:solidFill>
                <a:latin typeface="+mn-lt"/>
                <a:ea typeface="Calibri"/>
                <a:cs typeface="Calibri"/>
              </a:rPr>
              <a:t>than</a:t>
            </a:r>
            <a:r>
              <a:rPr lang="es-ES" b="1" dirty="0" smtClean="0">
                <a:solidFill>
                  <a:schemeClr val="tx2"/>
                </a:solidFill>
                <a:latin typeface="+mn-lt"/>
                <a:ea typeface="Calibri"/>
                <a:cs typeface="Calibri"/>
              </a:rPr>
              <a:t> 35 </a:t>
            </a:r>
            <a:r>
              <a:rPr lang="es-ES" b="1" dirty="0" err="1" smtClean="0">
                <a:solidFill>
                  <a:schemeClr val="tx2"/>
                </a:solidFill>
                <a:latin typeface="+mn-lt"/>
                <a:ea typeface="Calibri"/>
                <a:cs typeface="Calibri"/>
              </a:rPr>
              <a:t>universities</a:t>
            </a:r>
            <a:r>
              <a:rPr lang="es-ES" b="1" dirty="0" smtClean="0">
                <a:solidFill>
                  <a:schemeClr val="tx2"/>
                </a:solidFill>
                <a:latin typeface="+mn-lt"/>
                <a:ea typeface="Calibri"/>
                <a:cs typeface="Calibri"/>
              </a:rPr>
              <a:t> and 350.000 </a:t>
            </a:r>
            <a:r>
              <a:rPr lang="es-ES" b="1" dirty="0" err="1" smtClean="0">
                <a:solidFill>
                  <a:schemeClr val="tx2"/>
                </a:solidFill>
                <a:latin typeface="+mn-lt"/>
                <a:ea typeface="Calibri"/>
                <a:cs typeface="Calibri"/>
              </a:rPr>
              <a:t>students</a:t>
            </a:r>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12</a:t>
            </a:fld>
            <a:endParaRPr lang="es-ES"/>
          </a:p>
        </p:txBody>
      </p:sp>
    </p:spTree>
    <p:extLst>
      <p:ext uri="{BB962C8B-B14F-4D97-AF65-F5344CB8AC3E}">
        <p14:creationId xmlns:p14="http://schemas.microsoft.com/office/powerpoint/2010/main" val="33600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13</a:t>
            </a:fld>
            <a:endParaRPr lang="es-ES"/>
          </a:p>
        </p:txBody>
      </p:sp>
    </p:spTree>
    <p:extLst>
      <p:ext uri="{BB962C8B-B14F-4D97-AF65-F5344CB8AC3E}">
        <p14:creationId xmlns:p14="http://schemas.microsoft.com/office/powerpoint/2010/main" val="2854071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14</a:t>
            </a:fld>
            <a:endParaRPr lang="es-ES"/>
          </a:p>
        </p:txBody>
      </p:sp>
    </p:spTree>
    <p:extLst>
      <p:ext uri="{BB962C8B-B14F-4D97-AF65-F5344CB8AC3E}">
        <p14:creationId xmlns:p14="http://schemas.microsoft.com/office/powerpoint/2010/main" val="4051059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15</a:t>
            </a:fld>
            <a:endParaRPr lang="es-ES"/>
          </a:p>
        </p:txBody>
      </p:sp>
    </p:spTree>
    <p:extLst>
      <p:ext uri="{BB962C8B-B14F-4D97-AF65-F5344CB8AC3E}">
        <p14:creationId xmlns:p14="http://schemas.microsoft.com/office/powerpoint/2010/main" val="748045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882552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75354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18</a:t>
            </a:fld>
            <a:endParaRPr lang="es-ES"/>
          </a:p>
        </p:txBody>
      </p:sp>
    </p:spTree>
    <p:extLst>
      <p:ext uri="{BB962C8B-B14F-4D97-AF65-F5344CB8AC3E}">
        <p14:creationId xmlns:p14="http://schemas.microsoft.com/office/powerpoint/2010/main" val="1071748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19</a:t>
            </a:fld>
            <a:endParaRPr lang="es-ES"/>
          </a:p>
        </p:txBody>
      </p:sp>
    </p:spTree>
    <p:extLst>
      <p:ext uri="{BB962C8B-B14F-4D97-AF65-F5344CB8AC3E}">
        <p14:creationId xmlns:p14="http://schemas.microsoft.com/office/powerpoint/2010/main" val="2663812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"This class took place a few days before the pandemic began.“</a:t>
            </a:r>
          </a:p>
          <a:p>
            <a:r>
              <a:rPr lang="en-US" dirty="0" smtClean="0"/>
              <a:t>"Look at the teacher in the following image."</a:t>
            </a:r>
            <a:endParaRPr lang="en-US" dirty="0"/>
          </a:p>
          <a:p>
            <a:r>
              <a:rPr lang="en-US" b="1" dirty="0" smtClean="0"/>
              <a:t>Maps,</a:t>
            </a:r>
            <a:r>
              <a:rPr lang="en-US" b="1" baseline="0" dirty="0" smtClean="0"/>
              <a:t> </a:t>
            </a:r>
            <a:r>
              <a:rPr lang="en-US" b="1" dirty="0" smtClean="0"/>
              <a:t>Chalkboards</a:t>
            </a:r>
            <a:r>
              <a:rPr lang="en-US" b="0" dirty="0" smtClean="0"/>
              <a:t>,</a:t>
            </a:r>
            <a:r>
              <a:rPr lang="en-US" b="0" baseline="0" dirty="0" smtClean="0"/>
              <a:t> </a:t>
            </a:r>
            <a:r>
              <a:rPr lang="en-US" b="1" dirty="0" smtClean="0"/>
              <a:t>Posters.</a:t>
            </a:r>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2</a:t>
            </a:fld>
            <a:endParaRPr lang="es-ES"/>
          </a:p>
        </p:txBody>
      </p:sp>
    </p:spTree>
    <p:extLst>
      <p:ext uri="{BB962C8B-B14F-4D97-AF65-F5344CB8AC3E}">
        <p14:creationId xmlns:p14="http://schemas.microsoft.com/office/powerpoint/2010/main" val="1193849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20</a:t>
            </a:fld>
            <a:endParaRPr lang="es-ES"/>
          </a:p>
        </p:txBody>
      </p:sp>
    </p:spTree>
    <p:extLst>
      <p:ext uri="{BB962C8B-B14F-4D97-AF65-F5344CB8AC3E}">
        <p14:creationId xmlns:p14="http://schemas.microsoft.com/office/powerpoint/2010/main" val="1702705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21</a:t>
            </a:fld>
            <a:endParaRPr lang="es-ES"/>
          </a:p>
        </p:txBody>
      </p:sp>
    </p:spTree>
    <p:extLst>
      <p:ext uri="{BB962C8B-B14F-4D97-AF65-F5344CB8AC3E}">
        <p14:creationId xmlns:p14="http://schemas.microsoft.com/office/powerpoint/2010/main" val="885125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22</a:t>
            </a:fld>
            <a:endParaRPr lang="es-ES"/>
          </a:p>
        </p:txBody>
      </p:sp>
    </p:spTree>
    <p:extLst>
      <p:ext uri="{BB962C8B-B14F-4D97-AF65-F5344CB8AC3E}">
        <p14:creationId xmlns:p14="http://schemas.microsoft.com/office/powerpoint/2010/main" val="253179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When the pandemic began, it was necessary to adapt face-to-face classes to the virtual modality.</a:t>
            </a:r>
          </a:p>
          <a:p>
            <a:pPr defTabSz="931774">
              <a:defRPr/>
            </a:pPr>
            <a:r>
              <a:rPr lang="es-EC" dirty="0" err="1" smtClean="0"/>
              <a:t>What</a:t>
            </a:r>
            <a:r>
              <a:rPr lang="es-EC" dirty="0" smtClean="0"/>
              <a:t> </a:t>
            </a:r>
            <a:r>
              <a:rPr lang="es-EC" dirty="0" err="1" smtClean="0"/>
              <a:t>about</a:t>
            </a:r>
            <a:endParaRPr lang="es-EC" dirty="0" smtClean="0"/>
          </a:p>
          <a:p>
            <a:pPr defTabSz="931774">
              <a:defRPr/>
            </a:pPr>
            <a:r>
              <a:rPr lang="es-EC" dirty="0" err="1" smtClean="0"/>
              <a:t>Teachers</a:t>
            </a:r>
            <a:r>
              <a:rPr lang="es-EC" dirty="0" smtClean="0"/>
              <a:t>, </a:t>
            </a:r>
            <a:r>
              <a:rPr lang="es-EC" baseline="0" dirty="0" err="1" smtClean="0"/>
              <a:t>Resources</a:t>
            </a:r>
            <a:r>
              <a:rPr lang="es-EC" baseline="0" dirty="0" smtClean="0"/>
              <a:t>,</a:t>
            </a:r>
            <a:r>
              <a:rPr lang="es-EC" dirty="0" smtClean="0"/>
              <a:t> </a:t>
            </a:r>
            <a:r>
              <a:rPr lang="es-EC" dirty="0" err="1" smtClean="0"/>
              <a:t>Comunication,Evaluation</a:t>
            </a:r>
            <a:r>
              <a:rPr lang="es-EC" dirty="0" smtClean="0"/>
              <a:t>, </a:t>
            </a:r>
            <a:r>
              <a:rPr lang="es-EC" dirty="0" err="1" smtClean="0"/>
              <a:t>Students</a:t>
            </a:r>
            <a:r>
              <a:rPr lang="es-EC" dirty="0" smtClean="0"/>
              <a:t>?</a:t>
            </a:r>
          </a:p>
          <a:p>
            <a:pPr defTabSz="931774">
              <a:defRPr/>
            </a:pPr>
            <a:r>
              <a:rPr lang="es-EC" b="0" dirty="0" err="1" smtClean="0"/>
              <a:t>There</a:t>
            </a:r>
            <a:r>
              <a:rPr lang="es-EC" b="0" baseline="0" dirty="0" smtClean="0"/>
              <a:t> are </a:t>
            </a:r>
            <a:r>
              <a:rPr lang="es-EC" b="0" baseline="0" dirty="0" err="1" smtClean="0"/>
              <a:t>two</a:t>
            </a:r>
            <a:r>
              <a:rPr lang="es-EC" b="0" baseline="0" dirty="0" smtClean="0"/>
              <a:t> </a:t>
            </a:r>
            <a:r>
              <a:rPr lang="es-EC" b="0" baseline="0" dirty="0" err="1" smtClean="0"/>
              <a:t>types</a:t>
            </a:r>
            <a:r>
              <a:rPr lang="es-EC" b="0" baseline="0" dirty="0" smtClean="0"/>
              <a:t> </a:t>
            </a:r>
            <a:r>
              <a:rPr lang="es-EC" b="0" baseline="0" dirty="0" err="1" smtClean="0"/>
              <a:t>the</a:t>
            </a:r>
            <a:r>
              <a:rPr lang="es-EC" b="0" baseline="0" dirty="0" smtClean="0"/>
              <a:t> </a:t>
            </a:r>
            <a:r>
              <a:rPr lang="es-EC" b="0" baseline="0" dirty="0" err="1" smtClean="0"/>
              <a:t>evaluations</a:t>
            </a:r>
            <a:r>
              <a:rPr lang="es-EC" b="0" baseline="0" dirty="0" smtClean="0"/>
              <a:t>: </a:t>
            </a:r>
            <a:r>
              <a:rPr lang="es-EC" b="0" dirty="0" err="1" smtClean="0"/>
              <a:t>Formative</a:t>
            </a:r>
            <a:r>
              <a:rPr lang="es-EC" b="0" dirty="0" smtClean="0"/>
              <a:t> </a:t>
            </a:r>
            <a:r>
              <a:rPr lang="es-EC" b="0" dirty="0" err="1" smtClean="0"/>
              <a:t>Assessment</a:t>
            </a:r>
            <a:r>
              <a:rPr lang="es-EC" b="0" dirty="0" smtClean="0"/>
              <a:t> (Evaluación </a:t>
            </a:r>
            <a:r>
              <a:rPr lang="es-EC" b="0" dirty="0" smtClean="0">
                <a:solidFill>
                  <a:schemeClr val="tx1"/>
                </a:solidFill>
              </a:rPr>
              <a:t>Formativa)</a:t>
            </a:r>
            <a:r>
              <a:rPr lang="es-EC" b="0" baseline="0" dirty="0" smtClean="0">
                <a:solidFill>
                  <a:schemeClr val="tx1"/>
                </a:solidFill>
              </a:rPr>
              <a:t> and </a:t>
            </a:r>
            <a:r>
              <a:rPr lang="es-EC" b="0" dirty="0" err="1" smtClean="0">
                <a:solidFill>
                  <a:schemeClr val="tx1"/>
                </a:solidFill>
              </a:rPr>
              <a:t>Summative</a:t>
            </a:r>
            <a:r>
              <a:rPr lang="es-EC" b="0" dirty="0" smtClean="0">
                <a:solidFill>
                  <a:schemeClr val="tx1"/>
                </a:solidFill>
              </a:rPr>
              <a:t> </a:t>
            </a:r>
            <a:r>
              <a:rPr lang="es-EC" b="0" dirty="0" err="1" smtClean="0">
                <a:solidFill>
                  <a:schemeClr val="tx1"/>
                </a:solidFill>
              </a:rPr>
              <a:t>Assessment</a:t>
            </a:r>
            <a:r>
              <a:rPr lang="es-EC" b="0" dirty="0" smtClean="0">
                <a:solidFill>
                  <a:schemeClr val="tx1"/>
                </a:solidFill>
              </a:rPr>
              <a:t>.</a:t>
            </a:r>
          </a:p>
          <a:p>
            <a:pPr defTabSz="931774">
              <a:defRPr/>
            </a:pPr>
            <a:endParaRPr lang="es-EC" dirty="0" smtClean="0"/>
          </a:p>
          <a:p>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3</a:t>
            </a:fld>
            <a:endParaRPr lang="es-ES"/>
          </a:p>
        </p:txBody>
      </p:sp>
    </p:spTree>
    <p:extLst>
      <p:ext uri="{BB962C8B-B14F-4D97-AF65-F5344CB8AC3E}">
        <p14:creationId xmlns:p14="http://schemas.microsoft.com/office/powerpoint/2010/main" val="1602583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expectation was to be like her, motivated, relaxed.</a:t>
            </a:r>
          </a:p>
          <a:p>
            <a:r>
              <a:rPr lang="en-US" dirty="0" smtClean="0"/>
              <a:t>the reality was different, very unmotivated, lonely</a:t>
            </a:r>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4</a:t>
            </a:fld>
            <a:endParaRPr lang="es-ES"/>
          </a:p>
        </p:txBody>
      </p:sp>
    </p:spTree>
    <p:extLst>
      <p:ext uri="{BB962C8B-B14F-4D97-AF65-F5344CB8AC3E}">
        <p14:creationId xmlns:p14="http://schemas.microsoft.com/office/powerpoint/2010/main" val="2683799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By</a:t>
            </a:r>
            <a:r>
              <a:rPr lang="es-EC" baseline="0" dirty="0" smtClean="0"/>
              <a:t> </a:t>
            </a:r>
            <a:r>
              <a:rPr lang="es-EC" dirty="0" err="1" smtClean="0"/>
              <a:t>Nature</a:t>
            </a:r>
            <a:r>
              <a:rPr lang="es-EC" dirty="0" smtClean="0"/>
              <a:t>, </a:t>
            </a:r>
            <a:r>
              <a:rPr lang="es-EC" dirty="0" err="1" smtClean="0"/>
              <a:t>teachers</a:t>
            </a:r>
            <a:r>
              <a:rPr lang="es-EC" dirty="0" smtClean="0"/>
              <a:t> are </a:t>
            </a:r>
            <a:r>
              <a:rPr lang="es-EC" dirty="0" err="1" smtClean="0"/>
              <a:t>researchers</a:t>
            </a:r>
            <a:r>
              <a:rPr lang="es-EC" dirty="0" smtClean="0"/>
              <a:t>.</a:t>
            </a:r>
          </a:p>
          <a:p>
            <a:r>
              <a:rPr lang="en-US" dirty="0" smtClean="0"/>
              <a:t>In this class we can identify 3 research professors</a:t>
            </a:r>
          </a:p>
          <a:p>
            <a:r>
              <a:rPr lang="en-US" dirty="0" smtClean="0"/>
              <a:t>this is in the ideal world</a:t>
            </a:r>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5</a:t>
            </a:fld>
            <a:endParaRPr lang="es-ES"/>
          </a:p>
        </p:txBody>
      </p:sp>
    </p:spTree>
    <p:extLst>
      <p:ext uri="{BB962C8B-B14F-4D97-AF65-F5344CB8AC3E}">
        <p14:creationId xmlns:p14="http://schemas.microsoft.com/office/powerpoint/2010/main" val="1341412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In this class, only the first row of students is paying attention to the teacher. In the middle of the class, they are probably drawing the teacher. In the back rows, they are probably planning their weekends.”</a:t>
            </a:r>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6</a:t>
            </a:fld>
            <a:endParaRPr lang="es-ES"/>
          </a:p>
        </p:txBody>
      </p:sp>
    </p:spTree>
    <p:extLst>
      <p:ext uri="{BB962C8B-B14F-4D97-AF65-F5344CB8AC3E}">
        <p14:creationId xmlns:p14="http://schemas.microsoft.com/office/powerpoint/2010/main" val="1278207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virtual platform register all activities performed by the student.</a:t>
            </a:r>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7</a:t>
            </a:fld>
            <a:endParaRPr lang="es-ES"/>
          </a:p>
        </p:txBody>
      </p:sp>
    </p:spTree>
    <p:extLst>
      <p:ext uri="{BB962C8B-B14F-4D97-AF65-F5344CB8AC3E}">
        <p14:creationId xmlns:p14="http://schemas.microsoft.com/office/powerpoint/2010/main" val="3986657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While the ICT Skills Pentagon and </a:t>
            </a:r>
            <a:r>
              <a:rPr lang="en-US" dirty="0" err="1" smtClean="0"/>
              <a:t>DigCompEdu</a:t>
            </a:r>
            <a:r>
              <a:rPr lang="en-US" dirty="0" smtClean="0"/>
              <a:t> focus more on the development of digital skills and the integration of technology in the educational process, the TPACK provides a theoretical basis on how technology, pedagogy and content interact. All these frameworks are complementary and can be used together to form a comprehensive vision on the integration of ICT in education.</a:t>
            </a:r>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8</a:t>
            </a:fld>
            <a:endParaRPr lang="es-ES"/>
          </a:p>
        </p:txBody>
      </p:sp>
    </p:spTree>
    <p:extLst>
      <p:ext uri="{BB962C8B-B14F-4D97-AF65-F5344CB8AC3E}">
        <p14:creationId xmlns:p14="http://schemas.microsoft.com/office/powerpoint/2010/main" val="419003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"An assessment was conducted in 2021.“</a:t>
            </a:r>
          </a:p>
          <a:p>
            <a:r>
              <a:rPr lang="en-US" dirty="0" smtClean="0"/>
              <a:t>The teachers obtained the following results</a:t>
            </a:r>
            <a:endParaRPr lang="es-EC" dirty="0"/>
          </a:p>
        </p:txBody>
      </p:sp>
      <p:sp>
        <p:nvSpPr>
          <p:cNvPr id="4" name="Marcador de número de diapositiva 3"/>
          <p:cNvSpPr>
            <a:spLocks noGrp="1"/>
          </p:cNvSpPr>
          <p:nvPr>
            <p:ph type="sldNum" sz="quarter" idx="10"/>
          </p:nvPr>
        </p:nvSpPr>
        <p:spPr/>
        <p:txBody>
          <a:bodyPr/>
          <a:lstStyle/>
          <a:p>
            <a:pPr>
              <a:defRPr/>
            </a:pPr>
            <a:fld id="{97AA2D15-A558-4744-825A-EBD9C9CADC60}" type="slidenum">
              <a:rPr lang="es-ES" smtClean="0"/>
              <a:pPr>
                <a:defRPr/>
              </a:pPr>
              <a:t>9</a:t>
            </a:fld>
            <a:endParaRPr lang="es-ES"/>
          </a:p>
        </p:txBody>
      </p:sp>
    </p:spTree>
    <p:extLst>
      <p:ext uri="{BB962C8B-B14F-4D97-AF65-F5344CB8AC3E}">
        <p14:creationId xmlns:p14="http://schemas.microsoft.com/office/powerpoint/2010/main" val="1185624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4C4154C7-07D9-6A45-B466-9F8971316338}"/>
              </a:ext>
            </a:extLst>
          </p:cNvPr>
          <p:cNvSpPr>
            <a:spLocks noGrp="1"/>
          </p:cNvSpPr>
          <p:nvPr>
            <p:ph type="dt" sz="half" idx="10"/>
          </p:nvPr>
        </p:nvSpPr>
        <p:spPr/>
        <p:txBody>
          <a:bodyPr/>
          <a:lstStyle>
            <a:lvl1pPr>
              <a:defRPr/>
            </a:lvl1pPr>
          </a:lstStyle>
          <a:p>
            <a:pPr>
              <a:defRPr/>
            </a:pPr>
            <a:fld id="{C929C3FD-5A44-D349-A563-D2B9AF39A039}" type="datetimeFigureOut">
              <a:rPr lang="es-ES_tradnl" altLang="es-ES"/>
              <a:pPr>
                <a:defRPr/>
              </a:pPr>
              <a:t>05/06/2024</a:t>
            </a:fld>
            <a:endParaRPr lang="es-ES_tradnl" altLang="es-ES"/>
          </a:p>
        </p:txBody>
      </p:sp>
      <p:sp>
        <p:nvSpPr>
          <p:cNvPr id="5" name="Marcador de pie de página 4">
            <a:extLst>
              <a:ext uri="{FF2B5EF4-FFF2-40B4-BE49-F238E27FC236}">
                <a16:creationId xmlns:a16="http://schemas.microsoft.com/office/drawing/2014/main" id="{4D656733-D02E-3943-8D34-2CD5156793C0}"/>
              </a:ext>
            </a:extLst>
          </p:cNvPr>
          <p:cNvSpPr>
            <a:spLocks noGrp="1"/>
          </p:cNvSpPr>
          <p:nvPr>
            <p:ph type="ftr" sz="quarter" idx="11"/>
          </p:nvPr>
        </p:nvSpPr>
        <p:spPr/>
        <p:txBody>
          <a:bodyPr/>
          <a:lstStyle>
            <a:lvl1pPr>
              <a:defRPr/>
            </a:lvl1pPr>
          </a:lstStyle>
          <a:p>
            <a:pPr>
              <a:defRPr/>
            </a:pPr>
            <a:endParaRPr lang="es-ES_tradnl"/>
          </a:p>
        </p:txBody>
      </p:sp>
      <p:sp>
        <p:nvSpPr>
          <p:cNvPr id="6" name="Marcador de número de diapositiva 5">
            <a:extLst>
              <a:ext uri="{FF2B5EF4-FFF2-40B4-BE49-F238E27FC236}">
                <a16:creationId xmlns:a16="http://schemas.microsoft.com/office/drawing/2014/main" id="{2FC6B1F2-1FC8-264A-8C56-E36D1C819068}"/>
              </a:ext>
            </a:extLst>
          </p:cNvPr>
          <p:cNvSpPr>
            <a:spLocks noGrp="1"/>
          </p:cNvSpPr>
          <p:nvPr>
            <p:ph type="sldNum" sz="quarter" idx="12"/>
          </p:nvPr>
        </p:nvSpPr>
        <p:spPr/>
        <p:txBody>
          <a:bodyPr/>
          <a:lstStyle>
            <a:lvl1pPr>
              <a:defRPr/>
            </a:lvl1pPr>
          </a:lstStyle>
          <a:p>
            <a:pPr>
              <a:defRPr/>
            </a:pPr>
            <a:fld id="{71B74C2C-9860-0A42-B33A-8C64D94E0220}" type="slidenum">
              <a:rPr lang="es-ES_tradnl" altLang="es-ES"/>
              <a:pPr>
                <a:defRPr/>
              </a:pPr>
              <a:t>‹Nº›</a:t>
            </a:fld>
            <a:endParaRPr lang="es-ES_tradnl" altLang="es-ES"/>
          </a:p>
        </p:txBody>
      </p:sp>
    </p:spTree>
    <p:extLst>
      <p:ext uri="{BB962C8B-B14F-4D97-AF65-F5344CB8AC3E}">
        <p14:creationId xmlns:p14="http://schemas.microsoft.com/office/powerpoint/2010/main" val="3810461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DD38AD3D-D2B0-A442-B3B1-12A34309365A}"/>
              </a:ext>
            </a:extLst>
          </p:cNvPr>
          <p:cNvSpPr>
            <a:spLocks noGrp="1"/>
          </p:cNvSpPr>
          <p:nvPr>
            <p:ph type="dt" sz="half" idx="10"/>
          </p:nvPr>
        </p:nvSpPr>
        <p:spPr/>
        <p:txBody>
          <a:bodyPr/>
          <a:lstStyle>
            <a:lvl1pPr>
              <a:defRPr/>
            </a:lvl1pPr>
          </a:lstStyle>
          <a:p>
            <a:pPr>
              <a:defRPr/>
            </a:pPr>
            <a:fld id="{46C33A5C-BBB9-0C42-94D0-C1EB8BB9195C}" type="datetimeFigureOut">
              <a:rPr lang="es-ES_tradnl" altLang="es-ES"/>
              <a:pPr>
                <a:defRPr/>
              </a:pPr>
              <a:t>05/06/2024</a:t>
            </a:fld>
            <a:endParaRPr lang="es-ES_tradnl" altLang="es-ES"/>
          </a:p>
        </p:txBody>
      </p:sp>
      <p:sp>
        <p:nvSpPr>
          <p:cNvPr id="5" name="Marcador de pie de página 4">
            <a:extLst>
              <a:ext uri="{FF2B5EF4-FFF2-40B4-BE49-F238E27FC236}">
                <a16:creationId xmlns:a16="http://schemas.microsoft.com/office/drawing/2014/main" id="{4154F3A2-8144-754E-BA57-7456BF464269}"/>
              </a:ext>
            </a:extLst>
          </p:cNvPr>
          <p:cNvSpPr>
            <a:spLocks noGrp="1"/>
          </p:cNvSpPr>
          <p:nvPr>
            <p:ph type="ftr" sz="quarter" idx="11"/>
          </p:nvPr>
        </p:nvSpPr>
        <p:spPr/>
        <p:txBody>
          <a:bodyPr/>
          <a:lstStyle>
            <a:lvl1pPr>
              <a:defRPr/>
            </a:lvl1pPr>
          </a:lstStyle>
          <a:p>
            <a:pPr>
              <a:defRPr/>
            </a:pPr>
            <a:endParaRPr lang="es-ES_tradnl"/>
          </a:p>
        </p:txBody>
      </p:sp>
      <p:sp>
        <p:nvSpPr>
          <p:cNvPr id="6" name="Marcador de número de diapositiva 5">
            <a:extLst>
              <a:ext uri="{FF2B5EF4-FFF2-40B4-BE49-F238E27FC236}">
                <a16:creationId xmlns:a16="http://schemas.microsoft.com/office/drawing/2014/main" id="{9148AB6B-AC1E-F34F-ADEE-602C58E9EA54}"/>
              </a:ext>
            </a:extLst>
          </p:cNvPr>
          <p:cNvSpPr>
            <a:spLocks noGrp="1"/>
          </p:cNvSpPr>
          <p:nvPr>
            <p:ph type="sldNum" sz="quarter" idx="12"/>
          </p:nvPr>
        </p:nvSpPr>
        <p:spPr/>
        <p:txBody>
          <a:bodyPr/>
          <a:lstStyle>
            <a:lvl1pPr>
              <a:defRPr/>
            </a:lvl1pPr>
          </a:lstStyle>
          <a:p>
            <a:pPr>
              <a:defRPr/>
            </a:pPr>
            <a:fld id="{6BDFC5EF-2CA0-B44A-B304-CB0FD658EED6}" type="slidenum">
              <a:rPr lang="es-ES_tradnl" altLang="es-ES"/>
              <a:pPr>
                <a:defRPr/>
              </a:pPr>
              <a:t>‹Nº›</a:t>
            </a:fld>
            <a:endParaRPr lang="es-ES_tradnl" altLang="es-ES"/>
          </a:p>
        </p:txBody>
      </p:sp>
    </p:spTree>
    <p:extLst>
      <p:ext uri="{BB962C8B-B14F-4D97-AF65-F5344CB8AC3E}">
        <p14:creationId xmlns:p14="http://schemas.microsoft.com/office/powerpoint/2010/main" val="1009291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F3112DFD-284E-B344-88CB-CEBBA3E5EC01}"/>
              </a:ext>
            </a:extLst>
          </p:cNvPr>
          <p:cNvSpPr>
            <a:spLocks noGrp="1"/>
          </p:cNvSpPr>
          <p:nvPr>
            <p:ph type="dt" sz="half" idx="10"/>
          </p:nvPr>
        </p:nvSpPr>
        <p:spPr/>
        <p:txBody>
          <a:bodyPr/>
          <a:lstStyle>
            <a:lvl1pPr>
              <a:defRPr/>
            </a:lvl1pPr>
          </a:lstStyle>
          <a:p>
            <a:pPr>
              <a:defRPr/>
            </a:pPr>
            <a:fld id="{D0A9E851-5593-2843-B3E0-6246AA5EDECA}" type="datetimeFigureOut">
              <a:rPr lang="es-ES_tradnl" altLang="es-ES"/>
              <a:pPr>
                <a:defRPr/>
              </a:pPr>
              <a:t>05/06/2024</a:t>
            </a:fld>
            <a:endParaRPr lang="es-ES_tradnl" altLang="es-ES"/>
          </a:p>
        </p:txBody>
      </p:sp>
      <p:sp>
        <p:nvSpPr>
          <p:cNvPr id="5" name="Marcador de pie de página 4">
            <a:extLst>
              <a:ext uri="{FF2B5EF4-FFF2-40B4-BE49-F238E27FC236}">
                <a16:creationId xmlns:a16="http://schemas.microsoft.com/office/drawing/2014/main" id="{83BD8F86-B47B-9E42-BD27-7DD16C077A94}"/>
              </a:ext>
            </a:extLst>
          </p:cNvPr>
          <p:cNvSpPr>
            <a:spLocks noGrp="1"/>
          </p:cNvSpPr>
          <p:nvPr>
            <p:ph type="ftr" sz="quarter" idx="11"/>
          </p:nvPr>
        </p:nvSpPr>
        <p:spPr/>
        <p:txBody>
          <a:bodyPr/>
          <a:lstStyle>
            <a:lvl1pPr>
              <a:defRPr/>
            </a:lvl1pPr>
          </a:lstStyle>
          <a:p>
            <a:pPr>
              <a:defRPr/>
            </a:pPr>
            <a:endParaRPr lang="es-ES_tradnl"/>
          </a:p>
        </p:txBody>
      </p:sp>
      <p:sp>
        <p:nvSpPr>
          <p:cNvPr id="6" name="Marcador de número de diapositiva 5">
            <a:extLst>
              <a:ext uri="{FF2B5EF4-FFF2-40B4-BE49-F238E27FC236}">
                <a16:creationId xmlns:a16="http://schemas.microsoft.com/office/drawing/2014/main" id="{107A5C60-801C-C54C-A056-F1B86D0FE2D1}"/>
              </a:ext>
            </a:extLst>
          </p:cNvPr>
          <p:cNvSpPr>
            <a:spLocks noGrp="1"/>
          </p:cNvSpPr>
          <p:nvPr>
            <p:ph type="sldNum" sz="quarter" idx="12"/>
          </p:nvPr>
        </p:nvSpPr>
        <p:spPr/>
        <p:txBody>
          <a:bodyPr/>
          <a:lstStyle>
            <a:lvl1pPr>
              <a:defRPr/>
            </a:lvl1pPr>
          </a:lstStyle>
          <a:p>
            <a:pPr>
              <a:defRPr/>
            </a:pPr>
            <a:fld id="{DF467B8A-AC7B-7A42-994C-D22B437CC4DF}" type="slidenum">
              <a:rPr lang="es-ES_tradnl" altLang="es-ES"/>
              <a:pPr>
                <a:defRPr/>
              </a:pPr>
              <a:t>‹Nº›</a:t>
            </a:fld>
            <a:endParaRPr lang="es-ES_tradnl" altLang="es-ES"/>
          </a:p>
        </p:txBody>
      </p:sp>
    </p:spTree>
    <p:extLst>
      <p:ext uri="{BB962C8B-B14F-4D97-AF65-F5344CB8AC3E}">
        <p14:creationId xmlns:p14="http://schemas.microsoft.com/office/powerpoint/2010/main" val="3394454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0765535" y="6390132"/>
            <a:ext cx="1176527" cy="347469"/>
          </a:xfrm>
          <a:prstGeom prst="rect">
            <a:avLst/>
          </a:prstGeom>
          <a:blipFill>
            <a:blip r:embed="rId2" cstate="print"/>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 name="Holder 2"/>
          <p:cNvSpPr>
            <a:spLocks noGrp="1"/>
          </p:cNvSpPr>
          <p:nvPr>
            <p:ph type="title"/>
          </p:nvPr>
        </p:nvSpPr>
        <p:spPr/>
        <p:txBody>
          <a:bodyPr lIns="0" tIns="0" rIns="0" bIns="0"/>
          <a:lstStyle>
            <a:lvl1pPr>
              <a:defRPr sz="2400" b="1" i="0">
                <a:solidFill>
                  <a:srgbClr val="BE9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200" b="0" i="0" u="none" strike="noStrike" kern="1200" cap="none" spc="0" normalizeH="0" baseline="0" noProof="0">
              <a:ln>
                <a:noFill/>
              </a:ln>
              <a:solidFill>
                <a:prstClr val="black">
                  <a:tint val="75000"/>
                </a:prstClr>
              </a:solidFill>
              <a:effectLst/>
              <a:uLnTx/>
              <a:uFillTx/>
              <a:latin typeface="Calibri" charset="0"/>
              <a:ea typeface="ＭＳ Ｐゴシック" charset="0"/>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D8BD707-D9CF-40AE-B4C6-C98DA3205C0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S PGothic"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6/5/2024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S PGothic" panose="020B0600070205080204" pitchFamily="34" charset="-128"/>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6F15528-21DE-4FAA-801E-634DDDAF4B2B}" type="slidenum">
              <a:rPr kumimoji="0"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‹Nº›</a:t>
            </a:fld>
            <a:endParaRPr kumimoji="0"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89379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D8107B97-A4ED-6842-90A5-82C2FECA7DB4}"/>
              </a:ext>
            </a:extLst>
          </p:cNvPr>
          <p:cNvSpPr>
            <a:spLocks noGrp="1"/>
          </p:cNvSpPr>
          <p:nvPr>
            <p:ph type="dt" sz="half" idx="10"/>
          </p:nvPr>
        </p:nvSpPr>
        <p:spPr/>
        <p:txBody>
          <a:bodyPr/>
          <a:lstStyle>
            <a:lvl1pPr>
              <a:defRPr/>
            </a:lvl1pPr>
          </a:lstStyle>
          <a:p>
            <a:pPr>
              <a:defRPr/>
            </a:pPr>
            <a:fld id="{09CFEF8D-EF12-BB46-942A-F8FBD37551CB}" type="datetimeFigureOut">
              <a:rPr lang="es-ES_tradnl" altLang="es-ES"/>
              <a:pPr>
                <a:defRPr/>
              </a:pPr>
              <a:t>05/06/2024</a:t>
            </a:fld>
            <a:endParaRPr lang="es-ES_tradnl" altLang="es-ES"/>
          </a:p>
        </p:txBody>
      </p:sp>
      <p:sp>
        <p:nvSpPr>
          <p:cNvPr id="5" name="Marcador de pie de página 4">
            <a:extLst>
              <a:ext uri="{FF2B5EF4-FFF2-40B4-BE49-F238E27FC236}">
                <a16:creationId xmlns:a16="http://schemas.microsoft.com/office/drawing/2014/main" id="{7F97E3AB-3D93-4F4E-B5F2-4DA6DE7A5522}"/>
              </a:ext>
            </a:extLst>
          </p:cNvPr>
          <p:cNvSpPr>
            <a:spLocks noGrp="1"/>
          </p:cNvSpPr>
          <p:nvPr>
            <p:ph type="ftr" sz="quarter" idx="11"/>
          </p:nvPr>
        </p:nvSpPr>
        <p:spPr/>
        <p:txBody>
          <a:bodyPr/>
          <a:lstStyle>
            <a:lvl1pPr>
              <a:defRPr/>
            </a:lvl1pPr>
          </a:lstStyle>
          <a:p>
            <a:pPr>
              <a:defRPr/>
            </a:pPr>
            <a:endParaRPr lang="es-ES_tradnl"/>
          </a:p>
        </p:txBody>
      </p:sp>
      <p:sp>
        <p:nvSpPr>
          <p:cNvPr id="6" name="Marcador de número de diapositiva 5">
            <a:extLst>
              <a:ext uri="{FF2B5EF4-FFF2-40B4-BE49-F238E27FC236}">
                <a16:creationId xmlns:a16="http://schemas.microsoft.com/office/drawing/2014/main" id="{760EF344-8BAF-024F-AA3E-426DBF4B2B2B}"/>
              </a:ext>
            </a:extLst>
          </p:cNvPr>
          <p:cNvSpPr>
            <a:spLocks noGrp="1"/>
          </p:cNvSpPr>
          <p:nvPr>
            <p:ph type="sldNum" sz="quarter" idx="12"/>
          </p:nvPr>
        </p:nvSpPr>
        <p:spPr/>
        <p:txBody>
          <a:bodyPr/>
          <a:lstStyle>
            <a:lvl1pPr>
              <a:defRPr/>
            </a:lvl1pPr>
          </a:lstStyle>
          <a:p>
            <a:pPr>
              <a:defRPr/>
            </a:pPr>
            <a:fld id="{B3020926-1030-6F45-A09E-41A4482577C9}" type="slidenum">
              <a:rPr lang="es-ES_tradnl" altLang="es-ES"/>
              <a:pPr>
                <a:defRPr/>
              </a:pPr>
              <a:t>‹Nº›</a:t>
            </a:fld>
            <a:endParaRPr lang="es-ES_tradnl" altLang="es-ES"/>
          </a:p>
        </p:txBody>
      </p:sp>
    </p:spTree>
    <p:extLst>
      <p:ext uri="{BB962C8B-B14F-4D97-AF65-F5344CB8AC3E}">
        <p14:creationId xmlns:p14="http://schemas.microsoft.com/office/powerpoint/2010/main" val="3475277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0BF601E3-AE94-324C-84C3-8C4F359082F4}"/>
              </a:ext>
            </a:extLst>
          </p:cNvPr>
          <p:cNvSpPr>
            <a:spLocks noGrp="1"/>
          </p:cNvSpPr>
          <p:nvPr>
            <p:ph type="dt" sz="half" idx="10"/>
          </p:nvPr>
        </p:nvSpPr>
        <p:spPr/>
        <p:txBody>
          <a:bodyPr/>
          <a:lstStyle>
            <a:lvl1pPr>
              <a:defRPr/>
            </a:lvl1pPr>
          </a:lstStyle>
          <a:p>
            <a:pPr>
              <a:defRPr/>
            </a:pPr>
            <a:fld id="{147FB964-74EC-3A43-89DE-F34A652A9CA0}" type="datetimeFigureOut">
              <a:rPr lang="es-ES_tradnl" altLang="es-ES"/>
              <a:pPr>
                <a:defRPr/>
              </a:pPr>
              <a:t>05/06/2024</a:t>
            </a:fld>
            <a:endParaRPr lang="es-ES_tradnl" altLang="es-ES"/>
          </a:p>
        </p:txBody>
      </p:sp>
      <p:sp>
        <p:nvSpPr>
          <p:cNvPr id="5" name="Marcador de pie de página 4">
            <a:extLst>
              <a:ext uri="{FF2B5EF4-FFF2-40B4-BE49-F238E27FC236}">
                <a16:creationId xmlns:a16="http://schemas.microsoft.com/office/drawing/2014/main" id="{A38E3C99-6D1E-9749-9660-B4A3773137D7}"/>
              </a:ext>
            </a:extLst>
          </p:cNvPr>
          <p:cNvSpPr>
            <a:spLocks noGrp="1"/>
          </p:cNvSpPr>
          <p:nvPr>
            <p:ph type="ftr" sz="quarter" idx="11"/>
          </p:nvPr>
        </p:nvSpPr>
        <p:spPr/>
        <p:txBody>
          <a:bodyPr/>
          <a:lstStyle>
            <a:lvl1pPr>
              <a:defRPr/>
            </a:lvl1pPr>
          </a:lstStyle>
          <a:p>
            <a:pPr>
              <a:defRPr/>
            </a:pPr>
            <a:endParaRPr lang="es-ES_tradnl"/>
          </a:p>
        </p:txBody>
      </p:sp>
      <p:sp>
        <p:nvSpPr>
          <p:cNvPr id="6" name="Marcador de número de diapositiva 5">
            <a:extLst>
              <a:ext uri="{FF2B5EF4-FFF2-40B4-BE49-F238E27FC236}">
                <a16:creationId xmlns:a16="http://schemas.microsoft.com/office/drawing/2014/main" id="{7253F2D8-EBAE-9F49-93D7-C611AF7DAA65}"/>
              </a:ext>
            </a:extLst>
          </p:cNvPr>
          <p:cNvSpPr>
            <a:spLocks noGrp="1"/>
          </p:cNvSpPr>
          <p:nvPr>
            <p:ph type="sldNum" sz="quarter" idx="12"/>
          </p:nvPr>
        </p:nvSpPr>
        <p:spPr/>
        <p:txBody>
          <a:bodyPr/>
          <a:lstStyle>
            <a:lvl1pPr>
              <a:defRPr/>
            </a:lvl1pPr>
          </a:lstStyle>
          <a:p>
            <a:pPr>
              <a:defRPr/>
            </a:pPr>
            <a:fld id="{43E7B489-F2B3-7745-93F1-04E1573B9951}" type="slidenum">
              <a:rPr lang="es-ES_tradnl" altLang="es-ES"/>
              <a:pPr>
                <a:defRPr/>
              </a:pPr>
              <a:t>‹Nº›</a:t>
            </a:fld>
            <a:endParaRPr lang="es-ES_tradnl" altLang="es-ES"/>
          </a:p>
        </p:txBody>
      </p:sp>
    </p:spTree>
    <p:extLst>
      <p:ext uri="{BB962C8B-B14F-4D97-AF65-F5344CB8AC3E}">
        <p14:creationId xmlns:p14="http://schemas.microsoft.com/office/powerpoint/2010/main" val="2976567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D1B58FB5-8768-7E48-9F7B-D2662B362F70}"/>
              </a:ext>
            </a:extLst>
          </p:cNvPr>
          <p:cNvSpPr>
            <a:spLocks noGrp="1"/>
          </p:cNvSpPr>
          <p:nvPr>
            <p:ph type="dt" sz="half" idx="10"/>
          </p:nvPr>
        </p:nvSpPr>
        <p:spPr/>
        <p:txBody>
          <a:bodyPr/>
          <a:lstStyle>
            <a:lvl1pPr>
              <a:defRPr/>
            </a:lvl1pPr>
          </a:lstStyle>
          <a:p>
            <a:pPr>
              <a:defRPr/>
            </a:pPr>
            <a:fld id="{8B8F34EC-1D54-9443-B73D-81521D3626A2}" type="datetimeFigureOut">
              <a:rPr lang="es-ES_tradnl" altLang="es-ES"/>
              <a:pPr>
                <a:defRPr/>
              </a:pPr>
              <a:t>05/06/2024</a:t>
            </a:fld>
            <a:endParaRPr lang="es-ES_tradnl" altLang="es-ES"/>
          </a:p>
        </p:txBody>
      </p:sp>
      <p:sp>
        <p:nvSpPr>
          <p:cNvPr id="6" name="Marcador de pie de página 4">
            <a:extLst>
              <a:ext uri="{FF2B5EF4-FFF2-40B4-BE49-F238E27FC236}">
                <a16:creationId xmlns:a16="http://schemas.microsoft.com/office/drawing/2014/main" id="{17D4B976-8A79-6D40-8891-C7CE707DCB8F}"/>
              </a:ext>
            </a:extLst>
          </p:cNvPr>
          <p:cNvSpPr>
            <a:spLocks noGrp="1"/>
          </p:cNvSpPr>
          <p:nvPr>
            <p:ph type="ftr" sz="quarter" idx="11"/>
          </p:nvPr>
        </p:nvSpPr>
        <p:spPr/>
        <p:txBody>
          <a:bodyPr/>
          <a:lstStyle>
            <a:lvl1pPr>
              <a:defRPr/>
            </a:lvl1pPr>
          </a:lstStyle>
          <a:p>
            <a:pPr>
              <a:defRPr/>
            </a:pPr>
            <a:endParaRPr lang="es-ES_tradnl"/>
          </a:p>
        </p:txBody>
      </p:sp>
      <p:sp>
        <p:nvSpPr>
          <p:cNvPr id="7" name="Marcador de número de diapositiva 5">
            <a:extLst>
              <a:ext uri="{FF2B5EF4-FFF2-40B4-BE49-F238E27FC236}">
                <a16:creationId xmlns:a16="http://schemas.microsoft.com/office/drawing/2014/main" id="{80449ADB-3D48-9E4B-B68D-045FD4307C24}"/>
              </a:ext>
            </a:extLst>
          </p:cNvPr>
          <p:cNvSpPr>
            <a:spLocks noGrp="1"/>
          </p:cNvSpPr>
          <p:nvPr>
            <p:ph type="sldNum" sz="quarter" idx="12"/>
          </p:nvPr>
        </p:nvSpPr>
        <p:spPr/>
        <p:txBody>
          <a:bodyPr/>
          <a:lstStyle>
            <a:lvl1pPr>
              <a:defRPr/>
            </a:lvl1pPr>
          </a:lstStyle>
          <a:p>
            <a:pPr>
              <a:defRPr/>
            </a:pPr>
            <a:fld id="{E2F0D362-9C32-6E4A-BEF1-FE7361B8B07F}" type="slidenum">
              <a:rPr lang="es-ES_tradnl" altLang="es-ES"/>
              <a:pPr>
                <a:defRPr/>
              </a:pPr>
              <a:t>‹Nº›</a:t>
            </a:fld>
            <a:endParaRPr lang="es-ES_tradnl" altLang="es-ES"/>
          </a:p>
        </p:txBody>
      </p:sp>
    </p:spTree>
    <p:extLst>
      <p:ext uri="{BB962C8B-B14F-4D97-AF65-F5344CB8AC3E}">
        <p14:creationId xmlns:p14="http://schemas.microsoft.com/office/powerpoint/2010/main" val="106863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66AA6123-9651-804B-9A26-A59F94787EC1}"/>
              </a:ext>
            </a:extLst>
          </p:cNvPr>
          <p:cNvSpPr>
            <a:spLocks noGrp="1"/>
          </p:cNvSpPr>
          <p:nvPr>
            <p:ph type="dt" sz="half" idx="10"/>
          </p:nvPr>
        </p:nvSpPr>
        <p:spPr/>
        <p:txBody>
          <a:bodyPr/>
          <a:lstStyle>
            <a:lvl1pPr>
              <a:defRPr/>
            </a:lvl1pPr>
          </a:lstStyle>
          <a:p>
            <a:pPr>
              <a:defRPr/>
            </a:pPr>
            <a:fld id="{C089C0E3-2539-AC44-9F91-BF41C522B3AC}" type="datetimeFigureOut">
              <a:rPr lang="es-ES_tradnl" altLang="es-ES"/>
              <a:pPr>
                <a:defRPr/>
              </a:pPr>
              <a:t>05/06/2024</a:t>
            </a:fld>
            <a:endParaRPr lang="es-ES_tradnl" altLang="es-ES"/>
          </a:p>
        </p:txBody>
      </p:sp>
      <p:sp>
        <p:nvSpPr>
          <p:cNvPr id="8" name="Marcador de pie de página 4">
            <a:extLst>
              <a:ext uri="{FF2B5EF4-FFF2-40B4-BE49-F238E27FC236}">
                <a16:creationId xmlns:a16="http://schemas.microsoft.com/office/drawing/2014/main" id="{F0CB3D01-0AC9-8B4F-BA02-43D060CF21F5}"/>
              </a:ext>
            </a:extLst>
          </p:cNvPr>
          <p:cNvSpPr>
            <a:spLocks noGrp="1"/>
          </p:cNvSpPr>
          <p:nvPr>
            <p:ph type="ftr" sz="quarter" idx="11"/>
          </p:nvPr>
        </p:nvSpPr>
        <p:spPr/>
        <p:txBody>
          <a:bodyPr/>
          <a:lstStyle>
            <a:lvl1pPr>
              <a:defRPr/>
            </a:lvl1pPr>
          </a:lstStyle>
          <a:p>
            <a:pPr>
              <a:defRPr/>
            </a:pPr>
            <a:endParaRPr lang="es-ES_tradnl"/>
          </a:p>
        </p:txBody>
      </p:sp>
      <p:sp>
        <p:nvSpPr>
          <p:cNvPr id="9" name="Marcador de número de diapositiva 5">
            <a:extLst>
              <a:ext uri="{FF2B5EF4-FFF2-40B4-BE49-F238E27FC236}">
                <a16:creationId xmlns:a16="http://schemas.microsoft.com/office/drawing/2014/main" id="{464BF895-686B-6249-ACC3-C6AAA138B361}"/>
              </a:ext>
            </a:extLst>
          </p:cNvPr>
          <p:cNvSpPr>
            <a:spLocks noGrp="1"/>
          </p:cNvSpPr>
          <p:nvPr>
            <p:ph type="sldNum" sz="quarter" idx="12"/>
          </p:nvPr>
        </p:nvSpPr>
        <p:spPr/>
        <p:txBody>
          <a:bodyPr/>
          <a:lstStyle>
            <a:lvl1pPr>
              <a:defRPr/>
            </a:lvl1pPr>
          </a:lstStyle>
          <a:p>
            <a:pPr>
              <a:defRPr/>
            </a:pPr>
            <a:fld id="{9F3BD68C-A3E5-E246-8908-5EDD123E85BC}" type="slidenum">
              <a:rPr lang="es-ES_tradnl" altLang="es-ES"/>
              <a:pPr>
                <a:defRPr/>
              </a:pPr>
              <a:t>‹Nº›</a:t>
            </a:fld>
            <a:endParaRPr lang="es-ES_tradnl" altLang="es-ES"/>
          </a:p>
        </p:txBody>
      </p:sp>
    </p:spTree>
    <p:extLst>
      <p:ext uri="{BB962C8B-B14F-4D97-AF65-F5344CB8AC3E}">
        <p14:creationId xmlns:p14="http://schemas.microsoft.com/office/powerpoint/2010/main" val="19626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65170ACD-4555-0C49-B67D-1FA008A33523}"/>
              </a:ext>
            </a:extLst>
          </p:cNvPr>
          <p:cNvSpPr>
            <a:spLocks noGrp="1"/>
          </p:cNvSpPr>
          <p:nvPr>
            <p:ph type="dt" sz="half" idx="10"/>
          </p:nvPr>
        </p:nvSpPr>
        <p:spPr/>
        <p:txBody>
          <a:bodyPr/>
          <a:lstStyle>
            <a:lvl1pPr>
              <a:defRPr/>
            </a:lvl1pPr>
          </a:lstStyle>
          <a:p>
            <a:pPr>
              <a:defRPr/>
            </a:pPr>
            <a:fld id="{BD53D3FE-0961-5346-BADD-0356F5E73352}" type="datetimeFigureOut">
              <a:rPr lang="es-ES_tradnl" altLang="es-ES"/>
              <a:pPr>
                <a:defRPr/>
              </a:pPr>
              <a:t>05/06/2024</a:t>
            </a:fld>
            <a:endParaRPr lang="es-ES_tradnl" altLang="es-ES"/>
          </a:p>
        </p:txBody>
      </p:sp>
      <p:sp>
        <p:nvSpPr>
          <p:cNvPr id="4" name="Marcador de pie de página 4">
            <a:extLst>
              <a:ext uri="{FF2B5EF4-FFF2-40B4-BE49-F238E27FC236}">
                <a16:creationId xmlns:a16="http://schemas.microsoft.com/office/drawing/2014/main" id="{400D521C-269B-7D41-9C77-6E4563998FC4}"/>
              </a:ext>
            </a:extLst>
          </p:cNvPr>
          <p:cNvSpPr>
            <a:spLocks noGrp="1"/>
          </p:cNvSpPr>
          <p:nvPr>
            <p:ph type="ftr" sz="quarter" idx="11"/>
          </p:nvPr>
        </p:nvSpPr>
        <p:spPr/>
        <p:txBody>
          <a:bodyPr/>
          <a:lstStyle>
            <a:lvl1pPr>
              <a:defRPr/>
            </a:lvl1pPr>
          </a:lstStyle>
          <a:p>
            <a:pPr>
              <a:defRPr/>
            </a:pPr>
            <a:endParaRPr lang="es-ES_tradnl"/>
          </a:p>
        </p:txBody>
      </p:sp>
      <p:sp>
        <p:nvSpPr>
          <p:cNvPr id="5" name="Marcador de número de diapositiva 5">
            <a:extLst>
              <a:ext uri="{FF2B5EF4-FFF2-40B4-BE49-F238E27FC236}">
                <a16:creationId xmlns:a16="http://schemas.microsoft.com/office/drawing/2014/main" id="{EB343155-DFBD-9B4E-B1E6-AE0DF9CB7FBD}"/>
              </a:ext>
            </a:extLst>
          </p:cNvPr>
          <p:cNvSpPr>
            <a:spLocks noGrp="1"/>
          </p:cNvSpPr>
          <p:nvPr>
            <p:ph type="sldNum" sz="quarter" idx="12"/>
          </p:nvPr>
        </p:nvSpPr>
        <p:spPr/>
        <p:txBody>
          <a:bodyPr/>
          <a:lstStyle>
            <a:lvl1pPr>
              <a:defRPr/>
            </a:lvl1pPr>
          </a:lstStyle>
          <a:p>
            <a:pPr>
              <a:defRPr/>
            </a:pPr>
            <a:fld id="{326383ED-BEBB-F249-B0AD-51FC2D88921D}" type="slidenum">
              <a:rPr lang="es-ES_tradnl" altLang="es-ES"/>
              <a:pPr>
                <a:defRPr/>
              </a:pPr>
              <a:t>‹Nº›</a:t>
            </a:fld>
            <a:endParaRPr lang="es-ES_tradnl" altLang="es-ES"/>
          </a:p>
        </p:txBody>
      </p:sp>
    </p:spTree>
    <p:extLst>
      <p:ext uri="{BB962C8B-B14F-4D97-AF65-F5344CB8AC3E}">
        <p14:creationId xmlns:p14="http://schemas.microsoft.com/office/powerpoint/2010/main" val="1340425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EFB0FFA4-235B-0A44-AEF6-7F1C59ECDB58}"/>
              </a:ext>
            </a:extLst>
          </p:cNvPr>
          <p:cNvSpPr>
            <a:spLocks noGrp="1"/>
          </p:cNvSpPr>
          <p:nvPr>
            <p:ph type="dt" sz="half" idx="10"/>
          </p:nvPr>
        </p:nvSpPr>
        <p:spPr/>
        <p:txBody>
          <a:bodyPr/>
          <a:lstStyle>
            <a:lvl1pPr>
              <a:defRPr/>
            </a:lvl1pPr>
          </a:lstStyle>
          <a:p>
            <a:pPr>
              <a:defRPr/>
            </a:pPr>
            <a:fld id="{E676CFB0-FC6F-0B44-90A8-0E0869B8D916}" type="datetimeFigureOut">
              <a:rPr lang="es-ES_tradnl" altLang="es-ES"/>
              <a:pPr>
                <a:defRPr/>
              </a:pPr>
              <a:t>05/06/2024</a:t>
            </a:fld>
            <a:endParaRPr lang="es-ES_tradnl" altLang="es-ES"/>
          </a:p>
        </p:txBody>
      </p:sp>
      <p:sp>
        <p:nvSpPr>
          <p:cNvPr id="3" name="Marcador de pie de página 4">
            <a:extLst>
              <a:ext uri="{FF2B5EF4-FFF2-40B4-BE49-F238E27FC236}">
                <a16:creationId xmlns:a16="http://schemas.microsoft.com/office/drawing/2014/main" id="{7C889723-D350-1D4E-B918-2592F2949EAC}"/>
              </a:ext>
            </a:extLst>
          </p:cNvPr>
          <p:cNvSpPr>
            <a:spLocks noGrp="1"/>
          </p:cNvSpPr>
          <p:nvPr>
            <p:ph type="ftr" sz="quarter" idx="11"/>
          </p:nvPr>
        </p:nvSpPr>
        <p:spPr/>
        <p:txBody>
          <a:bodyPr/>
          <a:lstStyle>
            <a:lvl1pPr>
              <a:defRPr/>
            </a:lvl1pPr>
          </a:lstStyle>
          <a:p>
            <a:pPr>
              <a:defRPr/>
            </a:pPr>
            <a:endParaRPr lang="es-ES_tradnl"/>
          </a:p>
        </p:txBody>
      </p:sp>
      <p:sp>
        <p:nvSpPr>
          <p:cNvPr id="4" name="Marcador de número de diapositiva 5">
            <a:extLst>
              <a:ext uri="{FF2B5EF4-FFF2-40B4-BE49-F238E27FC236}">
                <a16:creationId xmlns:a16="http://schemas.microsoft.com/office/drawing/2014/main" id="{0BC5B4EF-5B41-5843-B3A0-BE1FA1F98F8F}"/>
              </a:ext>
            </a:extLst>
          </p:cNvPr>
          <p:cNvSpPr>
            <a:spLocks noGrp="1"/>
          </p:cNvSpPr>
          <p:nvPr>
            <p:ph type="sldNum" sz="quarter" idx="12"/>
          </p:nvPr>
        </p:nvSpPr>
        <p:spPr/>
        <p:txBody>
          <a:bodyPr/>
          <a:lstStyle>
            <a:lvl1pPr>
              <a:defRPr/>
            </a:lvl1pPr>
          </a:lstStyle>
          <a:p>
            <a:pPr>
              <a:defRPr/>
            </a:pPr>
            <a:fld id="{298818E1-6589-F149-8F16-42DC2FE121A4}" type="slidenum">
              <a:rPr lang="es-ES_tradnl" altLang="es-ES"/>
              <a:pPr>
                <a:defRPr/>
              </a:pPr>
              <a:t>‹Nº›</a:t>
            </a:fld>
            <a:endParaRPr lang="es-ES_tradnl" altLang="es-ES"/>
          </a:p>
        </p:txBody>
      </p:sp>
    </p:spTree>
    <p:extLst>
      <p:ext uri="{BB962C8B-B14F-4D97-AF65-F5344CB8AC3E}">
        <p14:creationId xmlns:p14="http://schemas.microsoft.com/office/powerpoint/2010/main" val="250913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9B05B026-B1F9-1648-829C-400A3BB944F5}"/>
              </a:ext>
            </a:extLst>
          </p:cNvPr>
          <p:cNvSpPr>
            <a:spLocks noGrp="1"/>
          </p:cNvSpPr>
          <p:nvPr>
            <p:ph type="dt" sz="half" idx="10"/>
          </p:nvPr>
        </p:nvSpPr>
        <p:spPr/>
        <p:txBody>
          <a:bodyPr/>
          <a:lstStyle>
            <a:lvl1pPr>
              <a:defRPr/>
            </a:lvl1pPr>
          </a:lstStyle>
          <a:p>
            <a:pPr>
              <a:defRPr/>
            </a:pPr>
            <a:fld id="{78CC55A0-016D-3F47-860E-645172FC6AE6}" type="datetimeFigureOut">
              <a:rPr lang="es-ES_tradnl" altLang="es-ES"/>
              <a:pPr>
                <a:defRPr/>
              </a:pPr>
              <a:t>05/06/2024</a:t>
            </a:fld>
            <a:endParaRPr lang="es-ES_tradnl" altLang="es-ES"/>
          </a:p>
        </p:txBody>
      </p:sp>
      <p:sp>
        <p:nvSpPr>
          <p:cNvPr id="6" name="Marcador de pie de página 4">
            <a:extLst>
              <a:ext uri="{FF2B5EF4-FFF2-40B4-BE49-F238E27FC236}">
                <a16:creationId xmlns:a16="http://schemas.microsoft.com/office/drawing/2014/main" id="{569B98B2-2522-AA4E-8BC4-F2BB63902926}"/>
              </a:ext>
            </a:extLst>
          </p:cNvPr>
          <p:cNvSpPr>
            <a:spLocks noGrp="1"/>
          </p:cNvSpPr>
          <p:nvPr>
            <p:ph type="ftr" sz="quarter" idx="11"/>
          </p:nvPr>
        </p:nvSpPr>
        <p:spPr/>
        <p:txBody>
          <a:bodyPr/>
          <a:lstStyle>
            <a:lvl1pPr>
              <a:defRPr/>
            </a:lvl1pPr>
          </a:lstStyle>
          <a:p>
            <a:pPr>
              <a:defRPr/>
            </a:pPr>
            <a:endParaRPr lang="es-ES_tradnl"/>
          </a:p>
        </p:txBody>
      </p:sp>
      <p:sp>
        <p:nvSpPr>
          <p:cNvPr id="7" name="Marcador de número de diapositiva 5">
            <a:extLst>
              <a:ext uri="{FF2B5EF4-FFF2-40B4-BE49-F238E27FC236}">
                <a16:creationId xmlns:a16="http://schemas.microsoft.com/office/drawing/2014/main" id="{17668F1F-B9EB-C841-808D-8FB310F31F39}"/>
              </a:ext>
            </a:extLst>
          </p:cNvPr>
          <p:cNvSpPr>
            <a:spLocks noGrp="1"/>
          </p:cNvSpPr>
          <p:nvPr>
            <p:ph type="sldNum" sz="quarter" idx="12"/>
          </p:nvPr>
        </p:nvSpPr>
        <p:spPr/>
        <p:txBody>
          <a:bodyPr/>
          <a:lstStyle>
            <a:lvl1pPr>
              <a:defRPr/>
            </a:lvl1pPr>
          </a:lstStyle>
          <a:p>
            <a:pPr>
              <a:defRPr/>
            </a:pPr>
            <a:fld id="{DAA55792-E887-D146-A693-107CB779D597}" type="slidenum">
              <a:rPr lang="es-ES_tradnl" altLang="es-ES"/>
              <a:pPr>
                <a:defRPr/>
              </a:pPr>
              <a:t>‹Nº›</a:t>
            </a:fld>
            <a:endParaRPr lang="es-ES_tradnl" altLang="es-ES"/>
          </a:p>
        </p:txBody>
      </p:sp>
    </p:spTree>
    <p:extLst>
      <p:ext uri="{BB962C8B-B14F-4D97-AF65-F5344CB8AC3E}">
        <p14:creationId xmlns:p14="http://schemas.microsoft.com/office/powerpoint/2010/main" val="179795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591B609B-F88C-6849-AFDA-91D5DA0DDCC5}"/>
              </a:ext>
            </a:extLst>
          </p:cNvPr>
          <p:cNvSpPr>
            <a:spLocks noGrp="1"/>
          </p:cNvSpPr>
          <p:nvPr>
            <p:ph type="dt" sz="half" idx="10"/>
          </p:nvPr>
        </p:nvSpPr>
        <p:spPr/>
        <p:txBody>
          <a:bodyPr/>
          <a:lstStyle>
            <a:lvl1pPr>
              <a:defRPr/>
            </a:lvl1pPr>
          </a:lstStyle>
          <a:p>
            <a:pPr>
              <a:defRPr/>
            </a:pPr>
            <a:fld id="{CE919C84-9196-224B-B5CC-BC1049CBB98F}" type="datetimeFigureOut">
              <a:rPr lang="es-ES_tradnl" altLang="es-ES"/>
              <a:pPr>
                <a:defRPr/>
              </a:pPr>
              <a:t>05/06/2024</a:t>
            </a:fld>
            <a:endParaRPr lang="es-ES_tradnl" altLang="es-ES"/>
          </a:p>
        </p:txBody>
      </p:sp>
      <p:sp>
        <p:nvSpPr>
          <p:cNvPr id="6" name="Marcador de pie de página 4">
            <a:extLst>
              <a:ext uri="{FF2B5EF4-FFF2-40B4-BE49-F238E27FC236}">
                <a16:creationId xmlns:a16="http://schemas.microsoft.com/office/drawing/2014/main" id="{A5E6A84F-7C41-9D43-A5F9-882BA0136873}"/>
              </a:ext>
            </a:extLst>
          </p:cNvPr>
          <p:cNvSpPr>
            <a:spLocks noGrp="1"/>
          </p:cNvSpPr>
          <p:nvPr>
            <p:ph type="ftr" sz="quarter" idx="11"/>
          </p:nvPr>
        </p:nvSpPr>
        <p:spPr/>
        <p:txBody>
          <a:bodyPr/>
          <a:lstStyle>
            <a:lvl1pPr>
              <a:defRPr/>
            </a:lvl1pPr>
          </a:lstStyle>
          <a:p>
            <a:pPr>
              <a:defRPr/>
            </a:pPr>
            <a:endParaRPr lang="es-ES_tradnl"/>
          </a:p>
        </p:txBody>
      </p:sp>
      <p:sp>
        <p:nvSpPr>
          <p:cNvPr id="7" name="Marcador de número de diapositiva 5">
            <a:extLst>
              <a:ext uri="{FF2B5EF4-FFF2-40B4-BE49-F238E27FC236}">
                <a16:creationId xmlns:a16="http://schemas.microsoft.com/office/drawing/2014/main" id="{EED40180-6624-B141-8E27-EA9E86EC2FD3}"/>
              </a:ext>
            </a:extLst>
          </p:cNvPr>
          <p:cNvSpPr>
            <a:spLocks noGrp="1"/>
          </p:cNvSpPr>
          <p:nvPr>
            <p:ph type="sldNum" sz="quarter" idx="12"/>
          </p:nvPr>
        </p:nvSpPr>
        <p:spPr/>
        <p:txBody>
          <a:bodyPr/>
          <a:lstStyle>
            <a:lvl1pPr>
              <a:defRPr/>
            </a:lvl1pPr>
          </a:lstStyle>
          <a:p>
            <a:pPr>
              <a:defRPr/>
            </a:pPr>
            <a:fld id="{FB0052EC-6095-CE45-9C37-C75B1373A14D}" type="slidenum">
              <a:rPr lang="es-ES_tradnl" altLang="es-ES"/>
              <a:pPr>
                <a:defRPr/>
              </a:pPr>
              <a:t>‹Nº›</a:t>
            </a:fld>
            <a:endParaRPr lang="es-ES_tradnl" altLang="es-ES"/>
          </a:p>
        </p:txBody>
      </p:sp>
    </p:spTree>
    <p:extLst>
      <p:ext uri="{BB962C8B-B14F-4D97-AF65-F5344CB8AC3E}">
        <p14:creationId xmlns:p14="http://schemas.microsoft.com/office/powerpoint/2010/main" val="1429559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EE26626A-5CDE-4147-BE41-68696151CF4E}"/>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S"/>
              <a:t>Clic para editar título</a:t>
            </a:r>
            <a:endParaRPr lang="es-ES" altLang="es-ES"/>
          </a:p>
        </p:txBody>
      </p:sp>
      <p:sp>
        <p:nvSpPr>
          <p:cNvPr id="1027" name="Marcador de texto 2">
            <a:extLst>
              <a:ext uri="{FF2B5EF4-FFF2-40B4-BE49-F238E27FC236}">
                <a16:creationId xmlns:a16="http://schemas.microsoft.com/office/drawing/2014/main" id="{0559B53F-A0AB-FD40-9E8C-C0EBE7FEAC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4" name="Marcador de fecha 3">
            <a:extLst>
              <a:ext uri="{FF2B5EF4-FFF2-40B4-BE49-F238E27FC236}">
                <a16:creationId xmlns:a16="http://schemas.microsoft.com/office/drawing/2014/main" id="{DF95D5C8-A4D0-F247-BAD7-730C686AA6EF}"/>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28648EF9-E764-F749-8A0A-6E6192B59798}" type="datetimeFigureOut">
              <a:rPr lang="es-ES_tradnl" altLang="es-ES"/>
              <a:pPr>
                <a:defRPr/>
              </a:pPr>
              <a:t>05/06/2024</a:t>
            </a:fld>
            <a:endParaRPr lang="es-ES_tradnl" altLang="es-ES"/>
          </a:p>
        </p:txBody>
      </p:sp>
      <p:sp>
        <p:nvSpPr>
          <p:cNvPr id="5" name="Marcador de pie de página 4">
            <a:extLst>
              <a:ext uri="{FF2B5EF4-FFF2-40B4-BE49-F238E27FC236}">
                <a16:creationId xmlns:a16="http://schemas.microsoft.com/office/drawing/2014/main" id="{CEAB2E11-E746-C54F-B1C8-5628FF600B27}"/>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Calibri" charset="0"/>
                <a:ea typeface="ＭＳ Ｐゴシック" charset="0"/>
                <a:cs typeface="ＭＳ Ｐゴシック" charset="0"/>
              </a:defRPr>
            </a:lvl1pPr>
          </a:lstStyle>
          <a:p>
            <a:pPr>
              <a:defRPr/>
            </a:pPr>
            <a:endParaRPr lang="es-ES_tradnl"/>
          </a:p>
        </p:txBody>
      </p:sp>
      <p:sp>
        <p:nvSpPr>
          <p:cNvPr id="6" name="Marcador de número de diapositiva 5">
            <a:extLst>
              <a:ext uri="{FF2B5EF4-FFF2-40B4-BE49-F238E27FC236}">
                <a16:creationId xmlns:a16="http://schemas.microsoft.com/office/drawing/2014/main" id="{1868406E-CD6C-C34E-B9D9-C733D21E1925}"/>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488864C-2E57-A745-B31D-3FE09A16A066}" type="slidenum">
              <a:rPr lang="es-ES_tradnl" altLang="es-ES"/>
              <a:pPr>
                <a:defRPr/>
              </a:pPr>
              <a:t>‹Nº›</a:t>
            </a:fld>
            <a:endParaRPr lang="es-ES_tradnl" altLang="es-E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26.jpeg"/><Relationship Id="rId1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Data" Target="../diagrams/data2.xml"/><Relationship Id="rId12" Type="http://schemas.openxmlformats.org/officeDocument/2006/relationships/image" Target="../media/image25.png"/><Relationship Id="rId17" Type="http://schemas.openxmlformats.org/officeDocument/2006/relationships/diagramColors" Target="../diagrams/colors3.xml"/><Relationship Id="rId2" Type="http://schemas.openxmlformats.org/officeDocument/2006/relationships/notesSlide" Target="../notesSlides/notesSlide13.xml"/><Relationship Id="rId16" Type="http://schemas.openxmlformats.org/officeDocument/2006/relationships/diagramQuickStyle" Target="../diagrams/quickStyle3.xml"/><Relationship Id="rId1" Type="http://schemas.openxmlformats.org/officeDocument/2006/relationships/slideLayout" Target="../slideLayouts/slideLayout2.xml"/><Relationship Id="rId6" Type="http://schemas.openxmlformats.org/officeDocument/2006/relationships/image" Target="../media/image24.png"/><Relationship Id="rId11" Type="http://schemas.microsoft.com/office/2007/relationships/diagramDrawing" Target="../diagrams/drawing2.xml"/><Relationship Id="rId5" Type="http://schemas.openxmlformats.org/officeDocument/2006/relationships/image" Target="../media/image23.png"/><Relationship Id="rId15" Type="http://schemas.openxmlformats.org/officeDocument/2006/relationships/diagramLayout" Target="../diagrams/layout3.xml"/><Relationship Id="rId10" Type="http://schemas.openxmlformats.org/officeDocument/2006/relationships/diagramColors" Target="../diagrams/colors2.xml"/><Relationship Id="rId19"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diagramQuickStyle" Target="../diagrams/quickStyle2.xml"/><Relationship Id="rId1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jpeg"/><Relationship Id="rId7" Type="http://schemas.openxmlformats.org/officeDocument/2006/relationships/diagramColors" Target="../diagrams/colors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cediaorg.sharepoint.com/:v:/s/ACADEMIA/EU0-Uqr8lbJFk0KaPFnkZjABd40QdNNwKTy_lb9C9epvkQ?e=pexpay" TargetMode="External"/><Relationship Id="rId5" Type="http://schemas.openxmlformats.org/officeDocument/2006/relationships/image" Target="../media/image32.png"/><Relationship Id="rId4" Type="http://schemas.openxmlformats.org/officeDocument/2006/relationships/hyperlink" Target="https://cediaorg.sharepoint.com/:v:/s/ACADEMIA/EViVoDWZUQ1Mh4HZe3lJipkBzvTLMxtHMgZL7xj73XnORw?e=c6jKF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5C41AC28-5814-C84B-A646-C59141FF0378}"/>
              </a:ext>
            </a:extLst>
          </p:cNvPr>
          <p:cNvSpPr/>
          <p:nvPr/>
        </p:nvSpPr>
        <p:spPr>
          <a:xfrm>
            <a:off x="760402" y="4441328"/>
            <a:ext cx="4958808" cy="406265"/>
          </a:xfrm>
          <a:prstGeom prst="rect">
            <a:avLst/>
          </a:prstGeom>
          <a:noFill/>
          <a:ln>
            <a:noFill/>
          </a:ln>
        </p:spPr>
        <p:txBody>
          <a:bodyPr wrap="square" lIns="91440" tIns="45720" rIns="91440" bIns="45720" numCol="1" spcCol="457200">
            <a:spAutoFit/>
          </a:bodyPr>
          <a:lstStyle/>
          <a:p>
            <a:pPr>
              <a:lnSpc>
                <a:spcPct val="110000"/>
              </a:lnSpc>
              <a:buClr>
                <a:srgbClr val="7154F9"/>
              </a:buClr>
              <a:defRPr/>
            </a:pPr>
            <a:r>
              <a:rPr lang="en-US" sz="2000" b="1" dirty="0">
                <a:ln w="0"/>
                <a:solidFill>
                  <a:schemeClr val="bg1"/>
                </a:solidFill>
                <a:latin typeface="Gotham Light" pitchFamily="2" charset="0"/>
                <a:cs typeface="Gotham Light" pitchFamily="2" charset="0"/>
              </a:rPr>
              <a:t>Based on the </a:t>
            </a:r>
            <a:r>
              <a:rPr lang="en-US" sz="2000" b="1" dirty="0" err="1">
                <a:ln w="0"/>
                <a:solidFill>
                  <a:schemeClr val="bg1"/>
                </a:solidFill>
                <a:latin typeface="Gotham Light" pitchFamily="2" charset="0"/>
                <a:cs typeface="Gotham Light" pitchFamily="2" charset="0"/>
              </a:rPr>
              <a:t>DigCompEdu</a:t>
            </a:r>
            <a:r>
              <a:rPr lang="en-US" sz="2000" b="1" dirty="0">
                <a:ln w="0"/>
                <a:solidFill>
                  <a:schemeClr val="bg1"/>
                </a:solidFill>
                <a:latin typeface="Gotham Light" pitchFamily="2" charset="0"/>
                <a:cs typeface="Gotham Light" pitchFamily="2" charset="0"/>
              </a:rPr>
              <a:t> Framework</a:t>
            </a:r>
          </a:p>
        </p:txBody>
      </p:sp>
      <p:sp>
        <p:nvSpPr>
          <p:cNvPr id="5" name="Rectangle 7">
            <a:extLst>
              <a:ext uri="{FF2B5EF4-FFF2-40B4-BE49-F238E27FC236}">
                <a16:creationId xmlns:a16="http://schemas.microsoft.com/office/drawing/2014/main" id="{B387B921-84E3-DA45-A661-C8EFF5EDF5FA}"/>
              </a:ext>
            </a:extLst>
          </p:cNvPr>
          <p:cNvSpPr/>
          <p:nvPr/>
        </p:nvSpPr>
        <p:spPr>
          <a:xfrm>
            <a:off x="760402" y="6139804"/>
            <a:ext cx="4458143" cy="341632"/>
          </a:xfrm>
          <a:prstGeom prst="rect">
            <a:avLst/>
          </a:prstGeom>
          <a:noFill/>
          <a:ln>
            <a:noFill/>
          </a:ln>
        </p:spPr>
        <p:txBody>
          <a:bodyPr wrap="square" lIns="91440" tIns="45720" rIns="91440" bIns="45720" numCol="1" spcCol="457200">
            <a:spAutoFit/>
          </a:bodyPr>
          <a:lstStyle/>
          <a:p>
            <a:pPr marL="0" marR="0" lvl="0" indent="0" algn="l" defTabSz="914400" rtl="0" eaLnBrk="1" fontAlgn="auto" latinLnBrk="0" hangingPunct="1">
              <a:lnSpc>
                <a:spcPct val="90000"/>
              </a:lnSpc>
              <a:spcBef>
                <a:spcPts val="0"/>
              </a:spcBef>
              <a:spcAft>
                <a:spcPts val="0"/>
              </a:spcAft>
              <a:buClr>
                <a:srgbClr val="7154F9"/>
              </a:buClr>
              <a:buSzTx/>
              <a:buFontTx/>
              <a:buNone/>
              <a:tabLst/>
              <a:defRPr/>
            </a:pPr>
            <a:r>
              <a:rPr lang="en-US">
                <a:ln w="0"/>
                <a:solidFill>
                  <a:schemeClr val="bg1"/>
                </a:solidFill>
                <a:latin typeface="Gotham Light" pitchFamily="2" charset="0"/>
                <a:cs typeface="Gotham Light" pitchFamily="2" charset="0"/>
              </a:rPr>
              <a:t>June 2024</a:t>
            </a:r>
            <a:endParaRPr kumimoji="0" lang="en-US" u="none" strike="noStrike" kern="1200" cap="none" spc="0" normalizeH="0" baseline="0" noProof="0">
              <a:ln w="0"/>
              <a:solidFill>
                <a:schemeClr val="bg1"/>
              </a:solidFill>
              <a:effectLst/>
              <a:uLnTx/>
              <a:uFillTx/>
              <a:latin typeface="Gotham Light" pitchFamily="2" charset="0"/>
              <a:cs typeface="Gotham Light" pitchFamily="2" charset="0"/>
            </a:endParaRPr>
          </a:p>
        </p:txBody>
      </p:sp>
      <p:sp>
        <p:nvSpPr>
          <p:cNvPr id="8" name="Title 1"/>
          <p:cNvSpPr txBox="1">
            <a:spLocks/>
          </p:cNvSpPr>
          <p:nvPr/>
        </p:nvSpPr>
        <p:spPr bwMode="auto">
          <a:xfrm>
            <a:off x="760402" y="1899817"/>
            <a:ext cx="8363933" cy="2259080"/>
          </a:xfrm>
          <a:prstGeom prst="rect">
            <a:avLst/>
          </a:prstGeom>
          <a:noFill/>
        </p:spPr>
        <p:txBody>
          <a:bodyPr wrap="square" lIns="91440" tIns="45720" rIns="91440" bIns="45720" anchor="t">
            <a:spAutoFit/>
          </a:bodyPr>
          <a:lstStyle>
            <a:defPPr>
              <a:defRPr lang="es-ES_tradnl"/>
            </a:defPPr>
            <a:lvl1pPr>
              <a:lnSpc>
                <a:spcPct val="80000"/>
              </a:lnSpc>
              <a:tabLst>
                <a:tab pos="685800" algn="l"/>
              </a:tabLst>
              <a:defRPr sz="4400" b="1">
                <a:ln w="0"/>
                <a:solidFill>
                  <a:srgbClr val="00B0F0"/>
                </a:solidFill>
                <a:latin typeface="Gotham Medium" pitchFamily="2" charset="0"/>
                <a:cs typeface="Gotham Medium" pitchFamily="2" charset="0"/>
              </a:defRPr>
            </a:lvl1pPr>
          </a:lstStyle>
          <a:p>
            <a:r>
              <a:rPr lang="en-US" b="0" dirty="0"/>
              <a:t>"Strengthening </a:t>
            </a:r>
            <a:r>
              <a:rPr lang="en-US" b="0" dirty="0" smtClean="0"/>
              <a:t>competencies </a:t>
            </a:r>
            <a:r>
              <a:rPr lang="en-US" b="0" dirty="0"/>
              <a:t>in Ecuador's Higher Education Institutions".</a:t>
            </a:r>
            <a:endParaRPr lang="en-US" dirty="0">
              <a:latin typeface="Gotham Medium"/>
              <a:ea typeface="MS P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FBB469-E200-A8E6-9E0D-450DB028F7C9}"/>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BB2CA5E7-5E7A-1348-AFB4-879F6110BB18}"/>
              </a:ext>
            </a:extLst>
          </p:cNvPr>
          <p:cNvSpPr/>
          <p:nvPr/>
        </p:nvSpPr>
        <p:spPr>
          <a:xfrm>
            <a:off x="10765971" y="6390784"/>
            <a:ext cx="1175657" cy="347473"/>
          </a:xfrm>
          <a:prstGeom prst="rect">
            <a:avLst/>
          </a:prstGeom>
          <a:blipFill>
            <a:blip r:embed="rId4" cstate="print"/>
            <a:stretch>
              <a:fillRect/>
            </a:stretch>
          </a:blipFill>
        </p:spPr>
        <p:txBody>
          <a:bodyPr wrap="square" lIns="0" tIns="0" rIns="0" bIns="0" rtlCol="0"/>
          <a:lstStyle/>
          <a:p>
            <a:endParaRPr/>
          </a:p>
        </p:txBody>
      </p:sp>
      <p:sp>
        <p:nvSpPr>
          <p:cNvPr id="4" name="Rectángulo 3">
            <a:extLst>
              <a:ext uri="{FF2B5EF4-FFF2-40B4-BE49-F238E27FC236}">
                <a16:creationId xmlns:a16="http://schemas.microsoft.com/office/drawing/2014/main" id="{BFD94406-BEC0-4548-8DA4-7AFBD15705B6}"/>
              </a:ext>
            </a:extLst>
          </p:cNvPr>
          <p:cNvSpPr/>
          <p:nvPr/>
        </p:nvSpPr>
        <p:spPr>
          <a:xfrm>
            <a:off x="4243475" y="3097434"/>
            <a:ext cx="237566" cy="369332"/>
          </a:xfrm>
          <a:prstGeom prst="rect">
            <a:avLst/>
          </a:prstGeom>
        </p:spPr>
        <p:txBody>
          <a:bodyPr wrap="none">
            <a:spAutoFit/>
          </a:bodyPr>
          <a:lstStyle/>
          <a:p>
            <a:pPr>
              <a:spcAft>
                <a:spcPts val="600"/>
              </a:spcAft>
            </a:pPr>
            <a:r>
              <a:rPr lang="es-EC" dirty="0"/>
              <a:t> </a:t>
            </a:r>
            <a:endParaRPr lang="es-EC"/>
          </a:p>
        </p:txBody>
      </p:sp>
      <p:sp>
        <p:nvSpPr>
          <p:cNvPr id="5" name="Rectángulo 4">
            <a:extLst>
              <a:ext uri="{FF2B5EF4-FFF2-40B4-BE49-F238E27FC236}">
                <a16:creationId xmlns:a16="http://schemas.microsoft.com/office/drawing/2014/main" id="{D25D8ED1-E911-E94E-9C82-737E97A9AE67}"/>
              </a:ext>
            </a:extLst>
          </p:cNvPr>
          <p:cNvSpPr/>
          <p:nvPr/>
        </p:nvSpPr>
        <p:spPr>
          <a:xfrm>
            <a:off x="2927022" y="446821"/>
            <a:ext cx="7196650" cy="523220"/>
          </a:xfrm>
          <a:prstGeom prst="rect">
            <a:avLst/>
          </a:prstGeom>
        </p:spPr>
        <p:txBody>
          <a:bodyPr wrap="none">
            <a:spAutoFit/>
          </a:bodyPr>
          <a:lstStyle/>
          <a:p>
            <a:r>
              <a:rPr lang="en-US" sz="2800" b="1" i="1" dirty="0">
                <a:solidFill>
                  <a:schemeClr val="accent1">
                    <a:lumMod val="75000"/>
                  </a:schemeClr>
                </a:solidFill>
              </a:rPr>
              <a:t>Learning Analytics for Monitoring and Tracking</a:t>
            </a:r>
          </a:p>
        </p:txBody>
      </p:sp>
      <p:sp>
        <p:nvSpPr>
          <p:cNvPr id="6" name="Rectángulo 5">
            <a:extLst>
              <a:ext uri="{FF2B5EF4-FFF2-40B4-BE49-F238E27FC236}">
                <a16:creationId xmlns:a16="http://schemas.microsoft.com/office/drawing/2014/main" id="{2C7E522D-67F8-7646-A69F-E51DDADF8BAA}"/>
              </a:ext>
            </a:extLst>
          </p:cNvPr>
          <p:cNvSpPr/>
          <p:nvPr/>
        </p:nvSpPr>
        <p:spPr>
          <a:xfrm>
            <a:off x="2848428" y="1185940"/>
            <a:ext cx="6096000" cy="800219"/>
          </a:xfrm>
          <a:prstGeom prst="rect">
            <a:avLst/>
          </a:prstGeom>
        </p:spPr>
        <p:txBody>
          <a:bodyPr>
            <a:spAutoFit/>
          </a:bodyPr>
          <a:lstStyle/>
          <a:p>
            <a:pPr lvl="0" algn="just">
              <a:lnSpc>
                <a:spcPct val="115000"/>
              </a:lnSpc>
              <a:spcBef>
                <a:spcPts val="200"/>
              </a:spcBef>
            </a:pPr>
            <a:r>
              <a:rPr lang="es-EC" sz="4000" b="1" dirty="0">
                <a:solidFill>
                  <a:srgbClr val="2F5496"/>
                </a:solidFill>
                <a:ea typeface="Times New Roman" panose="02020603050405020304" pitchFamily="18" charset="0"/>
                <a:cs typeface="Times New Roman" panose="02020603050405020304" pitchFamily="18" charset="0"/>
              </a:rPr>
              <a:t>62%</a:t>
            </a:r>
            <a:endParaRPr lang="es-EC" sz="4000" b="1" i="1" dirty="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6AF79AB5-BF8E-6F4D-9452-EB9BD6E00E24}"/>
              </a:ext>
            </a:extLst>
          </p:cNvPr>
          <p:cNvSpPr/>
          <p:nvPr/>
        </p:nvSpPr>
        <p:spPr>
          <a:xfrm>
            <a:off x="4243475" y="1308822"/>
            <a:ext cx="4211812" cy="646331"/>
          </a:xfrm>
          <a:prstGeom prst="rect">
            <a:avLst/>
          </a:prstGeom>
        </p:spPr>
        <p:txBody>
          <a:bodyPr wrap="square">
            <a:spAutoFit/>
          </a:bodyPr>
          <a:lstStyle/>
          <a:p>
            <a:r>
              <a:rPr lang="en-US" b="1" dirty="0">
                <a:solidFill>
                  <a:schemeClr val="accent4">
                    <a:lumMod val="75000"/>
                  </a:schemeClr>
                </a:solidFill>
                <a:ea typeface="Times New Roman" panose="02020603050405020304" pitchFamily="18" charset="0"/>
                <a:cs typeface="Times New Roman" panose="02020603050405020304" pitchFamily="18" charset="0"/>
              </a:rPr>
              <a:t>They do not know</a:t>
            </a:r>
          </a:p>
          <a:p>
            <a:r>
              <a:rPr lang="en-US" b="1" dirty="0">
                <a:solidFill>
                  <a:schemeClr val="accent4">
                    <a:lumMod val="75000"/>
                  </a:schemeClr>
                </a:solidFill>
                <a:ea typeface="Times New Roman" panose="02020603050405020304" pitchFamily="18" charset="0"/>
                <a:cs typeface="Times New Roman" panose="02020603050405020304" pitchFamily="18" charset="0"/>
              </a:rPr>
              <a:t>Learning Analytics</a:t>
            </a:r>
          </a:p>
        </p:txBody>
      </p:sp>
      <p:sp>
        <p:nvSpPr>
          <p:cNvPr id="8" name="Rectángulo 7">
            <a:extLst>
              <a:ext uri="{FF2B5EF4-FFF2-40B4-BE49-F238E27FC236}">
                <a16:creationId xmlns:a16="http://schemas.microsoft.com/office/drawing/2014/main" id="{317AFADD-15EB-D448-8012-66D3C0319939}"/>
              </a:ext>
            </a:extLst>
          </p:cNvPr>
          <p:cNvSpPr/>
          <p:nvPr/>
        </p:nvSpPr>
        <p:spPr>
          <a:xfrm>
            <a:off x="6955970" y="1176190"/>
            <a:ext cx="6096000" cy="800219"/>
          </a:xfrm>
          <a:prstGeom prst="rect">
            <a:avLst/>
          </a:prstGeom>
        </p:spPr>
        <p:txBody>
          <a:bodyPr>
            <a:spAutoFit/>
          </a:bodyPr>
          <a:lstStyle/>
          <a:p>
            <a:pPr lvl="0" algn="just">
              <a:lnSpc>
                <a:spcPct val="115000"/>
              </a:lnSpc>
              <a:spcBef>
                <a:spcPts val="200"/>
              </a:spcBef>
            </a:pPr>
            <a:r>
              <a:rPr lang="es-EC" sz="4000" b="1" dirty="0">
                <a:solidFill>
                  <a:srgbClr val="2F5496"/>
                </a:solidFill>
                <a:ea typeface="Times New Roman" panose="02020603050405020304" pitchFamily="18" charset="0"/>
                <a:cs typeface="Times New Roman" panose="02020603050405020304" pitchFamily="18" charset="0"/>
              </a:rPr>
              <a:t>82%</a:t>
            </a:r>
            <a:endParaRPr lang="es-EC" sz="4000" b="1" i="1" dirty="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43A072FF-B91A-1145-860F-28FD87EC70CA}"/>
              </a:ext>
            </a:extLst>
          </p:cNvPr>
          <p:cNvSpPr/>
          <p:nvPr/>
        </p:nvSpPr>
        <p:spPr>
          <a:xfrm>
            <a:off x="8286286" y="1332660"/>
            <a:ext cx="3244863" cy="646331"/>
          </a:xfrm>
          <a:prstGeom prst="rect">
            <a:avLst/>
          </a:prstGeom>
        </p:spPr>
        <p:txBody>
          <a:bodyPr wrap="none">
            <a:spAutoFit/>
          </a:bodyPr>
          <a:lstStyle/>
          <a:p>
            <a:r>
              <a:rPr lang="en-US" b="1" dirty="0">
                <a:solidFill>
                  <a:schemeClr val="accent4">
                    <a:lumMod val="75000"/>
                  </a:schemeClr>
                </a:solidFill>
                <a:ea typeface="Times New Roman" panose="02020603050405020304" pitchFamily="18" charset="0"/>
                <a:cs typeface="Times New Roman" panose="02020603050405020304" pitchFamily="18" charset="0"/>
              </a:rPr>
              <a:t>Institutions do not have a policy</a:t>
            </a:r>
          </a:p>
          <a:p>
            <a:r>
              <a:rPr lang="en-US" b="1" dirty="0">
                <a:solidFill>
                  <a:schemeClr val="accent4">
                    <a:lumMod val="75000"/>
                  </a:schemeClr>
                </a:solidFill>
                <a:ea typeface="Times New Roman" panose="02020603050405020304" pitchFamily="18" charset="0"/>
                <a:cs typeface="Times New Roman" panose="02020603050405020304" pitchFamily="18" charset="0"/>
              </a:rPr>
              <a:t>or </a:t>
            </a:r>
            <a:r>
              <a:rPr lang="en-US" b="1" dirty="0" smtClean="0">
                <a:solidFill>
                  <a:schemeClr val="accent4">
                    <a:lumMod val="75000"/>
                  </a:schemeClr>
                </a:solidFill>
                <a:ea typeface="Times New Roman" panose="02020603050405020304" pitchFamily="18" charset="0"/>
                <a:cs typeface="Times New Roman" panose="02020603050405020304" pitchFamily="18" charset="0"/>
              </a:rPr>
              <a:t>AL </a:t>
            </a:r>
            <a:r>
              <a:rPr lang="en-US" b="1" dirty="0">
                <a:solidFill>
                  <a:schemeClr val="accent4">
                    <a:lumMod val="75000"/>
                  </a:schemeClr>
                </a:solidFill>
                <a:ea typeface="Times New Roman" panose="02020603050405020304" pitchFamily="18" charset="0"/>
                <a:cs typeface="Times New Roman" panose="02020603050405020304" pitchFamily="18" charset="0"/>
              </a:rPr>
              <a:t>initiatives</a:t>
            </a:r>
          </a:p>
        </p:txBody>
      </p:sp>
      <p:sp>
        <p:nvSpPr>
          <p:cNvPr id="10" name="Rectángulo 9">
            <a:extLst>
              <a:ext uri="{FF2B5EF4-FFF2-40B4-BE49-F238E27FC236}">
                <a16:creationId xmlns:a16="http://schemas.microsoft.com/office/drawing/2014/main" id="{8C1EEF43-DC76-8742-A00B-31C5EC1ABCFB}"/>
              </a:ext>
            </a:extLst>
          </p:cNvPr>
          <p:cNvSpPr/>
          <p:nvPr/>
        </p:nvSpPr>
        <p:spPr>
          <a:xfrm>
            <a:off x="4322034" y="5447700"/>
            <a:ext cx="237566" cy="369332"/>
          </a:xfrm>
          <a:prstGeom prst="rect">
            <a:avLst/>
          </a:prstGeom>
        </p:spPr>
        <p:txBody>
          <a:bodyPr wrap="none">
            <a:spAutoFit/>
          </a:bodyPr>
          <a:lstStyle/>
          <a:p>
            <a:pPr>
              <a:spcAft>
                <a:spcPts val="600"/>
              </a:spcAft>
            </a:pPr>
            <a:r>
              <a:rPr lang="es-EC" dirty="0"/>
              <a:t> </a:t>
            </a:r>
            <a:endParaRPr lang="es-EC"/>
          </a:p>
        </p:txBody>
      </p:sp>
      <p:sp>
        <p:nvSpPr>
          <p:cNvPr id="11" name="Rectángulo 10">
            <a:extLst>
              <a:ext uri="{FF2B5EF4-FFF2-40B4-BE49-F238E27FC236}">
                <a16:creationId xmlns:a16="http://schemas.microsoft.com/office/drawing/2014/main" id="{161F47C0-88B7-444E-939D-6B74E243CD94}"/>
              </a:ext>
            </a:extLst>
          </p:cNvPr>
          <p:cNvSpPr/>
          <p:nvPr/>
        </p:nvSpPr>
        <p:spPr>
          <a:xfrm>
            <a:off x="2848428" y="2297215"/>
            <a:ext cx="6096000" cy="800219"/>
          </a:xfrm>
          <a:prstGeom prst="rect">
            <a:avLst/>
          </a:prstGeom>
        </p:spPr>
        <p:txBody>
          <a:bodyPr>
            <a:spAutoFit/>
          </a:bodyPr>
          <a:lstStyle/>
          <a:p>
            <a:pPr lvl="0" algn="just">
              <a:lnSpc>
                <a:spcPct val="115000"/>
              </a:lnSpc>
              <a:spcBef>
                <a:spcPts val="200"/>
              </a:spcBef>
            </a:pPr>
            <a:r>
              <a:rPr lang="es-EC" sz="4000" b="1" dirty="0">
                <a:solidFill>
                  <a:srgbClr val="2F5496"/>
                </a:solidFill>
                <a:ea typeface="Times New Roman" panose="02020603050405020304" pitchFamily="18" charset="0"/>
                <a:cs typeface="Times New Roman" panose="02020603050405020304" pitchFamily="18" charset="0"/>
              </a:rPr>
              <a:t>24%</a:t>
            </a:r>
            <a:endParaRPr lang="es-EC" sz="4000" b="1" i="1" dirty="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12" name="Rectángulo 11">
            <a:extLst>
              <a:ext uri="{FF2B5EF4-FFF2-40B4-BE49-F238E27FC236}">
                <a16:creationId xmlns:a16="http://schemas.microsoft.com/office/drawing/2014/main" id="{92F0A05D-CC06-914C-91BB-780995CAAC27}"/>
              </a:ext>
            </a:extLst>
          </p:cNvPr>
          <p:cNvSpPr/>
          <p:nvPr/>
        </p:nvSpPr>
        <p:spPr>
          <a:xfrm>
            <a:off x="4190999" y="2498367"/>
            <a:ext cx="2810641" cy="369332"/>
          </a:xfrm>
          <a:prstGeom prst="rect">
            <a:avLst/>
          </a:prstGeom>
        </p:spPr>
        <p:txBody>
          <a:bodyPr wrap="none">
            <a:spAutoFit/>
          </a:bodyPr>
          <a:lstStyle/>
          <a:p>
            <a:r>
              <a:rPr lang="en-US" b="1" dirty="0" smtClean="0">
                <a:solidFill>
                  <a:schemeClr val="accent4">
                    <a:lumMod val="75000"/>
                  </a:schemeClr>
                </a:solidFill>
                <a:ea typeface="Times New Roman" panose="02020603050405020304" pitchFamily="18" charset="0"/>
                <a:cs typeface="Times New Roman" panose="02020603050405020304" pitchFamily="18" charset="0"/>
              </a:rPr>
              <a:t>Believe </a:t>
            </a:r>
            <a:r>
              <a:rPr lang="en-US" b="1" dirty="0">
                <a:solidFill>
                  <a:schemeClr val="accent4">
                    <a:lumMod val="75000"/>
                  </a:schemeClr>
                </a:solidFill>
                <a:ea typeface="Times New Roman" panose="02020603050405020304" pitchFamily="18" charset="0"/>
                <a:cs typeface="Times New Roman" panose="02020603050405020304" pitchFamily="18" charset="0"/>
              </a:rPr>
              <a:t>to use some </a:t>
            </a:r>
            <a:r>
              <a:rPr lang="en-US" b="1" dirty="0" smtClean="0">
                <a:solidFill>
                  <a:schemeClr val="accent4">
                    <a:lumMod val="75000"/>
                  </a:schemeClr>
                </a:solidFill>
                <a:ea typeface="Times New Roman" panose="02020603050405020304" pitchFamily="18" charset="0"/>
                <a:cs typeface="Times New Roman" panose="02020603050405020304" pitchFamily="18" charset="0"/>
              </a:rPr>
              <a:t>AL </a:t>
            </a:r>
            <a:r>
              <a:rPr lang="en-US" b="1" dirty="0">
                <a:solidFill>
                  <a:schemeClr val="accent4">
                    <a:lumMod val="75000"/>
                  </a:schemeClr>
                </a:solidFill>
                <a:ea typeface="Times New Roman" panose="02020603050405020304" pitchFamily="18" charset="0"/>
                <a:cs typeface="Times New Roman" panose="02020603050405020304" pitchFamily="18" charset="0"/>
              </a:rPr>
              <a:t>tool</a:t>
            </a:r>
            <a:endParaRPr lang="es-EC" dirty="0"/>
          </a:p>
        </p:txBody>
      </p:sp>
      <p:sp>
        <p:nvSpPr>
          <p:cNvPr id="13" name="object 3">
            <a:extLst>
              <a:ext uri="{FF2B5EF4-FFF2-40B4-BE49-F238E27FC236}">
                <a16:creationId xmlns:a16="http://schemas.microsoft.com/office/drawing/2014/main" id="{BB2CA5E7-5E7A-1348-AFB4-879F6110BB18}"/>
              </a:ext>
            </a:extLst>
          </p:cNvPr>
          <p:cNvSpPr/>
          <p:nvPr/>
        </p:nvSpPr>
        <p:spPr>
          <a:xfrm>
            <a:off x="792231" y="1658146"/>
            <a:ext cx="1147732" cy="491929"/>
          </a:xfrm>
          <a:prstGeom prst="rect">
            <a:avLst/>
          </a:prstGeom>
          <a:blipFill>
            <a:blip r:embed="rId4" cstate="print"/>
            <a:stretch>
              <a:fillRect/>
            </a:stretch>
          </a:blipFill>
        </p:spPr>
        <p:txBody>
          <a:bodyPr wrap="square" lIns="0" tIns="0" rIns="0" bIns="0" rtlCol="0"/>
          <a:lstStyle/>
          <a:p>
            <a:endParaRPr/>
          </a:p>
        </p:txBody>
      </p:sp>
      <p:sp>
        <p:nvSpPr>
          <p:cNvPr id="14" name="Flecha: pentágono 13">
            <a:extLst>
              <a:ext uri="{FF2B5EF4-FFF2-40B4-BE49-F238E27FC236}">
                <a16:creationId xmlns:a16="http://schemas.microsoft.com/office/drawing/2014/main" id="{B934FEC6-1CC6-2E2C-D301-6F39BBF53017}"/>
              </a:ext>
            </a:extLst>
          </p:cNvPr>
          <p:cNvSpPr/>
          <p:nvPr/>
        </p:nvSpPr>
        <p:spPr>
          <a:xfrm>
            <a:off x="504527" y="2362759"/>
            <a:ext cx="2121138" cy="919341"/>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COMPETENCESS</a:t>
            </a:r>
            <a:endParaRPr lang="es-ES" dirty="0"/>
          </a:p>
        </p:txBody>
      </p:sp>
      <p:sp>
        <p:nvSpPr>
          <p:cNvPr id="15" name="Rectángulo 14">
            <a:extLst>
              <a:ext uri="{FF2B5EF4-FFF2-40B4-BE49-F238E27FC236}">
                <a16:creationId xmlns:a16="http://schemas.microsoft.com/office/drawing/2014/main" id="{2C7E522D-67F8-7646-A69F-E51DDADF8BAA}"/>
              </a:ext>
            </a:extLst>
          </p:cNvPr>
          <p:cNvSpPr/>
          <p:nvPr/>
        </p:nvSpPr>
        <p:spPr>
          <a:xfrm>
            <a:off x="2848428" y="4234049"/>
            <a:ext cx="6096000" cy="800219"/>
          </a:xfrm>
          <a:prstGeom prst="rect">
            <a:avLst/>
          </a:prstGeom>
        </p:spPr>
        <p:txBody>
          <a:bodyPr>
            <a:spAutoFit/>
          </a:bodyPr>
          <a:lstStyle/>
          <a:p>
            <a:pPr lvl="0" algn="just">
              <a:lnSpc>
                <a:spcPct val="115000"/>
              </a:lnSpc>
              <a:spcBef>
                <a:spcPts val="200"/>
              </a:spcBef>
            </a:pPr>
            <a:r>
              <a:rPr lang="es-EC" sz="4000" b="1" dirty="0">
                <a:solidFill>
                  <a:srgbClr val="2F5496"/>
                </a:solidFill>
                <a:ea typeface="Times New Roman" panose="02020603050405020304" pitchFamily="18" charset="0"/>
                <a:cs typeface="Times New Roman" panose="02020603050405020304" pitchFamily="18" charset="0"/>
              </a:rPr>
              <a:t>88%</a:t>
            </a:r>
            <a:endParaRPr lang="es-EC" sz="4000" b="1" i="1" dirty="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16" name="Rectángulo 15">
            <a:extLst>
              <a:ext uri="{FF2B5EF4-FFF2-40B4-BE49-F238E27FC236}">
                <a16:creationId xmlns:a16="http://schemas.microsoft.com/office/drawing/2014/main" id="{6AF79AB5-BF8E-6F4D-9452-EB9BD6E00E24}"/>
              </a:ext>
            </a:extLst>
          </p:cNvPr>
          <p:cNvSpPr/>
          <p:nvPr/>
        </p:nvSpPr>
        <p:spPr>
          <a:xfrm>
            <a:off x="4461760" y="4301833"/>
            <a:ext cx="2572769" cy="646331"/>
          </a:xfrm>
          <a:prstGeom prst="rect">
            <a:avLst/>
          </a:prstGeom>
        </p:spPr>
        <p:txBody>
          <a:bodyPr wrap="square">
            <a:spAutoFit/>
          </a:bodyPr>
          <a:lstStyle/>
          <a:p>
            <a:r>
              <a:rPr lang="en-US" b="1" dirty="0">
                <a:solidFill>
                  <a:schemeClr val="accent4">
                    <a:lumMod val="75000"/>
                  </a:schemeClr>
                </a:solidFill>
                <a:ea typeface="Times New Roman" panose="02020603050405020304" pitchFamily="18" charset="0"/>
                <a:cs typeface="Times New Roman" panose="02020603050405020304" pitchFamily="18" charset="0"/>
              </a:rPr>
              <a:t>Use a tool to  </a:t>
            </a:r>
          </a:p>
          <a:p>
            <a:r>
              <a:rPr lang="en-US" b="1" dirty="0">
                <a:solidFill>
                  <a:schemeClr val="accent4">
                    <a:lumMod val="75000"/>
                  </a:schemeClr>
                </a:solidFill>
                <a:ea typeface="Times New Roman" panose="02020603050405020304" pitchFamily="18" charset="0"/>
                <a:cs typeface="Times New Roman" panose="02020603050405020304" pitchFamily="18" charset="0"/>
              </a:rPr>
              <a:t>detect plagiarism</a:t>
            </a:r>
          </a:p>
        </p:txBody>
      </p:sp>
      <p:sp>
        <p:nvSpPr>
          <p:cNvPr id="17" name="Rectángulo 16">
            <a:extLst>
              <a:ext uri="{FF2B5EF4-FFF2-40B4-BE49-F238E27FC236}">
                <a16:creationId xmlns:a16="http://schemas.microsoft.com/office/drawing/2014/main" id="{317AFADD-15EB-D448-8012-66D3C0319939}"/>
              </a:ext>
            </a:extLst>
          </p:cNvPr>
          <p:cNvSpPr/>
          <p:nvPr/>
        </p:nvSpPr>
        <p:spPr>
          <a:xfrm>
            <a:off x="2774586" y="5376330"/>
            <a:ext cx="6096000" cy="800219"/>
          </a:xfrm>
          <a:prstGeom prst="rect">
            <a:avLst/>
          </a:prstGeom>
        </p:spPr>
        <p:txBody>
          <a:bodyPr>
            <a:spAutoFit/>
          </a:bodyPr>
          <a:lstStyle/>
          <a:p>
            <a:pPr lvl="0" algn="just">
              <a:lnSpc>
                <a:spcPct val="115000"/>
              </a:lnSpc>
              <a:spcBef>
                <a:spcPts val="200"/>
              </a:spcBef>
            </a:pPr>
            <a:r>
              <a:rPr lang="es-EC" sz="4000" b="1" dirty="0">
                <a:solidFill>
                  <a:srgbClr val="2F5496"/>
                </a:solidFill>
                <a:ea typeface="Times New Roman" panose="02020603050405020304" pitchFamily="18" charset="0"/>
                <a:cs typeface="Times New Roman" panose="02020603050405020304" pitchFamily="18" charset="0"/>
              </a:rPr>
              <a:t>85%</a:t>
            </a:r>
            <a:endParaRPr lang="es-EC" sz="4000" b="1" i="1" dirty="0">
              <a:solidFill>
                <a:srgbClr val="2F5496"/>
              </a:solidFill>
              <a:effectLst/>
              <a:latin typeface="Calibri Light" panose="020F0302020204030204" pitchFamily="34" charset="0"/>
              <a:ea typeface="Calibri" panose="020F0502020204030204" pitchFamily="34" charset="0"/>
              <a:cs typeface="Times New Roman" panose="02020603050405020304" pitchFamily="18" charset="0"/>
            </a:endParaRPr>
          </a:p>
        </p:txBody>
      </p:sp>
      <p:sp>
        <p:nvSpPr>
          <p:cNvPr id="18" name="Rectángulo 17">
            <a:extLst>
              <a:ext uri="{FF2B5EF4-FFF2-40B4-BE49-F238E27FC236}">
                <a16:creationId xmlns:a16="http://schemas.microsoft.com/office/drawing/2014/main" id="{43A072FF-B91A-1145-860F-28FD87EC70CA}"/>
              </a:ext>
            </a:extLst>
          </p:cNvPr>
          <p:cNvSpPr/>
          <p:nvPr/>
        </p:nvSpPr>
        <p:spPr>
          <a:xfrm>
            <a:off x="4461760" y="5431429"/>
            <a:ext cx="1400704" cy="646331"/>
          </a:xfrm>
          <a:prstGeom prst="rect">
            <a:avLst/>
          </a:prstGeom>
        </p:spPr>
        <p:txBody>
          <a:bodyPr wrap="none">
            <a:spAutoFit/>
          </a:bodyPr>
          <a:lstStyle/>
          <a:p>
            <a:r>
              <a:rPr lang="es-EC" b="1" dirty="0">
                <a:solidFill>
                  <a:schemeClr val="accent4">
                    <a:lumMod val="75000"/>
                  </a:schemeClr>
                </a:solidFill>
                <a:ea typeface="Times New Roman" panose="02020603050405020304" pitchFamily="18" charset="0"/>
                <a:cs typeface="Times New Roman" panose="02020603050405020304" pitchFamily="18" charset="0"/>
              </a:rPr>
              <a:t>No </a:t>
            </a:r>
            <a:r>
              <a:rPr lang="es-EC" b="1" dirty="0" err="1">
                <a:solidFill>
                  <a:schemeClr val="accent4">
                    <a:lumMod val="75000"/>
                  </a:schemeClr>
                </a:solidFill>
                <a:ea typeface="Times New Roman" panose="02020603050405020304" pitchFamily="18" charset="0"/>
                <a:cs typeface="Times New Roman" panose="02020603050405020304" pitchFamily="18" charset="0"/>
              </a:rPr>
              <a:t>tool</a:t>
            </a:r>
            <a:r>
              <a:rPr lang="es-EC" b="1" dirty="0">
                <a:solidFill>
                  <a:schemeClr val="accent4">
                    <a:lumMod val="75000"/>
                  </a:schemeClr>
                </a:solidFill>
                <a:ea typeface="Times New Roman" panose="02020603050405020304" pitchFamily="18" charset="0"/>
                <a:cs typeface="Times New Roman" panose="02020603050405020304" pitchFamily="18" charset="0"/>
              </a:rPr>
              <a:t> </a:t>
            </a:r>
            <a:r>
              <a:rPr lang="es-EC" b="1" dirty="0" err="1">
                <a:solidFill>
                  <a:schemeClr val="accent4">
                    <a:lumMod val="75000"/>
                  </a:schemeClr>
                </a:solidFill>
                <a:ea typeface="Times New Roman" panose="02020603050405020304" pitchFamily="18" charset="0"/>
                <a:cs typeface="Times New Roman" panose="02020603050405020304" pitchFamily="18" charset="0"/>
              </a:rPr>
              <a:t>used</a:t>
            </a:r>
            <a:endParaRPr lang="es-EC" b="1" dirty="0">
              <a:solidFill>
                <a:schemeClr val="accent4">
                  <a:lumMod val="75000"/>
                </a:schemeClr>
              </a:solidFill>
              <a:ea typeface="Times New Roman" panose="02020603050405020304" pitchFamily="18" charset="0"/>
              <a:cs typeface="Times New Roman" panose="02020603050405020304" pitchFamily="18" charset="0"/>
            </a:endParaRPr>
          </a:p>
          <a:p>
            <a:r>
              <a:rPr lang="es-EC" b="1" dirty="0" err="1">
                <a:solidFill>
                  <a:schemeClr val="accent4">
                    <a:lumMod val="75000"/>
                  </a:schemeClr>
                </a:solidFill>
                <a:ea typeface="Times New Roman" panose="02020603050405020304" pitchFamily="18" charset="0"/>
                <a:cs typeface="Times New Roman" panose="02020603050405020304" pitchFamily="18" charset="0"/>
              </a:rPr>
              <a:t>Proctoring</a:t>
            </a:r>
            <a:r>
              <a:rPr lang="es-EC" b="1" dirty="0">
                <a:solidFill>
                  <a:schemeClr val="accent4">
                    <a:lumMod val="75000"/>
                  </a:schemeClr>
                </a:solidFill>
                <a:ea typeface="Times New Roman" panose="02020603050405020304" pitchFamily="18" charset="0"/>
                <a:cs typeface="Times New Roman" panose="02020603050405020304" pitchFamily="18" charset="0"/>
              </a:rPr>
              <a:t> </a:t>
            </a:r>
          </a:p>
        </p:txBody>
      </p:sp>
      <p:sp>
        <p:nvSpPr>
          <p:cNvPr id="19" name="Rectángulo 18">
            <a:extLst>
              <a:ext uri="{FF2B5EF4-FFF2-40B4-BE49-F238E27FC236}">
                <a16:creationId xmlns:a16="http://schemas.microsoft.com/office/drawing/2014/main" id="{D25D8ED1-E911-E94E-9C82-737E97A9AE67}"/>
              </a:ext>
            </a:extLst>
          </p:cNvPr>
          <p:cNvSpPr/>
          <p:nvPr/>
        </p:nvSpPr>
        <p:spPr>
          <a:xfrm>
            <a:off x="2860989" y="3489454"/>
            <a:ext cx="5297476" cy="523220"/>
          </a:xfrm>
          <a:prstGeom prst="rect">
            <a:avLst/>
          </a:prstGeom>
        </p:spPr>
        <p:txBody>
          <a:bodyPr wrap="none">
            <a:spAutoFit/>
          </a:bodyPr>
          <a:lstStyle/>
          <a:p>
            <a:pPr>
              <a:spcBef>
                <a:spcPts val="200"/>
              </a:spcBef>
            </a:pPr>
            <a:r>
              <a:rPr lang="es-EC" sz="2800" b="1" i="1" dirty="0" err="1">
                <a:solidFill>
                  <a:schemeClr val="accent1">
                    <a:lumMod val="75000"/>
                  </a:schemeClr>
                </a:solidFill>
              </a:rPr>
              <a:t>Evaluation</a:t>
            </a:r>
            <a:r>
              <a:rPr lang="es-EC" sz="2800" b="1" i="1" dirty="0">
                <a:solidFill>
                  <a:schemeClr val="accent1">
                    <a:lumMod val="75000"/>
                  </a:schemeClr>
                </a:solidFill>
              </a:rPr>
              <a:t> and </a:t>
            </a:r>
            <a:r>
              <a:rPr lang="es-EC" sz="2800" b="1" i="1" dirty="0" err="1">
                <a:solidFill>
                  <a:schemeClr val="accent1">
                    <a:lumMod val="75000"/>
                  </a:schemeClr>
                </a:solidFill>
              </a:rPr>
              <a:t>Academic</a:t>
            </a:r>
            <a:r>
              <a:rPr lang="es-EC" sz="2800" b="1" i="1" dirty="0">
                <a:solidFill>
                  <a:schemeClr val="accent1">
                    <a:lumMod val="75000"/>
                  </a:schemeClr>
                </a:solidFill>
              </a:rPr>
              <a:t> </a:t>
            </a:r>
            <a:r>
              <a:rPr lang="es-EC" sz="2800" b="1" i="1" dirty="0" err="1">
                <a:solidFill>
                  <a:schemeClr val="accent1">
                    <a:lumMod val="75000"/>
                  </a:schemeClr>
                </a:solidFill>
              </a:rPr>
              <a:t>Integrity</a:t>
            </a:r>
            <a:endParaRPr lang="es-EC" sz="2800" b="1" i="1" dirty="0">
              <a:solidFill>
                <a:schemeClr val="accent1">
                  <a:lumMod val="75000"/>
                </a:schemeClr>
              </a:solidFill>
            </a:endParaRPr>
          </a:p>
        </p:txBody>
      </p:sp>
    </p:spTree>
    <p:extLst>
      <p:ext uri="{BB962C8B-B14F-4D97-AF65-F5344CB8AC3E}">
        <p14:creationId xmlns:p14="http://schemas.microsoft.com/office/powerpoint/2010/main" val="2131512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C30D550B-BF61-2F1B-BE88-64F7914835A8}"/>
              </a:ext>
            </a:extLst>
          </p:cNvPr>
          <p:cNvGraphicFramePr/>
          <p:nvPr>
            <p:extLst>
              <p:ext uri="{D42A27DB-BD31-4B8C-83A1-F6EECF244321}">
                <p14:modId xmlns:p14="http://schemas.microsoft.com/office/powerpoint/2010/main" val="3521670514"/>
              </p:ext>
            </p:extLst>
          </p:nvPr>
        </p:nvGraphicFramePr>
        <p:xfrm>
          <a:off x="306919" y="1145184"/>
          <a:ext cx="6847415" cy="4959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53" name="Rectángulo 1052">
            <a:extLst>
              <a:ext uri="{FF2B5EF4-FFF2-40B4-BE49-F238E27FC236}">
                <a16:creationId xmlns:a16="http://schemas.microsoft.com/office/drawing/2014/main" id="{54EA3119-41BB-7ADE-B6C2-613292FCAB67}"/>
              </a:ext>
            </a:extLst>
          </p:cNvPr>
          <p:cNvSpPr/>
          <p:nvPr/>
        </p:nvSpPr>
        <p:spPr>
          <a:xfrm>
            <a:off x="7522634" y="114299"/>
            <a:ext cx="4216400" cy="893233"/>
          </a:xfrm>
          <a:prstGeom prst="doubleWave">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aseline="0" dirty="0">
                <a:solidFill>
                  <a:schemeClr val="tx1"/>
                </a:solidFill>
                <a:latin typeface="Calibri"/>
              </a:rPr>
              <a:t>The majority have only basic digital skills, with significant variability among faculty members.</a:t>
            </a:r>
            <a:endParaRPr lang="es-ES" sz="1600" b="1" dirty="0">
              <a:solidFill>
                <a:schemeClr val="tx1"/>
              </a:solidFill>
              <a:ea typeface="Calibri"/>
              <a:cs typeface="Calibri"/>
            </a:endParaRPr>
          </a:p>
        </p:txBody>
      </p:sp>
      <p:sp>
        <p:nvSpPr>
          <p:cNvPr id="1054" name="Rectángulo 1053">
            <a:extLst>
              <a:ext uri="{FF2B5EF4-FFF2-40B4-BE49-F238E27FC236}">
                <a16:creationId xmlns:a16="http://schemas.microsoft.com/office/drawing/2014/main" id="{DCDF1574-4A17-2792-D2D2-56BADD0CEB78}"/>
              </a:ext>
            </a:extLst>
          </p:cNvPr>
          <p:cNvSpPr/>
          <p:nvPr/>
        </p:nvSpPr>
        <p:spPr>
          <a:xfrm>
            <a:off x="7522633" y="1024465"/>
            <a:ext cx="4216400" cy="893233"/>
          </a:xfrm>
          <a:prstGeom prst="wave">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dirty="0">
                <a:solidFill>
                  <a:schemeClr val="tx1"/>
                </a:solidFill>
                <a:latin typeface="Calibri"/>
              </a:rPr>
              <a:t>Limited use of ICT</a:t>
            </a:r>
            <a:r>
              <a:rPr lang="en-US" sz="1600" baseline="0" dirty="0">
                <a:solidFill>
                  <a:schemeClr val="tx1"/>
                </a:solidFill>
                <a:latin typeface="Calibri"/>
              </a:rPr>
              <a:t>, </a:t>
            </a:r>
            <a:r>
              <a:rPr lang="en-US" sz="1600" dirty="0">
                <a:solidFill>
                  <a:schemeClr val="tx1"/>
                </a:solidFill>
                <a:latin typeface="Calibri"/>
              </a:rPr>
              <a:t>especially in active learning methodologies</a:t>
            </a:r>
            <a:r>
              <a:rPr lang="en-US" sz="1600" baseline="0" dirty="0">
                <a:solidFill>
                  <a:schemeClr val="tx1"/>
                </a:solidFill>
                <a:latin typeface="Calibri"/>
              </a:rPr>
              <a:t>.</a:t>
            </a:r>
            <a:endParaRPr lang="es-ES" sz="1600" b="1" dirty="0">
              <a:solidFill>
                <a:schemeClr val="tx1"/>
              </a:solidFill>
              <a:ea typeface="Calibri"/>
              <a:cs typeface="Calibri"/>
            </a:endParaRPr>
          </a:p>
        </p:txBody>
      </p:sp>
      <p:sp>
        <p:nvSpPr>
          <p:cNvPr id="1055" name="Rectángulo 1054">
            <a:extLst>
              <a:ext uri="{FF2B5EF4-FFF2-40B4-BE49-F238E27FC236}">
                <a16:creationId xmlns:a16="http://schemas.microsoft.com/office/drawing/2014/main" id="{019B891F-E556-1C65-5640-43BD0EBB8BD1}"/>
              </a:ext>
            </a:extLst>
          </p:cNvPr>
          <p:cNvSpPr/>
          <p:nvPr/>
        </p:nvSpPr>
        <p:spPr>
          <a:xfrm>
            <a:off x="7522633" y="1917698"/>
            <a:ext cx="4216400" cy="1062566"/>
          </a:xfrm>
          <a:prstGeom prst="wave">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dirty="0">
                <a:solidFill>
                  <a:schemeClr val="tx1"/>
                </a:solidFill>
                <a:latin typeface="Calibri"/>
              </a:rPr>
              <a:t>Existing training processes are insufficient or misaligned with the real needs of faculty and students.</a:t>
            </a:r>
            <a:endParaRPr lang="es-ES" sz="1600" dirty="0">
              <a:solidFill>
                <a:schemeClr val="tx1"/>
              </a:solidFill>
              <a:ea typeface="Calibri"/>
              <a:cs typeface="Calibri"/>
            </a:endParaRPr>
          </a:p>
        </p:txBody>
      </p:sp>
      <p:sp>
        <p:nvSpPr>
          <p:cNvPr id="1061" name="Rectángulo 1060">
            <a:extLst>
              <a:ext uri="{FF2B5EF4-FFF2-40B4-BE49-F238E27FC236}">
                <a16:creationId xmlns:a16="http://schemas.microsoft.com/office/drawing/2014/main" id="{D907BA69-5FAF-5465-E11D-F3ADD08AB360}"/>
              </a:ext>
            </a:extLst>
          </p:cNvPr>
          <p:cNvSpPr/>
          <p:nvPr/>
        </p:nvSpPr>
        <p:spPr>
          <a:xfrm>
            <a:off x="7522633" y="3067049"/>
            <a:ext cx="4068234" cy="723900"/>
          </a:xfrm>
          <a:prstGeom prst="wave">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dirty="0">
                <a:solidFill>
                  <a:schemeClr val="tx1"/>
                </a:solidFill>
                <a:ea typeface="+mn-lt"/>
                <a:cs typeface="+mn-lt"/>
              </a:rPr>
              <a:t>Some teachers show resistance to adopting new technologies</a:t>
            </a:r>
            <a:r>
              <a:rPr lang="en-US" sz="1600" baseline="0" dirty="0">
                <a:solidFill>
                  <a:schemeClr val="tx1"/>
                </a:solidFill>
                <a:ea typeface="+mn-lt"/>
                <a:cs typeface="+mn-lt"/>
              </a:rPr>
              <a:t>.</a:t>
            </a:r>
            <a:endParaRPr lang="es-ES" sz="1600">
              <a:solidFill>
                <a:schemeClr val="tx1"/>
              </a:solidFill>
              <a:ea typeface="+mn-lt"/>
              <a:cs typeface="+mn-lt"/>
            </a:endParaRPr>
          </a:p>
        </p:txBody>
      </p:sp>
      <p:sp>
        <p:nvSpPr>
          <p:cNvPr id="1062" name="Rectángulo 1061">
            <a:extLst>
              <a:ext uri="{FF2B5EF4-FFF2-40B4-BE49-F238E27FC236}">
                <a16:creationId xmlns:a16="http://schemas.microsoft.com/office/drawing/2014/main" id="{4EF45AAA-6369-965C-8E1F-7E71F5EBFDE7}"/>
              </a:ext>
            </a:extLst>
          </p:cNvPr>
          <p:cNvSpPr/>
          <p:nvPr/>
        </p:nvSpPr>
        <p:spPr>
          <a:xfrm>
            <a:off x="7522632" y="3786715"/>
            <a:ext cx="4068234" cy="723900"/>
          </a:xfrm>
          <a:prstGeom prst="wave">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baseline="0" dirty="0">
                <a:solidFill>
                  <a:schemeClr val="tx1"/>
                </a:solidFill>
                <a:latin typeface="Calibri"/>
              </a:rPr>
              <a:t>Lack of incentives for innovation and research for teachers</a:t>
            </a:r>
            <a:endParaRPr lang="en-US" sz="1600" dirty="0">
              <a:solidFill>
                <a:schemeClr val="tx1"/>
              </a:solidFill>
              <a:ea typeface="Calibri"/>
              <a:cs typeface="Calibri"/>
            </a:endParaRPr>
          </a:p>
        </p:txBody>
      </p:sp>
      <p:sp>
        <p:nvSpPr>
          <p:cNvPr id="1063" name="Rectángulo 1062">
            <a:extLst>
              <a:ext uri="{FF2B5EF4-FFF2-40B4-BE49-F238E27FC236}">
                <a16:creationId xmlns:a16="http://schemas.microsoft.com/office/drawing/2014/main" id="{8951D8BA-72C0-A1CC-0E52-965B97A105F7}"/>
              </a:ext>
            </a:extLst>
          </p:cNvPr>
          <p:cNvSpPr/>
          <p:nvPr/>
        </p:nvSpPr>
        <p:spPr>
          <a:xfrm>
            <a:off x="7522631" y="4527547"/>
            <a:ext cx="4068234" cy="723900"/>
          </a:xfrm>
          <a:prstGeom prst="wave">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dirty="0">
                <a:solidFill>
                  <a:schemeClr val="tx1"/>
                </a:solidFill>
                <a:latin typeface="Calibri"/>
              </a:rPr>
              <a:t>Difficulty in keeping up with new tools and methodologies.</a:t>
            </a:r>
            <a:endParaRPr lang="es-ES" sz="1600" dirty="0">
              <a:solidFill>
                <a:schemeClr val="tx1"/>
              </a:solidFill>
              <a:ea typeface="Calibri"/>
              <a:cs typeface="Calibri"/>
            </a:endParaRPr>
          </a:p>
        </p:txBody>
      </p:sp>
      <p:sp>
        <p:nvSpPr>
          <p:cNvPr id="1065" name="Rectángulo 1064">
            <a:extLst>
              <a:ext uri="{FF2B5EF4-FFF2-40B4-BE49-F238E27FC236}">
                <a16:creationId xmlns:a16="http://schemas.microsoft.com/office/drawing/2014/main" id="{451DD343-27A6-0A1C-0EE7-5923F11C14E8}"/>
              </a:ext>
            </a:extLst>
          </p:cNvPr>
          <p:cNvSpPr/>
          <p:nvPr/>
        </p:nvSpPr>
        <p:spPr>
          <a:xfrm>
            <a:off x="7522629" y="5247212"/>
            <a:ext cx="4068234" cy="723900"/>
          </a:xfrm>
          <a:prstGeom prst="wave">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dirty="0">
                <a:solidFill>
                  <a:schemeClr val="tx1"/>
                </a:solidFill>
                <a:latin typeface="Calibri"/>
              </a:rPr>
              <a:t>Impacts the quality and reputation of higher education.</a:t>
            </a:r>
            <a:endParaRPr lang="en-US" sz="1600" dirty="0">
              <a:solidFill>
                <a:schemeClr val="tx1"/>
              </a:solidFill>
            </a:endParaRPr>
          </a:p>
        </p:txBody>
      </p:sp>
      <p:sp>
        <p:nvSpPr>
          <p:cNvPr id="1066" name="Rectángulo 1065">
            <a:extLst>
              <a:ext uri="{FF2B5EF4-FFF2-40B4-BE49-F238E27FC236}">
                <a16:creationId xmlns:a16="http://schemas.microsoft.com/office/drawing/2014/main" id="{4DE502FF-FBF9-7D7C-8569-1CDE42DE6906}"/>
              </a:ext>
            </a:extLst>
          </p:cNvPr>
          <p:cNvSpPr/>
          <p:nvPr/>
        </p:nvSpPr>
        <p:spPr>
          <a:xfrm>
            <a:off x="7522628" y="5966878"/>
            <a:ext cx="4068234" cy="723900"/>
          </a:xfrm>
          <a:prstGeom prst="wave">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600" dirty="0" smtClean="0">
                <a:solidFill>
                  <a:schemeClr val="tx1"/>
                </a:solidFill>
              </a:rPr>
              <a:t>Lack </a:t>
            </a:r>
            <a:r>
              <a:rPr lang="en-US" sz="1600" dirty="0">
                <a:solidFill>
                  <a:schemeClr val="tx1"/>
                </a:solidFill>
              </a:rPr>
              <a:t>of infrastructure, limited training</a:t>
            </a:r>
            <a:r>
              <a:rPr lang="en-US" sz="1600" dirty="0" smtClean="0">
                <a:solidFill>
                  <a:schemeClr val="tx1"/>
                </a:solidFill>
              </a:rPr>
              <a:t>.</a:t>
            </a:r>
            <a:endParaRPr lang="es-ES" sz="1600" dirty="0">
              <a:solidFill>
                <a:schemeClr val="tx1"/>
              </a:solidFill>
            </a:endParaRPr>
          </a:p>
        </p:txBody>
      </p:sp>
    </p:spTree>
    <p:extLst>
      <p:ext uri="{BB962C8B-B14F-4D97-AF65-F5344CB8AC3E}">
        <p14:creationId xmlns:p14="http://schemas.microsoft.com/office/powerpoint/2010/main" val="1694516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123BB8-A86C-8C25-DC64-FB1E5CE3898A}"/>
            </a:ext>
          </a:extLst>
        </p:cNvPr>
        <p:cNvGrpSpPr/>
        <p:nvPr/>
      </p:nvGrpSpPr>
      <p:grpSpPr>
        <a:xfrm>
          <a:off x="0" y="0"/>
          <a:ext cx="0" cy="0"/>
          <a:chOff x="0" y="0"/>
          <a:chExt cx="0" cy="0"/>
        </a:xfrm>
      </p:grpSpPr>
      <p:pic>
        <p:nvPicPr>
          <p:cNvPr id="16" name="Picture 2" descr="https://www.chiapasparalelo.com/wp-content/uploads/2017/07/universidad1.png">
            <a:extLst>
              <a:ext uri="{FF2B5EF4-FFF2-40B4-BE49-F238E27FC236}">
                <a16:creationId xmlns:a16="http://schemas.microsoft.com/office/drawing/2014/main" id="{C751B091-376D-9321-F8F5-A0D1DCE74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1252" y="3561220"/>
            <a:ext cx="1923227" cy="1965560"/>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D97497C6-85DE-FBBB-5858-EE4E3BA9B5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4414" y="2999191"/>
            <a:ext cx="357293" cy="357293"/>
          </a:xfrm>
          <a:prstGeom prst="rect">
            <a:avLst/>
          </a:prstGeom>
        </p:spPr>
      </p:pic>
      <p:sp>
        <p:nvSpPr>
          <p:cNvPr id="22" name="Title 1">
            <a:extLst>
              <a:ext uri="{FF2B5EF4-FFF2-40B4-BE49-F238E27FC236}">
                <a16:creationId xmlns:a16="http://schemas.microsoft.com/office/drawing/2014/main" id="{9C2D9BA3-AD18-3E9F-A8D0-B363EC0163BB}"/>
              </a:ext>
            </a:extLst>
          </p:cNvPr>
          <p:cNvSpPr txBox="1">
            <a:spLocks/>
          </p:cNvSpPr>
          <p:nvPr/>
        </p:nvSpPr>
        <p:spPr bwMode="auto">
          <a:xfrm>
            <a:off x="-367829" y="-70479"/>
            <a:ext cx="115037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smtClean="0">
                <a:ln w="0"/>
                <a:solidFill>
                  <a:schemeClr val="accent1">
                    <a:lumMod val="75000"/>
                  </a:schemeClr>
                </a:solidFill>
                <a:ea typeface="+mj-lt"/>
                <a:cs typeface="+mj-lt"/>
              </a:rPr>
              <a:t>ELSA </a:t>
            </a:r>
            <a:r>
              <a:rPr lang="en-US" sz="3600" b="1" dirty="0" err="1" smtClean="0">
                <a:ln w="0"/>
                <a:solidFill>
                  <a:schemeClr val="accent1">
                    <a:lumMod val="75000"/>
                  </a:schemeClr>
                </a:solidFill>
                <a:ea typeface="+mj-lt"/>
                <a:cs typeface="+mj-lt"/>
              </a:rPr>
              <a:t>Plataform</a:t>
            </a:r>
            <a:r>
              <a:rPr lang="en-US" sz="3600" dirty="0" smtClean="0">
                <a:ln w="0"/>
                <a:solidFill>
                  <a:schemeClr val="accent1">
                    <a:lumMod val="75000"/>
                  </a:schemeClr>
                </a:solidFill>
                <a:ea typeface="+mj-lt"/>
                <a:cs typeface="+mj-lt"/>
              </a:rPr>
              <a:t>.</a:t>
            </a:r>
            <a:endParaRPr lang="es-ES" sz="3600" dirty="0">
              <a:ln w="0"/>
              <a:solidFill>
                <a:schemeClr val="accent1">
                  <a:lumMod val="75000"/>
                </a:schemeClr>
              </a:solidFill>
              <a:ea typeface="+mj-lt"/>
              <a:cs typeface="+mj-lt"/>
            </a:endParaRPr>
          </a:p>
        </p:txBody>
      </p:sp>
      <p:sp>
        <p:nvSpPr>
          <p:cNvPr id="24" name="Rectángulo 23">
            <a:extLst>
              <a:ext uri="{FF2B5EF4-FFF2-40B4-BE49-F238E27FC236}">
                <a16:creationId xmlns:a16="http://schemas.microsoft.com/office/drawing/2014/main" id="{F017AE1A-D8F3-35E3-A3AE-72DEBA0E3F1C}"/>
              </a:ext>
            </a:extLst>
          </p:cNvPr>
          <p:cNvSpPr/>
          <p:nvPr/>
        </p:nvSpPr>
        <p:spPr>
          <a:xfrm>
            <a:off x="9073576" y="1645931"/>
            <a:ext cx="2298970" cy="923330"/>
          </a:xfrm>
          <a:prstGeom prst="rect">
            <a:avLst/>
          </a:prstGeom>
        </p:spPr>
        <p:txBody>
          <a:bodyPr wrap="square" lIns="91440" tIns="45720" rIns="91440" bIns="45720" anchor="t">
            <a:spAutoFit/>
          </a:bodyPr>
          <a:lstStyle/>
          <a:p>
            <a:r>
              <a:rPr lang="es-ES" b="1" dirty="0">
                <a:solidFill>
                  <a:schemeClr val="tx2"/>
                </a:solidFill>
                <a:latin typeface="Calibri"/>
                <a:ea typeface="Calibri"/>
                <a:cs typeface="Calibri"/>
              </a:rPr>
              <a:t> </a:t>
            </a:r>
            <a:r>
              <a:rPr lang="es-ES" b="1" dirty="0" err="1">
                <a:solidFill>
                  <a:schemeClr val="tx2"/>
                </a:solidFill>
                <a:latin typeface="Calibri"/>
                <a:ea typeface="Calibri"/>
                <a:cs typeface="Calibri"/>
              </a:rPr>
              <a:t>Implemented</a:t>
            </a:r>
            <a:r>
              <a:rPr lang="es-ES" b="1" dirty="0">
                <a:solidFill>
                  <a:schemeClr val="tx2"/>
                </a:solidFill>
                <a:latin typeface="Calibri"/>
                <a:ea typeface="Calibri"/>
                <a:cs typeface="Calibri"/>
              </a:rPr>
              <a:t> in more </a:t>
            </a:r>
            <a:r>
              <a:rPr lang="es-ES" b="1" dirty="0" err="1">
                <a:solidFill>
                  <a:schemeClr val="tx2"/>
                </a:solidFill>
                <a:latin typeface="Calibri"/>
                <a:ea typeface="Calibri"/>
                <a:cs typeface="Calibri"/>
              </a:rPr>
              <a:t>than</a:t>
            </a:r>
            <a:r>
              <a:rPr lang="es-ES" b="1" dirty="0">
                <a:solidFill>
                  <a:schemeClr val="tx2"/>
                </a:solidFill>
                <a:latin typeface="Calibri"/>
                <a:ea typeface="Calibri"/>
                <a:cs typeface="Calibri"/>
              </a:rPr>
              <a:t> 35 </a:t>
            </a:r>
            <a:r>
              <a:rPr lang="es-ES" b="1" dirty="0" err="1" smtClean="0">
                <a:solidFill>
                  <a:schemeClr val="tx2"/>
                </a:solidFill>
                <a:latin typeface="Calibri"/>
                <a:ea typeface="Calibri"/>
                <a:cs typeface="Calibri"/>
              </a:rPr>
              <a:t>universities</a:t>
            </a:r>
            <a:r>
              <a:rPr lang="es-ES" b="1" dirty="0" smtClean="0">
                <a:solidFill>
                  <a:schemeClr val="tx2"/>
                </a:solidFill>
                <a:latin typeface="Calibri"/>
                <a:ea typeface="Calibri"/>
                <a:cs typeface="Calibri"/>
              </a:rPr>
              <a:t> and 350.000 </a:t>
            </a:r>
            <a:r>
              <a:rPr lang="es-ES" b="1" dirty="0" err="1" smtClean="0">
                <a:solidFill>
                  <a:schemeClr val="tx2"/>
                </a:solidFill>
                <a:latin typeface="Calibri"/>
                <a:ea typeface="Calibri"/>
                <a:cs typeface="Calibri"/>
              </a:rPr>
              <a:t>students</a:t>
            </a:r>
            <a:r>
              <a:rPr lang="es-ES" b="1" dirty="0" smtClean="0">
                <a:solidFill>
                  <a:schemeClr val="tx2"/>
                </a:solidFill>
                <a:latin typeface="Calibri"/>
                <a:ea typeface="Calibri"/>
                <a:cs typeface="Calibri"/>
              </a:rPr>
              <a:t>.</a:t>
            </a:r>
            <a:endParaRPr lang="es-ES" b="1" dirty="0">
              <a:solidFill>
                <a:schemeClr val="tx2"/>
              </a:solidFill>
            </a:endParaRPr>
          </a:p>
        </p:txBody>
      </p:sp>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7426" y="957944"/>
            <a:ext cx="7127241" cy="5043714"/>
          </a:xfrm>
          <a:prstGeom prst="rect">
            <a:avLst/>
          </a:prstGeom>
        </p:spPr>
      </p:pic>
    </p:spTree>
    <p:extLst>
      <p:ext uri="{BB962C8B-B14F-4D97-AF65-F5344CB8AC3E}">
        <p14:creationId xmlns:p14="http://schemas.microsoft.com/office/powerpoint/2010/main" val="3298377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FBB469-E200-A8E6-9E0D-450DB028F7C9}"/>
            </a:ext>
          </a:extLst>
        </p:cNvPr>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727" y="2535848"/>
            <a:ext cx="383743" cy="375971"/>
          </a:xfrm>
          <a:prstGeom prst="rect">
            <a:avLst/>
          </a:prstGeom>
        </p:spPr>
      </p:pic>
      <p:sp>
        <p:nvSpPr>
          <p:cNvPr id="4" name="Rectangle 5">
            <a:extLst>
              <a:ext uri="{FF2B5EF4-FFF2-40B4-BE49-F238E27FC236}">
                <a16:creationId xmlns:a16="http://schemas.microsoft.com/office/drawing/2014/main" id="{220E377F-4498-484E-8F5D-2E4F4642D853}"/>
              </a:ext>
            </a:extLst>
          </p:cNvPr>
          <p:cNvSpPr/>
          <p:nvPr/>
        </p:nvSpPr>
        <p:spPr>
          <a:xfrm>
            <a:off x="2019669" y="462065"/>
            <a:ext cx="9867333" cy="546625"/>
          </a:xfrm>
          <a:prstGeom prst="rect">
            <a:avLst/>
          </a:prstGeom>
          <a:noFill/>
        </p:spPr>
        <p:txBody>
          <a:bodyPr wrap="square" lIns="91440" tIns="45720" rIns="91440" bIns="45720" anchor="t">
            <a:spAutoFit/>
          </a:bodyPr>
          <a:lstStyle/>
          <a:p>
            <a:pPr algn="r">
              <a:lnSpc>
                <a:spcPct val="80000"/>
              </a:lnSpc>
              <a:tabLst>
                <a:tab pos="685800" algn="l"/>
              </a:tabLst>
              <a:defRPr/>
            </a:pPr>
            <a:r>
              <a:rPr lang="en-US" sz="3600" b="1" dirty="0">
                <a:ln w="0"/>
                <a:solidFill>
                  <a:schemeClr val="accent1">
                    <a:lumMod val="75000"/>
                  </a:schemeClr>
                </a:solidFill>
                <a:latin typeface="Gotham Medium"/>
                <a:ea typeface="MS PGothic"/>
                <a:cs typeface="Gotham Medium" pitchFamily="2" charset="0"/>
              </a:rPr>
              <a:t>ELSA (E-Learning System and Analytics) </a:t>
            </a:r>
            <a:endParaRPr lang="en-US" sz="3600" b="1" dirty="0">
              <a:ln w="0"/>
              <a:solidFill>
                <a:schemeClr val="accent1">
                  <a:lumMod val="75000"/>
                </a:schemeClr>
              </a:solidFill>
              <a:latin typeface="Gotham Medium" pitchFamily="2" charset="0"/>
              <a:cs typeface="Gotham Medium" pitchFamily="2" charset="0"/>
            </a:endParaRPr>
          </a:p>
        </p:txBody>
      </p:sp>
      <p:pic>
        <p:nvPicPr>
          <p:cNvPr id="6" name="Imagen 5"/>
          <p:cNvPicPr>
            <a:picLocks noChangeAspect="1"/>
          </p:cNvPicPr>
          <p:nvPr/>
        </p:nvPicPr>
        <p:blipFill rotWithShape="1">
          <a:blip r:embed="rId5"/>
          <a:srcRect l="18816" t="42370" r="19251" b="4356"/>
          <a:stretch/>
        </p:blipFill>
        <p:spPr>
          <a:xfrm>
            <a:off x="8339328" y="4061678"/>
            <a:ext cx="3547872" cy="2337808"/>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575" y="1891607"/>
            <a:ext cx="427548" cy="427548"/>
          </a:xfrm>
          <a:prstGeom prst="rect">
            <a:avLst/>
          </a:prstGeom>
        </p:spPr>
      </p:pic>
      <p:graphicFrame>
        <p:nvGraphicFramePr>
          <p:cNvPr id="8" name="Diagrama 7"/>
          <p:cNvGraphicFramePr/>
          <p:nvPr>
            <p:extLst>
              <p:ext uri="{D42A27DB-BD31-4B8C-83A1-F6EECF244321}">
                <p14:modId xmlns:p14="http://schemas.microsoft.com/office/powerpoint/2010/main" val="731195846"/>
              </p:ext>
            </p:extLst>
          </p:nvPr>
        </p:nvGraphicFramePr>
        <p:xfrm>
          <a:off x="1377375" y="1805570"/>
          <a:ext cx="8128000" cy="25744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ángulo 8"/>
          <p:cNvSpPr/>
          <p:nvPr/>
        </p:nvSpPr>
        <p:spPr>
          <a:xfrm>
            <a:off x="1362831" y="1138429"/>
            <a:ext cx="2109216" cy="400110"/>
          </a:xfrm>
          <a:prstGeom prst="rect">
            <a:avLst/>
          </a:prstGeom>
        </p:spPr>
        <p:txBody>
          <a:bodyPr wrap="square" lIns="91440" tIns="45720" rIns="91440" bIns="45720" anchor="t">
            <a:spAutoFit/>
          </a:bodyPr>
          <a:lstStyle/>
          <a:p>
            <a:r>
              <a:rPr lang="es-EC" sz="2000" b="1">
                <a:solidFill>
                  <a:schemeClr val="tx2">
                    <a:lumMod val="75000"/>
                  </a:schemeClr>
                </a:solidFill>
                <a:latin typeface="Calibri"/>
                <a:ea typeface="Calibri"/>
                <a:cs typeface="Calibri"/>
              </a:rPr>
              <a:t>TEACHER PROFILE</a:t>
            </a:r>
            <a:endParaRPr lang="es-ES" b="1">
              <a:solidFill>
                <a:schemeClr val="tx2">
                  <a:lumMod val="75000"/>
                </a:schemeClr>
              </a:solidFill>
            </a:endParaRPr>
          </a:p>
        </p:txBody>
      </p:sp>
      <p:pic>
        <p:nvPicPr>
          <p:cNvPr id="10" name="Imagen 9"/>
          <p:cNvPicPr>
            <a:picLocks noChangeAspect="1"/>
          </p:cNvPicPr>
          <p:nvPr/>
        </p:nvPicPr>
        <p:blipFill>
          <a:blip r:embed="rId12">
            <a:biLevel thresh="75000"/>
            <a:extLst>
              <a:ext uri="{28A0092B-C50C-407E-A947-70E740481C1C}">
                <a14:useLocalDpi xmlns:a14="http://schemas.microsoft.com/office/drawing/2010/main" val="0"/>
              </a:ext>
            </a:extLst>
          </a:blip>
          <a:stretch>
            <a:fillRect/>
          </a:stretch>
        </p:blipFill>
        <p:spPr>
          <a:xfrm>
            <a:off x="1002589" y="3850605"/>
            <a:ext cx="484018" cy="422145"/>
          </a:xfrm>
          <a:prstGeom prst="rect">
            <a:avLst/>
          </a:prstGeom>
        </p:spPr>
      </p:pic>
      <p:pic>
        <p:nvPicPr>
          <p:cNvPr id="11" name="Picture 4" descr="Vector alerta del icono stock de ilustración. Ilustración de punta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6928" y="3092773"/>
            <a:ext cx="557657" cy="5576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a 11"/>
          <p:cNvGraphicFramePr/>
          <p:nvPr>
            <p:extLst>
              <p:ext uri="{D42A27DB-BD31-4B8C-83A1-F6EECF244321}">
                <p14:modId xmlns:p14="http://schemas.microsoft.com/office/powerpoint/2010/main" val="4214875223"/>
              </p:ext>
            </p:extLst>
          </p:nvPr>
        </p:nvGraphicFramePr>
        <p:xfrm>
          <a:off x="1362831" y="4730417"/>
          <a:ext cx="6446145" cy="184411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Rectángulo 12"/>
          <p:cNvSpPr/>
          <p:nvPr/>
        </p:nvSpPr>
        <p:spPr>
          <a:xfrm>
            <a:off x="1373414" y="4640928"/>
            <a:ext cx="2109216" cy="400110"/>
          </a:xfrm>
          <a:prstGeom prst="rect">
            <a:avLst/>
          </a:prstGeom>
        </p:spPr>
        <p:txBody>
          <a:bodyPr wrap="square" lIns="91440" tIns="45720" rIns="91440" bIns="45720" anchor="t">
            <a:spAutoFit/>
          </a:bodyPr>
          <a:lstStyle/>
          <a:p>
            <a:r>
              <a:rPr lang="es-EC" sz="2000" b="1">
                <a:solidFill>
                  <a:schemeClr val="tx2">
                    <a:lumMod val="75000"/>
                  </a:schemeClr>
                </a:solidFill>
                <a:latin typeface="Calibri"/>
                <a:ea typeface="Calibri"/>
                <a:cs typeface="Calibri"/>
              </a:rPr>
              <a:t>STUDENT PROFILE</a:t>
            </a:r>
            <a:endParaRPr lang="es-ES">
              <a:solidFill>
                <a:schemeClr val="tx2">
                  <a:lumMod val="75000"/>
                </a:schemeClr>
              </a:solidFill>
              <a:cs typeface="Calibri" panose="020F0502020204030204" pitchFamily="34" charset="0"/>
            </a:endParaRPr>
          </a:p>
        </p:txBody>
      </p:sp>
      <p:pic>
        <p:nvPicPr>
          <p:cNvPr id="14" name="Imagen 13"/>
          <p:cNvPicPr>
            <a:picLocks noChangeAspect="1"/>
          </p:cNvPicPr>
          <p:nvPr/>
        </p:nvPicPr>
        <p:blipFill>
          <a:blip r:embed="rId19"/>
          <a:stretch>
            <a:fillRect/>
          </a:stretch>
        </p:blipFill>
        <p:spPr>
          <a:xfrm>
            <a:off x="10113264" y="1891607"/>
            <a:ext cx="1627632" cy="1627632"/>
          </a:xfrm>
          <a:prstGeom prst="rect">
            <a:avLst/>
          </a:prstGeom>
        </p:spPr>
      </p:pic>
    </p:spTree>
    <p:extLst>
      <p:ext uri="{BB962C8B-B14F-4D97-AF65-F5344CB8AC3E}">
        <p14:creationId xmlns:p14="http://schemas.microsoft.com/office/powerpoint/2010/main" val="161093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FBB469-E200-A8E6-9E0D-450DB028F7C9}"/>
            </a:ext>
          </a:extLst>
        </p:cNvPr>
        <p:cNvGrpSpPr/>
        <p:nvPr/>
      </p:nvGrpSpPr>
      <p:grpSpPr>
        <a:xfrm>
          <a:off x="0" y="0"/>
          <a:ext cx="0" cy="0"/>
          <a:chOff x="0" y="0"/>
          <a:chExt cx="0" cy="0"/>
        </a:xfrm>
      </p:grpSpPr>
      <p:sp>
        <p:nvSpPr>
          <p:cNvPr id="6" name="object 3">
            <a:extLst>
              <a:ext uri="{FF2B5EF4-FFF2-40B4-BE49-F238E27FC236}">
                <a16:creationId xmlns:a16="http://schemas.microsoft.com/office/drawing/2014/main" id="{BB2CA5E7-5E7A-1348-AFB4-879F6110BB18}"/>
              </a:ext>
            </a:extLst>
          </p:cNvPr>
          <p:cNvSpPr/>
          <p:nvPr/>
        </p:nvSpPr>
        <p:spPr>
          <a:xfrm>
            <a:off x="10765971" y="6390784"/>
            <a:ext cx="1175657" cy="347473"/>
          </a:xfrm>
          <a:prstGeom prst="rect">
            <a:avLst/>
          </a:prstGeom>
          <a:blipFill>
            <a:blip r:embed="rId4" cstate="print"/>
            <a:stretch>
              <a:fillRect/>
            </a:stretch>
          </a:blipFill>
        </p:spPr>
        <p:txBody>
          <a:bodyPr wrap="square" lIns="0" tIns="0" rIns="0" bIns="0" rtlCol="0"/>
          <a:lstStyle/>
          <a:p>
            <a:endParaRPr/>
          </a:p>
        </p:txBody>
      </p:sp>
      <p:sp>
        <p:nvSpPr>
          <p:cNvPr id="13" name="object 2"/>
          <p:cNvSpPr txBox="1"/>
          <p:nvPr/>
        </p:nvSpPr>
        <p:spPr>
          <a:xfrm>
            <a:off x="1050133" y="1575946"/>
            <a:ext cx="3471763" cy="492443"/>
          </a:xfrm>
          <a:prstGeom prst="rect">
            <a:avLst/>
          </a:prstGeom>
        </p:spPr>
        <p:txBody>
          <a:bodyPr vert="horz" wrap="square" lIns="0" tIns="0" rIns="0" bIns="0" rtlCol="0">
            <a:spAutoFit/>
          </a:bodyPr>
          <a:lstStyle/>
          <a:p>
            <a:pPr marL="12700">
              <a:lnSpc>
                <a:spcPct val="100000"/>
              </a:lnSpc>
            </a:pPr>
            <a:r>
              <a:rPr lang="es-MX" sz="3200" b="1" spc="-260" dirty="0" err="1" smtClean="0">
                <a:solidFill>
                  <a:srgbClr val="BE9000"/>
                </a:solidFill>
                <a:latin typeface="Tahoma"/>
                <a:cs typeface="Tahoma"/>
              </a:rPr>
              <a:t>Challenge</a:t>
            </a:r>
            <a:r>
              <a:rPr lang="es-MX" sz="3200" b="1" spc="-260" dirty="0" smtClean="0">
                <a:solidFill>
                  <a:srgbClr val="BE9000"/>
                </a:solidFill>
                <a:latin typeface="Tahoma"/>
                <a:cs typeface="Tahoma"/>
              </a:rPr>
              <a:t> 1</a:t>
            </a:r>
            <a:r>
              <a:rPr sz="3200" b="1" spc="-375" dirty="0" smtClean="0">
                <a:solidFill>
                  <a:srgbClr val="BE9000"/>
                </a:solidFill>
                <a:latin typeface="Tahoma"/>
                <a:cs typeface="Tahoma"/>
              </a:rPr>
              <a:t>:</a:t>
            </a:r>
            <a:endParaRPr sz="3200" dirty="0">
              <a:latin typeface="Tahoma"/>
              <a:cs typeface="Tahoma"/>
            </a:endParaRPr>
          </a:p>
        </p:txBody>
      </p:sp>
      <p:sp>
        <p:nvSpPr>
          <p:cNvPr id="16" name="object 3"/>
          <p:cNvSpPr txBox="1"/>
          <p:nvPr/>
        </p:nvSpPr>
        <p:spPr>
          <a:xfrm>
            <a:off x="2142925" y="2687706"/>
            <a:ext cx="8204547" cy="1723549"/>
          </a:xfrm>
          <a:prstGeom prst="rect">
            <a:avLst/>
          </a:prstGeom>
        </p:spPr>
        <p:txBody>
          <a:bodyPr vert="horz" wrap="square" lIns="0" tIns="0" rIns="0" bIns="0" rtlCol="0">
            <a:spAutoFit/>
          </a:bodyPr>
          <a:lstStyle/>
          <a:p>
            <a:pPr marL="321945" marR="7620" indent="-309880" algn="ctr">
              <a:lnSpc>
                <a:spcPct val="100000"/>
              </a:lnSpc>
            </a:pPr>
            <a:r>
              <a:rPr lang="en-US" sz="2800" b="1" dirty="0">
                <a:solidFill>
                  <a:schemeClr val="tx2">
                    <a:lumMod val="75000"/>
                  </a:schemeClr>
                </a:solidFill>
                <a:latin typeface="Gotham Book" pitchFamily="50" charset="0"/>
                <a:cs typeface="Gotham Book" pitchFamily="50" charset="0"/>
              </a:rPr>
              <a:t>How to support students' self-regulation strategies </a:t>
            </a:r>
            <a:r>
              <a:rPr lang="en-US" sz="2800" b="1" dirty="0" smtClean="0">
                <a:solidFill>
                  <a:schemeClr val="tx2">
                    <a:lumMod val="75000"/>
                  </a:schemeClr>
                </a:solidFill>
                <a:latin typeface="Gotham Book" pitchFamily="50" charset="0"/>
                <a:cs typeface="Gotham Book" pitchFamily="50" charset="0"/>
              </a:rPr>
              <a:t>to successfully achieve the </a:t>
            </a:r>
            <a:r>
              <a:rPr lang="en-US" sz="2800" b="1" dirty="0">
                <a:solidFill>
                  <a:schemeClr val="tx2">
                    <a:lumMod val="75000"/>
                  </a:schemeClr>
                </a:solidFill>
                <a:latin typeface="Gotham Book" pitchFamily="50" charset="0"/>
                <a:cs typeface="Gotham Book" pitchFamily="50" charset="0"/>
              </a:rPr>
              <a:t>course objectives?</a:t>
            </a:r>
          </a:p>
          <a:p>
            <a:pPr marL="321945" marR="7620" indent="-309880">
              <a:lnSpc>
                <a:spcPct val="100000"/>
              </a:lnSpc>
            </a:pPr>
            <a:endParaRPr sz="2800" b="1" dirty="0">
              <a:solidFill>
                <a:schemeClr val="tx2">
                  <a:lumMod val="75000"/>
                </a:schemeClr>
              </a:solidFill>
              <a:latin typeface="Gotham Book" pitchFamily="50" charset="0"/>
              <a:cs typeface="Gotham Book" pitchFamily="50" charset="0"/>
            </a:endParaRPr>
          </a:p>
        </p:txBody>
      </p:sp>
    </p:spTree>
    <p:extLst>
      <p:ext uri="{BB962C8B-B14F-4D97-AF65-F5344CB8AC3E}">
        <p14:creationId xmlns:p14="http://schemas.microsoft.com/office/powerpoint/2010/main" val="2087840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FBB469-E200-A8E6-9E0D-450DB028F7C9}"/>
            </a:ext>
          </a:extLst>
        </p:cNvPr>
        <p:cNvGrpSpPr/>
        <p:nvPr/>
      </p:nvGrpSpPr>
      <p:grpSpPr>
        <a:xfrm>
          <a:off x="0" y="0"/>
          <a:ext cx="0" cy="0"/>
          <a:chOff x="0" y="0"/>
          <a:chExt cx="0" cy="0"/>
        </a:xfrm>
      </p:grpSpPr>
      <p:sp>
        <p:nvSpPr>
          <p:cNvPr id="6" name="object 3">
            <a:extLst>
              <a:ext uri="{FF2B5EF4-FFF2-40B4-BE49-F238E27FC236}">
                <a16:creationId xmlns:a16="http://schemas.microsoft.com/office/drawing/2014/main" id="{BB2CA5E7-5E7A-1348-AFB4-879F6110BB18}"/>
              </a:ext>
            </a:extLst>
          </p:cNvPr>
          <p:cNvSpPr/>
          <p:nvPr/>
        </p:nvSpPr>
        <p:spPr>
          <a:xfrm>
            <a:off x="10765971" y="6390784"/>
            <a:ext cx="1175657" cy="347473"/>
          </a:xfrm>
          <a:prstGeom prst="rect">
            <a:avLst/>
          </a:prstGeom>
          <a:blipFill>
            <a:blip r:embed="rId4" cstate="print"/>
            <a:stretch>
              <a:fillRect/>
            </a:stretch>
          </a:blipFill>
        </p:spPr>
        <p:txBody>
          <a:bodyPr wrap="square" lIns="0" tIns="0" rIns="0" bIns="0" rtlCol="0"/>
          <a:lstStyle/>
          <a:p>
            <a:endParaRPr/>
          </a:p>
        </p:txBody>
      </p:sp>
      <p:sp>
        <p:nvSpPr>
          <p:cNvPr id="13" name="object 3"/>
          <p:cNvSpPr txBox="1"/>
          <p:nvPr/>
        </p:nvSpPr>
        <p:spPr>
          <a:xfrm>
            <a:off x="1565593" y="2983598"/>
            <a:ext cx="9031426" cy="1292662"/>
          </a:xfrm>
          <a:prstGeom prst="rect">
            <a:avLst/>
          </a:prstGeom>
        </p:spPr>
        <p:txBody>
          <a:bodyPr vert="horz" wrap="square" lIns="0" tIns="0" rIns="0" bIns="0" rtlCol="0">
            <a:spAutoFit/>
          </a:bodyPr>
          <a:lstStyle/>
          <a:p>
            <a:pPr marL="239395" marR="6350" indent="-227329" algn="ctr">
              <a:lnSpc>
                <a:spcPct val="100000"/>
              </a:lnSpc>
            </a:pPr>
            <a:r>
              <a:rPr lang="en-US" sz="2800" b="1" spc="140" dirty="0">
                <a:solidFill>
                  <a:srgbClr val="44536A"/>
                </a:solidFill>
                <a:latin typeface="Gotham Book" pitchFamily="50" charset="0"/>
                <a:cs typeface="Gotham Book" pitchFamily="50" charset="0"/>
              </a:rPr>
              <a:t>How to track and monitor the development of student activities through learning analytics in an LMS</a:t>
            </a:r>
            <a:r>
              <a:rPr lang="en-US" sz="2800" b="1" spc="140" dirty="0" smtClean="0">
                <a:solidFill>
                  <a:srgbClr val="44536A"/>
                </a:solidFill>
                <a:latin typeface="Gotham Book" pitchFamily="50" charset="0"/>
                <a:cs typeface="Gotham Book" pitchFamily="50" charset="0"/>
              </a:rPr>
              <a:t>?</a:t>
            </a:r>
            <a:endParaRPr lang="en-US" sz="2800" b="1" spc="140" dirty="0">
              <a:solidFill>
                <a:srgbClr val="44536A"/>
              </a:solidFill>
              <a:latin typeface="Gotham Book" pitchFamily="50" charset="0"/>
              <a:cs typeface="Gotham Book" pitchFamily="50" charset="0"/>
            </a:endParaRPr>
          </a:p>
        </p:txBody>
      </p:sp>
      <p:sp>
        <p:nvSpPr>
          <p:cNvPr id="16" name="object 2"/>
          <p:cNvSpPr txBox="1"/>
          <p:nvPr/>
        </p:nvSpPr>
        <p:spPr>
          <a:xfrm>
            <a:off x="1275602" y="1870492"/>
            <a:ext cx="3471763" cy="492443"/>
          </a:xfrm>
          <a:prstGeom prst="rect">
            <a:avLst/>
          </a:prstGeom>
        </p:spPr>
        <p:txBody>
          <a:bodyPr vert="horz" wrap="square" lIns="0" tIns="0" rIns="0" bIns="0" rtlCol="0">
            <a:spAutoFit/>
          </a:bodyPr>
          <a:lstStyle/>
          <a:p>
            <a:pPr marL="12700">
              <a:lnSpc>
                <a:spcPct val="100000"/>
              </a:lnSpc>
            </a:pPr>
            <a:r>
              <a:rPr lang="es-MX" sz="3200" b="1" spc="-260" dirty="0" err="1" smtClean="0">
                <a:solidFill>
                  <a:srgbClr val="BE9000"/>
                </a:solidFill>
                <a:latin typeface="Tahoma"/>
                <a:cs typeface="Tahoma"/>
              </a:rPr>
              <a:t>Challenge</a:t>
            </a:r>
            <a:r>
              <a:rPr lang="es-MX" sz="3200" b="1" spc="-260" dirty="0" smtClean="0">
                <a:solidFill>
                  <a:srgbClr val="BE9000"/>
                </a:solidFill>
                <a:latin typeface="Tahoma"/>
                <a:cs typeface="Tahoma"/>
              </a:rPr>
              <a:t> 2</a:t>
            </a:r>
            <a:r>
              <a:rPr sz="3200" b="1" spc="-375" dirty="0" smtClean="0">
                <a:solidFill>
                  <a:srgbClr val="BE9000"/>
                </a:solidFill>
                <a:latin typeface="Tahoma"/>
                <a:cs typeface="Tahoma"/>
              </a:rPr>
              <a:t>:</a:t>
            </a:r>
            <a:endParaRPr sz="3200" dirty="0">
              <a:latin typeface="Tahoma"/>
              <a:cs typeface="Tahoma"/>
            </a:endParaRPr>
          </a:p>
        </p:txBody>
      </p:sp>
    </p:spTree>
    <p:extLst>
      <p:ext uri="{BB962C8B-B14F-4D97-AF65-F5344CB8AC3E}">
        <p14:creationId xmlns:p14="http://schemas.microsoft.com/office/powerpoint/2010/main" val="2245557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794495" y="170942"/>
            <a:ext cx="3133090" cy="254000"/>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800" b="0" i="0" u="none" strike="noStrike" kern="1200" cap="none" spc="-10" normalizeH="0" baseline="0" noProof="0" dirty="0">
                <a:ln>
                  <a:noFill/>
                </a:ln>
                <a:solidFill>
                  <a:srgbClr val="BE9000"/>
                </a:solidFill>
                <a:effectLst/>
                <a:uLnTx/>
                <a:uFillTx/>
                <a:latin typeface="Calibri"/>
                <a:ea typeface="MS PGothic" panose="020B0600070205080204" pitchFamily="34" charset="-128"/>
                <a:cs typeface="Calibri"/>
              </a:rPr>
              <a:t>h</a:t>
            </a:r>
            <a:r>
              <a:rPr kumimoji="0" sz="1800" b="0" i="0" u="none" strike="noStrike" kern="1200" cap="none" spc="-40" normalizeH="0" baseline="0" noProof="0" dirty="0">
                <a:ln>
                  <a:noFill/>
                </a:ln>
                <a:solidFill>
                  <a:srgbClr val="BE9000"/>
                </a:solidFill>
                <a:effectLst/>
                <a:uLnTx/>
                <a:uFillTx/>
                <a:latin typeface="Calibri"/>
                <a:ea typeface="MS PGothic" panose="020B0600070205080204" pitchFamily="34" charset="-128"/>
                <a:cs typeface="Calibri"/>
              </a:rPr>
              <a:t>t</a:t>
            </a:r>
            <a:r>
              <a:rPr kumimoji="0" sz="1800" b="0" i="0" u="none" strike="noStrike" kern="1200" cap="none" spc="0" normalizeH="0" baseline="0" noProof="0" dirty="0">
                <a:ln>
                  <a:noFill/>
                </a:ln>
                <a:solidFill>
                  <a:srgbClr val="BE9000"/>
                </a:solidFill>
                <a:effectLst/>
                <a:uLnTx/>
                <a:uFillTx/>
                <a:latin typeface="Calibri"/>
                <a:ea typeface="MS PGothic" panose="020B0600070205080204" pitchFamily="34" charset="-128"/>
                <a:cs typeface="Calibri"/>
              </a:rPr>
              <a:t>t</a:t>
            </a:r>
            <a:r>
              <a:rPr kumimoji="0" sz="1800" b="0" i="0" u="none" strike="noStrike" kern="1200" cap="none" spc="-15" normalizeH="0" baseline="0" noProof="0" dirty="0">
                <a:ln>
                  <a:noFill/>
                </a:ln>
                <a:solidFill>
                  <a:srgbClr val="BE9000"/>
                </a:solidFill>
                <a:effectLst/>
                <a:uLnTx/>
                <a:uFillTx/>
                <a:latin typeface="Calibri"/>
                <a:ea typeface="MS PGothic" panose="020B0600070205080204" pitchFamily="34" charset="-128"/>
                <a:cs typeface="Calibri"/>
              </a:rPr>
              <a:t>p</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s:/</a:t>
            </a:r>
            <a:r>
              <a:rPr kumimoji="0" sz="1800" b="0" i="0" u="none" strike="noStrike" kern="1200" cap="none" spc="-35" normalizeH="0" baseline="0" noProof="0" dirty="0">
                <a:ln>
                  <a:noFill/>
                </a:ln>
                <a:solidFill>
                  <a:srgbClr val="BE9000"/>
                </a:solidFill>
                <a:effectLst/>
                <a:uLnTx/>
                <a:uFillTx/>
                <a:latin typeface="Calibri"/>
                <a:ea typeface="MS PGothic" panose="020B0600070205080204" pitchFamily="34" charset="-128"/>
                <a:cs typeface="Calibri"/>
              </a:rPr>
              <a:t>/</a:t>
            </a:r>
            <a:r>
              <a:rPr kumimoji="0" sz="1800" b="0" i="0" u="none" strike="noStrike" kern="1200" cap="none" spc="0" normalizeH="0" baseline="0" noProof="0" dirty="0">
                <a:ln>
                  <a:noFill/>
                </a:ln>
                <a:solidFill>
                  <a:srgbClr val="BE9000"/>
                </a:solidFill>
                <a:effectLst/>
                <a:uLnTx/>
                <a:uFillTx/>
                <a:latin typeface="Calibri"/>
                <a:ea typeface="MS PGothic" panose="020B0600070205080204" pitchFamily="34" charset="-128"/>
                <a:cs typeface="Calibri"/>
              </a:rPr>
              <a:t>gu</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i</a:t>
            </a:r>
            <a:r>
              <a:rPr kumimoji="0" sz="1800" b="0" i="0" u="none" strike="noStrike" kern="1200" cap="none" spc="-15" normalizeH="0" baseline="0" noProof="0" dirty="0">
                <a:ln>
                  <a:noFill/>
                </a:ln>
                <a:solidFill>
                  <a:srgbClr val="BE9000"/>
                </a:solidFill>
                <a:effectLst/>
                <a:uLnTx/>
                <a:uFillTx/>
                <a:latin typeface="Calibri"/>
                <a:ea typeface="MS PGothic" panose="020B0600070205080204" pitchFamily="34" charset="-128"/>
                <a:cs typeface="Calibri"/>
              </a:rPr>
              <a:t>d</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el</a:t>
            </a:r>
            <a:r>
              <a:rPr kumimoji="0" sz="1800" b="0" i="0" u="none" strike="noStrike" kern="1200" cap="none" spc="0" normalizeH="0" baseline="0" noProof="0" dirty="0">
                <a:ln>
                  <a:noFill/>
                </a:ln>
                <a:solidFill>
                  <a:srgbClr val="BE9000"/>
                </a:solidFill>
                <a:effectLst/>
                <a:uLnTx/>
                <a:uFillTx/>
                <a:latin typeface="Calibri"/>
                <a:ea typeface="MS PGothic" panose="020B0600070205080204" pitchFamily="34" charset="-128"/>
                <a:cs typeface="Calibri"/>
              </a:rPr>
              <a:t>earning</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a:t>
            </a:r>
            <a:r>
              <a:rPr kumimoji="0" sz="1800" b="0" i="0" u="none" strike="noStrike" kern="1200" cap="none" spc="0" normalizeH="0" baseline="0" noProof="0" dirty="0">
                <a:ln>
                  <a:noFill/>
                </a:ln>
                <a:solidFill>
                  <a:srgbClr val="BE9000"/>
                </a:solidFill>
                <a:effectLst/>
                <a:uLnTx/>
                <a:uFillTx/>
                <a:latin typeface="Calibri"/>
                <a:ea typeface="MS PGothic" panose="020B0600070205080204" pitchFamily="34" charset="-128"/>
                <a:cs typeface="Calibri"/>
              </a:rPr>
              <a:t>n</a:t>
            </a:r>
            <a:r>
              <a:rPr kumimoji="0" sz="1800" b="0" i="0" u="none" strike="noStrike" kern="1200" cap="none" spc="-20" normalizeH="0" baseline="0" noProof="0" dirty="0">
                <a:ln>
                  <a:noFill/>
                </a:ln>
                <a:solidFill>
                  <a:srgbClr val="BE9000"/>
                </a:solidFill>
                <a:effectLst/>
                <a:uLnTx/>
                <a:uFillTx/>
                <a:latin typeface="Calibri"/>
                <a:ea typeface="MS PGothic" panose="020B0600070205080204" pitchFamily="34" charset="-128"/>
                <a:cs typeface="Calibri"/>
              </a:rPr>
              <a:t>e</a:t>
            </a:r>
            <a:r>
              <a:rPr kumimoji="0" sz="1800" b="0" i="0" u="none" strike="noStrike" kern="1200" cap="none" spc="0" normalizeH="0" baseline="0" noProof="0" dirty="0">
                <a:ln>
                  <a:noFill/>
                </a:ln>
                <a:solidFill>
                  <a:srgbClr val="BE9000"/>
                </a:solidFill>
                <a:effectLst/>
                <a:uLnTx/>
                <a:uFillTx/>
                <a:latin typeface="Calibri"/>
                <a:ea typeface="MS PGothic" panose="020B0600070205080204" pitchFamily="34" charset="-128"/>
                <a:cs typeface="Calibri"/>
              </a:rPr>
              <a:t>t</a:t>
            </a:r>
            <a:r>
              <a:rPr kumimoji="0" sz="1800" b="0" i="0" u="none" strike="noStrike" kern="1200" cap="none" spc="-10" normalizeH="0" baseline="0" noProof="0" dirty="0">
                <a:ln>
                  <a:noFill/>
                </a:ln>
                <a:solidFill>
                  <a:srgbClr val="BE9000"/>
                </a:solidFill>
                <a:effectLst/>
                <a:uLnTx/>
                <a:uFillTx/>
                <a:latin typeface="Calibri"/>
                <a:ea typeface="MS PGothic" panose="020B0600070205080204" pitchFamily="34" charset="-128"/>
                <a:cs typeface="Calibri"/>
              </a:rPr>
              <a:t>l</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i</a:t>
            </a:r>
            <a:r>
              <a:rPr kumimoji="0" sz="1800" b="0" i="0" u="none" strike="noStrike" kern="1200" cap="none" spc="10" normalizeH="0" baseline="0" noProof="0" dirty="0">
                <a:ln>
                  <a:noFill/>
                </a:ln>
                <a:solidFill>
                  <a:srgbClr val="BE9000"/>
                </a:solidFill>
                <a:effectLst/>
                <a:uLnTx/>
                <a:uFillTx/>
                <a:latin typeface="Calibri"/>
                <a:ea typeface="MS PGothic" panose="020B0600070205080204" pitchFamily="34" charset="-128"/>
                <a:cs typeface="Calibri"/>
              </a:rPr>
              <a:t>f</a:t>
            </a:r>
            <a:r>
              <a:rPr kumimoji="0" sz="1800" b="0" i="0" u="none" strike="noStrike" kern="1200" cap="none" spc="-130" normalizeH="0" baseline="0" noProof="0" dirty="0">
                <a:ln>
                  <a:noFill/>
                </a:ln>
                <a:solidFill>
                  <a:srgbClr val="BE9000"/>
                </a:solidFill>
                <a:effectLst/>
                <a:uLnTx/>
                <a:uFillTx/>
                <a:latin typeface="Calibri"/>
                <a:ea typeface="MS PGothic" panose="020B0600070205080204" pitchFamily="34" charset="-128"/>
                <a:cs typeface="Calibri"/>
              </a:rPr>
              <a:t>y</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.a</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p</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p/</a:t>
            </a: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pic>
        <p:nvPicPr>
          <p:cNvPr id="2" name="Imagen 1"/>
          <p:cNvPicPr>
            <a:picLocks noChangeAspect="1"/>
          </p:cNvPicPr>
          <p:nvPr/>
        </p:nvPicPr>
        <p:blipFill>
          <a:blip r:embed="rId3"/>
          <a:stretch>
            <a:fillRect/>
          </a:stretch>
        </p:blipFill>
        <p:spPr>
          <a:xfrm>
            <a:off x="0" y="0"/>
            <a:ext cx="11862410" cy="6858000"/>
          </a:xfrm>
          <a:prstGeom prst="rect">
            <a:avLst/>
          </a:prstGeom>
        </p:spPr>
      </p:pic>
    </p:spTree>
    <p:extLst>
      <p:ext uri="{BB962C8B-B14F-4D97-AF65-F5344CB8AC3E}">
        <p14:creationId xmlns:p14="http://schemas.microsoft.com/office/powerpoint/2010/main" val="10174305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794495" y="170942"/>
            <a:ext cx="3133090" cy="254000"/>
          </a:xfrm>
          <a:prstGeom prst="rect">
            <a:avLst/>
          </a:prstGeom>
        </p:spPr>
        <p:txBody>
          <a:bodyPr vert="horz" wrap="square" lIns="0" tIns="0" rIns="0" bIns="0" rtlCol="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800" b="0" i="0" u="none" strike="noStrike" kern="1200" cap="none" spc="-10" normalizeH="0" baseline="0" noProof="0" dirty="0">
                <a:ln>
                  <a:noFill/>
                </a:ln>
                <a:solidFill>
                  <a:srgbClr val="BE9000"/>
                </a:solidFill>
                <a:effectLst/>
                <a:uLnTx/>
                <a:uFillTx/>
                <a:latin typeface="Calibri"/>
                <a:ea typeface="MS PGothic" panose="020B0600070205080204" pitchFamily="34" charset="-128"/>
                <a:cs typeface="Calibri"/>
              </a:rPr>
              <a:t>h</a:t>
            </a:r>
            <a:r>
              <a:rPr kumimoji="0" sz="1800" b="0" i="0" u="none" strike="noStrike" kern="1200" cap="none" spc="-40" normalizeH="0" baseline="0" noProof="0" dirty="0">
                <a:ln>
                  <a:noFill/>
                </a:ln>
                <a:solidFill>
                  <a:srgbClr val="BE9000"/>
                </a:solidFill>
                <a:effectLst/>
                <a:uLnTx/>
                <a:uFillTx/>
                <a:latin typeface="Calibri"/>
                <a:ea typeface="MS PGothic" panose="020B0600070205080204" pitchFamily="34" charset="-128"/>
                <a:cs typeface="Calibri"/>
              </a:rPr>
              <a:t>t</a:t>
            </a:r>
            <a:r>
              <a:rPr kumimoji="0" sz="1800" b="0" i="0" u="none" strike="noStrike" kern="1200" cap="none" spc="0" normalizeH="0" baseline="0" noProof="0" dirty="0">
                <a:ln>
                  <a:noFill/>
                </a:ln>
                <a:solidFill>
                  <a:srgbClr val="BE9000"/>
                </a:solidFill>
                <a:effectLst/>
                <a:uLnTx/>
                <a:uFillTx/>
                <a:latin typeface="Calibri"/>
                <a:ea typeface="MS PGothic" panose="020B0600070205080204" pitchFamily="34" charset="-128"/>
                <a:cs typeface="Calibri"/>
              </a:rPr>
              <a:t>t</a:t>
            </a:r>
            <a:r>
              <a:rPr kumimoji="0" sz="1800" b="0" i="0" u="none" strike="noStrike" kern="1200" cap="none" spc="-15" normalizeH="0" baseline="0" noProof="0" dirty="0">
                <a:ln>
                  <a:noFill/>
                </a:ln>
                <a:solidFill>
                  <a:srgbClr val="BE9000"/>
                </a:solidFill>
                <a:effectLst/>
                <a:uLnTx/>
                <a:uFillTx/>
                <a:latin typeface="Calibri"/>
                <a:ea typeface="MS PGothic" panose="020B0600070205080204" pitchFamily="34" charset="-128"/>
                <a:cs typeface="Calibri"/>
              </a:rPr>
              <a:t>p</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s:/</a:t>
            </a:r>
            <a:r>
              <a:rPr kumimoji="0" sz="1800" b="0" i="0" u="none" strike="noStrike" kern="1200" cap="none" spc="-35" normalizeH="0" baseline="0" noProof="0" dirty="0">
                <a:ln>
                  <a:noFill/>
                </a:ln>
                <a:solidFill>
                  <a:srgbClr val="BE9000"/>
                </a:solidFill>
                <a:effectLst/>
                <a:uLnTx/>
                <a:uFillTx/>
                <a:latin typeface="Calibri"/>
                <a:ea typeface="MS PGothic" panose="020B0600070205080204" pitchFamily="34" charset="-128"/>
                <a:cs typeface="Calibri"/>
              </a:rPr>
              <a:t>/</a:t>
            </a:r>
            <a:r>
              <a:rPr kumimoji="0" sz="1800" b="0" i="0" u="none" strike="noStrike" kern="1200" cap="none" spc="0" normalizeH="0" baseline="0" noProof="0" dirty="0">
                <a:ln>
                  <a:noFill/>
                </a:ln>
                <a:solidFill>
                  <a:srgbClr val="BE9000"/>
                </a:solidFill>
                <a:effectLst/>
                <a:uLnTx/>
                <a:uFillTx/>
                <a:latin typeface="Calibri"/>
                <a:ea typeface="MS PGothic" panose="020B0600070205080204" pitchFamily="34" charset="-128"/>
                <a:cs typeface="Calibri"/>
              </a:rPr>
              <a:t>gu</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i</a:t>
            </a:r>
            <a:r>
              <a:rPr kumimoji="0" sz="1800" b="0" i="0" u="none" strike="noStrike" kern="1200" cap="none" spc="-15" normalizeH="0" baseline="0" noProof="0" dirty="0">
                <a:ln>
                  <a:noFill/>
                </a:ln>
                <a:solidFill>
                  <a:srgbClr val="BE9000"/>
                </a:solidFill>
                <a:effectLst/>
                <a:uLnTx/>
                <a:uFillTx/>
                <a:latin typeface="Calibri"/>
                <a:ea typeface="MS PGothic" panose="020B0600070205080204" pitchFamily="34" charset="-128"/>
                <a:cs typeface="Calibri"/>
              </a:rPr>
              <a:t>d</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el</a:t>
            </a:r>
            <a:r>
              <a:rPr kumimoji="0" sz="1800" b="0" i="0" u="none" strike="noStrike" kern="1200" cap="none" spc="0" normalizeH="0" baseline="0" noProof="0" dirty="0">
                <a:ln>
                  <a:noFill/>
                </a:ln>
                <a:solidFill>
                  <a:srgbClr val="BE9000"/>
                </a:solidFill>
                <a:effectLst/>
                <a:uLnTx/>
                <a:uFillTx/>
                <a:latin typeface="Calibri"/>
                <a:ea typeface="MS PGothic" panose="020B0600070205080204" pitchFamily="34" charset="-128"/>
                <a:cs typeface="Calibri"/>
              </a:rPr>
              <a:t>earning</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a:t>
            </a:r>
            <a:r>
              <a:rPr kumimoji="0" sz="1800" b="0" i="0" u="none" strike="noStrike" kern="1200" cap="none" spc="0" normalizeH="0" baseline="0" noProof="0" dirty="0">
                <a:ln>
                  <a:noFill/>
                </a:ln>
                <a:solidFill>
                  <a:srgbClr val="BE9000"/>
                </a:solidFill>
                <a:effectLst/>
                <a:uLnTx/>
                <a:uFillTx/>
                <a:latin typeface="Calibri"/>
                <a:ea typeface="MS PGothic" panose="020B0600070205080204" pitchFamily="34" charset="-128"/>
                <a:cs typeface="Calibri"/>
              </a:rPr>
              <a:t>n</a:t>
            </a:r>
            <a:r>
              <a:rPr kumimoji="0" sz="1800" b="0" i="0" u="none" strike="noStrike" kern="1200" cap="none" spc="-20" normalizeH="0" baseline="0" noProof="0" dirty="0">
                <a:ln>
                  <a:noFill/>
                </a:ln>
                <a:solidFill>
                  <a:srgbClr val="BE9000"/>
                </a:solidFill>
                <a:effectLst/>
                <a:uLnTx/>
                <a:uFillTx/>
                <a:latin typeface="Calibri"/>
                <a:ea typeface="MS PGothic" panose="020B0600070205080204" pitchFamily="34" charset="-128"/>
                <a:cs typeface="Calibri"/>
              </a:rPr>
              <a:t>e</a:t>
            </a:r>
            <a:r>
              <a:rPr kumimoji="0" sz="1800" b="0" i="0" u="none" strike="noStrike" kern="1200" cap="none" spc="0" normalizeH="0" baseline="0" noProof="0" dirty="0">
                <a:ln>
                  <a:noFill/>
                </a:ln>
                <a:solidFill>
                  <a:srgbClr val="BE9000"/>
                </a:solidFill>
                <a:effectLst/>
                <a:uLnTx/>
                <a:uFillTx/>
                <a:latin typeface="Calibri"/>
                <a:ea typeface="MS PGothic" panose="020B0600070205080204" pitchFamily="34" charset="-128"/>
                <a:cs typeface="Calibri"/>
              </a:rPr>
              <a:t>t</a:t>
            </a:r>
            <a:r>
              <a:rPr kumimoji="0" sz="1800" b="0" i="0" u="none" strike="noStrike" kern="1200" cap="none" spc="-10" normalizeH="0" baseline="0" noProof="0" dirty="0">
                <a:ln>
                  <a:noFill/>
                </a:ln>
                <a:solidFill>
                  <a:srgbClr val="BE9000"/>
                </a:solidFill>
                <a:effectLst/>
                <a:uLnTx/>
                <a:uFillTx/>
                <a:latin typeface="Calibri"/>
                <a:ea typeface="MS PGothic" panose="020B0600070205080204" pitchFamily="34" charset="-128"/>
                <a:cs typeface="Calibri"/>
              </a:rPr>
              <a:t>l</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i</a:t>
            </a:r>
            <a:r>
              <a:rPr kumimoji="0" sz="1800" b="0" i="0" u="none" strike="noStrike" kern="1200" cap="none" spc="10" normalizeH="0" baseline="0" noProof="0" dirty="0">
                <a:ln>
                  <a:noFill/>
                </a:ln>
                <a:solidFill>
                  <a:srgbClr val="BE9000"/>
                </a:solidFill>
                <a:effectLst/>
                <a:uLnTx/>
                <a:uFillTx/>
                <a:latin typeface="Calibri"/>
                <a:ea typeface="MS PGothic" panose="020B0600070205080204" pitchFamily="34" charset="-128"/>
                <a:cs typeface="Calibri"/>
              </a:rPr>
              <a:t>f</a:t>
            </a:r>
            <a:r>
              <a:rPr kumimoji="0" sz="1800" b="0" i="0" u="none" strike="noStrike" kern="1200" cap="none" spc="-130" normalizeH="0" baseline="0" noProof="0" dirty="0">
                <a:ln>
                  <a:noFill/>
                </a:ln>
                <a:solidFill>
                  <a:srgbClr val="BE9000"/>
                </a:solidFill>
                <a:effectLst/>
                <a:uLnTx/>
                <a:uFillTx/>
                <a:latin typeface="Calibri"/>
                <a:ea typeface="MS PGothic" panose="020B0600070205080204" pitchFamily="34" charset="-128"/>
                <a:cs typeface="Calibri"/>
              </a:rPr>
              <a:t>y</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.a</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p</a:t>
            </a:r>
            <a:r>
              <a:rPr kumimoji="0" sz="1800" b="0" i="0" u="none" strike="noStrike" kern="1200" cap="none" spc="-5" normalizeH="0" baseline="0" noProof="0" dirty="0">
                <a:ln>
                  <a:noFill/>
                </a:ln>
                <a:solidFill>
                  <a:srgbClr val="BE9000"/>
                </a:solidFill>
                <a:effectLst/>
                <a:uLnTx/>
                <a:uFillTx/>
                <a:latin typeface="Calibri"/>
                <a:ea typeface="MS PGothic" panose="020B0600070205080204" pitchFamily="34" charset="-128"/>
                <a:cs typeface="Calibri"/>
              </a:rPr>
              <a:t>p/</a:t>
            </a: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pic>
        <p:nvPicPr>
          <p:cNvPr id="4" name="Imagen 3"/>
          <p:cNvPicPr>
            <a:picLocks noChangeAspect="1"/>
          </p:cNvPicPr>
          <p:nvPr/>
        </p:nvPicPr>
        <p:blipFill>
          <a:blip r:embed="rId3"/>
          <a:stretch>
            <a:fillRect/>
          </a:stretch>
        </p:blipFill>
        <p:spPr>
          <a:xfrm>
            <a:off x="-314" y="-176"/>
            <a:ext cx="12192627" cy="6858352"/>
          </a:xfrm>
          <a:prstGeom prst="rect">
            <a:avLst/>
          </a:prstGeom>
        </p:spPr>
      </p:pic>
    </p:spTree>
    <p:extLst>
      <p:ext uri="{BB962C8B-B14F-4D97-AF65-F5344CB8AC3E}">
        <p14:creationId xmlns:p14="http://schemas.microsoft.com/office/powerpoint/2010/main" val="36317450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FBB469-E200-A8E6-9E0D-450DB028F7C9}"/>
            </a:ext>
          </a:extLst>
        </p:cNvPr>
        <p:cNvGrpSpPr/>
        <p:nvPr/>
      </p:nvGrpSpPr>
      <p:grpSpPr>
        <a:xfrm>
          <a:off x="0" y="0"/>
          <a:ext cx="0" cy="0"/>
          <a:chOff x="0" y="0"/>
          <a:chExt cx="0" cy="0"/>
        </a:xfrm>
      </p:grpSpPr>
      <p:sp>
        <p:nvSpPr>
          <p:cNvPr id="6" name="object 3">
            <a:extLst>
              <a:ext uri="{FF2B5EF4-FFF2-40B4-BE49-F238E27FC236}">
                <a16:creationId xmlns:a16="http://schemas.microsoft.com/office/drawing/2014/main" id="{BB2CA5E7-5E7A-1348-AFB4-879F6110BB18}"/>
              </a:ext>
            </a:extLst>
          </p:cNvPr>
          <p:cNvSpPr/>
          <p:nvPr/>
        </p:nvSpPr>
        <p:spPr>
          <a:xfrm>
            <a:off x="10765971" y="6390784"/>
            <a:ext cx="1175657" cy="347473"/>
          </a:xfrm>
          <a:prstGeom prst="rect">
            <a:avLst/>
          </a:prstGeom>
          <a:blipFill>
            <a:blip r:embed="rId4" cstate="print"/>
            <a:stretch>
              <a:fillRect/>
            </a:stretch>
          </a:blipFill>
        </p:spPr>
        <p:txBody>
          <a:bodyPr wrap="square" lIns="0" tIns="0" rIns="0" bIns="0" rtlCol="0"/>
          <a:lstStyle/>
          <a:p>
            <a:endParaRPr/>
          </a:p>
        </p:txBody>
      </p:sp>
      <p:sp>
        <p:nvSpPr>
          <p:cNvPr id="8" name="Rectángulo 7">
            <a:extLst>
              <a:ext uri="{FF2B5EF4-FFF2-40B4-BE49-F238E27FC236}">
                <a16:creationId xmlns:a16="http://schemas.microsoft.com/office/drawing/2014/main" id="{D25D8ED1-E911-E94E-9C82-737E97A9AE67}"/>
              </a:ext>
            </a:extLst>
          </p:cNvPr>
          <p:cNvSpPr/>
          <p:nvPr/>
        </p:nvSpPr>
        <p:spPr>
          <a:xfrm>
            <a:off x="4069429" y="478941"/>
            <a:ext cx="3182666" cy="523220"/>
          </a:xfrm>
          <a:prstGeom prst="rect">
            <a:avLst/>
          </a:prstGeom>
        </p:spPr>
        <p:txBody>
          <a:bodyPr wrap="none">
            <a:spAutoFit/>
          </a:bodyPr>
          <a:lstStyle/>
          <a:p>
            <a:pPr>
              <a:spcBef>
                <a:spcPts val="200"/>
              </a:spcBef>
            </a:pPr>
            <a:r>
              <a:rPr lang="es-EC" sz="2800" b="1" i="1" dirty="0" smtClean="0">
                <a:solidFill>
                  <a:schemeClr val="accent1">
                    <a:lumMod val="75000"/>
                  </a:schemeClr>
                </a:solidFill>
              </a:rPr>
              <a:t>Training </a:t>
            </a:r>
            <a:r>
              <a:rPr lang="es-EC" sz="2800" b="1" i="1" dirty="0" err="1" smtClean="0">
                <a:solidFill>
                  <a:schemeClr val="accent1">
                    <a:lumMod val="75000"/>
                  </a:schemeClr>
                </a:solidFill>
              </a:rPr>
              <a:t>Fill</a:t>
            </a:r>
            <a:r>
              <a:rPr lang="es-EC" sz="2800" b="1" i="1" dirty="0" smtClean="0">
                <a:solidFill>
                  <a:schemeClr val="accent1">
                    <a:lumMod val="75000"/>
                  </a:schemeClr>
                </a:solidFill>
              </a:rPr>
              <a:t> </a:t>
            </a:r>
            <a:r>
              <a:rPr lang="es-EC" sz="2800" b="1" i="1" dirty="0" err="1" smtClean="0">
                <a:solidFill>
                  <a:schemeClr val="accent1">
                    <a:lumMod val="75000"/>
                  </a:schemeClr>
                </a:solidFill>
              </a:rPr>
              <a:t>the</a:t>
            </a:r>
            <a:r>
              <a:rPr lang="es-EC" sz="2800" b="1" i="1" dirty="0" smtClean="0">
                <a:solidFill>
                  <a:schemeClr val="accent1">
                    <a:lumMod val="75000"/>
                  </a:schemeClr>
                </a:solidFill>
              </a:rPr>
              <a:t> Gap</a:t>
            </a:r>
            <a:endParaRPr lang="es-EC" sz="2800" b="1" i="1" dirty="0">
              <a:solidFill>
                <a:schemeClr val="accent1">
                  <a:lumMod val="75000"/>
                </a:schemeClr>
              </a:solidFill>
            </a:endParaRPr>
          </a:p>
        </p:txBody>
      </p:sp>
      <p:pic>
        <p:nvPicPr>
          <p:cNvPr id="2" name="Imagen 1"/>
          <p:cNvPicPr>
            <a:picLocks noChangeAspect="1"/>
          </p:cNvPicPr>
          <p:nvPr/>
        </p:nvPicPr>
        <p:blipFill>
          <a:blip r:embed="rId5"/>
          <a:stretch>
            <a:fillRect/>
          </a:stretch>
        </p:blipFill>
        <p:spPr>
          <a:xfrm>
            <a:off x="1129681" y="1373919"/>
            <a:ext cx="9791461" cy="4107241"/>
          </a:xfrm>
          <a:prstGeom prst="rect">
            <a:avLst/>
          </a:prstGeom>
        </p:spPr>
      </p:pic>
      <p:sp>
        <p:nvSpPr>
          <p:cNvPr id="5" name="Rectángulo 4"/>
          <p:cNvSpPr/>
          <p:nvPr/>
        </p:nvSpPr>
        <p:spPr>
          <a:xfrm>
            <a:off x="3640972" y="5597418"/>
            <a:ext cx="5201140" cy="338554"/>
          </a:xfrm>
          <a:prstGeom prst="rect">
            <a:avLst/>
          </a:prstGeom>
        </p:spPr>
        <p:txBody>
          <a:bodyPr wrap="square" lIns="91440" tIns="45720" rIns="91440" bIns="45720" anchor="t">
            <a:spAutoFit/>
          </a:bodyPr>
          <a:lstStyle/>
          <a:p>
            <a:r>
              <a:rPr lang="en-US" sz="1600" b="1" dirty="0" smtClean="0">
                <a:solidFill>
                  <a:srgbClr val="366092"/>
                </a:solidFill>
                <a:latin typeface="Calibri"/>
                <a:ea typeface="MS PGothic"/>
                <a:cs typeface="Calibri"/>
              </a:rPr>
              <a:t>More </a:t>
            </a:r>
            <a:r>
              <a:rPr lang="en-US" sz="1600" b="1" dirty="0">
                <a:solidFill>
                  <a:srgbClr val="366092"/>
                </a:solidFill>
                <a:latin typeface="Calibri"/>
                <a:ea typeface="MS PGothic"/>
                <a:cs typeface="Calibri"/>
              </a:rPr>
              <a:t>than 200 teachers trainers of trainers</a:t>
            </a:r>
            <a:endParaRPr lang="es-ES" sz="1600" b="1" dirty="0">
              <a:solidFill>
                <a:srgbClr val="366092"/>
              </a:solidFill>
              <a:latin typeface="Calibri"/>
              <a:ea typeface="MS PGothic"/>
              <a:cs typeface="Calibri"/>
            </a:endParaRPr>
          </a:p>
        </p:txBody>
      </p:sp>
    </p:spTree>
    <p:extLst>
      <p:ext uri="{BB962C8B-B14F-4D97-AF65-F5344CB8AC3E}">
        <p14:creationId xmlns:p14="http://schemas.microsoft.com/office/powerpoint/2010/main" val="19502478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FBB469-E200-A8E6-9E0D-450DB028F7C9}"/>
            </a:ext>
          </a:extLst>
        </p:cNvPr>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423687026"/>
              </p:ext>
            </p:extLst>
          </p:nvPr>
        </p:nvGraphicFramePr>
        <p:xfrm>
          <a:off x="1114370" y="3030017"/>
          <a:ext cx="9357389" cy="58607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p:cNvSpPr>
            <a:spLocks noGrp="1"/>
          </p:cNvSpPr>
          <p:nvPr>
            <p:ph type="title"/>
          </p:nvPr>
        </p:nvSpPr>
        <p:spPr>
          <a:xfrm>
            <a:off x="-204358" y="60778"/>
            <a:ext cx="11503742" cy="1143000"/>
          </a:xfrm>
        </p:spPr>
        <p:txBody>
          <a:bodyPr/>
          <a:lstStyle/>
          <a:p>
            <a:r>
              <a:rPr lang="es-EC" b="1" dirty="0">
                <a:ln w="0"/>
                <a:solidFill>
                  <a:schemeClr val="accent1">
                    <a:lumMod val="75000"/>
                  </a:schemeClr>
                </a:solidFill>
                <a:latin typeface="Gotham Medium"/>
                <a:ea typeface="MS PGothic"/>
                <a:cs typeface="Gotham Medium" pitchFamily="2" charset="0"/>
              </a:rPr>
              <a:t>Training </a:t>
            </a:r>
            <a:r>
              <a:rPr lang="es-EC" b="1" dirty="0" err="1">
                <a:ln w="0"/>
                <a:solidFill>
                  <a:schemeClr val="accent1">
                    <a:lumMod val="75000"/>
                  </a:schemeClr>
                </a:solidFill>
                <a:latin typeface="Gotham Medium"/>
                <a:ea typeface="MS PGothic"/>
                <a:cs typeface="Gotham Medium" pitchFamily="2" charset="0"/>
              </a:rPr>
              <a:t>Process</a:t>
            </a:r>
            <a:endParaRPr lang="es-ES" b="1" dirty="0">
              <a:ln w="0"/>
              <a:solidFill>
                <a:schemeClr val="accent1">
                  <a:lumMod val="75000"/>
                </a:schemeClr>
              </a:solidFill>
              <a:latin typeface="Gotham Medium"/>
              <a:ea typeface="MS PGothic"/>
              <a:cs typeface="Gotham Medium" pitchFamily="2" charset="0"/>
            </a:endParaRPr>
          </a:p>
        </p:txBody>
      </p:sp>
      <p:pic>
        <p:nvPicPr>
          <p:cNvPr id="3" name="Imagen 2"/>
          <p:cNvPicPr>
            <a:picLocks noChangeAspect="1"/>
          </p:cNvPicPr>
          <p:nvPr/>
        </p:nvPicPr>
        <p:blipFill>
          <a:blip r:embed="rId9"/>
          <a:stretch>
            <a:fillRect/>
          </a:stretch>
        </p:blipFill>
        <p:spPr>
          <a:xfrm>
            <a:off x="4282148" y="1203778"/>
            <a:ext cx="2530729" cy="2530729"/>
          </a:xfrm>
          <a:prstGeom prst="rect">
            <a:avLst/>
          </a:prstGeom>
        </p:spPr>
      </p:pic>
      <p:sp>
        <p:nvSpPr>
          <p:cNvPr id="6" name="Title 1"/>
          <p:cNvSpPr txBox="1">
            <a:spLocks/>
          </p:cNvSpPr>
          <p:nvPr/>
        </p:nvSpPr>
        <p:spPr bwMode="auto">
          <a:xfrm>
            <a:off x="6003235" y="1775278"/>
            <a:ext cx="583095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s-EC" sz="2000" b="1" dirty="0" err="1">
                <a:ln w="0"/>
                <a:solidFill>
                  <a:schemeClr val="accent1">
                    <a:lumMod val="75000"/>
                  </a:schemeClr>
                </a:solidFill>
                <a:latin typeface="Gotham Medium"/>
                <a:ea typeface="MS PGothic"/>
                <a:cs typeface="Gotham Medium" pitchFamily="2" charset="0"/>
              </a:rPr>
              <a:t>cascade</a:t>
            </a:r>
            <a:r>
              <a:rPr lang="es-EC" sz="2000" b="1" dirty="0">
                <a:ln w="0"/>
                <a:solidFill>
                  <a:schemeClr val="accent1">
                    <a:lumMod val="75000"/>
                  </a:schemeClr>
                </a:solidFill>
                <a:latin typeface="Gotham Medium"/>
                <a:ea typeface="MS PGothic"/>
                <a:cs typeface="Gotham Medium" pitchFamily="2" charset="0"/>
              </a:rPr>
              <a:t> </a:t>
            </a:r>
            <a:r>
              <a:rPr lang="es-EC" sz="2000" b="1" dirty="0" err="1">
                <a:ln w="0"/>
                <a:solidFill>
                  <a:schemeClr val="accent1">
                    <a:lumMod val="75000"/>
                  </a:schemeClr>
                </a:solidFill>
                <a:latin typeface="Gotham Medium"/>
                <a:ea typeface="MS PGothic"/>
                <a:cs typeface="Gotham Medium" pitchFamily="2" charset="0"/>
              </a:rPr>
              <a:t>based</a:t>
            </a:r>
            <a:r>
              <a:rPr lang="es-EC" sz="2000" b="1" dirty="0">
                <a:ln w="0"/>
                <a:solidFill>
                  <a:schemeClr val="accent1">
                    <a:lumMod val="75000"/>
                  </a:schemeClr>
                </a:solidFill>
                <a:latin typeface="Gotham Medium"/>
                <a:ea typeface="MS PGothic"/>
                <a:cs typeface="Gotham Medium" pitchFamily="2" charset="0"/>
              </a:rPr>
              <a:t> </a:t>
            </a:r>
            <a:endParaRPr lang="es-EC" sz="2000" b="1" dirty="0" smtClean="0">
              <a:ln w="0"/>
              <a:solidFill>
                <a:schemeClr val="accent1">
                  <a:lumMod val="75000"/>
                </a:schemeClr>
              </a:solidFill>
              <a:latin typeface="Gotham Medium"/>
              <a:ea typeface="MS PGothic"/>
              <a:cs typeface="Gotham Medium" pitchFamily="2" charset="0"/>
            </a:endParaRPr>
          </a:p>
          <a:p>
            <a:r>
              <a:rPr lang="es-EC" sz="2000" b="1" dirty="0" smtClean="0">
                <a:ln w="0"/>
                <a:solidFill>
                  <a:schemeClr val="accent1">
                    <a:lumMod val="75000"/>
                  </a:schemeClr>
                </a:solidFill>
                <a:latin typeface="Gotham Medium"/>
                <a:ea typeface="MS PGothic"/>
                <a:cs typeface="Gotham Medium" pitchFamily="2" charset="0"/>
              </a:rPr>
              <a:t>training </a:t>
            </a:r>
            <a:r>
              <a:rPr lang="es-EC" sz="2000" b="1" dirty="0" err="1">
                <a:ln w="0"/>
                <a:solidFill>
                  <a:schemeClr val="accent1">
                    <a:lumMod val="75000"/>
                  </a:schemeClr>
                </a:solidFill>
                <a:latin typeface="Gotham Medium"/>
                <a:ea typeface="MS PGothic"/>
                <a:cs typeface="Gotham Medium" pitchFamily="2" charset="0"/>
              </a:rPr>
              <a:t>model</a:t>
            </a:r>
            <a:endParaRPr lang="es-ES" sz="2000" b="1" dirty="0">
              <a:ln w="0"/>
              <a:solidFill>
                <a:schemeClr val="accent1">
                  <a:lumMod val="75000"/>
                </a:schemeClr>
              </a:solidFill>
              <a:latin typeface="Gotham Medium"/>
              <a:ea typeface="MS PGothic"/>
              <a:cs typeface="Gotham Medium" pitchFamily="2" charset="0"/>
            </a:endParaRPr>
          </a:p>
        </p:txBody>
      </p:sp>
    </p:spTree>
    <p:extLst>
      <p:ext uri="{BB962C8B-B14F-4D97-AF65-F5344CB8AC3E}">
        <p14:creationId xmlns:p14="http://schemas.microsoft.com/office/powerpoint/2010/main" val="362774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ángulo 2"/>
          <p:cNvSpPr/>
          <p:nvPr/>
        </p:nvSpPr>
        <p:spPr>
          <a:xfrm>
            <a:off x="2125193" y="489003"/>
            <a:ext cx="2502608" cy="523220"/>
          </a:xfrm>
          <a:prstGeom prst="rect">
            <a:avLst/>
          </a:prstGeom>
        </p:spPr>
        <p:txBody>
          <a:bodyPr wrap="none">
            <a:spAutoFit/>
          </a:bodyPr>
          <a:lstStyle/>
          <a:p>
            <a:r>
              <a:rPr lang="es-EC" sz="2800" b="1" dirty="0" err="1" smtClean="0">
                <a:solidFill>
                  <a:schemeClr val="accent1"/>
                </a:solidFill>
                <a:latin typeface="Söhne"/>
              </a:rPr>
              <a:t>Background</a:t>
            </a:r>
            <a:r>
              <a:rPr lang="es-EC" sz="2800" b="1" dirty="0" smtClean="0">
                <a:solidFill>
                  <a:schemeClr val="accent1"/>
                </a:solidFill>
                <a:latin typeface="Söhne"/>
              </a:rPr>
              <a:t>: </a:t>
            </a:r>
            <a:endParaRPr lang="es-EC" sz="2800" dirty="0">
              <a:solidFill>
                <a:schemeClr val="accent1"/>
              </a:solidFill>
            </a:endParaRPr>
          </a:p>
        </p:txBody>
      </p:sp>
      <p:sp>
        <p:nvSpPr>
          <p:cNvPr id="4" name="object 2"/>
          <p:cNvSpPr txBox="1"/>
          <p:nvPr/>
        </p:nvSpPr>
        <p:spPr>
          <a:xfrm>
            <a:off x="2787773" y="1224974"/>
            <a:ext cx="4375504" cy="430887"/>
          </a:xfrm>
          <a:prstGeom prst="rect">
            <a:avLst/>
          </a:prstGeom>
        </p:spPr>
        <p:txBody>
          <a:bodyPr vert="horz" wrap="square" lIns="0" tIns="0" rIns="0" bIns="0" rtlCol="0">
            <a:spAutoFit/>
          </a:bodyPr>
          <a:lstStyle/>
          <a:p>
            <a:pPr marL="12700">
              <a:lnSpc>
                <a:spcPct val="100000"/>
              </a:lnSpc>
            </a:pPr>
            <a:r>
              <a:rPr lang="es-EC" sz="2800" b="1" spc="-15" dirty="0" err="1" smtClean="0">
                <a:solidFill>
                  <a:schemeClr val="accent1"/>
                </a:solidFill>
                <a:latin typeface="Gotham Book" pitchFamily="50" charset="0"/>
                <a:cs typeface="Gotham Book" pitchFamily="50" charset="0"/>
              </a:rPr>
              <a:t>Traditional</a:t>
            </a:r>
            <a:r>
              <a:rPr lang="es-EC" sz="2800" b="1" spc="-15" dirty="0" smtClean="0">
                <a:solidFill>
                  <a:schemeClr val="accent1"/>
                </a:solidFill>
                <a:latin typeface="Gotham Book" pitchFamily="50" charset="0"/>
                <a:cs typeface="Gotham Book" pitchFamily="50" charset="0"/>
              </a:rPr>
              <a:t> </a:t>
            </a:r>
            <a:r>
              <a:rPr lang="es-EC" sz="2800" b="1" spc="-15" dirty="0" err="1" smtClean="0">
                <a:solidFill>
                  <a:schemeClr val="accent1"/>
                </a:solidFill>
                <a:latin typeface="Gotham Book" pitchFamily="50" charset="0"/>
                <a:cs typeface="Gotham Book" pitchFamily="50" charset="0"/>
              </a:rPr>
              <a:t>Classes</a:t>
            </a:r>
            <a:endParaRPr sz="2800" dirty="0">
              <a:solidFill>
                <a:schemeClr val="accent1"/>
              </a:solidFill>
              <a:latin typeface="Gotham Book" pitchFamily="50" charset="0"/>
              <a:cs typeface="Gotham Book" pitchFamily="50" charset="0"/>
            </a:endParaRPr>
          </a:p>
        </p:txBody>
      </p:sp>
      <p:sp>
        <p:nvSpPr>
          <p:cNvPr id="5" name="object 3"/>
          <p:cNvSpPr/>
          <p:nvPr/>
        </p:nvSpPr>
        <p:spPr>
          <a:xfrm>
            <a:off x="1503601" y="1868612"/>
            <a:ext cx="6248400" cy="4407031"/>
          </a:xfrm>
          <a:prstGeom prst="rect">
            <a:avLst/>
          </a:prstGeom>
          <a:blipFill>
            <a:blip r:embed="rId4" cstate="print"/>
            <a:stretch>
              <a:fillRect/>
            </a:stretch>
          </a:blipFill>
        </p:spPr>
        <p:txBody>
          <a:bodyPr wrap="square" lIns="0" tIns="0" rIns="0" bIns="0" rtlCol="0"/>
          <a:lstStyle/>
          <a:p>
            <a:endParaRPr/>
          </a:p>
        </p:txBody>
      </p:sp>
      <p:sp>
        <p:nvSpPr>
          <p:cNvPr id="6" name="object 4"/>
          <p:cNvSpPr txBox="1"/>
          <p:nvPr/>
        </p:nvSpPr>
        <p:spPr>
          <a:xfrm>
            <a:off x="8056801" y="3216804"/>
            <a:ext cx="3204098" cy="1846659"/>
          </a:xfrm>
          <a:prstGeom prst="rect">
            <a:avLst/>
          </a:prstGeom>
        </p:spPr>
        <p:txBody>
          <a:bodyPr vert="horz" wrap="square" lIns="0" tIns="0" rIns="0" bIns="0" rtlCol="0">
            <a:spAutoFit/>
          </a:bodyPr>
          <a:lstStyle/>
          <a:p>
            <a:pPr marL="12700" marR="5080" algn="ctr">
              <a:lnSpc>
                <a:spcPct val="100000"/>
              </a:lnSpc>
            </a:pPr>
            <a:r>
              <a:rPr lang="en-US" sz="2000" b="1" dirty="0" smtClean="0">
                <a:solidFill>
                  <a:schemeClr val="accent1"/>
                </a:solidFill>
                <a:latin typeface="Gotham Book" pitchFamily="50" charset="0"/>
                <a:cs typeface="Gotham Book" pitchFamily="50" charset="0"/>
              </a:rPr>
              <a:t>The traditional classroom uses the transmission of information by the teacher as the center of learning</a:t>
            </a:r>
            <a:r>
              <a:rPr lang="en-US" sz="2000" b="1" dirty="0" smtClean="0">
                <a:solidFill>
                  <a:schemeClr val="accent1"/>
                </a:solidFill>
                <a:latin typeface="Calibri"/>
                <a:cs typeface="Calibri"/>
              </a:rPr>
              <a:t>.</a:t>
            </a:r>
            <a:endParaRPr lang="en-US" sz="2000" b="1" dirty="0">
              <a:solidFill>
                <a:schemeClr val="accent1"/>
              </a:solidFill>
              <a:latin typeface="Calibri"/>
              <a:cs typeface="Calibri"/>
            </a:endParaRPr>
          </a:p>
        </p:txBody>
      </p:sp>
    </p:spTree>
    <p:extLst>
      <p:ext uri="{BB962C8B-B14F-4D97-AF65-F5344CB8AC3E}">
        <p14:creationId xmlns:p14="http://schemas.microsoft.com/office/powerpoint/2010/main" val="31271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EFBB469-E200-A8E6-9E0D-450DB028F7C9}"/>
            </a:ext>
          </a:extLst>
        </p:cNvPr>
        <p:cNvGrpSpPr/>
        <p:nvPr/>
      </p:nvGrpSpPr>
      <p:grpSpPr>
        <a:xfrm>
          <a:off x="0" y="0"/>
          <a:ext cx="0" cy="0"/>
          <a:chOff x="0" y="0"/>
          <a:chExt cx="0" cy="0"/>
        </a:xfrm>
      </p:grpSpPr>
      <p:sp>
        <p:nvSpPr>
          <p:cNvPr id="2" name="Rectangle 5">
            <a:extLst>
              <a:ext uri="{FF2B5EF4-FFF2-40B4-BE49-F238E27FC236}">
                <a16:creationId xmlns:a16="http://schemas.microsoft.com/office/drawing/2014/main" id="{220E377F-4498-484E-8F5D-2E4F4642D853}"/>
              </a:ext>
            </a:extLst>
          </p:cNvPr>
          <p:cNvSpPr/>
          <p:nvPr/>
        </p:nvSpPr>
        <p:spPr>
          <a:xfrm>
            <a:off x="587828" y="561415"/>
            <a:ext cx="10932510" cy="929485"/>
          </a:xfrm>
          <a:prstGeom prst="rect">
            <a:avLst/>
          </a:prstGeom>
          <a:noFill/>
        </p:spPr>
        <p:txBody>
          <a:bodyPr wrap="square" lIns="91440" tIns="45720" rIns="91440" bIns="45720" anchor="t">
            <a:spAutoFit/>
          </a:bodyPr>
          <a:lstStyle/>
          <a:p>
            <a:pPr algn="r">
              <a:lnSpc>
                <a:spcPct val="80000"/>
              </a:lnSpc>
              <a:tabLst>
                <a:tab pos="685800" algn="l"/>
              </a:tabLst>
              <a:defRPr/>
            </a:pPr>
            <a:r>
              <a:rPr lang="en-US" sz="3200" b="1" dirty="0">
                <a:ln w="0"/>
                <a:solidFill>
                  <a:srgbClr val="0432FF"/>
                </a:solidFill>
                <a:latin typeface="Gotham Medium"/>
                <a:ea typeface="MS PGothic"/>
                <a:cs typeface="Gotham Medium" pitchFamily="2" charset="0"/>
              </a:rPr>
              <a:t>Generative AI based content generation</a:t>
            </a:r>
            <a:endParaRPr lang="en-US" sz="3200" b="1" dirty="0">
              <a:ln w="0"/>
              <a:solidFill>
                <a:srgbClr val="0432FF"/>
              </a:solidFill>
              <a:latin typeface="Gotham Medium" pitchFamily="2" charset="0"/>
              <a:cs typeface="Gotham Medium" pitchFamily="2" charset="0"/>
            </a:endParaRPr>
          </a:p>
          <a:p>
            <a:pPr algn="r">
              <a:lnSpc>
                <a:spcPct val="80000"/>
              </a:lnSpc>
              <a:tabLst>
                <a:tab pos="685800" algn="l"/>
              </a:tabLst>
              <a:defRPr/>
            </a:pPr>
            <a:r>
              <a:rPr lang="en-US" sz="3600" b="1" dirty="0">
                <a:ln w="0"/>
                <a:solidFill>
                  <a:srgbClr val="0432FF"/>
                </a:solidFill>
                <a:latin typeface="Gotham Medium" pitchFamily="2" charset="0"/>
                <a:cs typeface="Gotham Medium" pitchFamily="2" charset="0"/>
              </a:rPr>
              <a:t> </a:t>
            </a:r>
          </a:p>
        </p:txBody>
      </p:sp>
      <p:sp>
        <p:nvSpPr>
          <p:cNvPr id="8" name="Rectangle 1"/>
          <p:cNvSpPr>
            <a:spLocks noChangeArrowheads="1"/>
          </p:cNvSpPr>
          <p:nvPr/>
        </p:nvSpPr>
        <p:spPr bwMode="auto">
          <a:xfrm>
            <a:off x="1344170" y="568878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dirty="0" smtClean="0">
                <a:ln>
                  <a:noFill/>
                </a:ln>
                <a:solidFill>
                  <a:schemeClr val="tx1"/>
                </a:solidFill>
                <a:effectLst/>
                <a:latin typeface="Arial" panose="020B0604020202020204" pitchFamily="34" charset="0"/>
                <a:hlinkClick r:id="rId4"/>
              </a:rPr>
              <a:t>2. </a:t>
            </a:r>
            <a:r>
              <a:rPr kumimoji="0" lang="es-EC" altLang="es-EC" sz="1800" b="0" i="0" u="none" strike="noStrike" cap="none" normalizeH="0" baseline="0" dirty="0" err="1" smtClean="0">
                <a:ln>
                  <a:noFill/>
                </a:ln>
                <a:solidFill>
                  <a:schemeClr val="tx1"/>
                </a:solidFill>
                <a:effectLst/>
                <a:latin typeface="Arial" panose="020B0604020202020204" pitchFamily="34" charset="0"/>
                <a:hlinkClick r:id="rId4"/>
              </a:rPr>
              <a:t>Introduccion</a:t>
            </a:r>
            <a:r>
              <a:rPr kumimoji="0" lang="es-EC" altLang="es-EC" sz="1800" b="0" i="0" u="none" strike="noStrike" cap="none" normalizeH="0" baseline="0" dirty="0" smtClean="0">
                <a:ln>
                  <a:noFill/>
                </a:ln>
                <a:solidFill>
                  <a:schemeClr val="tx1"/>
                </a:solidFill>
                <a:effectLst/>
                <a:latin typeface="Arial" panose="020B0604020202020204" pitchFamily="34" charset="0"/>
                <a:hlinkClick r:id="rId4"/>
              </a:rPr>
              <a:t> 2.0.mp4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pic>
        <p:nvPicPr>
          <p:cNvPr id="9" name="Imagen 8"/>
          <p:cNvPicPr>
            <a:picLocks noChangeAspect="1"/>
          </p:cNvPicPr>
          <p:nvPr/>
        </p:nvPicPr>
        <p:blipFill>
          <a:blip r:embed="rId5"/>
          <a:stretch>
            <a:fillRect/>
          </a:stretch>
        </p:blipFill>
        <p:spPr>
          <a:xfrm>
            <a:off x="384659" y="1567542"/>
            <a:ext cx="4833227" cy="3522867"/>
          </a:xfrm>
          <a:prstGeom prst="rect">
            <a:avLst/>
          </a:prstGeom>
        </p:spPr>
      </p:pic>
      <p:sp>
        <p:nvSpPr>
          <p:cNvPr id="10" name="Rectangle 2"/>
          <p:cNvSpPr>
            <a:spLocks noChangeArrowheads="1"/>
          </p:cNvSpPr>
          <p:nvPr/>
        </p:nvSpPr>
        <p:spPr bwMode="auto">
          <a:xfrm>
            <a:off x="6347511" y="561214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C" sz="1800" b="0" i="0" u="none" strike="noStrike" cap="none" normalizeH="0" baseline="0" dirty="0" smtClean="0">
                <a:ln>
                  <a:noFill/>
                </a:ln>
                <a:solidFill>
                  <a:schemeClr val="tx1"/>
                </a:solidFill>
                <a:effectLst/>
                <a:latin typeface="Arial" panose="020B0604020202020204" pitchFamily="34" charset="0"/>
                <a:hlinkClick r:id="rId6"/>
              </a:rPr>
              <a:t>project-translated-video_k6b9NRQ1.mp4</a:t>
            </a:r>
            <a:endParaRPr kumimoji="0" lang="es-EC" altLang="es-EC" sz="1800" b="0" i="0" u="none" strike="noStrike" cap="none" normalizeH="0" baseline="0" dirty="0" smtClean="0">
              <a:ln>
                <a:noFill/>
              </a:ln>
              <a:solidFill>
                <a:schemeClr val="tx1"/>
              </a:solidFill>
              <a:effectLst/>
              <a:latin typeface="Arial" panose="020B0604020202020204" pitchFamily="34" charset="0"/>
            </a:endParaRPr>
          </a:p>
        </p:txBody>
      </p:sp>
      <p:pic>
        <p:nvPicPr>
          <p:cNvPr id="11" name="Imagen 10"/>
          <p:cNvPicPr>
            <a:picLocks noChangeAspect="1"/>
          </p:cNvPicPr>
          <p:nvPr/>
        </p:nvPicPr>
        <p:blipFill>
          <a:blip r:embed="rId7"/>
          <a:stretch>
            <a:fillRect/>
          </a:stretch>
        </p:blipFill>
        <p:spPr>
          <a:xfrm>
            <a:off x="5593690" y="1567542"/>
            <a:ext cx="5977448" cy="3522867"/>
          </a:xfrm>
          <a:prstGeom prst="rect">
            <a:avLst/>
          </a:prstGeom>
        </p:spPr>
      </p:pic>
    </p:spTree>
    <p:extLst>
      <p:ext uri="{BB962C8B-B14F-4D97-AF65-F5344CB8AC3E}">
        <p14:creationId xmlns:p14="http://schemas.microsoft.com/office/powerpoint/2010/main" val="114413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FBB469-E200-A8E6-9E0D-450DB028F7C9}"/>
            </a:ext>
          </a:extLst>
        </p:cNvPr>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A40282CB-CF4B-5B3D-4169-36A7C4C009A7}"/>
              </a:ext>
            </a:extLst>
          </p:cNvPr>
          <p:cNvPicPr>
            <a:picLocks noChangeAspect="1"/>
          </p:cNvPicPr>
          <p:nvPr/>
        </p:nvPicPr>
        <p:blipFill rotWithShape="1">
          <a:blip r:embed="rId3"/>
          <a:srcRect l="11782" r="-2105"/>
          <a:stretch/>
        </p:blipFill>
        <p:spPr>
          <a:xfrm>
            <a:off x="1" y="10"/>
            <a:ext cx="9678600" cy="6857997"/>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7531610" y="365125"/>
            <a:ext cx="3822189" cy="189991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nSpc>
                <a:spcPct val="90000"/>
              </a:lnSpc>
            </a:pPr>
            <a:r>
              <a:rPr lang="en-US" b="1">
                <a:ln w="0"/>
                <a:solidFill>
                  <a:srgbClr val="00B0F0"/>
                </a:solidFill>
                <a:latin typeface="Gotham Medium" pitchFamily="2" charset="0"/>
              </a:rPr>
              <a:t>Expected Outcomes</a:t>
            </a:r>
          </a:p>
        </p:txBody>
      </p:sp>
      <p:sp>
        <p:nvSpPr>
          <p:cNvPr id="9" name="Rectángulo 8"/>
          <p:cNvSpPr/>
          <p:nvPr/>
        </p:nvSpPr>
        <p:spPr>
          <a:xfrm>
            <a:off x="8067070" y="2444498"/>
            <a:ext cx="3049892" cy="3742762"/>
          </a:xfrm>
          <a:prstGeom prst="rect">
            <a:avLst/>
          </a:prstGeom>
        </p:spPr>
        <p:txBody>
          <a:bodyPr vert="horz" lIns="91440" tIns="45720" rIns="91440" bIns="45720" rtlCol="0" anchor="t">
            <a:normAutofit/>
          </a:bodyPr>
          <a:lstStyle/>
          <a:p>
            <a:pPr eaLnBrk="1" hangingPunct="1">
              <a:lnSpc>
                <a:spcPct val="90000"/>
              </a:lnSpc>
              <a:spcAft>
                <a:spcPts val="600"/>
              </a:spcAft>
            </a:pPr>
            <a:r>
              <a:rPr lang="en-US" sz="2000">
                <a:latin typeface="+mn-lt"/>
                <a:ea typeface="+mn-ea"/>
              </a:rPr>
              <a:t>The project aims to bridge the digital skill gap, enhance the quality of higher education in Ecuador, and facilitate ongoing professional development and collaboration among educational institutions.</a:t>
            </a:r>
            <a:endParaRPr lang="es-ES">
              <a:ea typeface="+mn-ea"/>
            </a:endParaRPr>
          </a:p>
        </p:txBody>
      </p:sp>
    </p:spTree>
    <p:extLst>
      <p:ext uri="{BB962C8B-B14F-4D97-AF65-F5344CB8AC3E}">
        <p14:creationId xmlns:p14="http://schemas.microsoft.com/office/powerpoint/2010/main" val="2334281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2FE78A8-470D-D94B-63EB-C1630CC3354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9635338-5076-D0CE-30F8-B0A497CAD932}"/>
              </a:ext>
            </a:extLst>
          </p:cNvPr>
          <p:cNvSpPr txBox="1"/>
          <p:nvPr/>
        </p:nvSpPr>
        <p:spPr>
          <a:xfrm>
            <a:off x="4116045" y="3627029"/>
            <a:ext cx="4142481" cy="1631216"/>
          </a:xfrm>
          <a:prstGeom prst="rect">
            <a:avLst/>
          </a:prstGeom>
          <a:noFill/>
        </p:spPr>
        <p:txBody>
          <a:bodyPr wrap="none" rtlCol="0">
            <a:spAutoFit/>
          </a:bodyPr>
          <a:lstStyle/>
          <a:p>
            <a:r>
              <a:rPr lang="es-EC" sz="10000" err="1">
                <a:solidFill>
                  <a:schemeClr val="bg1"/>
                </a:solidFill>
                <a:latin typeface="Gotham Thin" pitchFamily="2" charset="0"/>
                <a:cs typeface="Gotham Thin" pitchFamily="2" charset="0"/>
              </a:rPr>
              <a:t>Thanks</a:t>
            </a:r>
            <a:endParaRPr lang="es-EC" sz="10000">
              <a:solidFill>
                <a:schemeClr val="bg1"/>
              </a:solidFill>
              <a:latin typeface="Gotham Thin" pitchFamily="2" charset="0"/>
              <a:cs typeface="Gotham Thin" pitchFamily="2" charset="0"/>
            </a:endParaRPr>
          </a:p>
        </p:txBody>
      </p:sp>
    </p:spTree>
    <p:extLst>
      <p:ext uri="{BB962C8B-B14F-4D97-AF65-F5344CB8AC3E}">
        <p14:creationId xmlns:p14="http://schemas.microsoft.com/office/powerpoint/2010/main" val="3627381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object 2"/>
          <p:cNvSpPr txBox="1"/>
          <p:nvPr/>
        </p:nvSpPr>
        <p:spPr>
          <a:xfrm>
            <a:off x="1524000" y="1116560"/>
            <a:ext cx="9835019" cy="369332"/>
          </a:xfrm>
          <a:prstGeom prst="rect">
            <a:avLst/>
          </a:prstGeom>
        </p:spPr>
        <p:txBody>
          <a:bodyPr vert="horz" wrap="square" lIns="0" tIns="0" rIns="0" bIns="0" rtlCol="0">
            <a:spAutoFit/>
          </a:bodyPr>
          <a:lstStyle/>
          <a:p>
            <a:pPr marL="12700"/>
            <a:r>
              <a:rPr lang="en-US" sz="2400" b="1" dirty="0">
                <a:solidFill>
                  <a:schemeClr val="accent1"/>
                </a:solidFill>
                <a:latin typeface="Gotham Book" pitchFamily="50" charset="0"/>
                <a:cs typeface="Gotham Book" pitchFamily="50" charset="0"/>
              </a:rPr>
              <a:t>What happens when the classroom becomes a virtual space?</a:t>
            </a:r>
          </a:p>
        </p:txBody>
      </p:sp>
      <p:sp>
        <p:nvSpPr>
          <p:cNvPr id="4" name="object 3"/>
          <p:cNvSpPr/>
          <p:nvPr/>
        </p:nvSpPr>
        <p:spPr>
          <a:xfrm>
            <a:off x="1524000" y="2033016"/>
            <a:ext cx="5679948" cy="3753612"/>
          </a:xfrm>
          <a:prstGeom prst="rect">
            <a:avLst/>
          </a:prstGeom>
          <a:blipFill>
            <a:blip r:embed="rId4" cstate="print"/>
            <a:stretch>
              <a:fillRect/>
            </a:stretch>
          </a:blipFill>
        </p:spPr>
        <p:txBody>
          <a:bodyPr wrap="square" lIns="0" tIns="0" rIns="0" bIns="0" rtlCol="0"/>
          <a:lstStyle/>
          <a:p>
            <a:endParaRPr/>
          </a:p>
        </p:txBody>
      </p:sp>
      <p:sp>
        <p:nvSpPr>
          <p:cNvPr id="5" name="object 4"/>
          <p:cNvSpPr/>
          <p:nvPr/>
        </p:nvSpPr>
        <p:spPr>
          <a:xfrm>
            <a:off x="2709293" y="2413126"/>
            <a:ext cx="2691635" cy="1719453"/>
          </a:xfrm>
          <a:prstGeom prst="rect">
            <a:avLst/>
          </a:prstGeom>
          <a:blipFill>
            <a:blip r:embed="rId5" cstate="print"/>
            <a:stretch>
              <a:fillRect/>
            </a:stretch>
          </a:blipFill>
        </p:spPr>
        <p:txBody>
          <a:bodyPr wrap="square" lIns="0" tIns="0" rIns="0" bIns="0" rtlCol="0"/>
          <a:lstStyle/>
          <a:p>
            <a:endParaRPr/>
          </a:p>
        </p:txBody>
      </p:sp>
      <p:sp>
        <p:nvSpPr>
          <p:cNvPr id="6" name="object 5"/>
          <p:cNvSpPr/>
          <p:nvPr/>
        </p:nvSpPr>
        <p:spPr>
          <a:xfrm>
            <a:off x="3685921" y="2718816"/>
            <a:ext cx="456565" cy="777875"/>
          </a:xfrm>
          <a:custGeom>
            <a:avLst/>
            <a:gdLst/>
            <a:ahLst/>
            <a:cxnLst/>
            <a:rect l="l" t="t" r="r" b="b"/>
            <a:pathLst>
              <a:path w="456564" h="777875">
                <a:moveTo>
                  <a:pt x="0" y="89154"/>
                </a:moveTo>
                <a:lnTo>
                  <a:pt x="9777" y="49415"/>
                </a:lnTo>
                <a:lnTo>
                  <a:pt x="38910" y="22224"/>
                </a:lnTo>
                <a:lnTo>
                  <a:pt x="348995" y="0"/>
                </a:lnTo>
                <a:lnTo>
                  <a:pt x="363153" y="666"/>
                </a:lnTo>
                <a:lnTo>
                  <a:pt x="399579" y="17641"/>
                </a:lnTo>
                <a:lnTo>
                  <a:pt x="420848" y="51660"/>
                </a:lnTo>
                <a:lnTo>
                  <a:pt x="456056" y="688213"/>
                </a:lnTo>
                <a:lnTo>
                  <a:pt x="455390" y="702370"/>
                </a:lnTo>
                <a:lnTo>
                  <a:pt x="438415" y="738796"/>
                </a:lnTo>
                <a:lnTo>
                  <a:pt x="404396" y="760065"/>
                </a:lnTo>
                <a:lnTo>
                  <a:pt x="107061" y="777367"/>
                </a:lnTo>
                <a:lnTo>
                  <a:pt x="92932" y="776740"/>
                </a:lnTo>
                <a:lnTo>
                  <a:pt x="56593" y="759834"/>
                </a:lnTo>
                <a:lnTo>
                  <a:pt x="35291" y="725873"/>
                </a:lnTo>
                <a:lnTo>
                  <a:pt x="0" y="89154"/>
                </a:lnTo>
                <a:close/>
              </a:path>
            </a:pathLst>
          </a:custGeom>
          <a:ln w="50800">
            <a:solidFill>
              <a:srgbClr val="FFD966"/>
            </a:solidFill>
          </a:ln>
        </p:spPr>
        <p:txBody>
          <a:bodyPr wrap="square" lIns="0" tIns="0" rIns="0" bIns="0" rtlCol="0"/>
          <a:lstStyle/>
          <a:p>
            <a:endParaRPr/>
          </a:p>
        </p:txBody>
      </p:sp>
      <p:sp>
        <p:nvSpPr>
          <p:cNvPr id="7" name="object 6"/>
          <p:cNvSpPr/>
          <p:nvPr/>
        </p:nvSpPr>
        <p:spPr>
          <a:xfrm>
            <a:off x="4531867" y="2639186"/>
            <a:ext cx="440690" cy="487680"/>
          </a:xfrm>
          <a:custGeom>
            <a:avLst/>
            <a:gdLst/>
            <a:ahLst/>
            <a:cxnLst/>
            <a:rect l="l" t="t" r="r" b="b"/>
            <a:pathLst>
              <a:path w="440689" h="487680">
                <a:moveTo>
                  <a:pt x="0" y="89153"/>
                </a:moveTo>
                <a:lnTo>
                  <a:pt x="9672" y="49538"/>
                </a:lnTo>
                <a:lnTo>
                  <a:pt x="38778" y="22378"/>
                </a:lnTo>
                <a:lnTo>
                  <a:pt x="348996" y="0"/>
                </a:lnTo>
                <a:lnTo>
                  <a:pt x="363112" y="671"/>
                </a:lnTo>
                <a:lnTo>
                  <a:pt x="399470" y="17704"/>
                </a:lnTo>
                <a:lnTo>
                  <a:pt x="420722" y="51784"/>
                </a:lnTo>
                <a:lnTo>
                  <a:pt x="440690" y="398272"/>
                </a:lnTo>
                <a:lnTo>
                  <a:pt x="440022" y="412400"/>
                </a:lnTo>
                <a:lnTo>
                  <a:pt x="423017" y="448780"/>
                </a:lnTo>
                <a:lnTo>
                  <a:pt x="388945" y="470020"/>
                </a:lnTo>
                <a:lnTo>
                  <a:pt x="91694" y="487425"/>
                </a:lnTo>
                <a:lnTo>
                  <a:pt x="77548" y="486756"/>
                </a:lnTo>
                <a:lnTo>
                  <a:pt x="41145" y="469752"/>
                </a:lnTo>
                <a:lnTo>
                  <a:pt x="19863" y="435725"/>
                </a:lnTo>
                <a:lnTo>
                  <a:pt x="0" y="89153"/>
                </a:lnTo>
                <a:close/>
              </a:path>
            </a:pathLst>
          </a:custGeom>
          <a:ln w="50800">
            <a:solidFill>
              <a:srgbClr val="FFD966"/>
            </a:solidFill>
          </a:ln>
        </p:spPr>
        <p:txBody>
          <a:bodyPr wrap="square" lIns="0" tIns="0" rIns="0" bIns="0" rtlCol="0"/>
          <a:lstStyle/>
          <a:p>
            <a:endParaRPr/>
          </a:p>
        </p:txBody>
      </p:sp>
      <p:sp>
        <p:nvSpPr>
          <p:cNvPr id="8" name="object 7"/>
          <p:cNvSpPr/>
          <p:nvPr/>
        </p:nvSpPr>
        <p:spPr>
          <a:xfrm>
            <a:off x="2855722" y="3138042"/>
            <a:ext cx="788035" cy="617220"/>
          </a:xfrm>
          <a:custGeom>
            <a:avLst/>
            <a:gdLst/>
            <a:ahLst/>
            <a:cxnLst/>
            <a:rect l="l" t="t" r="r" b="b"/>
            <a:pathLst>
              <a:path w="788035" h="617220">
                <a:moveTo>
                  <a:pt x="0" y="133096"/>
                </a:moveTo>
                <a:lnTo>
                  <a:pt x="6591" y="92134"/>
                </a:lnTo>
                <a:lnTo>
                  <a:pt x="28602" y="58629"/>
                </a:lnTo>
                <a:lnTo>
                  <a:pt x="62352" y="36658"/>
                </a:lnTo>
                <a:lnTo>
                  <a:pt x="664337" y="0"/>
                </a:lnTo>
                <a:lnTo>
                  <a:pt x="678576" y="288"/>
                </a:lnTo>
                <a:lnTo>
                  <a:pt x="717525" y="12506"/>
                </a:lnTo>
                <a:lnTo>
                  <a:pt x="747644" y="38896"/>
                </a:lnTo>
                <a:lnTo>
                  <a:pt x="764851" y="75786"/>
                </a:lnTo>
                <a:lnTo>
                  <a:pt x="787907" y="483743"/>
                </a:lnTo>
                <a:lnTo>
                  <a:pt x="787619" y="497982"/>
                </a:lnTo>
                <a:lnTo>
                  <a:pt x="775401" y="536931"/>
                </a:lnTo>
                <a:lnTo>
                  <a:pt x="749011" y="567050"/>
                </a:lnTo>
                <a:lnTo>
                  <a:pt x="712121" y="584257"/>
                </a:lnTo>
                <a:lnTo>
                  <a:pt x="123443" y="616839"/>
                </a:lnTo>
                <a:lnTo>
                  <a:pt x="109204" y="616550"/>
                </a:lnTo>
                <a:lnTo>
                  <a:pt x="70255" y="604332"/>
                </a:lnTo>
                <a:lnTo>
                  <a:pt x="40136" y="577942"/>
                </a:lnTo>
                <a:lnTo>
                  <a:pt x="22929" y="541052"/>
                </a:lnTo>
                <a:lnTo>
                  <a:pt x="0" y="133096"/>
                </a:lnTo>
                <a:close/>
              </a:path>
            </a:pathLst>
          </a:custGeom>
          <a:ln w="50800">
            <a:solidFill>
              <a:srgbClr val="FFD966"/>
            </a:solidFill>
          </a:ln>
        </p:spPr>
        <p:txBody>
          <a:bodyPr wrap="square" lIns="0" tIns="0" rIns="0" bIns="0" rtlCol="0"/>
          <a:lstStyle/>
          <a:p>
            <a:endParaRPr/>
          </a:p>
        </p:txBody>
      </p:sp>
      <p:sp>
        <p:nvSpPr>
          <p:cNvPr id="9" name="object 8"/>
          <p:cNvSpPr/>
          <p:nvPr/>
        </p:nvSpPr>
        <p:spPr>
          <a:xfrm>
            <a:off x="3045460" y="2744597"/>
            <a:ext cx="567055" cy="372110"/>
          </a:xfrm>
          <a:custGeom>
            <a:avLst/>
            <a:gdLst/>
            <a:ahLst/>
            <a:cxnLst/>
            <a:rect l="l" t="t" r="r" b="b"/>
            <a:pathLst>
              <a:path w="567054" h="372110">
                <a:moveTo>
                  <a:pt x="0" y="84327"/>
                </a:moveTo>
                <a:lnTo>
                  <a:pt x="11954" y="45741"/>
                </a:lnTo>
                <a:lnTo>
                  <a:pt x="45589" y="24369"/>
                </a:lnTo>
                <a:lnTo>
                  <a:pt x="493649" y="0"/>
                </a:lnTo>
                <a:lnTo>
                  <a:pt x="507734" y="971"/>
                </a:lnTo>
                <a:lnTo>
                  <a:pt x="541856" y="21400"/>
                </a:lnTo>
                <a:lnTo>
                  <a:pt x="567054" y="287527"/>
                </a:lnTo>
                <a:lnTo>
                  <a:pt x="566129" y="301592"/>
                </a:lnTo>
                <a:lnTo>
                  <a:pt x="545777" y="335719"/>
                </a:lnTo>
                <a:lnTo>
                  <a:pt x="73406" y="371855"/>
                </a:lnTo>
                <a:lnTo>
                  <a:pt x="59320" y="370884"/>
                </a:lnTo>
                <a:lnTo>
                  <a:pt x="25198" y="350455"/>
                </a:lnTo>
                <a:lnTo>
                  <a:pt x="0" y="84327"/>
                </a:lnTo>
                <a:close/>
              </a:path>
            </a:pathLst>
          </a:custGeom>
          <a:ln w="50800">
            <a:solidFill>
              <a:srgbClr val="FFD966"/>
            </a:solidFill>
          </a:ln>
        </p:spPr>
        <p:txBody>
          <a:bodyPr wrap="square" lIns="0" tIns="0" rIns="0" bIns="0" rtlCol="0"/>
          <a:lstStyle/>
          <a:p>
            <a:endParaRPr/>
          </a:p>
        </p:txBody>
      </p:sp>
      <p:sp>
        <p:nvSpPr>
          <p:cNvPr id="10" name="object 9"/>
          <p:cNvSpPr txBox="1"/>
          <p:nvPr/>
        </p:nvSpPr>
        <p:spPr>
          <a:xfrm>
            <a:off x="7926096" y="2744597"/>
            <a:ext cx="3873421" cy="1692771"/>
          </a:xfrm>
          <a:prstGeom prst="rect">
            <a:avLst/>
          </a:prstGeom>
        </p:spPr>
        <p:txBody>
          <a:bodyPr vert="horz" wrap="square" lIns="0" tIns="0" rIns="0" bIns="0" rtlCol="0">
            <a:spAutoFit/>
          </a:bodyPr>
          <a:lstStyle/>
          <a:p>
            <a:pPr marL="12700">
              <a:lnSpc>
                <a:spcPct val="100000"/>
              </a:lnSpc>
            </a:pPr>
            <a:r>
              <a:rPr lang="en-US" sz="2200" b="1" dirty="0">
                <a:solidFill>
                  <a:schemeClr val="accent1"/>
                </a:solidFill>
                <a:latin typeface="Gotham Book" pitchFamily="50" charset="0"/>
                <a:cs typeface="Gotham Book" pitchFamily="50" charset="0"/>
              </a:rPr>
              <a:t>Teachers ?</a:t>
            </a:r>
          </a:p>
          <a:p>
            <a:pPr marL="12700">
              <a:lnSpc>
                <a:spcPct val="100000"/>
              </a:lnSpc>
            </a:pPr>
            <a:r>
              <a:rPr lang="en-US" sz="2200" b="1" dirty="0">
                <a:solidFill>
                  <a:schemeClr val="accent1"/>
                </a:solidFill>
                <a:latin typeface="Gotham Book" pitchFamily="50" charset="0"/>
                <a:cs typeface="Gotham Book" pitchFamily="50" charset="0"/>
              </a:rPr>
              <a:t>Materials / resources ?</a:t>
            </a:r>
          </a:p>
          <a:p>
            <a:pPr marL="12700">
              <a:lnSpc>
                <a:spcPct val="100000"/>
              </a:lnSpc>
            </a:pPr>
            <a:r>
              <a:rPr lang="en-US" sz="2200" b="1" dirty="0">
                <a:solidFill>
                  <a:schemeClr val="accent1"/>
                </a:solidFill>
                <a:latin typeface="Gotham Book" pitchFamily="50" charset="0"/>
                <a:cs typeface="Gotham Book" pitchFamily="50" charset="0"/>
              </a:rPr>
              <a:t>Communication ?</a:t>
            </a:r>
          </a:p>
          <a:p>
            <a:pPr marL="12700">
              <a:lnSpc>
                <a:spcPct val="100000"/>
              </a:lnSpc>
            </a:pPr>
            <a:r>
              <a:rPr lang="en-US" sz="2200" b="1" dirty="0">
                <a:solidFill>
                  <a:schemeClr val="accent1"/>
                </a:solidFill>
                <a:latin typeface="Gotham Book" pitchFamily="50" charset="0"/>
                <a:cs typeface="Gotham Book" pitchFamily="50" charset="0"/>
              </a:rPr>
              <a:t>Evaluation / Follow-up ?</a:t>
            </a:r>
          </a:p>
          <a:p>
            <a:pPr marL="12700">
              <a:lnSpc>
                <a:spcPct val="100000"/>
              </a:lnSpc>
            </a:pPr>
            <a:r>
              <a:rPr lang="en-US" sz="2200" b="1" dirty="0">
                <a:solidFill>
                  <a:schemeClr val="accent1"/>
                </a:solidFill>
                <a:latin typeface="Gotham Book" pitchFamily="50" charset="0"/>
                <a:cs typeface="Gotham Book" pitchFamily="50" charset="0"/>
              </a:rPr>
              <a:t>Student ?</a:t>
            </a:r>
          </a:p>
        </p:txBody>
      </p:sp>
    </p:spTree>
    <p:extLst>
      <p:ext uri="{BB962C8B-B14F-4D97-AF65-F5344CB8AC3E}">
        <p14:creationId xmlns:p14="http://schemas.microsoft.com/office/powerpoint/2010/main" val="3282693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bject 3"/>
          <p:cNvSpPr txBox="1"/>
          <p:nvPr/>
        </p:nvSpPr>
        <p:spPr>
          <a:xfrm>
            <a:off x="3048127" y="4932584"/>
            <a:ext cx="6734700" cy="1256754"/>
          </a:xfrm>
          <a:prstGeom prst="rect">
            <a:avLst/>
          </a:prstGeom>
        </p:spPr>
        <p:txBody>
          <a:bodyPr vert="horz" wrap="square" lIns="0" tIns="0" rIns="0" bIns="0" rtlCol="0">
            <a:spAutoFit/>
          </a:bodyPr>
          <a:lstStyle/>
          <a:p>
            <a:pPr marL="12700">
              <a:lnSpc>
                <a:spcPct val="100000"/>
              </a:lnSpc>
            </a:pPr>
            <a:r>
              <a:rPr sz="2000" b="1" dirty="0" err="1" smtClean="0">
                <a:solidFill>
                  <a:srgbClr val="404040"/>
                </a:solidFill>
                <a:latin typeface="Gotham Book" pitchFamily="50" charset="0"/>
                <a:cs typeface="Gotham Book" pitchFamily="50" charset="0"/>
              </a:rPr>
              <a:t>Adapta</a:t>
            </a:r>
            <a:r>
              <a:rPr lang="es-MX" sz="2000" b="1" dirty="0" err="1" smtClean="0">
                <a:solidFill>
                  <a:srgbClr val="404040"/>
                </a:solidFill>
                <a:latin typeface="Gotham Book" pitchFamily="50" charset="0"/>
                <a:cs typeface="Gotham Book" pitchFamily="50" charset="0"/>
              </a:rPr>
              <a:t>tion</a:t>
            </a:r>
            <a:r>
              <a:rPr sz="2000" b="1" spc="-15" dirty="0" smtClean="0">
                <a:solidFill>
                  <a:srgbClr val="404040"/>
                </a:solidFill>
                <a:latin typeface="Gotham Book" pitchFamily="50" charset="0"/>
                <a:cs typeface="Gotham Book" pitchFamily="50" charset="0"/>
              </a:rPr>
              <a:t> </a:t>
            </a:r>
            <a:r>
              <a:rPr sz="2000" b="1" i="1" dirty="0">
                <a:solidFill>
                  <a:srgbClr val="404040"/>
                </a:solidFill>
                <a:latin typeface="Gotham Book" pitchFamily="50" charset="0"/>
                <a:cs typeface="Gotham Book" pitchFamily="50" charset="0"/>
              </a:rPr>
              <a:t>online</a:t>
            </a:r>
            <a:r>
              <a:rPr sz="2000" b="1" i="1" spc="-30" dirty="0">
                <a:solidFill>
                  <a:srgbClr val="404040"/>
                </a:solidFill>
                <a:latin typeface="Gotham Book" pitchFamily="50" charset="0"/>
                <a:cs typeface="Gotham Book" pitchFamily="50" charset="0"/>
              </a:rPr>
              <a:t> </a:t>
            </a:r>
            <a:r>
              <a:rPr sz="2000" b="1" dirty="0">
                <a:solidFill>
                  <a:srgbClr val="404040"/>
                </a:solidFill>
                <a:latin typeface="Gotham Book" pitchFamily="50" charset="0"/>
                <a:cs typeface="Gotham Book" pitchFamily="50" charset="0"/>
              </a:rPr>
              <a:t>ex</a:t>
            </a:r>
            <a:r>
              <a:rPr sz="2000" b="1" spc="-10" dirty="0">
                <a:solidFill>
                  <a:srgbClr val="404040"/>
                </a:solidFill>
                <a:latin typeface="Gotham Book" pitchFamily="50" charset="0"/>
                <a:cs typeface="Gotham Book" pitchFamily="50" charset="0"/>
              </a:rPr>
              <a:t>p</a:t>
            </a:r>
            <a:r>
              <a:rPr sz="2000" b="1" dirty="0">
                <a:solidFill>
                  <a:srgbClr val="404040"/>
                </a:solidFill>
                <a:latin typeface="Gotham Book" pitchFamily="50" charset="0"/>
                <a:cs typeface="Gotham Book" pitchFamily="50" charset="0"/>
              </a:rPr>
              <a:t>ress</a:t>
            </a:r>
            <a:endParaRPr sz="2000" dirty="0">
              <a:latin typeface="Gotham Book" pitchFamily="50" charset="0"/>
              <a:cs typeface="Gotham Book" pitchFamily="50" charset="0"/>
            </a:endParaRPr>
          </a:p>
          <a:p>
            <a:pPr marL="12700">
              <a:lnSpc>
                <a:spcPct val="100000"/>
              </a:lnSpc>
              <a:spcBef>
                <a:spcPts val="1065"/>
              </a:spcBef>
            </a:pPr>
            <a:r>
              <a:rPr lang="es-MX" sz="2000" b="1" i="1" dirty="0" smtClean="0">
                <a:solidFill>
                  <a:srgbClr val="538235"/>
                </a:solidFill>
                <a:latin typeface="Gotham Book" pitchFamily="50" charset="0"/>
                <a:cs typeface="Gotham Book" pitchFamily="50" charset="0"/>
              </a:rPr>
              <a:t>S</a:t>
            </a:r>
            <a:r>
              <a:rPr sz="2000" b="1" i="1" spc="5" dirty="0" err="1" smtClean="0">
                <a:solidFill>
                  <a:srgbClr val="538235"/>
                </a:solidFill>
                <a:latin typeface="Gotham Book" pitchFamily="50" charset="0"/>
                <a:cs typeface="Gotham Book" pitchFamily="50" charset="0"/>
              </a:rPr>
              <a:t>t</a:t>
            </a:r>
            <a:r>
              <a:rPr sz="2000" b="1" i="1" dirty="0" err="1" smtClean="0">
                <a:solidFill>
                  <a:srgbClr val="538235"/>
                </a:solidFill>
                <a:latin typeface="Gotham Book" pitchFamily="50" charset="0"/>
                <a:cs typeface="Gotham Book" pitchFamily="50" charset="0"/>
              </a:rPr>
              <a:t>ud</a:t>
            </a:r>
            <a:r>
              <a:rPr lang="es-MX" sz="2000" b="1" i="1" dirty="0" err="1" smtClean="0">
                <a:solidFill>
                  <a:srgbClr val="538235"/>
                </a:solidFill>
                <a:latin typeface="Gotham Book" pitchFamily="50" charset="0"/>
                <a:cs typeface="Gotham Book" pitchFamily="50" charset="0"/>
              </a:rPr>
              <a:t>ents</a:t>
            </a:r>
            <a:r>
              <a:rPr lang="es-MX" sz="2000" b="1" i="1" dirty="0" smtClean="0">
                <a:solidFill>
                  <a:srgbClr val="538235"/>
                </a:solidFill>
                <a:latin typeface="Gotham Book" pitchFamily="50" charset="0"/>
                <a:cs typeface="Gotham Book" pitchFamily="50" charset="0"/>
              </a:rPr>
              <a:t>:</a:t>
            </a:r>
            <a:endParaRPr sz="2000" dirty="0">
              <a:latin typeface="Gotham Book" pitchFamily="50" charset="0"/>
              <a:cs typeface="Gotham Book" pitchFamily="50" charset="0"/>
            </a:endParaRPr>
          </a:p>
          <a:p>
            <a:pPr marL="12700">
              <a:lnSpc>
                <a:spcPct val="100000"/>
              </a:lnSpc>
              <a:spcBef>
                <a:spcPts val="1475"/>
              </a:spcBef>
            </a:pPr>
            <a:r>
              <a:rPr sz="2000" b="1" spc="-10" dirty="0">
                <a:solidFill>
                  <a:srgbClr val="FFC000"/>
                </a:solidFill>
                <a:latin typeface="Gotham Book" pitchFamily="50" charset="0"/>
                <a:cs typeface="Gotham Book" pitchFamily="50" charset="0"/>
              </a:rPr>
              <a:t>¿</a:t>
            </a:r>
            <a:r>
              <a:rPr sz="2000" b="1" spc="5" dirty="0">
                <a:solidFill>
                  <a:srgbClr val="FFC000"/>
                </a:solidFill>
                <a:latin typeface="Gotham Book" pitchFamily="50" charset="0"/>
                <a:cs typeface="Gotham Book" pitchFamily="50" charset="0"/>
              </a:rPr>
              <a:t> </a:t>
            </a:r>
            <a:r>
              <a:rPr sz="2000" b="1" spc="-10" dirty="0" smtClean="0">
                <a:solidFill>
                  <a:srgbClr val="FFC000"/>
                </a:solidFill>
                <a:latin typeface="Gotham Book" pitchFamily="50" charset="0"/>
                <a:cs typeface="Gotham Book" pitchFamily="50" charset="0"/>
              </a:rPr>
              <a:t>Moti</a:t>
            </a:r>
            <a:r>
              <a:rPr sz="2000" b="1" spc="-50" dirty="0" smtClean="0">
                <a:solidFill>
                  <a:srgbClr val="FFC000"/>
                </a:solidFill>
                <a:latin typeface="Gotham Book" pitchFamily="50" charset="0"/>
                <a:cs typeface="Gotham Book" pitchFamily="50" charset="0"/>
              </a:rPr>
              <a:t>v</a:t>
            </a:r>
            <a:r>
              <a:rPr sz="2000" b="1" spc="-10" dirty="0" smtClean="0">
                <a:solidFill>
                  <a:srgbClr val="FFC000"/>
                </a:solidFill>
                <a:latin typeface="Gotham Book" pitchFamily="50" charset="0"/>
                <a:cs typeface="Gotham Book" pitchFamily="50" charset="0"/>
              </a:rPr>
              <a:t>a</a:t>
            </a:r>
            <a:r>
              <a:rPr lang="es-MX" sz="2000" b="1" spc="-10" dirty="0" err="1" smtClean="0">
                <a:solidFill>
                  <a:srgbClr val="FFC000"/>
                </a:solidFill>
                <a:latin typeface="Gotham Book" pitchFamily="50" charset="0"/>
                <a:cs typeface="Gotham Book" pitchFamily="50" charset="0"/>
              </a:rPr>
              <a:t>ted</a:t>
            </a:r>
            <a:r>
              <a:rPr sz="2000" b="1" spc="-5" dirty="0" smtClean="0">
                <a:solidFill>
                  <a:srgbClr val="FFC000"/>
                </a:solidFill>
                <a:latin typeface="Gotham Book" pitchFamily="50" charset="0"/>
                <a:cs typeface="Gotham Book" pitchFamily="50" charset="0"/>
              </a:rPr>
              <a:t>,</a:t>
            </a:r>
            <a:r>
              <a:rPr sz="2000" b="1" spc="55" dirty="0" smtClean="0">
                <a:solidFill>
                  <a:srgbClr val="FFC000"/>
                </a:solidFill>
                <a:latin typeface="Gotham Book" pitchFamily="50" charset="0"/>
                <a:cs typeface="Gotham Book" pitchFamily="50" charset="0"/>
              </a:rPr>
              <a:t> </a:t>
            </a:r>
            <a:r>
              <a:rPr sz="2000" b="1" spc="-10" dirty="0" err="1" smtClean="0">
                <a:solidFill>
                  <a:srgbClr val="FFC000"/>
                </a:solidFill>
                <a:latin typeface="Gotham Book" pitchFamily="50" charset="0"/>
                <a:cs typeface="Gotham Book" pitchFamily="50" charset="0"/>
              </a:rPr>
              <a:t>Solitar</a:t>
            </a:r>
            <a:r>
              <a:rPr lang="es-MX" sz="2000" b="1" spc="-10" dirty="0" smtClean="0">
                <a:solidFill>
                  <a:srgbClr val="FFC000"/>
                </a:solidFill>
                <a:latin typeface="Gotham Book" pitchFamily="50" charset="0"/>
                <a:cs typeface="Gotham Book" pitchFamily="50" charset="0"/>
              </a:rPr>
              <a:t>y</a:t>
            </a:r>
            <a:r>
              <a:rPr sz="2000" b="1" spc="-10" dirty="0" smtClean="0">
                <a:solidFill>
                  <a:srgbClr val="FFC000"/>
                </a:solidFill>
                <a:latin typeface="Gotham Book" pitchFamily="50" charset="0"/>
                <a:cs typeface="Gotham Book" pitchFamily="50" charset="0"/>
              </a:rPr>
              <a:t>,</a:t>
            </a:r>
            <a:r>
              <a:rPr sz="2000" b="1" spc="-15" dirty="0" smtClean="0">
                <a:solidFill>
                  <a:srgbClr val="FFC000"/>
                </a:solidFill>
                <a:latin typeface="Gotham Book" pitchFamily="50" charset="0"/>
                <a:cs typeface="Gotham Book" pitchFamily="50" charset="0"/>
              </a:rPr>
              <a:t> </a:t>
            </a:r>
            <a:r>
              <a:rPr lang="es-MX" sz="2000" b="1" spc="-65" dirty="0" err="1" smtClean="0">
                <a:solidFill>
                  <a:srgbClr val="FFC000"/>
                </a:solidFill>
                <a:latin typeface="Gotham Book" pitchFamily="50" charset="0"/>
                <a:cs typeface="Gotham Book" pitchFamily="50" charset="0"/>
              </a:rPr>
              <a:t>Self</a:t>
            </a:r>
            <a:r>
              <a:rPr lang="es-MX" sz="2000" b="1" spc="-10" dirty="0" smtClean="0">
                <a:solidFill>
                  <a:srgbClr val="FFC000"/>
                </a:solidFill>
                <a:latin typeface="Gotham Book" pitchFamily="50" charset="0"/>
                <a:cs typeface="Gotham Book" pitchFamily="50" charset="0"/>
              </a:rPr>
              <a:t>-r</a:t>
            </a:r>
            <a:r>
              <a:rPr sz="2000" b="1" spc="-10" dirty="0" err="1" smtClean="0">
                <a:solidFill>
                  <a:srgbClr val="FFC000"/>
                </a:solidFill>
                <a:latin typeface="Gotham Book" pitchFamily="50" charset="0"/>
                <a:cs typeface="Gotham Book" pitchFamily="50" charset="0"/>
              </a:rPr>
              <a:t>eg</a:t>
            </a:r>
            <a:r>
              <a:rPr sz="2000" b="1" dirty="0" err="1" smtClean="0">
                <a:solidFill>
                  <a:srgbClr val="FFC000"/>
                </a:solidFill>
                <a:latin typeface="Gotham Book" pitchFamily="50" charset="0"/>
                <a:cs typeface="Gotham Book" pitchFamily="50" charset="0"/>
              </a:rPr>
              <a:t>u</a:t>
            </a:r>
            <a:r>
              <a:rPr sz="2000" b="1" spc="-10" dirty="0" err="1" smtClean="0">
                <a:solidFill>
                  <a:srgbClr val="FFC000"/>
                </a:solidFill>
                <a:latin typeface="Gotham Book" pitchFamily="50" charset="0"/>
                <a:cs typeface="Gotham Book" pitchFamily="50" charset="0"/>
              </a:rPr>
              <a:t>la</a:t>
            </a:r>
            <a:r>
              <a:rPr lang="es-MX" sz="2000" b="1" spc="-10" dirty="0" err="1" smtClean="0">
                <a:solidFill>
                  <a:srgbClr val="FFC000"/>
                </a:solidFill>
                <a:latin typeface="Gotham Book" pitchFamily="50" charset="0"/>
                <a:cs typeface="Gotham Book" pitchFamily="50" charset="0"/>
              </a:rPr>
              <a:t>ted</a:t>
            </a:r>
            <a:r>
              <a:rPr sz="2000" b="1" spc="70" dirty="0" smtClean="0">
                <a:solidFill>
                  <a:srgbClr val="FFC000"/>
                </a:solidFill>
                <a:latin typeface="Gotham Book" pitchFamily="50" charset="0"/>
                <a:cs typeface="Gotham Book" pitchFamily="50" charset="0"/>
              </a:rPr>
              <a:t> </a:t>
            </a:r>
            <a:r>
              <a:rPr sz="2000" b="1" spc="-10" dirty="0">
                <a:solidFill>
                  <a:srgbClr val="FFC000"/>
                </a:solidFill>
                <a:latin typeface="Gotham Book" pitchFamily="50" charset="0"/>
                <a:cs typeface="Gotham Book" pitchFamily="50" charset="0"/>
              </a:rPr>
              <a:t>?</a:t>
            </a:r>
            <a:endParaRPr sz="2000" dirty="0">
              <a:latin typeface="Gotham Book" pitchFamily="50" charset="0"/>
              <a:cs typeface="Gotham Book" pitchFamily="50" charset="0"/>
            </a:endParaRPr>
          </a:p>
        </p:txBody>
      </p:sp>
      <p:sp>
        <p:nvSpPr>
          <p:cNvPr id="6" name="object 4"/>
          <p:cNvSpPr txBox="1"/>
          <p:nvPr/>
        </p:nvSpPr>
        <p:spPr>
          <a:xfrm>
            <a:off x="3041367" y="872018"/>
            <a:ext cx="2217406" cy="369332"/>
          </a:xfrm>
          <a:prstGeom prst="rect">
            <a:avLst/>
          </a:prstGeom>
        </p:spPr>
        <p:txBody>
          <a:bodyPr vert="horz" wrap="square" lIns="0" tIns="0" rIns="0" bIns="0" rtlCol="0">
            <a:spAutoFit/>
          </a:bodyPr>
          <a:lstStyle/>
          <a:p>
            <a:pPr marL="12700">
              <a:lnSpc>
                <a:spcPct val="100000"/>
              </a:lnSpc>
            </a:pPr>
            <a:r>
              <a:rPr sz="2400" b="1" dirty="0" err="1" smtClean="0">
                <a:solidFill>
                  <a:schemeClr val="accent1"/>
                </a:solidFill>
                <a:latin typeface="Gotham Book" pitchFamily="50" charset="0"/>
                <a:cs typeface="Gotham Book" pitchFamily="50" charset="0"/>
              </a:rPr>
              <a:t>E</a:t>
            </a:r>
            <a:r>
              <a:rPr sz="2400" b="1" spc="-20" dirty="0" err="1" smtClean="0">
                <a:solidFill>
                  <a:schemeClr val="accent1"/>
                </a:solidFill>
                <a:latin typeface="Gotham Book" pitchFamily="50" charset="0"/>
                <a:cs typeface="Gotham Book" pitchFamily="50" charset="0"/>
              </a:rPr>
              <a:t>x</a:t>
            </a:r>
            <a:r>
              <a:rPr sz="2400" b="1" dirty="0" err="1" smtClean="0">
                <a:solidFill>
                  <a:schemeClr val="accent1"/>
                </a:solidFill>
                <a:latin typeface="Gotham Book" pitchFamily="50" charset="0"/>
                <a:cs typeface="Gotham Book" pitchFamily="50" charset="0"/>
              </a:rPr>
              <a:t>pectat</a:t>
            </a:r>
            <a:r>
              <a:rPr lang="es-MX" sz="2400" b="1" dirty="0" smtClean="0">
                <a:solidFill>
                  <a:schemeClr val="accent1"/>
                </a:solidFill>
                <a:latin typeface="Gotham Book" pitchFamily="50" charset="0"/>
                <a:cs typeface="Gotham Book" pitchFamily="50" charset="0"/>
              </a:rPr>
              <a:t>ion</a:t>
            </a:r>
            <a:endParaRPr sz="2400" b="1" dirty="0">
              <a:solidFill>
                <a:schemeClr val="accent1"/>
              </a:solidFill>
              <a:latin typeface="Gotham Book" pitchFamily="50" charset="0"/>
              <a:cs typeface="Gotham Book" pitchFamily="50" charset="0"/>
            </a:endParaRPr>
          </a:p>
        </p:txBody>
      </p:sp>
      <p:sp>
        <p:nvSpPr>
          <p:cNvPr id="7" name="object 5"/>
          <p:cNvSpPr txBox="1"/>
          <p:nvPr/>
        </p:nvSpPr>
        <p:spPr>
          <a:xfrm>
            <a:off x="6478364" y="869346"/>
            <a:ext cx="330200" cy="330200"/>
          </a:xfrm>
          <a:prstGeom prst="rect">
            <a:avLst/>
          </a:prstGeom>
        </p:spPr>
        <p:txBody>
          <a:bodyPr vert="horz" wrap="square" lIns="0" tIns="0" rIns="0" bIns="0" rtlCol="0">
            <a:spAutoFit/>
          </a:bodyPr>
          <a:lstStyle/>
          <a:p>
            <a:pPr marL="12700">
              <a:lnSpc>
                <a:spcPct val="100000"/>
              </a:lnSpc>
            </a:pPr>
            <a:r>
              <a:rPr sz="2400" dirty="0">
                <a:latin typeface="Arial"/>
                <a:cs typeface="Arial"/>
              </a:rPr>
              <a:t>vs</a:t>
            </a:r>
          </a:p>
        </p:txBody>
      </p:sp>
      <p:sp>
        <p:nvSpPr>
          <p:cNvPr id="8" name="object 6"/>
          <p:cNvSpPr txBox="1"/>
          <p:nvPr/>
        </p:nvSpPr>
        <p:spPr>
          <a:xfrm>
            <a:off x="8482202" y="888826"/>
            <a:ext cx="1225550" cy="369332"/>
          </a:xfrm>
          <a:prstGeom prst="rect">
            <a:avLst/>
          </a:prstGeom>
        </p:spPr>
        <p:txBody>
          <a:bodyPr vert="horz" wrap="square" lIns="0" tIns="0" rIns="0" bIns="0" rtlCol="0">
            <a:spAutoFit/>
          </a:bodyPr>
          <a:lstStyle/>
          <a:p>
            <a:pPr marL="12700">
              <a:lnSpc>
                <a:spcPct val="100000"/>
              </a:lnSpc>
            </a:pPr>
            <a:r>
              <a:rPr sz="2400" b="1" dirty="0" err="1" smtClean="0">
                <a:solidFill>
                  <a:schemeClr val="accent1"/>
                </a:solidFill>
                <a:latin typeface="Gotham Book" pitchFamily="50" charset="0"/>
                <a:cs typeface="Gotham Book" pitchFamily="50" charset="0"/>
              </a:rPr>
              <a:t>R</a:t>
            </a:r>
            <a:r>
              <a:rPr sz="2400" b="1" spc="-10" dirty="0" err="1" smtClean="0">
                <a:solidFill>
                  <a:schemeClr val="accent1"/>
                </a:solidFill>
                <a:latin typeface="Gotham Book" pitchFamily="50" charset="0"/>
                <a:cs typeface="Gotham Book" pitchFamily="50" charset="0"/>
              </a:rPr>
              <a:t>e</a:t>
            </a:r>
            <a:r>
              <a:rPr sz="2400" b="1" dirty="0" err="1" smtClean="0">
                <a:solidFill>
                  <a:schemeClr val="accent1"/>
                </a:solidFill>
                <a:latin typeface="Gotham Book" pitchFamily="50" charset="0"/>
                <a:cs typeface="Gotham Book" pitchFamily="50" charset="0"/>
              </a:rPr>
              <a:t>a</a:t>
            </a:r>
            <a:r>
              <a:rPr sz="2400" b="1" spc="-10" dirty="0" err="1" smtClean="0">
                <a:solidFill>
                  <a:schemeClr val="accent1"/>
                </a:solidFill>
                <a:latin typeface="Gotham Book" pitchFamily="50" charset="0"/>
                <a:cs typeface="Gotham Book" pitchFamily="50" charset="0"/>
              </a:rPr>
              <a:t>l</a:t>
            </a:r>
            <a:r>
              <a:rPr sz="2400" b="1" dirty="0" err="1" smtClean="0">
                <a:solidFill>
                  <a:schemeClr val="accent1"/>
                </a:solidFill>
                <a:latin typeface="Gotham Book" pitchFamily="50" charset="0"/>
                <a:cs typeface="Gotham Book" pitchFamily="50" charset="0"/>
              </a:rPr>
              <a:t>i</a:t>
            </a:r>
            <a:r>
              <a:rPr lang="es-MX" sz="2400" b="1" spc="-10" dirty="0" err="1" smtClean="0">
                <a:solidFill>
                  <a:schemeClr val="accent1"/>
                </a:solidFill>
                <a:latin typeface="Gotham Book" pitchFamily="50" charset="0"/>
                <a:cs typeface="Gotham Book" pitchFamily="50" charset="0"/>
              </a:rPr>
              <a:t>ty</a:t>
            </a:r>
            <a:endParaRPr sz="2400" b="1" dirty="0">
              <a:solidFill>
                <a:schemeClr val="accent1"/>
              </a:solidFill>
              <a:latin typeface="Gotham Book" pitchFamily="50" charset="0"/>
              <a:cs typeface="Gotham Book" pitchFamily="50" charset="0"/>
            </a:endParaRPr>
          </a:p>
        </p:txBody>
      </p:sp>
      <p:sp>
        <p:nvSpPr>
          <p:cNvPr id="9" name="object 7"/>
          <p:cNvSpPr/>
          <p:nvPr/>
        </p:nvSpPr>
        <p:spPr>
          <a:xfrm>
            <a:off x="2252218" y="1784604"/>
            <a:ext cx="4099560" cy="2668905"/>
          </a:xfrm>
          <a:custGeom>
            <a:avLst/>
            <a:gdLst/>
            <a:ahLst/>
            <a:cxnLst/>
            <a:rect l="l" t="t" r="r" b="b"/>
            <a:pathLst>
              <a:path w="4099560" h="2668904">
                <a:moveTo>
                  <a:pt x="3870197" y="0"/>
                </a:moveTo>
                <a:lnTo>
                  <a:pt x="229361" y="0"/>
                </a:lnTo>
                <a:lnTo>
                  <a:pt x="210540" y="759"/>
                </a:lnTo>
                <a:lnTo>
                  <a:pt x="156837" y="11686"/>
                </a:lnTo>
                <a:lnTo>
                  <a:pt x="108511" y="34346"/>
                </a:lnTo>
                <a:lnTo>
                  <a:pt x="67151" y="67151"/>
                </a:lnTo>
                <a:lnTo>
                  <a:pt x="34346" y="108511"/>
                </a:lnTo>
                <a:lnTo>
                  <a:pt x="11686" y="156837"/>
                </a:lnTo>
                <a:lnTo>
                  <a:pt x="759" y="210540"/>
                </a:lnTo>
                <a:lnTo>
                  <a:pt x="0" y="229362"/>
                </a:lnTo>
                <a:lnTo>
                  <a:pt x="0" y="2439162"/>
                </a:lnTo>
                <a:lnTo>
                  <a:pt x="6661" y="2494304"/>
                </a:lnTo>
                <a:lnTo>
                  <a:pt x="25587" y="2544599"/>
                </a:lnTo>
                <a:lnTo>
                  <a:pt x="55187" y="2588458"/>
                </a:lnTo>
                <a:lnTo>
                  <a:pt x="93872" y="2624291"/>
                </a:lnTo>
                <a:lnTo>
                  <a:pt x="140053" y="2650509"/>
                </a:lnTo>
                <a:lnTo>
                  <a:pt x="192140" y="2665524"/>
                </a:lnTo>
                <a:lnTo>
                  <a:pt x="229361" y="2668524"/>
                </a:lnTo>
                <a:lnTo>
                  <a:pt x="3870197" y="2668524"/>
                </a:lnTo>
                <a:lnTo>
                  <a:pt x="3925340" y="2661862"/>
                </a:lnTo>
                <a:lnTo>
                  <a:pt x="3975635" y="2642936"/>
                </a:lnTo>
                <a:lnTo>
                  <a:pt x="4019494" y="2613336"/>
                </a:lnTo>
                <a:lnTo>
                  <a:pt x="4055327" y="2574651"/>
                </a:lnTo>
                <a:lnTo>
                  <a:pt x="4081545" y="2528470"/>
                </a:lnTo>
                <a:lnTo>
                  <a:pt x="4096560" y="2476383"/>
                </a:lnTo>
                <a:lnTo>
                  <a:pt x="4099559" y="2439162"/>
                </a:lnTo>
                <a:lnTo>
                  <a:pt x="4099559" y="229362"/>
                </a:lnTo>
                <a:lnTo>
                  <a:pt x="4092898" y="174219"/>
                </a:lnTo>
                <a:lnTo>
                  <a:pt x="4073972" y="123924"/>
                </a:lnTo>
                <a:lnTo>
                  <a:pt x="4044372" y="80065"/>
                </a:lnTo>
                <a:lnTo>
                  <a:pt x="4005687" y="44232"/>
                </a:lnTo>
                <a:lnTo>
                  <a:pt x="3959506" y="18014"/>
                </a:lnTo>
                <a:lnTo>
                  <a:pt x="3907419" y="2999"/>
                </a:lnTo>
                <a:lnTo>
                  <a:pt x="3870197" y="0"/>
                </a:lnTo>
                <a:close/>
              </a:path>
            </a:pathLst>
          </a:custGeom>
          <a:solidFill>
            <a:srgbClr val="ECECEC"/>
          </a:solidFill>
        </p:spPr>
        <p:txBody>
          <a:bodyPr wrap="square" lIns="0" tIns="0" rIns="0" bIns="0" rtlCol="0"/>
          <a:lstStyle/>
          <a:p>
            <a:endParaRPr/>
          </a:p>
        </p:txBody>
      </p:sp>
      <p:sp>
        <p:nvSpPr>
          <p:cNvPr id="10" name="object 8"/>
          <p:cNvSpPr/>
          <p:nvPr/>
        </p:nvSpPr>
        <p:spPr>
          <a:xfrm>
            <a:off x="2252218" y="1784604"/>
            <a:ext cx="4099559" cy="2668524"/>
          </a:xfrm>
          <a:prstGeom prst="rect">
            <a:avLst/>
          </a:prstGeom>
          <a:blipFill>
            <a:blip r:embed="rId4" cstate="print"/>
            <a:stretch>
              <a:fillRect/>
            </a:stretch>
          </a:blipFill>
        </p:spPr>
        <p:txBody>
          <a:bodyPr wrap="square" lIns="0" tIns="0" rIns="0" bIns="0" rtlCol="0"/>
          <a:lstStyle/>
          <a:p>
            <a:endParaRPr/>
          </a:p>
        </p:txBody>
      </p:sp>
      <p:sp>
        <p:nvSpPr>
          <p:cNvPr id="11" name="object 9"/>
          <p:cNvSpPr/>
          <p:nvPr/>
        </p:nvSpPr>
        <p:spPr>
          <a:xfrm>
            <a:off x="6912610" y="1827276"/>
            <a:ext cx="4364990" cy="2536190"/>
          </a:xfrm>
          <a:custGeom>
            <a:avLst/>
            <a:gdLst/>
            <a:ahLst/>
            <a:cxnLst/>
            <a:rect l="l" t="t" r="r" b="b"/>
            <a:pathLst>
              <a:path w="4364990" h="2536190">
                <a:moveTo>
                  <a:pt x="4146804" y="0"/>
                </a:moveTo>
                <a:lnTo>
                  <a:pt x="217932" y="0"/>
                </a:lnTo>
                <a:lnTo>
                  <a:pt x="200053" y="722"/>
                </a:lnTo>
                <a:lnTo>
                  <a:pt x="149035" y="11106"/>
                </a:lnTo>
                <a:lnTo>
                  <a:pt x="103118" y="32642"/>
                </a:lnTo>
                <a:lnTo>
                  <a:pt x="63817" y="63817"/>
                </a:lnTo>
                <a:lnTo>
                  <a:pt x="32642" y="103118"/>
                </a:lnTo>
                <a:lnTo>
                  <a:pt x="11106" y="149035"/>
                </a:lnTo>
                <a:lnTo>
                  <a:pt x="722" y="200053"/>
                </a:lnTo>
                <a:lnTo>
                  <a:pt x="0" y="217932"/>
                </a:lnTo>
                <a:lnTo>
                  <a:pt x="0" y="2318004"/>
                </a:lnTo>
                <a:lnTo>
                  <a:pt x="6331" y="2370387"/>
                </a:lnTo>
                <a:lnTo>
                  <a:pt x="24318" y="2418171"/>
                </a:lnTo>
                <a:lnTo>
                  <a:pt x="52448" y="2459846"/>
                </a:lnTo>
                <a:lnTo>
                  <a:pt x="89208" y="2493897"/>
                </a:lnTo>
                <a:lnTo>
                  <a:pt x="133088" y="2518814"/>
                </a:lnTo>
                <a:lnTo>
                  <a:pt x="182573" y="2533084"/>
                </a:lnTo>
                <a:lnTo>
                  <a:pt x="217932" y="2535936"/>
                </a:lnTo>
                <a:lnTo>
                  <a:pt x="4146804" y="2535936"/>
                </a:lnTo>
                <a:lnTo>
                  <a:pt x="4199187" y="2529604"/>
                </a:lnTo>
                <a:lnTo>
                  <a:pt x="4246971" y="2511617"/>
                </a:lnTo>
                <a:lnTo>
                  <a:pt x="4288646" y="2483487"/>
                </a:lnTo>
                <a:lnTo>
                  <a:pt x="4322697" y="2446727"/>
                </a:lnTo>
                <a:lnTo>
                  <a:pt x="4347614" y="2402847"/>
                </a:lnTo>
                <a:lnTo>
                  <a:pt x="4361884" y="2353362"/>
                </a:lnTo>
                <a:lnTo>
                  <a:pt x="4364735" y="2318004"/>
                </a:lnTo>
                <a:lnTo>
                  <a:pt x="4364735" y="217932"/>
                </a:lnTo>
                <a:lnTo>
                  <a:pt x="4358404" y="165548"/>
                </a:lnTo>
                <a:lnTo>
                  <a:pt x="4340417" y="117764"/>
                </a:lnTo>
                <a:lnTo>
                  <a:pt x="4312287" y="76089"/>
                </a:lnTo>
                <a:lnTo>
                  <a:pt x="4275527" y="42038"/>
                </a:lnTo>
                <a:lnTo>
                  <a:pt x="4231647" y="17121"/>
                </a:lnTo>
                <a:lnTo>
                  <a:pt x="4182162" y="2851"/>
                </a:lnTo>
                <a:lnTo>
                  <a:pt x="4146804" y="0"/>
                </a:lnTo>
                <a:close/>
              </a:path>
            </a:pathLst>
          </a:custGeom>
          <a:solidFill>
            <a:srgbClr val="ECECEC"/>
          </a:solidFill>
        </p:spPr>
        <p:txBody>
          <a:bodyPr wrap="square" lIns="0" tIns="0" rIns="0" bIns="0" rtlCol="0"/>
          <a:lstStyle/>
          <a:p>
            <a:endParaRPr/>
          </a:p>
        </p:txBody>
      </p:sp>
      <p:sp>
        <p:nvSpPr>
          <p:cNvPr id="12" name="object 10"/>
          <p:cNvSpPr/>
          <p:nvPr/>
        </p:nvSpPr>
        <p:spPr>
          <a:xfrm>
            <a:off x="6912610" y="1827276"/>
            <a:ext cx="4364735" cy="2535936"/>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24550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3"/>
          <p:cNvSpPr/>
          <p:nvPr/>
        </p:nvSpPr>
        <p:spPr>
          <a:xfrm>
            <a:off x="3987584" y="1297389"/>
            <a:ext cx="5423916" cy="3854196"/>
          </a:xfrm>
          <a:prstGeom prst="rect">
            <a:avLst/>
          </a:prstGeom>
          <a:blipFill>
            <a:blip r:embed="rId4" cstate="print"/>
            <a:stretch>
              <a:fillRect/>
            </a:stretch>
          </a:blipFill>
        </p:spPr>
        <p:txBody>
          <a:bodyPr wrap="square" lIns="0" tIns="0" rIns="0" bIns="0" rtlCol="0"/>
          <a:lstStyle/>
          <a:p>
            <a:endParaRPr/>
          </a:p>
        </p:txBody>
      </p:sp>
      <p:sp>
        <p:nvSpPr>
          <p:cNvPr id="3" name="object 4"/>
          <p:cNvSpPr txBox="1"/>
          <p:nvPr/>
        </p:nvSpPr>
        <p:spPr>
          <a:xfrm>
            <a:off x="2686251" y="5458623"/>
            <a:ext cx="7636509" cy="677108"/>
          </a:xfrm>
          <a:prstGeom prst="rect">
            <a:avLst/>
          </a:prstGeom>
        </p:spPr>
        <p:txBody>
          <a:bodyPr vert="horz" wrap="square" lIns="0" tIns="0" rIns="0" bIns="0" rtlCol="0">
            <a:spAutoFit/>
          </a:bodyPr>
          <a:lstStyle/>
          <a:p>
            <a:pPr marL="2421890" marR="5080" indent="-2409825">
              <a:lnSpc>
                <a:spcPct val="100000"/>
              </a:lnSpc>
            </a:pPr>
            <a:r>
              <a:rPr lang="en-US" sz="2200" b="1" spc="-15" dirty="0">
                <a:solidFill>
                  <a:schemeClr val="tx2"/>
                </a:solidFill>
                <a:latin typeface="Gotham Book" pitchFamily="50" charset="0"/>
                <a:cs typeface="Gotham Book" pitchFamily="50" charset="0"/>
              </a:rPr>
              <a:t>Educational researchers had to </a:t>
            </a:r>
            <a:r>
              <a:rPr lang="en-US" sz="2200" b="1" spc="-15" dirty="0">
                <a:solidFill>
                  <a:schemeClr val="accent6">
                    <a:lumMod val="75000"/>
                  </a:schemeClr>
                </a:solidFill>
                <a:latin typeface="Gotham Book" pitchFamily="50" charset="0"/>
                <a:cs typeface="Gotham Book" pitchFamily="50" charset="0"/>
              </a:rPr>
              <a:t>observe, record and analyze.</a:t>
            </a:r>
          </a:p>
        </p:txBody>
      </p:sp>
      <p:sp>
        <p:nvSpPr>
          <p:cNvPr id="4" name="object 2"/>
          <p:cNvSpPr txBox="1"/>
          <p:nvPr/>
        </p:nvSpPr>
        <p:spPr>
          <a:xfrm>
            <a:off x="3112262" y="250949"/>
            <a:ext cx="6924040" cy="1046440"/>
          </a:xfrm>
          <a:prstGeom prst="rect">
            <a:avLst/>
          </a:prstGeom>
        </p:spPr>
        <p:txBody>
          <a:bodyPr vert="horz" wrap="square" lIns="0" tIns="0" rIns="0" bIns="0" rtlCol="0">
            <a:spAutoFit/>
          </a:bodyPr>
          <a:lstStyle/>
          <a:p>
            <a:pPr algn="ctr">
              <a:lnSpc>
                <a:spcPct val="100000"/>
              </a:lnSpc>
            </a:pPr>
            <a:r>
              <a:rPr lang="en-US" sz="2200" b="1" dirty="0">
                <a:solidFill>
                  <a:schemeClr val="tx2"/>
                </a:solidFill>
                <a:latin typeface="Gotham Book" pitchFamily="50" charset="0"/>
                <a:cs typeface="Gotham Book" pitchFamily="50" charset="0"/>
              </a:rPr>
              <a:t>Before, we could only </a:t>
            </a:r>
            <a:r>
              <a:rPr lang="en-US" sz="2200" b="1" dirty="0">
                <a:solidFill>
                  <a:schemeClr val="accent3"/>
                </a:solidFill>
                <a:latin typeface="Gotham Book" pitchFamily="50" charset="0"/>
                <a:cs typeface="Gotham Book" pitchFamily="50" charset="0"/>
              </a:rPr>
              <a:t>appreciate and analyze</a:t>
            </a:r>
          </a:p>
          <a:p>
            <a:pPr algn="ctr">
              <a:lnSpc>
                <a:spcPct val="100000"/>
              </a:lnSpc>
            </a:pPr>
            <a:r>
              <a:rPr lang="en-US" sz="2200" b="1" dirty="0">
                <a:solidFill>
                  <a:schemeClr val="tx2"/>
                </a:solidFill>
                <a:latin typeface="Gotham Book" pitchFamily="50" charset="0"/>
                <a:cs typeface="Gotham Book" pitchFamily="50" charset="0"/>
              </a:rPr>
              <a:t>these interactions with our </a:t>
            </a:r>
            <a:r>
              <a:rPr lang="en-US" sz="2200" b="1" dirty="0">
                <a:solidFill>
                  <a:schemeClr val="accent6">
                    <a:lumMod val="75000"/>
                  </a:schemeClr>
                </a:solidFill>
                <a:latin typeface="Gotham Book" pitchFamily="50" charset="0"/>
                <a:cs typeface="Gotham Book" pitchFamily="50" charset="0"/>
              </a:rPr>
              <a:t>senses</a:t>
            </a:r>
            <a:r>
              <a:rPr lang="en-US" sz="2200" dirty="0">
                <a:latin typeface="Gotham Book" pitchFamily="50" charset="0"/>
                <a:cs typeface="Gotham Book" pitchFamily="50" charset="0"/>
              </a:rPr>
              <a:t>.</a:t>
            </a:r>
          </a:p>
          <a:p>
            <a:pPr algn="ctr">
              <a:lnSpc>
                <a:spcPct val="100000"/>
              </a:lnSpc>
            </a:pPr>
            <a:endParaRPr sz="2400" dirty="0">
              <a:latin typeface="Century Gothic"/>
              <a:cs typeface="Century Gothic"/>
            </a:endParaRPr>
          </a:p>
        </p:txBody>
      </p:sp>
    </p:spTree>
    <p:extLst>
      <p:ext uri="{BB962C8B-B14F-4D97-AF65-F5344CB8AC3E}">
        <p14:creationId xmlns:p14="http://schemas.microsoft.com/office/powerpoint/2010/main" val="1667250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4F43658-FDA9-AF92-777E-64B657A3A879}"/>
              </a:ext>
            </a:extLst>
          </p:cNvPr>
          <p:cNvPicPr>
            <a:picLocks noChangeAspect="1"/>
          </p:cNvPicPr>
          <p:nvPr/>
        </p:nvPicPr>
        <p:blipFill>
          <a:blip r:embed="rId4"/>
          <a:stretch>
            <a:fillRect/>
          </a:stretch>
        </p:blipFill>
        <p:spPr>
          <a:xfrm>
            <a:off x="2463699" y="203815"/>
            <a:ext cx="8609907" cy="6081654"/>
          </a:xfrm>
          <a:prstGeom prst="rect">
            <a:avLst/>
          </a:prstGeom>
        </p:spPr>
      </p:pic>
    </p:spTree>
    <p:extLst>
      <p:ext uri="{BB962C8B-B14F-4D97-AF65-F5344CB8AC3E}">
        <p14:creationId xmlns:p14="http://schemas.microsoft.com/office/powerpoint/2010/main" val="10580722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Imagen 2" descr="Gráfico radial&#10;&#10;Descripción generada automáticamente">
            <a:extLst>
              <a:ext uri="{FF2B5EF4-FFF2-40B4-BE49-F238E27FC236}">
                <a16:creationId xmlns:a16="http://schemas.microsoft.com/office/drawing/2014/main" id="{038EB07A-15F1-29BC-D60F-320746B4D55B}"/>
              </a:ext>
            </a:extLst>
          </p:cNvPr>
          <p:cNvPicPr>
            <a:picLocks noChangeAspect="1"/>
          </p:cNvPicPr>
          <p:nvPr/>
        </p:nvPicPr>
        <p:blipFill>
          <a:blip r:embed="rId4"/>
          <a:stretch>
            <a:fillRect/>
          </a:stretch>
        </p:blipFill>
        <p:spPr>
          <a:xfrm>
            <a:off x="596364" y="1492457"/>
            <a:ext cx="10689167" cy="4653984"/>
          </a:xfrm>
          <a:prstGeom prst="rect">
            <a:avLst/>
          </a:prstGeom>
        </p:spPr>
      </p:pic>
      <p:pic>
        <p:nvPicPr>
          <p:cNvPr id="4" name="Imagen 3" descr="Logotipo&#10;&#10;Descripción generada automáticamente">
            <a:extLst>
              <a:ext uri="{FF2B5EF4-FFF2-40B4-BE49-F238E27FC236}">
                <a16:creationId xmlns:a16="http://schemas.microsoft.com/office/drawing/2014/main" id="{3D292763-5D83-6CBD-6D93-6BCC49F062F4}"/>
              </a:ext>
            </a:extLst>
          </p:cNvPr>
          <p:cNvPicPr>
            <a:picLocks noChangeAspect="1"/>
          </p:cNvPicPr>
          <p:nvPr/>
        </p:nvPicPr>
        <p:blipFill>
          <a:blip r:embed="rId5"/>
          <a:stretch>
            <a:fillRect/>
          </a:stretch>
        </p:blipFill>
        <p:spPr>
          <a:xfrm>
            <a:off x="2843224" y="359271"/>
            <a:ext cx="7686675" cy="971550"/>
          </a:xfrm>
          <a:prstGeom prst="rect">
            <a:avLst/>
          </a:prstGeom>
        </p:spPr>
      </p:pic>
      <p:sp>
        <p:nvSpPr>
          <p:cNvPr id="5" name="object 4"/>
          <p:cNvSpPr txBox="1"/>
          <p:nvPr/>
        </p:nvSpPr>
        <p:spPr>
          <a:xfrm>
            <a:off x="702643" y="4924152"/>
            <a:ext cx="4976261" cy="1661993"/>
          </a:xfrm>
          <a:prstGeom prst="rect">
            <a:avLst/>
          </a:prstGeom>
        </p:spPr>
        <p:txBody>
          <a:bodyPr vert="horz" wrap="square" lIns="0" tIns="0" rIns="0" bIns="0" rtlCol="0">
            <a:spAutoFit/>
          </a:bodyPr>
          <a:lstStyle/>
          <a:p>
            <a:pPr marL="12700">
              <a:lnSpc>
                <a:spcPct val="100000"/>
              </a:lnSpc>
            </a:pPr>
            <a:r>
              <a:rPr lang="es-EC" sz="3600" b="1" dirty="0" err="1">
                <a:solidFill>
                  <a:schemeClr val="accent1">
                    <a:lumMod val="75000"/>
                  </a:schemeClr>
                </a:solidFill>
                <a:latin typeface="Calibri Light"/>
                <a:cs typeface="Calibri Light"/>
              </a:rPr>
              <a:t>Ecosystem</a:t>
            </a:r>
            <a:endParaRPr lang="es-EC" sz="3600" b="1" dirty="0">
              <a:solidFill>
                <a:schemeClr val="accent1">
                  <a:lumMod val="75000"/>
                </a:schemeClr>
              </a:solidFill>
              <a:latin typeface="Calibri Light"/>
              <a:cs typeface="Calibri Light"/>
            </a:endParaRPr>
          </a:p>
          <a:p>
            <a:pPr marL="12700">
              <a:lnSpc>
                <a:spcPct val="100000"/>
              </a:lnSpc>
            </a:pPr>
            <a:r>
              <a:rPr lang="es-EC" sz="3600" b="1" dirty="0" err="1">
                <a:solidFill>
                  <a:schemeClr val="accent1">
                    <a:lumMod val="75000"/>
                  </a:schemeClr>
                </a:solidFill>
                <a:latin typeface="Calibri Light"/>
                <a:cs typeface="Calibri Light"/>
              </a:rPr>
              <a:t>based</a:t>
            </a:r>
            <a:r>
              <a:rPr lang="es-EC" sz="3600" b="1" dirty="0">
                <a:solidFill>
                  <a:schemeClr val="accent1">
                    <a:lumMod val="75000"/>
                  </a:schemeClr>
                </a:solidFill>
                <a:latin typeface="Calibri Light"/>
                <a:cs typeface="Calibri Light"/>
              </a:rPr>
              <a:t> </a:t>
            </a:r>
            <a:r>
              <a:rPr lang="es-EC" sz="3600" b="1" dirty="0" err="1">
                <a:solidFill>
                  <a:schemeClr val="accent1">
                    <a:lumMod val="75000"/>
                  </a:schemeClr>
                </a:solidFill>
                <a:latin typeface="Calibri Light"/>
                <a:cs typeface="Calibri Light"/>
              </a:rPr>
              <a:t>on</a:t>
            </a:r>
            <a:r>
              <a:rPr lang="es-EC" sz="3600" b="1" dirty="0">
                <a:solidFill>
                  <a:schemeClr val="accent1">
                    <a:lumMod val="75000"/>
                  </a:schemeClr>
                </a:solidFill>
                <a:latin typeface="Calibri Light"/>
                <a:cs typeface="Calibri Light"/>
              </a:rPr>
              <a:t>: </a:t>
            </a:r>
          </a:p>
          <a:p>
            <a:pPr marL="12700">
              <a:lnSpc>
                <a:spcPct val="100000"/>
              </a:lnSpc>
            </a:pPr>
            <a:endParaRPr sz="3600" b="1" dirty="0">
              <a:solidFill>
                <a:schemeClr val="accent1">
                  <a:lumMod val="75000"/>
                </a:schemeClr>
              </a:solidFill>
              <a:latin typeface="Calibri Light"/>
              <a:cs typeface="Calibri Light"/>
            </a:endParaRPr>
          </a:p>
        </p:txBody>
      </p:sp>
      <p:sp>
        <p:nvSpPr>
          <p:cNvPr id="6" name="object 6"/>
          <p:cNvSpPr txBox="1"/>
          <p:nvPr/>
        </p:nvSpPr>
        <p:spPr>
          <a:xfrm>
            <a:off x="3190774" y="2308051"/>
            <a:ext cx="9907786" cy="4278094"/>
          </a:xfrm>
          <a:prstGeom prst="rect">
            <a:avLst/>
          </a:prstGeom>
        </p:spPr>
        <p:txBody>
          <a:bodyPr vert="horz" wrap="square" lIns="0" tIns="0" rIns="0" bIns="0" rtlCol="0">
            <a:spAutoFit/>
          </a:bodyPr>
          <a:lstStyle/>
          <a:p>
            <a:pPr marL="12700">
              <a:lnSpc>
                <a:spcPct val="100000"/>
              </a:lnSpc>
            </a:pPr>
            <a:endParaRPr lang="es-MX" sz="6600" b="1" i="1" spc="-5" dirty="0" smtClean="0">
              <a:solidFill>
                <a:schemeClr val="accent1">
                  <a:lumMod val="75000"/>
                </a:schemeClr>
              </a:solidFill>
              <a:latin typeface="Calibri"/>
              <a:cs typeface="Calibri"/>
            </a:endParaRPr>
          </a:p>
          <a:p>
            <a:pPr marL="12700">
              <a:lnSpc>
                <a:spcPct val="100000"/>
              </a:lnSpc>
            </a:pPr>
            <a:endParaRPr lang="es-MX" sz="6600" b="1" i="1" spc="-5" dirty="0" smtClean="0">
              <a:solidFill>
                <a:schemeClr val="accent1">
                  <a:lumMod val="75000"/>
                </a:schemeClr>
              </a:solidFill>
              <a:latin typeface="Calibri"/>
              <a:cs typeface="Calibri"/>
            </a:endParaRPr>
          </a:p>
          <a:p>
            <a:pPr marL="12700">
              <a:lnSpc>
                <a:spcPct val="100000"/>
              </a:lnSpc>
            </a:pPr>
            <a:r>
              <a:rPr lang="es-EC" sz="6600" b="1" i="1" spc="-5" dirty="0" smtClean="0">
                <a:solidFill>
                  <a:schemeClr val="accent1">
                    <a:lumMod val="75000"/>
                  </a:schemeClr>
                </a:solidFill>
                <a:latin typeface="Calibri"/>
                <a:cs typeface="Calibri"/>
              </a:rPr>
              <a:t>L</a:t>
            </a:r>
            <a:r>
              <a:rPr lang="es-EC" sz="6600" b="1" i="1" spc="-5" dirty="0">
                <a:solidFill>
                  <a:schemeClr val="accent1">
                    <a:lumMod val="75000"/>
                  </a:schemeClr>
                </a:solidFill>
                <a:latin typeface="Calibri"/>
                <a:cs typeface="Calibri"/>
              </a:rPr>
              <a:t>L</a:t>
            </a:r>
            <a:r>
              <a:rPr sz="6600" b="1" i="1" baseline="25252" dirty="0" smtClean="0">
                <a:solidFill>
                  <a:schemeClr val="accent1">
                    <a:lumMod val="75000"/>
                  </a:schemeClr>
                </a:solidFill>
                <a:latin typeface="Calibri"/>
                <a:cs typeface="Calibri"/>
              </a:rPr>
              <a:t>3</a:t>
            </a:r>
            <a:endParaRPr lang="es-MX" sz="6600" b="1" i="1" baseline="25252" dirty="0" smtClean="0">
              <a:solidFill>
                <a:schemeClr val="accent1">
                  <a:lumMod val="75000"/>
                </a:schemeClr>
              </a:solidFill>
              <a:latin typeface="Calibri"/>
              <a:cs typeface="Calibri"/>
            </a:endParaRPr>
          </a:p>
          <a:p>
            <a:pPr marL="12700">
              <a:lnSpc>
                <a:spcPct val="100000"/>
              </a:lnSpc>
            </a:pPr>
            <a:r>
              <a:rPr lang="en-US" sz="3000" baseline="25252" dirty="0" smtClean="0">
                <a:solidFill>
                  <a:schemeClr val="accent1">
                    <a:lumMod val="75000"/>
                  </a:schemeClr>
                </a:solidFill>
                <a:latin typeface="Calibri"/>
                <a:cs typeface="Calibri"/>
              </a:rPr>
              <a:t>Learning </a:t>
            </a:r>
            <a:r>
              <a:rPr lang="en-US" sz="3000" baseline="25252" dirty="0">
                <a:solidFill>
                  <a:schemeClr val="accent1">
                    <a:lumMod val="75000"/>
                  </a:schemeClr>
                </a:solidFill>
                <a:latin typeface="Calibri"/>
                <a:cs typeface="Calibri"/>
              </a:rPr>
              <a:t>Analytics, </a:t>
            </a:r>
          </a:p>
          <a:p>
            <a:pPr marL="12700">
              <a:lnSpc>
                <a:spcPct val="100000"/>
              </a:lnSpc>
            </a:pPr>
            <a:r>
              <a:rPr lang="en-US" sz="3000" baseline="25252" dirty="0">
                <a:solidFill>
                  <a:schemeClr val="accent1">
                    <a:lumMod val="75000"/>
                  </a:schemeClr>
                </a:solidFill>
                <a:latin typeface="Calibri"/>
                <a:cs typeface="Calibri"/>
              </a:rPr>
              <a:t>Self-Regulation of Learning, </a:t>
            </a:r>
          </a:p>
          <a:p>
            <a:pPr marL="12700">
              <a:lnSpc>
                <a:spcPct val="100000"/>
              </a:lnSpc>
            </a:pPr>
            <a:r>
              <a:rPr lang="en-US" sz="3000" baseline="25252" dirty="0">
                <a:solidFill>
                  <a:schemeClr val="accent1">
                    <a:lumMod val="75000"/>
                  </a:schemeClr>
                </a:solidFill>
                <a:latin typeface="Calibri"/>
                <a:cs typeface="Calibri"/>
              </a:rPr>
              <a:t>Active Learning</a:t>
            </a:r>
          </a:p>
          <a:p>
            <a:pPr marL="12700">
              <a:lnSpc>
                <a:spcPct val="100000"/>
              </a:lnSpc>
            </a:pPr>
            <a:endParaRPr sz="3000" baseline="25252" dirty="0">
              <a:solidFill>
                <a:schemeClr val="accent1">
                  <a:lumMod val="75000"/>
                </a:schemeClr>
              </a:solidFill>
              <a:latin typeface="Calibri"/>
              <a:cs typeface="Calibri"/>
            </a:endParaRPr>
          </a:p>
        </p:txBody>
      </p:sp>
    </p:spTree>
    <p:extLst>
      <p:ext uri="{BB962C8B-B14F-4D97-AF65-F5344CB8AC3E}">
        <p14:creationId xmlns:p14="http://schemas.microsoft.com/office/powerpoint/2010/main" val="10452113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123BB8-A86C-8C25-DC64-FB1E5CE3898A}"/>
            </a:ext>
          </a:extLst>
        </p:cNvPr>
        <p:cNvGrpSpPr/>
        <p:nvPr/>
      </p:nvGrpSpPr>
      <p:grpSpPr>
        <a:xfrm>
          <a:off x="0" y="0"/>
          <a:ext cx="0" cy="0"/>
          <a:chOff x="0" y="0"/>
          <a:chExt cx="0" cy="0"/>
        </a:xfrm>
      </p:grpSpPr>
      <p:sp>
        <p:nvSpPr>
          <p:cNvPr id="13" name="Rectángulo 12"/>
          <p:cNvSpPr/>
          <p:nvPr/>
        </p:nvSpPr>
        <p:spPr>
          <a:xfrm>
            <a:off x="8474464" y="2340160"/>
            <a:ext cx="3018512" cy="338554"/>
          </a:xfrm>
          <a:prstGeom prst="rect">
            <a:avLst/>
          </a:prstGeom>
        </p:spPr>
        <p:txBody>
          <a:bodyPr wrap="square" lIns="91440" tIns="45720" rIns="91440" bIns="45720" anchor="t">
            <a:spAutoFit/>
          </a:bodyPr>
          <a:lstStyle/>
          <a:p>
            <a:r>
              <a:rPr lang="es-EC" sz="1600" b="1" dirty="0">
                <a:solidFill>
                  <a:srgbClr val="366092"/>
                </a:solidFill>
                <a:latin typeface="Gotham Book" pitchFamily="50" charset="0"/>
                <a:ea typeface="MS PGothic"/>
                <a:cs typeface="Gotham Book" pitchFamily="50" charset="0"/>
              </a:rPr>
              <a:t>TPACK </a:t>
            </a:r>
            <a:r>
              <a:rPr lang="es-EC" sz="1400" b="1" dirty="0">
                <a:solidFill>
                  <a:srgbClr val="366092"/>
                </a:solidFill>
                <a:latin typeface="Gotham Book" pitchFamily="50" charset="0"/>
                <a:ea typeface="MS PGothic"/>
                <a:cs typeface="Gotham Book" pitchFamily="50" charset="0"/>
              </a:rPr>
              <a:t>Frame</a:t>
            </a:r>
            <a:r>
              <a:rPr lang="es-EC" sz="1600" b="1" dirty="0">
                <a:solidFill>
                  <a:srgbClr val="366092"/>
                </a:solidFill>
                <a:latin typeface="Gotham Book" pitchFamily="50" charset="0"/>
                <a:ea typeface="MS PGothic"/>
                <a:cs typeface="Gotham Book" pitchFamily="50" charset="0"/>
              </a:rPr>
              <a:t>work, 2012</a:t>
            </a:r>
          </a:p>
        </p:txBody>
      </p:sp>
      <p:sp>
        <p:nvSpPr>
          <p:cNvPr id="11" name="Rectángulo 10"/>
          <p:cNvSpPr/>
          <p:nvPr/>
        </p:nvSpPr>
        <p:spPr>
          <a:xfrm>
            <a:off x="1703054" y="5823078"/>
            <a:ext cx="4229106" cy="338554"/>
          </a:xfrm>
          <a:prstGeom prst="rect">
            <a:avLst/>
          </a:prstGeom>
        </p:spPr>
        <p:txBody>
          <a:bodyPr wrap="square" lIns="91440" tIns="45720" rIns="91440" bIns="45720" anchor="t">
            <a:spAutoFit/>
          </a:bodyPr>
          <a:lstStyle/>
          <a:p>
            <a:r>
              <a:rPr lang="es-ES" sz="1600" b="1" dirty="0">
                <a:solidFill>
                  <a:srgbClr val="366092"/>
                </a:solidFill>
                <a:latin typeface="Gotham Book" pitchFamily="50" charset="0"/>
                <a:ea typeface="MS PGothic"/>
                <a:cs typeface="Gotham Book" pitchFamily="50" charset="0"/>
              </a:rPr>
              <a:t> </a:t>
            </a:r>
            <a:r>
              <a:rPr lang="es-ES" sz="1600" b="1" dirty="0" err="1">
                <a:solidFill>
                  <a:srgbClr val="366092"/>
                </a:solidFill>
                <a:latin typeface="Gotham Book" pitchFamily="50" charset="0"/>
                <a:ea typeface="MS PGothic"/>
                <a:cs typeface="Gotham Book" pitchFamily="50" charset="0"/>
              </a:rPr>
              <a:t>DigCompEdu</a:t>
            </a:r>
            <a:r>
              <a:rPr lang="es-ES" sz="1600" b="1" dirty="0">
                <a:solidFill>
                  <a:srgbClr val="366092"/>
                </a:solidFill>
                <a:latin typeface="Gotham Book" pitchFamily="50" charset="0"/>
                <a:ea typeface="MS PGothic"/>
                <a:cs typeface="Gotham Book" pitchFamily="50" charset="0"/>
              </a:rPr>
              <a:t>, Unión Europea, 2017</a:t>
            </a:r>
          </a:p>
        </p:txBody>
      </p:sp>
      <p:sp>
        <p:nvSpPr>
          <p:cNvPr id="15" name="Title 1"/>
          <p:cNvSpPr>
            <a:spLocks noGrp="1"/>
          </p:cNvSpPr>
          <p:nvPr>
            <p:ph type="title"/>
          </p:nvPr>
        </p:nvSpPr>
        <p:spPr>
          <a:xfrm>
            <a:off x="-1947322" y="1060467"/>
            <a:ext cx="11503742" cy="1143000"/>
          </a:xfrm>
        </p:spPr>
        <p:txBody>
          <a:bodyPr/>
          <a:lstStyle/>
          <a:p>
            <a:r>
              <a:rPr lang="es-ES" sz="3200" b="1" dirty="0" err="1" smtClean="0">
                <a:ln w="0"/>
                <a:solidFill>
                  <a:schemeClr val="tx2"/>
                </a:solidFill>
                <a:latin typeface="Gotham Medium"/>
                <a:ea typeface="MS PGothic"/>
                <a:cs typeface="Gotham Medium" pitchFamily="2" charset="0"/>
              </a:rPr>
              <a:t>Proposal</a:t>
            </a:r>
            <a:r>
              <a:rPr lang="es-ES" sz="3200" b="1" dirty="0" smtClean="0">
                <a:ln w="0"/>
                <a:solidFill>
                  <a:schemeClr val="tx2"/>
                </a:solidFill>
                <a:latin typeface="Gotham Medium"/>
                <a:ea typeface="MS PGothic"/>
                <a:cs typeface="Gotham Medium" pitchFamily="2" charset="0"/>
              </a:rPr>
              <a:t> </a:t>
            </a:r>
            <a:r>
              <a:rPr lang="es-ES" sz="3200" b="1" dirty="0" err="1">
                <a:ln w="0"/>
                <a:solidFill>
                  <a:schemeClr val="tx2"/>
                </a:solidFill>
                <a:latin typeface="Gotham Medium"/>
                <a:ea typeface="MS PGothic"/>
                <a:cs typeface="Gotham Medium" pitchFamily="2" charset="0"/>
              </a:rPr>
              <a:t>based</a:t>
            </a:r>
            <a:r>
              <a:rPr lang="es-ES" sz="3200" b="1" dirty="0">
                <a:ln w="0"/>
                <a:solidFill>
                  <a:schemeClr val="tx2"/>
                </a:solidFill>
                <a:latin typeface="Gotham Medium"/>
                <a:ea typeface="MS PGothic"/>
                <a:cs typeface="Gotham Medium" pitchFamily="2" charset="0"/>
              </a:rPr>
              <a:t> </a:t>
            </a:r>
            <a:r>
              <a:rPr lang="es-ES" sz="3200" b="1" dirty="0" err="1">
                <a:ln w="0"/>
                <a:solidFill>
                  <a:schemeClr val="tx2"/>
                </a:solidFill>
                <a:latin typeface="Gotham Medium"/>
                <a:ea typeface="MS PGothic"/>
                <a:cs typeface="Gotham Medium" pitchFamily="2" charset="0"/>
              </a:rPr>
              <a:t>on</a:t>
            </a:r>
            <a:r>
              <a:rPr lang="es-ES" sz="3200" b="1" dirty="0" smtClean="0">
                <a:ln w="0"/>
                <a:solidFill>
                  <a:schemeClr val="tx2"/>
                </a:solidFill>
                <a:latin typeface="Gotham Medium"/>
                <a:ea typeface="MS PGothic"/>
                <a:cs typeface="Gotham Medium" pitchFamily="2" charset="0"/>
              </a:rPr>
              <a:t>: </a:t>
            </a:r>
            <a:r>
              <a:rPr lang="es-ES" sz="3200" b="1" dirty="0" err="1" smtClean="0">
                <a:ln w="0"/>
                <a:solidFill>
                  <a:schemeClr val="tx2"/>
                </a:solidFill>
                <a:latin typeface="Gotham Medium"/>
                <a:ea typeface="MS PGothic"/>
                <a:cs typeface="Gotham Medium" pitchFamily="2" charset="0"/>
              </a:rPr>
              <a:t>Frameworks</a:t>
            </a:r>
            <a:r>
              <a:rPr lang="es-ES" sz="3200" b="1" dirty="0" smtClean="0">
                <a:ln w="0"/>
                <a:solidFill>
                  <a:schemeClr val="tx2"/>
                </a:solidFill>
                <a:latin typeface="Gotham Medium"/>
                <a:ea typeface="MS PGothic"/>
                <a:cs typeface="Gotham Medium" pitchFamily="2" charset="0"/>
              </a:rPr>
              <a:t>.</a:t>
            </a:r>
            <a:endParaRPr lang="es-ES" sz="3200" b="1" dirty="0">
              <a:ln w="0"/>
              <a:solidFill>
                <a:schemeClr val="tx2"/>
              </a:solidFill>
              <a:latin typeface="Gotham Medium"/>
              <a:ea typeface="MS PGothic"/>
              <a:cs typeface="Gotham Medium" pitchFamily="2" charset="0"/>
            </a:endParaRPr>
          </a:p>
        </p:txBody>
      </p:sp>
      <p:pic>
        <p:nvPicPr>
          <p:cNvPr id="2" name="Imagen 1" descr="Sabes qué es el TPACK y cómo implementarlo en tus cursos?">
            <a:extLst>
              <a:ext uri="{FF2B5EF4-FFF2-40B4-BE49-F238E27FC236}">
                <a16:creationId xmlns:a16="http://schemas.microsoft.com/office/drawing/2014/main" id="{7A37D706-891D-23EA-9F07-CFC5D56E9188}"/>
              </a:ext>
            </a:extLst>
          </p:cNvPr>
          <p:cNvPicPr>
            <a:picLocks noChangeAspect="1"/>
          </p:cNvPicPr>
          <p:nvPr/>
        </p:nvPicPr>
        <p:blipFill>
          <a:blip r:embed="rId4"/>
          <a:stretch>
            <a:fillRect/>
          </a:stretch>
        </p:blipFill>
        <p:spPr>
          <a:xfrm>
            <a:off x="8474464" y="161331"/>
            <a:ext cx="2346875" cy="2178829"/>
          </a:xfrm>
          <a:prstGeom prst="rect">
            <a:avLst/>
          </a:prstGeom>
        </p:spPr>
      </p:pic>
      <p:sp>
        <p:nvSpPr>
          <p:cNvPr id="5" name="Rectángulo 4">
            <a:extLst>
              <a:ext uri="{FF2B5EF4-FFF2-40B4-BE49-F238E27FC236}">
                <a16:creationId xmlns:a16="http://schemas.microsoft.com/office/drawing/2014/main" id="{187E3C12-ADA1-CCEF-198E-D43B6FC57029}"/>
              </a:ext>
            </a:extLst>
          </p:cNvPr>
          <p:cNvSpPr/>
          <p:nvPr/>
        </p:nvSpPr>
        <p:spPr>
          <a:xfrm>
            <a:off x="7333989" y="5966862"/>
            <a:ext cx="4634096" cy="492443"/>
          </a:xfrm>
          <a:prstGeom prst="rect">
            <a:avLst/>
          </a:prstGeom>
        </p:spPr>
        <p:txBody>
          <a:bodyPr wrap="square" lIns="91440" tIns="45720" rIns="91440" bIns="45720" anchor="t">
            <a:spAutoFit/>
          </a:bodyPr>
          <a:lstStyle/>
          <a:p>
            <a:r>
              <a:rPr lang="es-EC" sz="1300" b="1" dirty="0" err="1">
                <a:solidFill>
                  <a:schemeClr val="accent1">
                    <a:lumMod val="75000"/>
                  </a:schemeClr>
                </a:solidFill>
                <a:latin typeface="Gotham Book" pitchFamily="50" charset="0"/>
                <a:ea typeface="MS PGothic"/>
                <a:cs typeface="Gotham Book" pitchFamily="50" charset="0"/>
              </a:rPr>
              <a:t>Competence</a:t>
            </a:r>
            <a:r>
              <a:rPr lang="es-EC" sz="1300" b="1" dirty="0">
                <a:solidFill>
                  <a:schemeClr val="bg1">
                    <a:lumMod val="50000"/>
                  </a:schemeClr>
                </a:solidFill>
                <a:latin typeface="Gotham Book" pitchFamily="50" charset="0"/>
                <a:ea typeface="MS PGothic"/>
                <a:cs typeface="Gotham Book" pitchFamily="50" charset="0"/>
              </a:rPr>
              <a:t> </a:t>
            </a:r>
            <a:r>
              <a:rPr lang="es-EC" sz="1300" b="1" dirty="0" err="1">
                <a:solidFill>
                  <a:srgbClr val="366092"/>
                </a:solidFill>
                <a:latin typeface="Gotham Book" pitchFamily="50" charset="0"/>
                <a:ea typeface="MS PGothic"/>
                <a:cs typeface="Gotham Book" pitchFamily="50" charset="0"/>
              </a:rPr>
              <a:t>Pent</a:t>
            </a:r>
            <a:r>
              <a:rPr lang="es-EC" sz="1300" b="1" dirty="0" err="1">
                <a:solidFill>
                  <a:schemeClr val="accent1">
                    <a:lumMod val="75000"/>
                  </a:schemeClr>
                </a:solidFill>
                <a:latin typeface="Gotham Book" pitchFamily="50" charset="0"/>
                <a:ea typeface="MS PGothic"/>
                <a:cs typeface="Gotham Book" pitchFamily="50" charset="0"/>
              </a:rPr>
              <a:t>agon</a:t>
            </a:r>
            <a:r>
              <a:rPr lang="es-EC" sz="1300" b="1" dirty="0">
                <a:solidFill>
                  <a:schemeClr val="accent1">
                    <a:lumMod val="75000"/>
                  </a:schemeClr>
                </a:solidFill>
                <a:latin typeface="Gotham Book" pitchFamily="50" charset="0"/>
                <a:ea typeface="MS PGothic"/>
                <a:cs typeface="Gotham Book" pitchFamily="50" charset="0"/>
              </a:rPr>
              <a:t> TIC, Min Edu Colombia, 2016</a:t>
            </a:r>
          </a:p>
        </p:txBody>
      </p:sp>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5281" y="3239296"/>
            <a:ext cx="3141317" cy="2659427"/>
          </a:xfrm>
          <a:prstGeom prst="rect">
            <a:avLst/>
          </a:prstGeom>
        </p:spPr>
      </p:pic>
      <p:cxnSp>
        <p:nvCxnSpPr>
          <p:cNvPr id="10" name="Conector curvado 9"/>
          <p:cNvCxnSpPr>
            <a:stCxn id="3" idx="0"/>
          </p:cNvCxnSpPr>
          <p:nvPr/>
        </p:nvCxnSpPr>
        <p:spPr>
          <a:xfrm rot="5400000" flipH="1" flipV="1">
            <a:off x="9189447" y="2872323"/>
            <a:ext cx="503466" cy="230480"/>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Conector curvado 16"/>
          <p:cNvCxnSpPr/>
          <p:nvPr/>
        </p:nvCxnSpPr>
        <p:spPr>
          <a:xfrm flipV="1">
            <a:off x="6804833" y="1393927"/>
            <a:ext cx="1615858" cy="1207533"/>
          </a:xfrm>
          <a:prstGeom prst="curvedConnector3">
            <a:avLst>
              <a:gd name="adj1" fmla="val 56977"/>
            </a:avLst>
          </a:prstGeom>
          <a:ln>
            <a:tailEnd type="triangle"/>
          </a:ln>
        </p:spPr>
        <p:style>
          <a:lnRef idx="2">
            <a:schemeClr val="accent1"/>
          </a:lnRef>
          <a:fillRef idx="0">
            <a:schemeClr val="accent1"/>
          </a:fillRef>
          <a:effectRef idx="1">
            <a:schemeClr val="accent1"/>
          </a:effectRef>
          <a:fontRef idx="minor">
            <a:schemeClr val="tx1"/>
          </a:fontRef>
        </p:style>
      </p:cxnSp>
      <p:pic>
        <p:nvPicPr>
          <p:cNvPr id="1026" name="Picture 2" descr="https://moodle.com/wp-content/uploads/2021/10/MEC-diagram.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936" y="2223742"/>
            <a:ext cx="5681167" cy="357906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9C2D9BA3-AD18-3E9F-A8D0-B363EC0163BB}"/>
              </a:ext>
            </a:extLst>
          </p:cNvPr>
          <p:cNvSpPr txBox="1">
            <a:spLocks/>
          </p:cNvSpPr>
          <p:nvPr/>
        </p:nvSpPr>
        <p:spPr bwMode="auto">
          <a:xfrm>
            <a:off x="-1520022" y="118712"/>
            <a:ext cx="115037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b="1" dirty="0" smtClean="0">
                <a:ln w="0"/>
                <a:solidFill>
                  <a:schemeClr val="tx2"/>
                </a:solidFill>
                <a:ea typeface="+mj-lt"/>
                <a:cs typeface="+mj-lt"/>
              </a:rPr>
              <a:t>ELSA </a:t>
            </a:r>
            <a:r>
              <a:rPr lang="en-US" sz="3600" b="1" dirty="0" err="1" smtClean="0">
                <a:ln w="0"/>
                <a:solidFill>
                  <a:schemeClr val="tx2"/>
                </a:solidFill>
                <a:ea typeface="+mj-lt"/>
                <a:cs typeface="+mj-lt"/>
              </a:rPr>
              <a:t>Plataform</a:t>
            </a:r>
            <a:r>
              <a:rPr lang="en-US" sz="3600" dirty="0" smtClean="0">
                <a:ln w="0"/>
                <a:solidFill>
                  <a:schemeClr val="accent1">
                    <a:lumMod val="75000"/>
                  </a:schemeClr>
                </a:solidFill>
                <a:ea typeface="+mj-lt"/>
                <a:cs typeface="+mj-lt"/>
              </a:rPr>
              <a:t>.</a:t>
            </a:r>
            <a:endParaRPr lang="es-ES" sz="3600" dirty="0">
              <a:ln w="0"/>
              <a:solidFill>
                <a:schemeClr val="accent1">
                  <a:lumMod val="75000"/>
                </a:schemeClr>
              </a:solidFill>
              <a:ea typeface="+mj-lt"/>
              <a:cs typeface="+mj-lt"/>
            </a:endParaRPr>
          </a:p>
        </p:txBody>
      </p:sp>
    </p:spTree>
    <p:extLst>
      <p:ext uri="{BB962C8B-B14F-4D97-AF65-F5344CB8AC3E}">
        <p14:creationId xmlns:p14="http://schemas.microsoft.com/office/powerpoint/2010/main" val="211640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A123BB8-A86C-8C25-DC64-FB1E5CE3898A}"/>
            </a:ext>
          </a:extLst>
        </p:cNvPr>
        <p:cNvGrpSpPr/>
        <p:nvPr/>
      </p:nvGrpSpPr>
      <p:grpSpPr>
        <a:xfrm>
          <a:off x="0" y="0"/>
          <a:ext cx="0" cy="0"/>
          <a:chOff x="0" y="0"/>
          <a:chExt cx="0" cy="0"/>
        </a:xfrm>
      </p:grpSpPr>
      <p:sp>
        <p:nvSpPr>
          <p:cNvPr id="10" name="Title 1"/>
          <p:cNvSpPr>
            <a:spLocks noGrp="1"/>
          </p:cNvSpPr>
          <p:nvPr>
            <p:ph type="title"/>
          </p:nvPr>
        </p:nvSpPr>
        <p:spPr>
          <a:xfrm>
            <a:off x="2020052" y="277968"/>
            <a:ext cx="9343800" cy="854298"/>
          </a:xfrm>
        </p:spPr>
        <p:txBody>
          <a:bodyPr/>
          <a:lstStyle/>
          <a:p>
            <a:r>
              <a:rPr lang="en-US" sz="2800" b="1" dirty="0">
                <a:ln w="0"/>
                <a:solidFill>
                  <a:schemeClr val="tx2"/>
                </a:solidFill>
                <a:latin typeface="Gotham Book" pitchFamily="50" charset="0"/>
                <a:ea typeface="+mj-lt"/>
                <a:cs typeface="Gotham Book" pitchFamily="50" charset="0"/>
              </a:rPr>
              <a:t>Assessment Using the </a:t>
            </a:r>
            <a:r>
              <a:rPr lang="en-US" sz="2800" b="1" dirty="0" smtClean="0">
                <a:ln w="0"/>
                <a:solidFill>
                  <a:schemeClr val="tx2"/>
                </a:solidFill>
                <a:latin typeface="Gotham Book" pitchFamily="50" charset="0"/>
                <a:ea typeface="+mj-lt"/>
                <a:cs typeface="Gotham Book" pitchFamily="50" charset="0"/>
              </a:rPr>
              <a:t>Pentagon's: </a:t>
            </a:r>
            <a:r>
              <a:rPr lang="en-US" sz="2800" b="1" dirty="0">
                <a:ln w="0"/>
                <a:solidFill>
                  <a:schemeClr val="tx2"/>
                </a:solidFill>
                <a:latin typeface="Gotham Book" pitchFamily="50" charset="0"/>
                <a:ea typeface="+mj-lt"/>
                <a:cs typeface="Gotham Book" pitchFamily="50" charset="0"/>
              </a:rPr>
              <a:t>Three Pillars</a:t>
            </a:r>
            <a:endParaRPr lang="es-ES" sz="2800" b="1" dirty="0">
              <a:ln w="0"/>
              <a:solidFill>
                <a:schemeClr val="tx2"/>
              </a:solidFill>
              <a:latin typeface="Gotham Book" pitchFamily="50" charset="0"/>
              <a:ea typeface="+mj-lt"/>
              <a:cs typeface="Gotham Book" pitchFamily="50" charset="0"/>
            </a:endParaRPr>
          </a:p>
        </p:txBody>
      </p:sp>
      <p:sp>
        <p:nvSpPr>
          <p:cNvPr id="7" name="Rectángulo 6">
            <a:extLst>
              <a:ext uri="{FF2B5EF4-FFF2-40B4-BE49-F238E27FC236}">
                <a16:creationId xmlns:a16="http://schemas.microsoft.com/office/drawing/2014/main" id="{0F297D67-848F-3930-3EE7-8C2D434BBBE5}"/>
              </a:ext>
            </a:extLst>
          </p:cNvPr>
          <p:cNvSpPr/>
          <p:nvPr/>
        </p:nvSpPr>
        <p:spPr>
          <a:xfrm>
            <a:off x="-64010" y="4173426"/>
            <a:ext cx="3585853" cy="276999"/>
          </a:xfrm>
          <a:prstGeom prst="rect">
            <a:avLst/>
          </a:prstGeom>
        </p:spPr>
        <p:txBody>
          <a:bodyPr wrap="square" lIns="91440" tIns="45720" rIns="91440" bIns="45720" anchor="t">
            <a:spAutoFit/>
          </a:bodyPr>
          <a:lstStyle/>
          <a:p>
            <a:r>
              <a:rPr lang="es-EC" sz="1200" b="1" dirty="0" smtClean="0">
                <a:solidFill>
                  <a:schemeClr val="accent1">
                    <a:lumMod val="75000"/>
                  </a:schemeClr>
                </a:solidFill>
                <a:latin typeface="Gotham Medium"/>
                <a:ea typeface="MS PGothic"/>
              </a:rPr>
              <a:t>Q-ELSA. </a:t>
            </a:r>
            <a:r>
              <a:rPr lang="es-EC" sz="1200" b="1" dirty="0" err="1" smtClean="0">
                <a:solidFill>
                  <a:schemeClr val="accent1">
                    <a:lumMod val="75000"/>
                  </a:schemeClr>
                </a:solidFill>
                <a:latin typeface="Gotham Medium"/>
                <a:ea typeface="MS PGothic"/>
              </a:rPr>
              <a:t>Triangle</a:t>
            </a:r>
            <a:r>
              <a:rPr lang="es-EC" sz="1200" b="1" dirty="0" smtClean="0">
                <a:solidFill>
                  <a:schemeClr val="accent1">
                    <a:lumMod val="75000"/>
                  </a:schemeClr>
                </a:solidFill>
                <a:latin typeface="Gotham Medium"/>
                <a:ea typeface="MS PGothic"/>
              </a:rPr>
              <a:t> </a:t>
            </a:r>
            <a:r>
              <a:rPr lang="es-EC" sz="1200" b="1" dirty="0">
                <a:solidFill>
                  <a:schemeClr val="accent1">
                    <a:lumMod val="75000"/>
                  </a:schemeClr>
                </a:solidFill>
                <a:latin typeface="Gotham Medium"/>
                <a:ea typeface="MS PGothic"/>
              </a:rPr>
              <a:t>of </a:t>
            </a:r>
            <a:r>
              <a:rPr lang="es-EC" sz="1200" b="1" dirty="0" err="1" smtClean="0">
                <a:solidFill>
                  <a:schemeClr val="accent1">
                    <a:lumMod val="75000"/>
                  </a:schemeClr>
                </a:solidFill>
                <a:latin typeface="Gotham Medium"/>
                <a:ea typeface="MS PGothic"/>
              </a:rPr>
              <a:t>Competences</a:t>
            </a:r>
            <a:r>
              <a:rPr lang="es-EC" sz="1200" b="1" dirty="0" smtClean="0">
                <a:solidFill>
                  <a:schemeClr val="accent1">
                    <a:lumMod val="75000"/>
                  </a:schemeClr>
                </a:solidFill>
                <a:latin typeface="Gotham Medium"/>
                <a:ea typeface="MS PGothic"/>
              </a:rPr>
              <a:t>. 2021.</a:t>
            </a:r>
            <a:endParaRPr lang="es-EC" sz="1200" b="1" dirty="0">
              <a:solidFill>
                <a:schemeClr val="accent1">
                  <a:lumMod val="75000"/>
                </a:schemeClr>
              </a:solidFill>
              <a:latin typeface="Gotham Medium"/>
              <a:ea typeface="MS PGothic"/>
            </a:endParaRPr>
          </a:p>
        </p:txBody>
      </p:sp>
      <p:sp>
        <p:nvSpPr>
          <p:cNvPr id="18" name="Title 1">
            <a:extLst>
              <a:ext uri="{FF2B5EF4-FFF2-40B4-BE49-F238E27FC236}">
                <a16:creationId xmlns:a16="http://schemas.microsoft.com/office/drawing/2014/main" id="{F45F9AD6-D850-71C2-4EA9-15152E74EC82}"/>
              </a:ext>
            </a:extLst>
          </p:cNvPr>
          <p:cNvSpPr txBox="1">
            <a:spLocks/>
          </p:cNvSpPr>
          <p:nvPr/>
        </p:nvSpPr>
        <p:spPr bwMode="auto">
          <a:xfrm>
            <a:off x="3129964" y="4063955"/>
            <a:ext cx="5111180" cy="36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s-ES" sz="2800" b="1" dirty="0">
                <a:ln w="0"/>
                <a:solidFill>
                  <a:schemeClr val="accent1">
                    <a:lumMod val="75000"/>
                  </a:schemeClr>
                </a:solidFill>
                <a:ea typeface="+mj-lt"/>
                <a:cs typeface="+mj-lt"/>
              </a:rPr>
              <a:t>   </a:t>
            </a:r>
            <a:r>
              <a:rPr lang="es-ES" sz="1200" b="1" dirty="0">
                <a:ln w="0"/>
                <a:solidFill>
                  <a:schemeClr val="accent1">
                    <a:lumMod val="75000"/>
                  </a:schemeClr>
                </a:solidFill>
                <a:ea typeface="+mj-lt"/>
                <a:cs typeface="+mj-lt"/>
              </a:rPr>
              <a:t> </a:t>
            </a:r>
            <a:r>
              <a:rPr lang="es-ES" sz="1200" b="1" dirty="0" err="1">
                <a:ln w="0"/>
                <a:solidFill>
                  <a:schemeClr val="accent1">
                    <a:lumMod val="75000"/>
                  </a:schemeClr>
                </a:solidFill>
                <a:ea typeface="+mj-lt"/>
                <a:cs typeface="+mj-lt"/>
              </a:rPr>
              <a:t>Assessment</a:t>
            </a:r>
            <a:r>
              <a:rPr lang="es-ES" sz="1200" b="1" dirty="0">
                <a:ln w="0"/>
                <a:solidFill>
                  <a:schemeClr val="accent1">
                    <a:lumMod val="75000"/>
                  </a:schemeClr>
                </a:solidFill>
                <a:ea typeface="+mj-lt"/>
                <a:cs typeface="+mj-lt"/>
              </a:rPr>
              <a:t> of </a:t>
            </a:r>
            <a:r>
              <a:rPr lang="es-ES" sz="1200" b="1" dirty="0" err="1" smtClean="0">
                <a:ln w="0"/>
                <a:solidFill>
                  <a:schemeClr val="accent1">
                    <a:lumMod val="75000"/>
                  </a:schemeClr>
                </a:solidFill>
                <a:ea typeface="+mj-lt"/>
                <a:cs typeface="+mj-lt"/>
              </a:rPr>
              <a:t>competences</a:t>
            </a:r>
            <a:r>
              <a:rPr lang="es-ES" sz="1200" b="1" dirty="0" smtClean="0">
                <a:ln w="0"/>
                <a:solidFill>
                  <a:schemeClr val="accent1">
                    <a:lumMod val="75000"/>
                  </a:schemeClr>
                </a:solidFill>
                <a:ea typeface="+mj-lt"/>
                <a:cs typeface="+mj-lt"/>
              </a:rPr>
              <a:t> CEDIA, 2021.</a:t>
            </a:r>
            <a:endParaRPr lang="es-ES" sz="1200" b="1" dirty="0">
              <a:solidFill>
                <a:schemeClr val="accent1">
                  <a:lumMod val="75000"/>
                </a:schemeClr>
              </a:solidFill>
              <a:ea typeface="+mj-lt"/>
              <a:cs typeface="+mj-lt"/>
            </a:endParaRPr>
          </a:p>
          <a:p>
            <a:r>
              <a:rPr lang="es-ES" sz="1200" b="1" dirty="0" smtClean="0">
                <a:ln w="0"/>
                <a:solidFill>
                  <a:schemeClr val="accent1">
                    <a:lumMod val="75000"/>
                  </a:schemeClr>
                </a:solidFill>
                <a:ea typeface="+mj-lt"/>
                <a:cs typeface="+mj-lt"/>
              </a:rPr>
              <a:t>More tan 245 </a:t>
            </a:r>
            <a:r>
              <a:rPr lang="es-ES" sz="1200" b="1" dirty="0" err="1" smtClean="0">
                <a:ln w="0"/>
                <a:solidFill>
                  <a:schemeClr val="accent1">
                    <a:lumMod val="75000"/>
                  </a:schemeClr>
                </a:solidFill>
                <a:ea typeface="+mj-lt"/>
                <a:cs typeface="+mj-lt"/>
              </a:rPr>
              <a:t>Teachers</a:t>
            </a:r>
            <a:r>
              <a:rPr lang="es-ES" sz="1200" b="1" dirty="0" smtClean="0">
                <a:ln w="0"/>
                <a:solidFill>
                  <a:schemeClr val="accent1">
                    <a:lumMod val="75000"/>
                  </a:schemeClr>
                </a:solidFill>
                <a:ea typeface="+mj-lt"/>
                <a:cs typeface="+mj-lt"/>
              </a:rPr>
              <a:t>.</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86" y="1266493"/>
            <a:ext cx="2960259" cy="2745679"/>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927" y="888227"/>
            <a:ext cx="4065255" cy="3075358"/>
          </a:xfrm>
          <a:prstGeom prst="rect">
            <a:avLst/>
          </a:prstGeom>
        </p:spPr>
      </p:pic>
      <p:sp>
        <p:nvSpPr>
          <p:cNvPr id="8" name="Rectángulo 7">
            <a:extLst>
              <a:ext uri="{FF2B5EF4-FFF2-40B4-BE49-F238E27FC236}">
                <a16:creationId xmlns:a16="http://schemas.microsoft.com/office/drawing/2014/main" id="{0F297D67-848F-3930-3EE7-8C2D434BBBE5}"/>
              </a:ext>
            </a:extLst>
          </p:cNvPr>
          <p:cNvSpPr/>
          <p:nvPr/>
        </p:nvSpPr>
        <p:spPr>
          <a:xfrm>
            <a:off x="313009" y="5021614"/>
            <a:ext cx="3585853" cy="646331"/>
          </a:xfrm>
          <a:prstGeom prst="rect">
            <a:avLst/>
          </a:prstGeom>
        </p:spPr>
        <p:txBody>
          <a:bodyPr wrap="square" lIns="91440" tIns="45720" rIns="91440" bIns="45720" anchor="t">
            <a:spAutoFit/>
          </a:bodyPr>
          <a:lstStyle/>
          <a:p>
            <a:r>
              <a:rPr lang="es-EC" sz="1200" b="1" dirty="0" smtClean="0">
                <a:solidFill>
                  <a:schemeClr val="tx2">
                    <a:lumMod val="50000"/>
                  </a:schemeClr>
                </a:solidFill>
                <a:latin typeface="Gotham Medium"/>
                <a:ea typeface="MS PGothic"/>
              </a:rPr>
              <a:t>Explorer</a:t>
            </a:r>
            <a:r>
              <a:rPr lang="es-EC" sz="1200" dirty="0" smtClean="0">
                <a:solidFill>
                  <a:schemeClr val="tx2">
                    <a:lumMod val="50000"/>
                  </a:schemeClr>
                </a:solidFill>
                <a:latin typeface="Gotham Medium"/>
                <a:ea typeface="MS PGothic"/>
              </a:rPr>
              <a:t>: </a:t>
            </a:r>
            <a:r>
              <a:rPr lang="en-US" sz="1200" dirty="0" smtClean="0">
                <a:solidFill>
                  <a:schemeClr val="tx2">
                    <a:lumMod val="50000"/>
                  </a:schemeClr>
                </a:solidFill>
                <a:latin typeface="Gotham Medium"/>
                <a:ea typeface="MS PGothic"/>
              </a:rPr>
              <a:t> </a:t>
            </a:r>
            <a:r>
              <a:rPr lang="en-US" sz="1200" dirty="0">
                <a:solidFill>
                  <a:schemeClr val="accent1">
                    <a:lumMod val="75000"/>
                  </a:schemeClr>
                </a:solidFill>
                <a:latin typeface="Gotham Medium"/>
                <a:ea typeface="MS PGothic"/>
              </a:rPr>
              <a:t>They begin to introduce ICT in some of their teaching and learning tasks and processes</a:t>
            </a:r>
            <a:r>
              <a:rPr lang="en-US" sz="1200" dirty="0" smtClean="0">
                <a:solidFill>
                  <a:schemeClr val="accent1">
                    <a:lumMod val="75000"/>
                  </a:schemeClr>
                </a:solidFill>
                <a:latin typeface="Gotham Medium"/>
                <a:ea typeface="MS PGothic"/>
              </a:rPr>
              <a:t>.</a:t>
            </a:r>
            <a:endParaRPr lang="es-EC" sz="1200" dirty="0">
              <a:solidFill>
                <a:schemeClr val="accent1">
                  <a:lumMod val="75000"/>
                </a:schemeClr>
              </a:solidFill>
              <a:latin typeface="Gotham Medium"/>
              <a:ea typeface="MS PGothic"/>
            </a:endParaRPr>
          </a:p>
        </p:txBody>
      </p:sp>
      <p:sp>
        <p:nvSpPr>
          <p:cNvPr id="9" name="Rectángulo 8">
            <a:extLst>
              <a:ext uri="{FF2B5EF4-FFF2-40B4-BE49-F238E27FC236}">
                <a16:creationId xmlns:a16="http://schemas.microsoft.com/office/drawing/2014/main" id="{0F297D67-848F-3930-3EE7-8C2D434BBBE5}"/>
              </a:ext>
            </a:extLst>
          </p:cNvPr>
          <p:cNvSpPr/>
          <p:nvPr/>
        </p:nvSpPr>
        <p:spPr>
          <a:xfrm>
            <a:off x="4229744" y="5021614"/>
            <a:ext cx="3585853" cy="600164"/>
          </a:xfrm>
          <a:prstGeom prst="rect">
            <a:avLst/>
          </a:prstGeom>
        </p:spPr>
        <p:txBody>
          <a:bodyPr wrap="square" lIns="91440" tIns="45720" rIns="91440" bIns="45720" anchor="t">
            <a:spAutoFit/>
          </a:bodyPr>
          <a:lstStyle/>
          <a:p>
            <a:pPr algn="just"/>
            <a:r>
              <a:rPr lang="es-EC" sz="1100" b="1" dirty="0" err="1" smtClean="0">
                <a:solidFill>
                  <a:schemeClr val="tx2">
                    <a:lumMod val="50000"/>
                  </a:schemeClr>
                </a:solidFill>
                <a:latin typeface="Gotham Medium"/>
                <a:ea typeface="MS PGothic"/>
              </a:rPr>
              <a:t>Integrator</a:t>
            </a:r>
            <a:r>
              <a:rPr lang="es-EC" sz="1100" b="1" dirty="0" smtClean="0">
                <a:solidFill>
                  <a:schemeClr val="tx2">
                    <a:lumMod val="50000"/>
                  </a:schemeClr>
                </a:solidFill>
                <a:latin typeface="Gotham Medium"/>
                <a:ea typeface="MS PGothic"/>
              </a:rPr>
              <a:t>: </a:t>
            </a:r>
            <a:r>
              <a:rPr lang="en-US" sz="1100" dirty="0" smtClean="0">
                <a:solidFill>
                  <a:schemeClr val="accent1">
                    <a:lumMod val="75000"/>
                  </a:schemeClr>
                </a:solidFill>
                <a:latin typeface="Gotham Medium"/>
                <a:ea typeface="MS PGothic"/>
              </a:rPr>
              <a:t>They </a:t>
            </a:r>
            <a:r>
              <a:rPr lang="en-US" sz="1100" dirty="0">
                <a:solidFill>
                  <a:schemeClr val="accent1">
                    <a:lumMod val="75000"/>
                  </a:schemeClr>
                </a:solidFill>
                <a:latin typeface="Gotham Medium"/>
                <a:ea typeface="MS PGothic"/>
              </a:rPr>
              <a:t>integrate ICT into curricular design and institutional management in a pertinent manner.</a:t>
            </a:r>
            <a:endParaRPr lang="es-EC" sz="1100" dirty="0">
              <a:solidFill>
                <a:schemeClr val="accent1">
                  <a:lumMod val="75000"/>
                </a:schemeClr>
              </a:solidFill>
              <a:latin typeface="Gotham Medium"/>
              <a:ea typeface="MS PGothic"/>
            </a:endParaRPr>
          </a:p>
        </p:txBody>
      </p:sp>
      <p:sp>
        <p:nvSpPr>
          <p:cNvPr id="11" name="Rectángulo 10">
            <a:extLst>
              <a:ext uri="{FF2B5EF4-FFF2-40B4-BE49-F238E27FC236}">
                <a16:creationId xmlns:a16="http://schemas.microsoft.com/office/drawing/2014/main" id="{0F297D67-848F-3930-3EE7-8C2D434BBBE5}"/>
              </a:ext>
            </a:extLst>
          </p:cNvPr>
          <p:cNvSpPr/>
          <p:nvPr/>
        </p:nvSpPr>
        <p:spPr>
          <a:xfrm>
            <a:off x="8438983" y="4947119"/>
            <a:ext cx="3585853" cy="600164"/>
          </a:xfrm>
          <a:prstGeom prst="rect">
            <a:avLst/>
          </a:prstGeom>
        </p:spPr>
        <p:txBody>
          <a:bodyPr wrap="square" lIns="91440" tIns="45720" rIns="91440" bIns="45720" anchor="t">
            <a:spAutoFit/>
          </a:bodyPr>
          <a:lstStyle/>
          <a:p>
            <a:pPr algn="just"/>
            <a:r>
              <a:rPr lang="es-EC" sz="1100" b="1" dirty="0" err="1" smtClean="0">
                <a:solidFill>
                  <a:schemeClr val="tx2">
                    <a:lumMod val="50000"/>
                  </a:schemeClr>
                </a:solidFill>
                <a:latin typeface="Gotham Medium"/>
                <a:ea typeface="MS PGothic"/>
              </a:rPr>
              <a:t>Innovator</a:t>
            </a:r>
            <a:r>
              <a:rPr lang="es-EC" sz="1100" b="1" dirty="0" smtClean="0">
                <a:solidFill>
                  <a:schemeClr val="tx2">
                    <a:lumMod val="50000"/>
                  </a:schemeClr>
                </a:solidFill>
                <a:latin typeface="Gotham Medium"/>
                <a:ea typeface="MS PGothic"/>
              </a:rPr>
              <a:t>: </a:t>
            </a:r>
            <a:r>
              <a:rPr lang="en-US" sz="1100" dirty="0">
                <a:solidFill>
                  <a:schemeClr val="accent1">
                    <a:lumMod val="75000"/>
                  </a:schemeClr>
                </a:solidFill>
                <a:latin typeface="Gotham Medium"/>
                <a:ea typeface="MS PGothic"/>
              </a:rPr>
              <a:t>They adapt and combine a diversity of technological tools to design learning </a:t>
            </a:r>
            <a:r>
              <a:rPr lang="en-US" sz="1100" dirty="0" smtClean="0">
                <a:solidFill>
                  <a:schemeClr val="accent1">
                    <a:lumMod val="75000"/>
                  </a:schemeClr>
                </a:solidFill>
                <a:latin typeface="Gotham Medium"/>
                <a:ea typeface="MS PGothic"/>
              </a:rPr>
              <a:t>environments.</a:t>
            </a:r>
            <a:endParaRPr lang="es-EC" sz="1100" dirty="0">
              <a:solidFill>
                <a:schemeClr val="accent1">
                  <a:lumMod val="75000"/>
                </a:schemeClr>
              </a:solidFill>
              <a:latin typeface="Gotham Medium"/>
              <a:ea typeface="MS PGothic"/>
            </a:endParaRPr>
          </a:p>
        </p:txBody>
      </p:sp>
      <p:sp>
        <p:nvSpPr>
          <p:cNvPr id="12" name="object 4"/>
          <p:cNvSpPr txBox="1"/>
          <p:nvPr/>
        </p:nvSpPr>
        <p:spPr>
          <a:xfrm>
            <a:off x="597068" y="6026784"/>
            <a:ext cx="10851206" cy="369332"/>
          </a:xfrm>
          <a:prstGeom prst="rect">
            <a:avLst/>
          </a:prstGeom>
        </p:spPr>
        <p:txBody>
          <a:bodyPr vert="horz" wrap="square" lIns="0" tIns="0" rIns="0" bIns="0" rtlCol="0">
            <a:spAutoFit/>
          </a:bodyPr>
          <a:lstStyle/>
          <a:p>
            <a:pPr marL="2421890" marR="5080" indent="-2409825" algn="just">
              <a:lnSpc>
                <a:spcPct val="100000"/>
              </a:lnSpc>
            </a:pPr>
            <a:r>
              <a:rPr lang="en-US" sz="1200" b="1" spc="-15" dirty="0" smtClean="0">
                <a:solidFill>
                  <a:schemeClr val="tx2">
                    <a:lumMod val="75000"/>
                  </a:schemeClr>
                </a:solidFill>
                <a:latin typeface="Century Gothic"/>
                <a:cs typeface="Century Gothic"/>
              </a:rPr>
              <a:t>Diagnosis </a:t>
            </a:r>
            <a:r>
              <a:rPr lang="en-US" sz="1200" b="1" spc="-15" dirty="0">
                <a:solidFill>
                  <a:schemeClr val="tx2">
                    <a:lumMod val="75000"/>
                  </a:schemeClr>
                </a:solidFill>
                <a:latin typeface="Century Gothic"/>
                <a:cs typeface="Century Gothic"/>
              </a:rPr>
              <a:t>of the current capacities of teachers in Ecuadorian Higher </a:t>
            </a:r>
            <a:r>
              <a:rPr lang="en-US" sz="1200" b="1" spc="-15" dirty="0" smtClean="0">
                <a:solidFill>
                  <a:schemeClr val="tx2">
                    <a:lumMod val="75000"/>
                  </a:schemeClr>
                </a:solidFill>
                <a:latin typeface="Century Gothic"/>
                <a:cs typeface="Century Gothic"/>
              </a:rPr>
              <a:t>Education Institutions </a:t>
            </a:r>
            <a:r>
              <a:rPr lang="en-US" sz="1200" b="1" spc="-15" dirty="0">
                <a:solidFill>
                  <a:schemeClr val="tx2">
                    <a:lumMod val="75000"/>
                  </a:schemeClr>
                </a:solidFill>
                <a:latin typeface="Century Gothic"/>
                <a:cs typeface="Century Gothic"/>
              </a:rPr>
              <a:t>(HEI) in relation to active teaching-learning methodologies and the use of the LMS Moodle.</a:t>
            </a:r>
          </a:p>
        </p:txBody>
      </p:sp>
      <p:pic>
        <p:nvPicPr>
          <p:cNvPr id="13" name="Imagen 12"/>
          <p:cNvPicPr>
            <a:picLocks noChangeAspect="1"/>
          </p:cNvPicPr>
          <p:nvPr/>
        </p:nvPicPr>
        <p:blipFill rotWithShape="1">
          <a:blip r:embed="rId6">
            <a:extLst>
              <a:ext uri="{28A0092B-C50C-407E-A947-70E740481C1C}">
                <a14:useLocalDpi xmlns:a14="http://schemas.microsoft.com/office/drawing/2010/main" val="0"/>
              </a:ext>
            </a:extLst>
          </a:blip>
          <a:srcRect l="2517" t="6070" r="3052" b="37338"/>
          <a:stretch/>
        </p:blipFill>
        <p:spPr>
          <a:xfrm>
            <a:off x="8238243" y="1602485"/>
            <a:ext cx="3651472" cy="2247181"/>
          </a:xfrm>
          <a:prstGeom prst="rect">
            <a:avLst/>
          </a:prstGeom>
          <a:ln>
            <a:noFill/>
          </a:ln>
          <a:effectLst>
            <a:outerShdw blurRad="292100" dist="139700" dir="2700000" algn="tl" rotWithShape="0">
              <a:srgbClr val="333333">
                <a:alpha val="65000"/>
              </a:srgbClr>
            </a:outerShdw>
          </a:effectLst>
        </p:spPr>
      </p:pic>
      <p:sp>
        <p:nvSpPr>
          <p:cNvPr id="14" name="Rectángulo 13"/>
          <p:cNvSpPr/>
          <p:nvPr/>
        </p:nvSpPr>
        <p:spPr>
          <a:xfrm>
            <a:off x="8438983" y="3940336"/>
            <a:ext cx="3249992" cy="400110"/>
          </a:xfrm>
          <a:prstGeom prst="rect">
            <a:avLst/>
          </a:prstGeom>
        </p:spPr>
        <p:txBody>
          <a:bodyPr wrap="none" lIns="91440" tIns="45720" rIns="91440" bIns="45720" anchor="t">
            <a:spAutoFit/>
          </a:bodyPr>
          <a:lstStyle/>
          <a:p>
            <a:endParaRPr lang="es-EC" sz="800" dirty="0">
              <a:solidFill>
                <a:schemeClr val="bg1">
                  <a:lumMod val="50000"/>
                </a:schemeClr>
              </a:solidFill>
            </a:endParaRPr>
          </a:p>
          <a:p>
            <a:r>
              <a:rPr lang="es-EC" sz="1200" b="1" dirty="0">
                <a:ln w="0"/>
                <a:solidFill>
                  <a:schemeClr val="accent1">
                    <a:lumMod val="75000"/>
                  </a:schemeClr>
                </a:solidFill>
                <a:latin typeface="+mj-lt"/>
                <a:ea typeface="+mj-lt"/>
                <a:cs typeface="+mj-lt"/>
              </a:rPr>
              <a:t>BID (Banco Interamericano de Desarrollo, 2022)</a:t>
            </a:r>
            <a:r>
              <a:rPr lang="es-EC" sz="800" dirty="0">
                <a:solidFill>
                  <a:schemeClr val="bg1">
                    <a:lumMod val="50000"/>
                  </a:schemeClr>
                </a:solidFill>
                <a:latin typeface="Calibri"/>
                <a:ea typeface="MS PGothic"/>
                <a:cs typeface="Calibri"/>
              </a:rPr>
              <a:t> </a:t>
            </a:r>
            <a:endParaRPr lang="es-EC" sz="800" dirty="0">
              <a:solidFill>
                <a:schemeClr val="bg1">
                  <a:lumMod val="50000"/>
                </a:schemeClr>
              </a:solidFill>
              <a:cs typeface="Calibri"/>
            </a:endParaRPr>
          </a:p>
        </p:txBody>
      </p:sp>
    </p:spTree>
    <p:extLst>
      <p:ext uri="{BB962C8B-B14F-4D97-AF65-F5344CB8AC3E}">
        <p14:creationId xmlns:p14="http://schemas.microsoft.com/office/powerpoint/2010/main" val="103345956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2b86808-ae8f-4484-b309-78fcad771b3c">
      <UserInfo>
        <DisplayName>Jorge Bermeo</DisplayName>
        <AccountId>115</AccountId>
        <AccountType/>
      </UserInfo>
    </SharedWithUsers>
    <_activity xmlns="54e9eec9-99f3-4f1b-9c80-6eb79894e0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DB782D02BB20354690B016A19FA74608" ma:contentTypeVersion="18" ma:contentTypeDescription="Crear nuevo documento." ma:contentTypeScope="" ma:versionID="5a71b1bdc9fe18224328fd3c78258f8f">
  <xsd:schema xmlns:xsd="http://www.w3.org/2001/XMLSchema" xmlns:xs="http://www.w3.org/2001/XMLSchema" xmlns:p="http://schemas.microsoft.com/office/2006/metadata/properties" xmlns:ns3="54e9eec9-99f3-4f1b-9c80-6eb79894e0a5" xmlns:ns4="c2b86808-ae8f-4484-b309-78fcad771b3c" targetNamespace="http://schemas.microsoft.com/office/2006/metadata/properties" ma:root="true" ma:fieldsID="67100ac469b9a8adbcb4292b0166f291" ns3:_="" ns4:_="">
    <xsd:import namespace="54e9eec9-99f3-4f1b-9c80-6eb79894e0a5"/>
    <xsd:import namespace="c2b86808-ae8f-4484-b309-78fcad771b3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e9eec9-99f3-4f1b-9c80-6eb79894e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b86808-ae8f-4484-b309-78fcad771b3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A7D4BC-83CC-4B03-982C-14C4EBECC7F5}">
  <ds:schemaRefs>
    <ds:schemaRef ds:uri="http://schemas.microsoft.com/sharepoint/v3/contenttype/forms"/>
  </ds:schemaRefs>
</ds:datastoreItem>
</file>

<file path=customXml/itemProps2.xml><?xml version="1.0" encoding="utf-8"?>
<ds:datastoreItem xmlns:ds="http://schemas.openxmlformats.org/officeDocument/2006/customXml" ds:itemID="{6F9BFAE7-4B87-425B-9373-CD8E6C9122DE}">
  <ds:schemaRefs>
    <ds:schemaRef ds:uri="http://schemas.microsoft.com/office/2006/metadata/properties"/>
    <ds:schemaRef ds:uri="http://purl.org/dc/dcmitype/"/>
    <ds:schemaRef ds:uri="http://schemas.microsoft.com/office/2006/documentManagement/types"/>
    <ds:schemaRef ds:uri="c2b86808-ae8f-4484-b309-78fcad771b3c"/>
    <ds:schemaRef ds:uri="http://purl.org/dc/terms/"/>
    <ds:schemaRef ds:uri="http://schemas.microsoft.com/office/infopath/2007/PartnerControls"/>
    <ds:schemaRef ds:uri="http://schemas.openxmlformats.org/package/2006/metadata/core-properties"/>
    <ds:schemaRef ds:uri="54e9eec9-99f3-4f1b-9c80-6eb79894e0a5"/>
    <ds:schemaRef ds:uri="http://www.w3.org/XML/1998/namespace"/>
    <ds:schemaRef ds:uri="http://purl.org/dc/elements/1.1/"/>
  </ds:schemaRefs>
</ds:datastoreItem>
</file>

<file path=customXml/itemProps3.xml><?xml version="1.0" encoding="utf-8"?>
<ds:datastoreItem xmlns:ds="http://schemas.openxmlformats.org/officeDocument/2006/customXml" ds:itemID="{92DFDE9B-5673-4FD8-854E-797CB7BEC2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e9eec9-99f3-4f1b-9c80-6eb79894e0a5"/>
    <ds:schemaRef ds:uri="c2b86808-ae8f-4484-b309-78fcad771b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9641</TotalTime>
  <Words>1044</Words>
  <Application>Microsoft Office PowerPoint</Application>
  <PresentationFormat>Panorámica</PresentationFormat>
  <Paragraphs>193</Paragraphs>
  <Slides>22</Slides>
  <Notes>22</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22</vt:i4>
      </vt:variant>
    </vt:vector>
  </HeadingPairs>
  <TitlesOfParts>
    <vt:vector size="36" baseType="lpstr">
      <vt:lpstr>ＭＳ Ｐゴシック</vt:lpstr>
      <vt:lpstr>ＭＳ Ｐゴシック</vt:lpstr>
      <vt:lpstr>Arial</vt:lpstr>
      <vt:lpstr>Calibri</vt:lpstr>
      <vt:lpstr>Calibri Light</vt:lpstr>
      <vt:lpstr>Century Gothic</vt:lpstr>
      <vt:lpstr>Gotham Book</vt:lpstr>
      <vt:lpstr>Gotham Light</vt:lpstr>
      <vt:lpstr>Gotham Medium</vt:lpstr>
      <vt:lpstr>Gotham Thin</vt:lpstr>
      <vt:lpstr>Söhne</vt:lpstr>
      <vt:lpstr>Tahoma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Proposal based on: Frameworks.</vt:lpstr>
      <vt:lpstr>Assessment Using the Pentagon's: Three Pillars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Training Process</vt:lpstr>
      <vt:lpstr>Presentación de PowerPoint</vt:lpstr>
      <vt:lpstr>Expected Outcomes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paul.arevalo@cedia.org.ec</dc:creator>
  <cp:lastModifiedBy>Javier Valdiviezo</cp:lastModifiedBy>
  <cp:revision>599</cp:revision>
  <cp:lastPrinted>2024-06-05T14:48:43Z</cp:lastPrinted>
  <dcterms:created xsi:type="dcterms:W3CDTF">2016-01-19T22:21:45Z</dcterms:created>
  <dcterms:modified xsi:type="dcterms:W3CDTF">2024-06-05T16:02:37Z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0x010100DB782D02BB20354690B016A19FA74608</vt:lpwstr>
  </property>
  <property fmtid="{D5CDD505-2E9C-101B-9397-08002B2CF9AE}" pid="3" name="MediaServiceImageTags">
    <vt:lpwstr/>
  </property>
</Properties>
</file>