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672" r:id="rId2"/>
    <p:sldMasterId id="2147483676" r:id="rId3"/>
    <p:sldMasterId id="2147483660" r:id="rId4"/>
    <p:sldMasterId id="2147483703" r:id="rId5"/>
    <p:sldMasterId id="2147483685" r:id="rId6"/>
    <p:sldMasterId id="2147483691" r:id="rId7"/>
    <p:sldMasterId id="2147483693" r:id="rId8"/>
  </p:sldMasterIdLst>
  <p:notesMasterIdLst>
    <p:notesMasterId r:id="rId27"/>
  </p:notesMasterIdLst>
  <p:handoutMasterIdLst>
    <p:handoutMasterId r:id="rId28"/>
  </p:handoutMasterIdLst>
  <p:sldIdLst>
    <p:sldId id="256" r:id="rId9"/>
    <p:sldId id="272" r:id="rId10"/>
    <p:sldId id="274" r:id="rId11"/>
    <p:sldId id="312" r:id="rId12"/>
    <p:sldId id="904" r:id="rId13"/>
    <p:sldId id="901" r:id="rId14"/>
    <p:sldId id="902" r:id="rId15"/>
    <p:sldId id="829" r:id="rId16"/>
    <p:sldId id="905" r:id="rId17"/>
    <p:sldId id="841" r:id="rId18"/>
    <p:sldId id="906" r:id="rId19"/>
    <p:sldId id="875" r:id="rId20"/>
    <p:sldId id="885" r:id="rId21"/>
    <p:sldId id="877" r:id="rId22"/>
    <p:sldId id="876" r:id="rId23"/>
    <p:sldId id="903" r:id="rId24"/>
    <p:sldId id="314" r:id="rId25"/>
    <p:sldId id="898" r:id="rId26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5DD"/>
    <a:srgbClr val="BDD7EE"/>
    <a:srgbClr val="C9A4E4"/>
    <a:srgbClr val="000A92"/>
    <a:srgbClr val="FCE7BE"/>
    <a:srgbClr val="009BDC"/>
    <a:srgbClr val="00F0DC"/>
    <a:srgbClr val="001EFF"/>
    <a:srgbClr val="4472C4"/>
    <a:srgbClr val="B0B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8EB5D-F192-B446-9E47-A318106A75D8}" v="334" dt="2024-02-16T20:42:11.786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8" autoAdjust="0"/>
    <p:restoredTop sz="94609"/>
  </p:normalViewPr>
  <p:slideViewPr>
    <p:cSldViewPr snapToGrid="0" snapToObjects="1" showGuides="1">
      <p:cViewPr varScale="1">
        <p:scale>
          <a:sx n="82" d="100"/>
          <a:sy n="82" d="100"/>
        </p:scale>
        <p:origin x="1032" y="62"/>
      </p:cViewPr>
      <p:guideLst>
        <p:guide orient="horz" pos="2115"/>
        <p:guide pos="1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C83A1-4DED-41D6-AAA3-1480CFCE009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00F9883-2A10-4F19-8890-C6FDFC289F55}">
      <dgm:prSet phldrT="[Texto]"/>
      <dgm:spPr/>
      <dgm:t>
        <a:bodyPr/>
        <a:lstStyle/>
        <a:p>
          <a:r>
            <a:rPr lang="pt-BR" b="1" u="sng" dirty="0"/>
            <a:t>SOC v1</a:t>
          </a:r>
          <a:endParaRPr lang="es-MX" b="1" u="sng" dirty="0"/>
        </a:p>
      </dgm:t>
    </dgm:pt>
    <dgm:pt modelId="{7FB4CF4D-44D4-48BD-8D0B-E36396CF51E4}" type="parTrans" cxnId="{CD00C443-445E-4928-A68A-44BD07608F09}">
      <dgm:prSet/>
      <dgm:spPr/>
      <dgm:t>
        <a:bodyPr/>
        <a:lstStyle/>
        <a:p>
          <a:endParaRPr lang="es-MX"/>
        </a:p>
      </dgm:t>
    </dgm:pt>
    <dgm:pt modelId="{8D558EE0-41B8-4A62-999D-23CE18D8C809}" type="sibTrans" cxnId="{CD00C443-445E-4928-A68A-44BD07608F09}">
      <dgm:prSet/>
      <dgm:spPr/>
      <dgm:t>
        <a:bodyPr/>
        <a:lstStyle/>
        <a:p>
          <a:endParaRPr lang="es-MX"/>
        </a:p>
      </dgm:t>
    </dgm:pt>
    <dgm:pt modelId="{5C2B2687-8522-4D6D-9AA8-6D3CCE67F55B}">
      <dgm:prSet phldrT="[Texto]"/>
      <dgm:spPr/>
      <dgm:t>
        <a:bodyPr/>
        <a:lstStyle/>
        <a:p>
          <a:r>
            <a:rPr lang="pt-BR" b="1" u="sng"/>
            <a:t>SOC v2</a:t>
          </a:r>
          <a:endParaRPr lang="es-MX" b="1" u="sng"/>
        </a:p>
      </dgm:t>
    </dgm:pt>
    <dgm:pt modelId="{DEE45023-593B-42BA-B9EB-3CBC56500465}" type="parTrans" cxnId="{0CDBE572-483E-431B-BC0B-5517187A38FA}">
      <dgm:prSet/>
      <dgm:spPr/>
      <dgm:t>
        <a:bodyPr/>
        <a:lstStyle/>
        <a:p>
          <a:endParaRPr lang="es-MX"/>
        </a:p>
      </dgm:t>
    </dgm:pt>
    <dgm:pt modelId="{26B309E0-1A82-47A8-B66F-F66A6FB30C84}" type="sibTrans" cxnId="{0CDBE572-483E-431B-BC0B-5517187A38FA}">
      <dgm:prSet/>
      <dgm:spPr/>
      <dgm:t>
        <a:bodyPr/>
        <a:lstStyle/>
        <a:p>
          <a:endParaRPr lang="es-MX"/>
        </a:p>
      </dgm:t>
    </dgm:pt>
    <dgm:pt modelId="{0EDF1540-40FE-428C-968D-0E41E42F0CF4}">
      <dgm:prSet phldrT="[Texto]"/>
      <dgm:spPr/>
      <dgm:t>
        <a:bodyPr/>
        <a:lstStyle/>
        <a:p>
          <a:r>
            <a:rPr lang="pt-BR" b="1" u="sng"/>
            <a:t>SOC v3</a:t>
          </a:r>
          <a:endParaRPr lang="es-MX" b="1" u="sng"/>
        </a:p>
      </dgm:t>
    </dgm:pt>
    <dgm:pt modelId="{78A13015-FC50-4B3C-86F6-5F387D86961A}" type="parTrans" cxnId="{8AAF3DED-273D-4DE7-81BA-D02F51CE1914}">
      <dgm:prSet/>
      <dgm:spPr/>
      <dgm:t>
        <a:bodyPr/>
        <a:lstStyle/>
        <a:p>
          <a:endParaRPr lang="es-MX"/>
        </a:p>
      </dgm:t>
    </dgm:pt>
    <dgm:pt modelId="{24B227DD-71FE-4DA1-A310-59018E0182E8}" type="sibTrans" cxnId="{8AAF3DED-273D-4DE7-81BA-D02F51CE1914}">
      <dgm:prSet/>
      <dgm:spPr/>
      <dgm:t>
        <a:bodyPr/>
        <a:lstStyle/>
        <a:p>
          <a:endParaRPr lang="es-MX"/>
        </a:p>
      </dgm:t>
    </dgm:pt>
    <dgm:pt modelId="{28430F95-CB96-4268-B36B-FA991A7165F7}">
      <dgm:prSet phldrT="[Texto]"/>
      <dgm:spPr/>
      <dgm:t>
        <a:bodyPr/>
        <a:lstStyle/>
        <a:p>
          <a:r>
            <a:rPr lang="pt-BR" b="1" u="sng"/>
            <a:t>Next Gen SOC</a:t>
          </a:r>
          <a:endParaRPr lang="es-MX" b="1" u="sng"/>
        </a:p>
      </dgm:t>
    </dgm:pt>
    <dgm:pt modelId="{585F31A7-5D3D-4E22-AB04-1F12CB2E4865}" type="parTrans" cxnId="{1DFF4411-AB52-4460-B26E-8FF8B53CC572}">
      <dgm:prSet/>
      <dgm:spPr/>
      <dgm:t>
        <a:bodyPr/>
        <a:lstStyle/>
        <a:p>
          <a:endParaRPr lang="es-MX"/>
        </a:p>
      </dgm:t>
    </dgm:pt>
    <dgm:pt modelId="{151F8764-7884-48A6-A1D9-4DAAA238E426}" type="sibTrans" cxnId="{1DFF4411-AB52-4460-B26E-8FF8B53CC572}">
      <dgm:prSet/>
      <dgm:spPr/>
      <dgm:t>
        <a:bodyPr/>
        <a:lstStyle/>
        <a:p>
          <a:endParaRPr lang="es-MX"/>
        </a:p>
      </dgm:t>
    </dgm:pt>
    <dgm:pt modelId="{0FE7FBE8-0201-42BA-B9CD-9FE75008EDA8}">
      <dgm:prSet phldrT="[Texto]"/>
      <dgm:spPr/>
      <dgm:t>
        <a:bodyPr/>
        <a:lstStyle/>
        <a:p>
          <a:r>
            <a:rPr lang="pt-BR"/>
            <a:t>Antivírus</a:t>
          </a:r>
          <a:endParaRPr lang="es-MX"/>
        </a:p>
      </dgm:t>
    </dgm:pt>
    <dgm:pt modelId="{BFA6CC94-2FD8-4DD2-85B0-74029DFE2BF5}" type="parTrans" cxnId="{9D34085D-4D28-451D-86E6-5AABE4CB01FA}">
      <dgm:prSet/>
      <dgm:spPr/>
      <dgm:t>
        <a:bodyPr/>
        <a:lstStyle/>
        <a:p>
          <a:endParaRPr lang="es-MX"/>
        </a:p>
      </dgm:t>
    </dgm:pt>
    <dgm:pt modelId="{847F9AF0-7A54-4339-A488-B25B7D99F0E5}" type="sibTrans" cxnId="{9D34085D-4D28-451D-86E6-5AABE4CB01FA}">
      <dgm:prSet/>
      <dgm:spPr/>
      <dgm:t>
        <a:bodyPr/>
        <a:lstStyle/>
        <a:p>
          <a:endParaRPr lang="es-MX"/>
        </a:p>
      </dgm:t>
    </dgm:pt>
    <dgm:pt modelId="{AE73AE1D-1153-4F58-9D8D-626DB1C6E9F9}">
      <dgm:prSet phldrT="[Texto]"/>
      <dgm:spPr/>
      <dgm:t>
        <a:bodyPr/>
        <a:lstStyle/>
        <a:p>
          <a:r>
            <a:rPr lang="pt-BR"/>
            <a:t>IDS</a:t>
          </a:r>
          <a:endParaRPr lang="es-MX"/>
        </a:p>
      </dgm:t>
    </dgm:pt>
    <dgm:pt modelId="{E4FE9D58-15BC-4641-A3F5-6A614CB7E70C}" type="parTrans" cxnId="{BC3E031E-116C-4C82-8B17-064F89459ED2}">
      <dgm:prSet/>
      <dgm:spPr/>
      <dgm:t>
        <a:bodyPr/>
        <a:lstStyle/>
        <a:p>
          <a:endParaRPr lang="es-MX"/>
        </a:p>
      </dgm:t>
    </dgm:pt>
    <dgm:pt modelId="{DF48E50F-58B7-4C07-958D-22AD35810E30}" type="sibTrans" cxnId="{BC3E031E-116C-4C82-8B17-064F89459ED2}">
      <dgm:prSet/>
      <dgm:spPr/>
      <dgm:t>
        <a:bodyPr/>
        <a:lstStyle/>
        <a:p>
          <a:endParaRPr lang="es-MX"/>
        </a:p>
      </dgm:t>
    </dgm:pt>
    <dgm:pt modelId="{D74B4D92-B534-4DAF-BFBF-575E521DE032}">
      <dgm:prSet phldrT="[Texto]"/>
      <dgm:spPr/>
      <dgm:t>
        <a:bodyPr/>
        <a:lstStyle/>
        <a:p>
          <a:r>
            <a:rPr lang="pt-BR"/>
            <a:t>Firewall</a:t>
          </a:r>
          <a:endParaRPr lang="es-MX"/>
        </a:p>
      </dgm:t>
    </dgm:pt>
    <dgm:pt modelId="{018A11FD-4B0D-48DE-87E0-8C315F79733F}" type="parTrans" cxnId="{20516612-E693-4809-8D8C-FF513146B45E}">
      <dgm:prSet/>
      <dgm:spPr/>
      <dgm:t>
        <a:bodyPr/>
        <a:lstStyle/>
        <a:p>
          <a:endParaRPr lang="es-MX"/>
        </a:p>
      </dgm:t>
    </dgm:pt>
    <dgm:pt modelId="{E3D252D0-17DC-4095-AD32-1657C4D0D818}" type="sibTrans" cxnId="{20516612-E693-4809-8D8C-FF513146B45E}">
      <dgm:prSet/>
      <dgm:spPr/>
      <dgm:t>
        <a:bodyPr/>
        <a:lstStyle/>
        <a:p>
          <a:endParaRPr lang="es-MX"/>
        </a:p>
      </dgm:t>
    </dgm:pt>
    <dgm:pt modelId="{529D0F27-FC3B-45D2-9FD8-010750B90598}">
      <dgm:prSet phldrT="[Texto]"/>
      <dgm:spPr/>
      <dgm:t>
        <a:bodyPr/>
        <a:lstStyle/>
        <a:p>
          <a:r>
            <a:rPr lang="pt-BR" dirty="0" err="1"/>
            <a:t>Vulnerability</a:t>
          </a:r>
          <a:r>
            <a:rPr lang="pt-BR" dirty="0"/>
            <a:t> Management</a:t>
          </a:r>
          <a:endParaRPr lang="es-MX" dirty="0"/>
        </a:p>
      </dgm:t>
    </dgm:pt>
    <dgm:pt modelId="{74987691-2455-4D36-92A3-0CBAB8A5292E}" type="parTrans" cxnId="{435D7D1D-DFB0-47AA-ADFA-95E5B76AFE96}">
      <dgm:prSet/>
      <dgm:spPr/>
      <dgm:t>
        <a:bodyPr/>
        <a:lstStyle/>
        <a:p>
          <a:endParaRPr lang="es-MX"/>
        </a:p>
      </dgm:t>
    </dgm:pt>
    <dgm:pt modelId="{C68F6691-38A6-4C40-BD18-425741751762}" type="sibTrans" cxnId="{435D7D1D-DFB0-47AA-ADFA-95E5B76AFE96}">
      <dgm:prSet/>
      <dgm:spPr/>
      <dgm:t>
        <a:bodyPr/>
        <a:lstStyle/>
        <a:p>
          <a:endParaRPr lang="es-MX"/>
        </a:p>
      </dgm:t>
    </dgm:pt>
    <dgm:pt modelId="{F9726917-E6F5-48DB-A141-99EED1F4B618}">
      <dgm:prSet phldrT="[Texto]"/>
      <dgm:spPr/>
      <dgm:t>
        <a:bodyPr/>
        <a:lstStyle/>
        <a:p>
          <a:r>
            <a:rPr lang="pt-BR"/>
            <a:t>IPS</a:t>
          </a:r>
          <a:endParaRPr lang="es-MX"/>
        </a:p>
      </dgm:t>
    </dgm:pt>
    <dgm:pt modelId="{A6B457BB-4B23-4F36-8107-4BA70EBEAB6B}" type="parTrans" cxnId="{A48CF201-2F1C-4BCF-8944-E03EC5567164}">
      <dgm:prSet/>
      <dgm:spPr/>
      <dgm:t>
        <a:bodyPr/>
        <a:lstStyle/>
        <a:p>
          <a:endParaRPr lang="es-MX"/>
        </a:p>
      </dgm:t>
    </dgm:pt>
    <dgm:pt modelId="{04A106A1-DA2E-4A73-93CE-936757848676}" type="sibTrans" cxnId="{A48CF201-2F1C-4BCF-8944-E03EC5567164}">
      <dgm:prSet/>
      <dgm:spPr/>
      <dgm:t>
        <a:bodyPr/>
        <a:lstStyle/>
        <a:p>
          <a:endParaRPr lang="es-MX"/>
        </a:p>
      </dgm:t>
    </dgm:pt>
    <dgm:pt modelId="{899EECDA-94B8-4339-B817-0DE82E96803C}">
      <dgm:prSet phldrT="[Texto]"/>
      <dgm:spPr/>
      <dgm:t>
        <a:bodyPr/>
        <a:lstStyle/>
        <a:p>
          <a:r>
            <a:rPr lang="pt-BR"/>
            <a:t>DLP</a:t>
          </a:r>
          <a:endParaRPr lang="es-MX"/>
        </a:p>
      </dgm:t>
    </dgm:pt>
    <dgm:pt modelId="{68233A02-73B9-4343-A4AE-815A178B9E5D}" type="parTrans" cxnId="{1B6E0DC1-5382-449A-88FB-3858A870563F}">
      <dgm:prSet/>
      <dgm:spPr/>
      <dgm:t>
        <a:bodyPr/>
        <a:lstStyle/>
        <a:p>
          <a:endParaRPr lang="es-MX"/>
        </a:p>
      </dgm:t>
    </dgm:pt>
    <dgm:pt modelId="{1C8D3C09-BC4B-45E0-A9DD-6728F183788F}" type="sibTrans" cxnId="{1B6E0DC1-5382-449A-88FB-3858A870563F}">
      <dgm:prSet/>
      <dgm:spPr/>
      <dgm:t>
        <a:bodyPr/>
        <a:lstStyle/>
        <a:p>
          <a:endParaRPr lang="es-MX"/>
        </a:p>
      </dgm:t>
    </dgm:pt>
    <dgm:pt modelId="{09C91F1C-0CF2-4721-B4A3-055F4BA7B3FA}">
      <dgm:prSet phldrT="[Texto]"/>
      <dgm:spPr/>
      <dgm:t>
        <a:bodyPr/>
        <a:lstStyle/>
        <a:p>
          <a:r>
            <a:rPr lang="pt-BR" dirty="0" err="1"/>
            <a:t>Advanced</a:t>
          </a:r>
          <a:r>
            <a:rPr lang="pt-BR" dirty="0"/>
            <a:t> </a:t>
          </a:r>
          <a:r>
            <a:rPr lang="pt-BR" dirty="0" err="1"/>
            <a:t>Persistent</a:t>
          </a:r>
          <a:r>
            <a:rPr lang="pt-BR" dirty="0"/>
            <a:t> </a:t>
          </a:r>
          <a:r>
            <a:rPr lang="pt-BR" dirty="0" err="1"/>
            <a:t>Threats</a:t>
          </a:r>
          <a:endParaRPr lang="es-MX" dirty="0"/>
        </a:p>
      </dgm:t>
    </dgm:pt>
    <dgm:pt modelId="{6CE21DC6-2F5F-4719-997D-C1C8EB50D5E2}" type="parTrans" cxnId="{11FB656E-AB85-4EC2-92C4-9971CECB439F}">
      <dgm:prSet/>
      <dgm:spPr/>
      <dgm:t>
        <a:bodyPr/>
        <a:lstStyle/>
        <a:p>
          <a:endParaRPr lang="es-MX"/>
        </a:p>
      </dgm:t>
    </dgm:pt>
    <dgm:pt modelId="{ED465CFB-828C-442D-9BB0-6C559ED9FBDD}" type="sibTrans" cxnId="{11FB656E-AB85-4EC2-92C4-9971CECB439F}">
      <dgm:prSet/>
      <dgm:spPr/>
      <dgm:t>
        <a:bodyPr/>
        <a:lstStyle/>
        <a:p>
          <a:endParaRPr lang="es-MX"/>
        </a:p>
      </dgm:t>
    </dgm:pt>
    <dgm:pt modelId="{F1250614-1423-425C-A08C-B93FCE707686}">
      <dgm:prSet phldrT="[Texto]"/>
      <dgm:spPr/>
      <dgm:t>
        <a:bodyPr/>
        <a:lstStyle/>
        <a:p>
          <a:r>
            <a:rPr lang="pt-BR"/>
            <a:t>SIEM</a:t>
          </a:r>
          <a:endParaRPr lang="es-MX"/>
        </a:p>
      </dgm:t>
    </dgm:pt>
    <dgm:pt modelId="{C0FFF0FA-C42F-4964-8303-CA8D6BC92FFE}" type="parTrans" cxnId="{9FEACC92-5973-4BAC-9700-FEADA3071441}">
      <dgm:prSet/>
      <dgm:spPr/>
      <dgm:t>
        <a:bodyPr/>
        <a:lstStyle/>
        <a:p>
          <a:endParaRPr lang="es-MX"/>
        </a:p>
      </dgm:t>
    </dgm:pt>
    <dgm:pt modelId="{9909838D-CD08-429E-ADC9-6A37B111318D}" type="sibTrans" cxnId="{9FEACC92-5973-4BAC-9700-FEADA3071441}">
      <dgm:prSet/>
      <dgm:spPr/>
      <dgm:t>
        <a:bodyPr/>
        <a:lstStyle/>
        <a:p>
          <a:endParaRPr lang="es-MX"/>
        </a:p>
      </dgm:t>
    </dgm:pt>
    <dgm:pt modelId="{DA41589F-3977-4C7C-BF3A-91A074D10A26}">
      <dgm:prSet phldrT="[Texto]"/>
      <dgm:spPr/>
      <dgm:t>
        <a:bodyPr/>
        <a:lstStyle/>
        <a:p>
          <a:r>
            <a:rPr lang="pt-BR"/>
            <a:t>SecOps</a:t>
          </a:r>
          <a:endParaRPr lang="es-MX"/>
        </a:p>
      </dgm:t>
    </dgm:pt>
    <dgm:pt modelId="{66E79347-58BE-4CFB-99C3-47BAF17F5E04}" type="parTrans" cxnId="{368BB3BA-87B1-48FE-8802-8D7D60A0E351}">
      <dgm:prSet/>
      <dgm:spPr/>
      <dgm:t>
        <a:bodyPr/>
        <a:lstStyle/>
        <a:p>
          <a:endParaRPr lang="es-MX"/>
        </a:p>
      </dgm:t>
    </dgm:pt>
    <dgm:pt modelId="{C9837699-3077-45BC-A10E-A545AB235E76}" type="sibTrans" cxnId="{368BB3BA-87B1-48FE-8802-8D7D60A0E351}">
      <dgm:prSet/>
      <dgm:spPr/>
      <dgm:t>
        <a:bodyPr/>
        <a:lstStyle/>
        <a:p>
          <a:endParaRPr lang="es-MX"/>
        </a:p>
      </dgm:t>
    </dgm:pt>
    <dgm:pt modelId="{8A90B899-CF66-4FB3-9BBF-D012718EB41E}">
      <dgm:prSet phldrT="[Texto]"/>
      <dgm:spPr/>
      <dgm:t>
        <a:bodyPr/>
        <a:lstStyle/>
        <a:p>
          <a:r>
            <a:rPr lang="pt-BR"/>
            <a:t>CASB</a:t>
          </a:r>
          <a:endParaRPr lang="es-MX"/>
        </a:p>
      </dgm:t>
    </dgm:pt>
    <dgm:pt modelId="{16A24054-F5BB-4354-9873-5A98C8F4BCE8}" type="parTrans" cxnId="{BE5026A6-3511-4731-B5B9-DF139D83CB60}">
      <dgm:prSet/>
      <dgm:spPr/>
      <dgm:t>
        <a:bodyPr/>
        <a:lstStyle/>
        <a:p>
          <a:endParaRPr lang="es-MX"/>
        </a:p>
      </dgm:t>
    </dgm:pt>
    <dgm:pt modelId="{EC72AEE6-D7C9-46FA-84DB-4F2264B29365}" type="sibTrans" cxnId="{BE5026A6-3511-4731-B5B9-DF139D83CB60}">
      <dgm:prSet/>
      <dgm:spPr/>
      <dgm:t>
        <a:bodyPr/>
        <a:lstStyle/>
        <a:p>
          <a:endParaRPr lang="es-MX"/>
        </a:p>
      </dgm:t>
    </dgm:pt>
    <dgm:pt modelId="{B6676CDD-F99D-4C36-8C8E-18F1863F4480}">
      <dgm:prSet phldrT="[Texto]"/>
      <dgm:spPr/>
      <dgm:t>
        <a:bodyPr/>
        <a:lstStyle/>
        <a:p>
          <a:r>
            <a:rPr lang="pt-BR"/>
            <a:t>Cloud Security</a:t>
          </a:r>
          <a:endParaRPr lang="es-MX"/>
        </a:p>
      </dgm:t>
    </dgm:pt>
    <dgm:pt modelId="{0D72037F-437E-4A0E-ADB3-E62574E9BCB9}" type="parTrans" cxnId="{0800B2F4-BE3B-45AD-8EBA-EC52609F07FF}">
      <dgm:prSet/>
      <dgm:spPr/>
      <dgm:t>
        <a:bodyPr/>
        <a:lstStyle/>
        <a:p>
          <a:endParaRPr lang="es-MX"/>
        </a:p>
      </dgm:t>
    </dgm:pt>
    <dgm:pt modelId="{16F01172-D378-4609-B50B-4A70B00F0E7C}" type="sibTrans" cxnId="{0800B2F4-BE3B-45AD-8EBA-EC52609F07FF}">
      <dgm:prSet/>
      <dgm:spPr/>
      <dgm:t>
        <a:bodyPr/>
        <a:lstStyle/>
        <a:p>
          <a:endParaRPr lang="es-MX"/>
        </a:p>
      </dgm:t>
    </dgm:pt>
    <dgm:pt modelId="{08D812E6-0942-496A-AB16-ED823441B651}">
      <dgm:prSet phldrT="[Texto]"/>
      <dgm:spPr/>
      <dgm:t>
        <a:bodyPr/>
        <a:lstStyle/>
        <a:p>
          <a:r>
            <a:rPr lang="pt-BR"/>
            <a:t>UEBA</a:t>
          </a:r>
          <a:endParaRPr lang="es-MX"/>
        </a:p>
      </dgm:t>
    </dgm:pt>
    <dgm:pt modelId="{6C7853CB-5D24-4992-92E2-3225C37EB236}" type="parTrans" cxnId="{A66CE49A-38F9-4FF2-A60B-CDB70C918261}">
      <dgm:prSet/>
      <dgm:spPr/>
      <dgm:t>
        <a:bodyPr/>
        <a:lstStyle/>
        <a:p>
          <a:endParaRPr lang="es-MX"/>
        </a:p>
      </dgm:t>
    </dgm:pt>
    <dgm:pt modelId="{19F1E65F-18B8-4815-A03A-7D4BBA3BBB4F}" type="sibTrans" cxnId="{A66CE49A-38F9-4FF2-A60B-CDB70C918261}">
      <dgm:prSet/>
      <dgm:spPr/>
      <dgm:t>
        <a:bodyPr/>
        <a:lstStyle/>
        <a:p>
          <a:endParaRPr lang="es-MX"/>
        </a:p>
      </dgm:t>
    </dgm:pt>
    <dgm:pt modelId="{70217C63-FAF5-4AC4-AA0A-E874A52339DA}">
      <dgm:prSet phldrT="[Texto]"/>
      <dgm:spPr/>
      <dgm:t>
        <a:bodyPr/>
        <a:lstStyle/>
        <a:p>
          <a:r>
            <a:rPr lang="pt-BR" dirty="0" err="1"/>
            <a:t>Threat</a:t>
          </a:r>
          <a:r>
            <a:rPr lang="pt-BR" dirty="0"/>
            <a:t> </a:t>
          </a:r>
          <a:r>
            <a:rPr lang="pt-BR" dirty="0" err="1"/>
            <a:t>Intelligence</a:t>
          </a:r>
          <a:endParaRPr lang="es-MX" dirty="0"/>
        </a:p>
      </dgm:t>
    </dgm:pt>
    <dgm:pt modelId="{36C51D5A-9063-4E8C-B0FC-F51E58C00366}" type="parTrans" cxnId="{8CB1F82E-61B1-4123-A121-BF309C7B46F3}">
      <dgm:prSet/>
      <dgm:spPr/>
      <dgm:t>
        <a:bodyPr/>
        <a:lstStyle/>
        <a:p>
          <a:endParaRPr lang="es-MX"/>
        </a:p>
      </dgm:t>
    </dgm:pt>
    <dgm:pt modelId="{C78D4077-5909-4FB8-A7DD-444FBF71757F}" type="sibTrans" cxnId="{8CB1F82E-61B1-4123-A121-BF309C7B46F3}">
      <dgm:prSet/>
      <dgm:spPr/>
      <dgm:t>
        <a:bodyPr/>
        <a:lstStyle/>
        <a:p>
          <a:endParaRPr lang="es-MX"/>
        </a:p>
      </dgm:t>
    </dgm:pt>
    <dgm:pt modelId="{B63F6CE0-BDE8-4213-A7D8-39B78046FF6C}">
      <dgm:prSet phldrT="[Texto]"/>
      <dgm:spPr/>
      <dgm:t>
        <a:bodyPr/>
        <a:lstStyle/>
        <a:p>
          <a:r>
            <a:rPr lang="pt-BR"/>
            <a:t>Sandboxing</a:t>
          </a:r>
          <a:endParaRPr lang="es-MX"/>
        </a:p>
      </dgm:t>
    </dgm:pt>
    <dgm:pt modelId="{B5FB21AA-1343-4F58-8D71-9958FEA72042}" type="parTrans" cxnId="{4A79A5C9-B93F-414B-9F28-C1C91A8D623D}">
      <dgm:prSet/>
      <dgm:spPr/>
      <dgm:t>
        <a:bodyPr/>
        <a:lstStyle/>
        <a:p>
          <a:endParaRPr lang="es-MX"/>
        </a:p>
      </dgm:t>
    </dgm:pt>
    <dgm:pt modelId="{42203D08-CB86-4806-84AF-277E519D5BE2}" type="sibTrans" cxnId="{4A79A5C9-B93F-414B-9F28-C1C91A8D623D}">
      <dgm:prSet/>
      <dgm:spPr/>
      <dgm:t>
        <a:bodyPr/>
        <a:lstStyle/>
        <a:p>
          <a:endParaRPr lang="es-MX"/>
        </a:p>
      </dgm:t>
    </dgm:pt>
    <dgm:pt modelId="{91775136-69AC-47E4-B4F0-BD6C8BC73FA8}">
      <dgm:prSet phldrT="[Texto]"/>
      <dgm:spPr/>
      <dgm:t>
        <a:bodyPr/>
        <a:lstStyle/>
        <a:p>
          <a:r>
            <a:rPr lang="pt-BR"/>
            <a:t>CSIRT</a:t>
          </a:r>
          <a:endParaRPr lang="es-MX"/>
        </a:p>
      </dgm:t>
    </dgm:pt>
    <dgm:pt modelId="{02677ACB-4F45-46CB-8968-E9E5B5FFF395}" type="parTrans" cxnId="{7253BDAD-C8CB-4CAB-A546-DB9BEC9879B8}">
      <dgm:prSet/>
      <dgm:spPr/>
      <dgm:t>
        <a:bodyPr/>
        <a:lstStyle/>
        <a:p>
          <a:endParaRPr lang="es-MX"/>
        </a:p>
      </dgm:t>
    </dgm:pt>
    <dgm:pt modelId="{3B923D51-35D5-47BC-8D0B-F991F2A36E21}" type="sibTrans" cxnId="{7253BDAD-C8CB-4CAB-A546-DB9BEC9879B8}">
      <dgm:prSet/>
      <dgm:spPr/>
      <dgm:t>
        <a:bodyPr/>
        <a:lstStyle/>
        <a:p>
          <a:endParaRPr lang="es-MX"/>
        </a:p>
      </dgm:t>
    </dgm:pt>
    <dgm:pt modelId="{BCCC8AB7-DADD-4F45-BD4F-659B1F99AAF6}">
      <dgm:prSet phldrT="[Texto]"/>
      <dgm:spPr/>
      <dgm:t>
        <a:bodyPr/>
        <a:lstStyle/>
        <a:p>
          <a:r>
            <a:rPr lang="pt-BR"/>
            <a:t>BYOD</a:t>
          </a:r>
          <a:endParaRPr lang="es-MX"/>
        </a:p>
      </dgm:t>
    </dgm:pt>
    <dgm:pt modelId="{49A4FA6F-D634-4027-A1B6-BA3E1603B8F0}" type="parTrans" cxnId="{71A7A9A5-C434-4D47-B5C8-4DE466444283}">
      <dgm:prSet/>
      <dgm:spPr/>
      <dgm:t>
        <a:bodyPr/>
        <a:lstStyle/>
        <a:p>
          <a:endParaRPr lang="es-MX"/>
        </a:p>
      </dgm:t>
    </dgm:pt>
    <dgm:pt modelId="{AE869E33-B7A3-4722-BA45-453F54225CBA}" type="sibTrans" cxnId="{71A7A9A5-C434-4D47-B5C8-4DE466444283}">
      <dgm:prSet/>
      <dgm:spPr/>
      <dgm:t>
        <a:bodyPr/>
        <a:lstStyle/>
        <a:p>
          <a:endParaRPr lang="es-MX"/>
        </a:p>
      </dgm:t>
    </dgm:pt>
    <dgm:pt modelId="{D54D8218-015A-40FD-9E06-60B962C59BDA}">
      <dgm:prSet phldrT="[Texto]"/>
      <dgm:spPr/>
      <dgm:t>
        <a:bodyPr/>
        <a:lstStyle/>
        <a:p>
          <a:r>
            <a:rPr lang="pt-BR" b="1" u="sng" dirty="0"/>
            <a:t>Cyber </a:t>
          </a:r>
          <a:r>
            <a:rPr lang="pt-BR" b="1" u="sng" dirty="0" err="1"/>
            <a:t>Defense</a:t>
          </a:r>
          <a:r>
            <a:rPr lang="pt-BR" b="1" u="sng" dirty="0"/>
            <a:t> Center</a:t>
          </a:r>
          <a:endParaRPr lang="es-MX" b="1" u="sng" dirty="0"/>
        </a:p>
      </dgm:t>
    </dgm:pt>
    <dgm:pt modelId="{5F331BE7-F9C0-470A-9B43-A06A298E55C3}" type="parTrans" cxnId="{A9F455B9-2039-47D6-BB8D-6F28C10D90C3}">
      <dgm:prSet/>
      <dgm:spPr/>
      <dgm:t>
        <a:bodyPr/>
        <a:lstStyle/>
        <a:p>
          <a:endParaRPr lang="es-MX"/>
        </a:p>
      </dgm:t>
    </dgm:pt>
    <dgm:pt modelId="{AE5DBF44-95CE-49FD-83CE-CD8F98192799}" type="sibTrans" cxnId="{A9F455B9-2039-47D6-BB8D-6F28C10D90C3}">
      <dgm:prSet/>
      <dgm:spPr/>
      <dgm:t>
        <a:bodyPr/>
        <a:lstStyle/>
        <a:p>
          <a:endParaRPr lang="es-MX"/>
        </a:p>
      </dgm:t>
    </dgm:pt>
    <dgm:pt modelId="{0369B042-DDEB-4923-B75F-5ABE0532017F}">
      <dgm:prSet phldrT="[Texto]"/>
      <dgm:spPr/>
      <dgm:t>
        <a:bodyPr/>
        <a:lstStyle/>
        <a:p>
          <a:r>
            <a:rPr lang="pt-BR" dirty="0"/>
            <a:t>Big Data/Data Lake</a:t>
          </a:r>
          <a:endParaRPr lang="es-MX" dirty="0"/>
        </a:p>
      </dgm:t>
    </dgm:pt>
    <dgm:pt modelId="{1286A89A-E5C4-4566-BE02-BFC2FC2024DA}" type="parTrans" cxnId="{263415DD-A74E-4467-B6A7-930F476DB73E}">
      <dgm:prSet/>
      <dgm:spPr/>
      <dgm:t>
        <a:bodyPr/>
        <a:lstStyle/>
        <a:p>
          <a:endParaRPr lang="es-MX"/>
        </a:p>
      </dgm:t>
    </dgm:pt>
    <dgm:pt modelId="{F359A1CF-9BDE-4A55-9EF7-8CAAE505B96E}" type="sibTrans" cxnId="{263415DD-A74E-4467-B6A7-930F476DB73E}">
      <dgm:prSet/>
      <dgm:spPr/>
      <dgm:t>
        <a:bodyPr/>
        <a:lstStyle/>
        <a:p>
          <a:endParaRPr lang="es-MX"/>
        </a:p>
      </dgm:t>
    </dgm:pt>
    <dgm:pt modelId="{D73151A9-DF6E-4D97-9F53-25D19003EFAF}">
      <dgm:prSet phldrT="[Texto]"/>
      <dgm:spPr/>
      <dgm:t>
        <a:bodyPr/>
        <a:lstStyle/>
        <a:p>
          <a:r>
            <a:rPr lang="es-MX" dirty="0"/>
            <a:t>WAAP</a:t>
          </a:r>
        </a:p>
      </dgm:t>
    </dgm:pt>
    <dgm:pt modelId="{50982F29-DEE1-45F3-949B-CD2EE2AF3D95}" type="parTrans" cxnId="{0662A20F-F686-4787-B3C7-CEBACAFAAB80}">
      <dgm:prSet/>
      <dgm:spPr/>
      <dgm:t>
        <a:bodyPr/>
        <a:lstStyle/>
        <a:p>
          <a:endParaRPr lang="es-MX"/>
        </a:p>
      </dgm:t>
    </dgm:pt>
    <dgm:pt modelId="{F3785205-6EDA-4DF4-B9E9-188F3E555644}" type="sibTrans" cxnId="{0662A20F-F686-4787-B3C7-CEBACAFAAB80}">
      <dgm:prSet/>
      <dgm:spPr/>
      <dgm:t>
        <a:bodyPr/>
        <a:lstStyle/>
        <a:p>
          <a:endParaRPr lang="es-MX"/>
        </a:p>
      </dgm:t>
    </dgm:pt>
    <dgm:pt modelId="{87D71D86-6871-465F-BAB3-2039B21A4161}">
      <dgm:prSet phldrT="[Texto]"/>
      <dgm:spPr/>
      <dgm:t>
        <a:bodyPr/>
        <a:lstStyle/>
        <a:p>
          <a:r>
            <a:rPr lang="pt-BR"/>
            <a:t>SOAR</a:t>
          </a:r>
          <a:endParaRPr lang="es-MX"/>
        </a:p>
      </dgm:t>
    </dgm:pt>
    <dgm:pt modelId="{E0E53146-3B92-4BC9-9926-24E1A446A30A}" type="parTrans" cxnId="{C328BFFC-F5B5-4EC1-80FE-A30175A5ADFC}">
      <dgm:prSet/>
      <dgm:spPr/>
      <dgm:t>
        <a:bodyPr/>
        <a:lstStyle/>
        <a:p>
          <a:endParaRPr lang="es-MX"/>
        </a:p>
      </dgm:t>
    </dgm:pt>
    <dgm:pt modelId="{84554175-A2E6-4F90-855A-4447E00C0A0B}" type="sibTrans" cxnId="{C328BFFC-F5B5-4EC1-80FE-A30175A5ADFC}">
      <dgm:prSet/>
      <dgm:spPr/>
      <dgm:t>
        <a:bodyPr/>
        <a:lstStyle/>
        <a:p>
          <a:endParaRPr lang="es-MX"/>
        </a:p>
      </dgm:t>
    </dgm:pt>
    <dgm:pt modelId="{B8DAAE7A-ED91-4AC0-986C-DCD8A19D9982}">
      <dgm:prSet phldrT="[Texto]"/>
      <dgm:spPr/>
      <dgm:t>
        <a:bodyPr/>
        <a:lstStyle/>
        <a:p>
          <a:r>
            <a:rPr lang="pt-BR"/>
            <a:t>Deception</a:t>
          </a:r>
          <a:endParaRPr lang="es-MX"/>
        </a:p>
      </dgm:t>
    </dgm:pt>
    <dgm:pt modelId="{63AB34A4-9694-4A19-A2B0-E399AEBF10E9}" type="parTrans" cxnId="{9A85DE9B-6CE1-452F-878F-1D85CE39D6BA}">
      <dgm:prSet/>
      <dgm:spPr/>
      <dgm:t>
        <a:bodyPr/>
        <a:lstStyle/>
        <a:p>
          <a:endParaRPr lang="es-MX"/>
        </a:p>
      </dgm:t>
    </dgm:pt>
    <dgm:pt modelId="{DE0E42D4-307E-4F7E-94D8-8D8B70C955CF}" type="sibTrans" cxnId="{9A85DE9B-6CE1-452F-878F-1D85CE39D6BA}">
      <dgm:prSet/>
      <dgm:spPr/>
      <dgm:t>
        <a:bodyPr/>
        <a:lstStyle/>
        <a:p>
          <a:endParaRPr lang="es-MX"/>
        </a:p>
      </dgm:t>
    </dgm:pt>
    <dgm:pt modelId="{16B96275-AADD-42C1-88E5-A70B9764185A}">
      <dgm:prSet phldrT="[Texto]"/>
      <dgm:spPr/>
      <dgm:t>
        <a:bodyPr/>
        <a:lstStyle/>
        <a:p>
          <a:r>
            <a:rPr lang="pt-BR" dirty="0"/>
            <a:t>XDR</a:t>
          </a:r>
          <a:endParaRPr lang="es-MX" dirty="0"/>
        </a:p>
      </dgm:t>
    </dgm:pt>
    <dgm:pt modelId="{DE375D3D-3B21-47A3-BAEA-E83CF5AAB5FD}" type="parTrans" cxnId="{C48DDCC1-90E1-4FD6-9379-9EF43518A740}">
      <dgm:prSet/>
      <dgm:spPr/>
      <dgm:t>
        <a:bodyPr/>
        <a:lstStyle/>
        <a:p>
          <a:endParaRPr lang="es-MX"/>
        </a:p>
      </dgm:t>
    </dgm:pt>
    <dgm:pt modelId="{72B8ABDE-31D0-4A95-A74A-4EB60F61FC0F}" type="sibTrans" cxnId="{C48DDCC1-90E1-4FD6-9379-9EF43518A740}">
      <dgm:prSet/>
      <dgm:spPr/>
      <dgm:t>
        <a:bodyPr/>
        <a:lstStyle/>
        <a:p>
          <a:endParaRPr lang="es-MX"/>
        </a:p>
      </dgm:t>
    </dgm:pt>
    <dgm:pt modelId="{A9FD2F2F-8BF9-433C-ACFD-49A013889383}">
      <dgm:prSet phldrT="[Texto]"/>
      <dgm:spPr/>
      <dgm:t>
        <a:bodyPr/>
        <a:lstStyle/>
        <a:p>
          <a:r>
            <a:rPr lang="pt-BR"/>
            <a:t>Cloud Native SIEM</a:t>
          </a:r>
          <a:endParaRPr lang="es-MX"/>
        </a:p>
      </dgm:t>
    </dgm:pt>
    <dgm:pt modelId="{43A95A0C-A65A-4460-9E82-BDE7D5EDEAB2}" type="parTrans" cxnId="{B1D9461A-1D6B-44C5-9A5A-C0A9759A485E}">
      <dgm:prSet/>
      <dgm:spPr/>
      <dgm:t>
        <a:bodyPr/>
        <a:lstStyle/>
        <a:p>
          <a:endParaRPr lang="es-MX"/>
        </a:p>
      </dgm:t>
    </dgm:pt>
    <dgm:pt modelId="{D96F55B5-9D94-4A4A-B3A7-794A9E4DBC58}" type="sibTrans" cxnId="{B1D9461A-1D6B-44C5-9A5A-C0A9759A485E}">
      <dgm:prSet/>
      <dgm:spPr/>
      <dgm:t>
        <a:bodyPr/>
        <a:lstStyle/>
        <a:p>
          <a:endParaRPr lang="es-MX"/>
        </a:p>
      </dgm:t>
    </dgm:pt>
    <dgm:pt modelId="{D2573252-A42F-4BC9-832C-169D1A50B99D}">
      <dgm:prSet phldrT="[Texto]"/>
      <dgm:spPr/>
      <dgm:t>
        <a:bodyPr/>
        <a:lstStyle/>
        <a:p>
          <a:r>
            <a:rPr lang="pt-BR" b="1" u="sng"/>
            <a:t>NOC</a:t>
          </a:r>
          <a:endParaRPr lang="es-MX" b="1" u="sng"/>
        </a:p>
      </dgm:t>
    </dgm:pt>
    <dgm:pt modelId="{FF07148A-CDE8-458B-96E7-A23049C208B0}" type="sibTrans" cxnId="{E634BC83-0FC6-4704-97CB-9CB59BD5A591}">
      <dgm:prSet/>
      <dgm:spPr/>
      <dgm:t>
        <a:bodyPr/>
        <a:lstStyle/>
        <a:p>
          <a:endParaRPr lang="es-MX"/>
        </a:p>
      </dgm:t>
    </dgm:pt>
    <dgm:pt modelId="{8918B6B4-3BA6-4340-85D3-C24D44FC4C44}" type="parTrans" cxnId="{E634BC83-0FC6-4704-97CB-9CB59BD5A591}">
      <dgm:prSet/>
      <dgm:spPr/>
      <dgm:t>
        <a:bodyPr/>
        <a:lstStyle/>
        <a:p>
          <a:endParaRPr lang="es-MX"/>
        </a:p>
      </dgm:t>
    </dgm:pt>
    <dgm:pt modelId="{CD63BA09-62A0-4DB2-B327-10C856F4CC3F}">
      <dgm:prSet phldrT="[Texto]"/>
      <dgm:spPr/>
      <dgm:t>
        <a:bodyPr/>
        <a:lstStyle/>
        <a:p>
          <a:r>
            <a:rPr lang="pt-BR"/>
            <a:t>Network alerts</a:t>
          </a:r>
          <a:endParaRPr lang="es-MX"/>
        </a:p>
      </dgm:t>
    </dgm:pt>
    <dgm:pt modelId="{105545EB-4EBD-4FB8-9A07-D99152D09707}" type="sibTrans" cxnId="{70F73991-29B1-4CCC-8C63-9C55DD0EAE2E}">
      <dgm:prSet/>
      <dgm:spPr/>
      <dgm:t>
        <a:bodyPr/>
        <a:lstStyle/>
        <a:p>
          <a:endParaRPr lang="es-MX"/>
        </a:p>
      </dgm:t>
    </dgm:pt>
    <dgm:pt modelId="{4EB51965-8488-4D3F-8D4D-F04F6566E1B3}" type="parTrans" cxnId="{70F73991-29B1-4CCC-8C63-9C55DD0EAE2E}">
      <dgm:prSet/>
      <dgm:spPr/>
      <dgm:t>
        <a:bodyPr/>
        <a:lstStyle/>
        <a:p>
          <a:endParaRPr lang="es-MX"/>
        </a:p>
      </dgm:t>
    </dgm:pt>
    <dgm:pt modelId="{BD468C6B-9AC0-424B-9A11-7E11A706AFA9}" type="pres">
      <dgm:prSet presAssocID="{5E7C83A1-4DED-41D6-AAA3-1480CFCE009E}" presName="CompostProcess" presStyleCnt="0">
        <dgm:presLayoutVars>
          <dgm:dir/>
          <dgm:resizeHandles val="exact"/>
        </dgm:presLayoutVars>
      </dgm:prSet>
      <dgm:spPr/>
    </dgm:pt>
    <dgm:pt modelId="{491E1945-D3FF-49DC-BEC9-7B89A133B198}" type="pres">
      <dgm:prSet presAssocID="{5E7C83A1-4DED-41D6-AAA3-1480CFCE009E}" presName="arrow" presStyleLbl="bgShp" presStyleIdx="0" presStyleCnt="1"/>
      <dgm:spPr/>
    </dgm:pt>
    <dgm:pt modelId="{F55518FD-82E9-4DC8-8EA7-8134247A0B47}" type="pres">
      <dgm:prSet presAssocID="{5E7C83A1-4DED-41D6-AAA3-1480CFCE009E}" presName="linearProcess" presStyleCnt="0"/>
      <dgm:spPr/>
    </dgm:pt>
    <dgm:pt modelId="{1BA8CC6C-58BD-4D84-92CA-704BD7153B3D}" type="pres">
      <dgm:prSet presAssocID="{D2573252-A42F-4BC9-832C-169D1A50B99D}" presName="textNode" presStyleLbl="node1" presStyleIdx="0" presStyleCnt="6" custLinFactNeighborX="2541" custLinFactNeighborY="-588">
        <dgm:presLayoutVars>
          <dgm:bulletEnabled val="1"/>
        </dgm:presLayoutVars>
      </dgm:prSet>
      <dgm:spPr/>
    </dgm:pt>
    <dgm:pt modelId="{5D9D06BB-7327-4CC5-97DE-248710D1BD1F}" type="pres">
      <dgm:prSet presAssocID="{FF07148A-CDE8-458B-96E7-A23049C208B0}" presName="sibTrans" presStyleCnt="0"/>
      <dgm:spPr/>
    </dgm:pt>
    <dgm:pt modelId="{2C8F7502-8A87-43BB-9521-6022A3716D7B}" type="pres">
      <dgm:prSet presAssocID="{200F9883-2A10-4F19-8890-C6FDFC289F55}" presName="textNode" presStyleLbl="node1" presStyleIdx="1" presStyleCnt="6">
        <dgm:presLayoutVars>
          <dgm:bulletEnabled val="1"/>
        </dgm:presLayoutVars>
      </dgm:prSet>
      <dgm:spPr/>
    </dgm:pt>
    <dgm:pt modelId="{849E5AAE-3700-48C5-AD97-A6E609DD72A3}" type="pres">
      <dgm:prSet presAssocID="{8D558EE0-41B8-4A62-999D-23CE18D8C809}" presName="sibTrans" presStyleCnt="0"/>
      <dgm:spPr/>
    </dgm:pt>
    <dgm:pt modelId="{43F27023-E93D-4365-B44A-9C572A4EE445}" type="pres">
      <dgm:prSet presAssocID="{5C2B2687-8522-4D6D-9AA8-6D3CCE67F55B}" presName="textNode" presStyleLbl="node1" presStyleIdx="2" presStyleCnt="6">
        <dgm:presLayoutVars>
          <dgm:bulletEnabled val="1"/>
        </dgm:presLayoutVars>
      </dgm:prSet>
      <dgm:spPr/>
    </dgm:pt>
    <dgm:pt modelId="{10E8971B-398A-4882-A607-6419C55BBC27}" type="pres">
      <dgm:prSet presAssocID="{26B309E0-1A82-47A8-B66F-F66A6FB30C84}" presName="sibTrans" presStyleCnt="0"/>
      <dgm:spPr/>
    </dgm:pt>
    <dgm:pt modelId="{97A5EFBB-DB4D-4407-A2B1-B7DE5D836FFE}" type="pres">
      <dgm:prSet presAssocID="{0EDF1540-40FE-428C-968D-0E41E42F0CF4}" presName="textNode" presStyleLbl="node1" presStyleIdx="3" presStyleCnt="6">
        <dgm:presLayoutVars>
          <dgm:bulletEnabled val="1"/>
        </dgm:presLayoutVars>
      </dgm:prSet>
      <dgm:spPr/>
    </dgm:pt>
    <dgm:pt modelId="{37F9FA15-C669-4DA0-8684-24195D18A8F1}" type="pres">
      <dgm:prSet presAssocID="{24B227DD-71FE-4DA1-A310-59018E0182E8}" presName="sibTrans" presStyleCnt="0"/>
      <dgm:spPr/>
    </dgm:pt>
    <dgm:pt modelId="{50F691B7-E354-42E1-BA1C-6024CDBB0BDE}" type="pres">
      <dgm:prSet presAssocID="{28430F95-CB96-4268-B36B-FA991A7165F7}" presName="textNode" presStyleLbl="node1" presStyleIdx="4" presStyleCnt="6">
        <dgm:presLayoutVars>
          <dgm:bulletEnabled val="1"/>
        </dgm:presLayoutVars>
      </dgm:prSet>
      <dgm:spPr/>
    </dgm:pt>
    <dgm:pt modelId="{BB79DB23-3D3F-4E21-BF91-FC4BFB102252}" type="pres">
      <dgm:prSet presAssocID="{151F8764-7884-48A6-A1D9-4DAAA238E426}" presName="sibTrans" presStyleCnt="0"/>
      <dgm:spPr/>
    </dgm:pt>
    <dgm:pt modelId="{64B3ADFD-986F-4D12-A386-499FB29CE20D}" type="pres">
      <dgm:prSet presAssocID="{D54D8218-015A-40FD-9E06-60B962C59BDA}" presName="textNode" presStyleLbl="node1" presStyleIdx="5" presStyleCnt="6" custLinFactNeighborY="-442">
        <dgm:presLayoutVars>
          <dgm:bulletEnabled val="1"/>
        </dgm:presLayoutVars>
      </dgm:prSet>
      <dgm:spPr/>
    </dgm:pt>
  </dgm:ptLst>
  <dgm:cxnLst>
    <dgm:cxn modelId="{A48CF201-2F1C-4BCF-8944-E03EC5567164}" srcId="{5C2B2687-8522-4D6D-9AA8-6D3CCE67F55B}" destId="{F9726917-E6F5-48DB-A141-99EED1F4B618}" srcOrd="1" destOrd="0" parTransId="{A6B457BB-4B23-4F36-8107-4BA70EBEAB6B}" sibTransId="{04A106A1-DA2E-4A73-93CE-936757848676}"/>
    <dgm:cxn modelId="{F53C150C-DA30-4AC9-B50F-06426C22C6C9}" type="presOf" srcId="{A9FD2F2F-8BF9-433C-ACFD-49A013889383}" destId="{64B3ADFD-986F-4D12-A386-499FB29CE20D}" srcOrd="0" destOrd="6" presId="urn:microsoft.com/office/officeart/2005/8/layout/hProcess9"/>
    <dgm:cxn modelId="{AD159B0D-B95E-4A23-8A5A-B105D40DD3CB}" type="presOf" srcId="{70217C63-FAF5-4AC4-AA0A-E874A52339DA}" destId="{50F691B7-E354-42E1-BA1C-6024CDBB0BDE}" srcOrd="0" destOrd="4" presId="urn:microsoft.com/office/officeart/2005/8/layout/hProcess9"/>
    <dgm:cxn modelId="{EDD6270E-74ED-49E9-83E3-AF033ED1F340}" type="presOf" srcId="{09C91F1C-0CF2-4721-B4A3-055F4BA7B3FA}" destId="{97A5EFBB-DB4D-4407-A2B1-B7DE5D836FFE}" srcOrd="0" destOrd="2" presId="urn:microsoft.com/office/officeart/2005/8/layout/hProcess9"/>
    <dgm:cxn modelId="{0662A20F-F686-4787-B3C7-CEBACAFAAB80}" srcId="{D54D8218-015A-40FD-9E06-60B962C59BDA}" destId="{D73151A9-DF6E-4D97-9F53-25D19003EFAF}" srcOrd="1" destOrd="0" parTransId="{50982F29-DEE1-45F3-949B-CD2EE2AF3D95}" sibTransId="{F3785205-6EDA-4DF4-B9E9-188F3E555644}"/>
    <dgm:cxn modelId="{1DFF4411-AB52-4460-B26E-8FF8B53CC572}" srcId="{5E7C83A1-4DED-41D6-AAA3-1480CFCE009E}" destId="{28430F95-CB96-4268-B36B-FA991A7165F7}" srcOrd="4" destOrd="0" parTransId="{585F31A7-5D3D-4E22-AB04-1F12CB2E4865}" sibTransId="{151F8764-7884-48A6-A1D9-4DAAA238E426}"/>
    <dgm:cxn modelId="{20516612-E693-4809-8D8C-FF513146B45E}" srcId="{200F9883-2A10-4F19-8890-C6FDFC289F55}" destId="{D74B4D92-B534-4DAF-BFBF-575E521DE032}" srcOrd="2" destOrd="0" parTransId="{018A11FD-4B0D-48DE-87E0-8C315F79733F}" sibTransId="{E3D252D0-17DC-4095-AD32-1657C4D0D818}"/>
    <dgm:cxn modelId="{B1D9461A-1D6B-44C5-9A5A-C0A9759A485E}" srcId="{D54D8218-015A-40FD-9E06-60B962C59BDA}" destId="{A9FD2F2F-8BF9-433C-ACFD-49A013889383}" srcOrd="5" destOrd="0" parTransId="{43A95A0C-A65A-4460-9E82-BDE7D5EDEAB2}" sibTransId="{D96F55B5-9D94-4A4A-B3A7-794A9E4DBC58}"/>
    <dgm:cxn modelId="{435D7D1D-DFB0-47AA-ADFA-95E5B76AFE96}" srcId="{5C2B2687-8522-4D6D-9AA8-6D3CCE67F55B}" destId="{529D0F27-FC3B-45D2-9FD8-010750B90598}" srcOrd="0" destOrd="0" parTransId="{74987691-2455-4D36-92A3-0CBAB8A5292E}" sibTransId="{C68F6691-38A6-4C40-BD18-425741751762}"/>
    <dgm:cxn modelId="{BC3E031E-116C-4C82-8B17-064F89459ED2}" srcId="{200F9883-2A10-4F19-8890-C6FDFC289F55}" destId="{AE73AE1D-1153-4F58-9D8D-626DB1C6E9F9}" srcOrd="1" destOrd="0" parTransId="{E4FE9D58-15BC-4641-A3F5-6A614CB7E70C}" sibTransId="{DF48E50F-58B7-4C07-958D-22AD35810E30}"/>
    <dgm:cxn modelId="{845FDA1F-8444-433E-94B8-2E4AF8DB5C75}" type="presOf" srcId="{28430F95-CB96-4268-B36B-FA991A7165F7}" destId="{50F691B7-E354-42E1-BA1C-6024CDBB0BDE}" srcOrd="0" destOrd="0" presId="urn:microsoft.com/office/officeart/2005/8/layout/hProcess9"/>
    <dgm:cxn modelId="{7960BC21-E0B1-4BDD-96A1-09C5050A9045}" type="presOf" srcId="{B6676CDD-F99D-4C36-8C8E-18F1863F4480}" destId="{50F691B7-E354-42E1-BA1C-6024CDBB0BDE}" srcOrd="0" destOrd="2" presId="urn:microsoft.com/office/officeart/2005/8/layout/hProcess9"/>
    <dgm:cxn modelId="{461DCA25-B1CC-430B-99EC-F7AFCE50A408}" type="presOf" srcId="{0FE7FBE8-0201-42BA-B9CD-9FE75008EDA8}" destId="{2C8F7502-8A87-43BB-9521-6022A3716D7B}" srcOrd="0" destOrd="1" presId="urn:microsoft.com/office/officeart/2005/8/layout/hProcess9"/>
    <dgm:cxn modelId="{3241F325-58A0-45E1-A80B-3FBD495B564B}" type="presOf" srcId="{F9726917-E6F5-48DB-A141-99EED1F4B618}" destId="{43F27023-E93D-4365-B44A-9C572A4EE445}" srcOrd="0" destOrd="2" presId="urn:microsoft.com/office/officeart/2005/8/layout/hProcess9"/>
    <dgm:cxn modelId="{FD4F3729-5E10-4CB9-8D37-648CFC6E33DF}" type="presOf" srcId="{CD63BA09-62A0-4DB2-B327-10C856F4CC3F}" destId="{1BA8CC6C-58BD-4D84-92CA-704BD7153B3D}" srcOrd="0" destOrd="1" presId="urn:microsoft.com/office/officeart/2005/8/layout/hProcess9"/>
    <dgm:cxn modelId="{8CB1F82E-61B1-4123-A121-BF309C7B46F3}" srcId="{28430F95-CB96-4268-B36B-FA991A7165F7}" destId="{70217C63-FAF5-4AC4-AA0A-E874A52339DA}" srcOrd="3" destOrd="0" parTransId="{36C51D5A-9063-4E8C-B0FC-F51E58C00366}" sibTransId="{C78D4077-5909-4FB8-A7DD-444FBF71757F}"/>
    <dgm:cxn modelId="{C4C11636-4AE0-4782-9146-6DBAC8473502}" type="presOf" srcId="{BCCC8AB7-DADD-4F45-BD4F-659B1F99AAF6}" destId="{50F691B7-E354-42E1-BA1C-6024CDBB0BDE}" srcOrd="0" destOrd="7" presId="urn:microsoft.com/office/officeart/2005/8/layout/hProcess9"/>
    <dgm:cxn modelId="{C0B0555B-823F-4E36-AB13-C426FFA345BC}" type="presOf" srcId="{B63F6CE0-BDE8-4213-A7D8-39B78046FF6C}" destId="{50F691B7-E354-42E1-BA1C-6024CDBB0BDE}" srcOrd="0" destOrd="5" presId="urn:microsoft.com/office/officeart/2005/8/layout/hProcess9"/>
    <dgm:cxn modelId="{9D34085D-4D28-451D-86E6-5AABE4CB01FA}" srcId="{200F9883-2A10-4F19-8890-C6FDFC289F55}" destId="{0FE7FBE8-0201-42BA-B9CD-9FE75008EDA8}" srcOrd="0" destOrd="0" parTransId="{BFA6CC94-2FD8-4DD2-85B0-74029DFE2BF5}" sibTransId="{847F9AF0-7A54-4339-A488-B25B7D99F0E5}"/>
    <dgm:cxn modelId="{CD00C443-445E-4928-A68A-44BD07608F09}" srcId="{5E7C83A1-4DED-41D6-AAA3-1480CFCE009E}" destId="{200F9883-2A10-4F19-8890-C6FDFC289F55}" srcOrd="1" destOrd="0" parTransId="{7FB4CF4D-44D4-48BD-8D0B-E36396CF51E4}" sibTransId="{8D558EE0-41B8-4A62-999D-23CE18D8C809}"/>
    <dgm:cxn modelId="{E1386445-8632-4544-B9BD-84BE4239B40A}" type="presOf" srcId="{DA41589F-3977-4C7C-BF3A-91A074D10A26}" destId="{97A5EFBB-DB4D-4407-A2B1-B7DE5D836FFE}" srcOrd="0" destOrd="4" presId="urn:microsoft.com/office/officeart/2005/8/layout/hProcess9"/>
    <dgm:cxn modelId="{91D4286A-3607-4544-B637-2962F2171176}" type="presOf" srcId="{D74B4D92-B534-4DAF-BFBF-575E521DE032}" destId="{2C8F7502-8A87-43BB-9521-6022A3716D7B}" srcOrd="0" destOrd="3" presId="urn:microsoft.com/office/officeart/2005/8/layout/hProcess9"/>
    <dgm:cxn modelId="{FB5D8B4D-C7D7-459F-B912-336667EDF8A3}" type="presOf" srcId="{08D812E6-0942-496A-AB16-ED823441B651}" destId="{50F691B7-E354-42E1-BA1C-6024CDBB0BDE}" srcOrd="0" destOrd="3" presId="urn:microsoft.com/office/officeart/2005/8/layout/hProcess9"/>
    <dgm:cxn modelId="{11FB656E-AB85-4EC2-92C4-9971CECB439F}" srcId="{0EDF1540-40FE-428C-968D-0E41E42F0CF4}" destId="{09C91F1C-0CF2-4721-B4A3-055F4BA7B3FA}" srcOrd="1" destOrd="0" parTransId="{6CE21DC6-2F5F-4719-997D-C1C8EB50D5E2}" sibTransId="{ED465CFB-828C-442D-9BB0-6C559ED9FBDD}"/>
    <dgm:cxn modelId="{0CDBE572-483E-431B-BC0B-5517187A38FA}" srcId="{5E7C83A1-4DED-41D6-AAA3-1480CFCE009E}" destId="{5C2B2687-8522-4D6D-9AA8-6D3CCE67F55B}" srcOrd="2" destOrd="0" parTransId="{DEE45023-593B-42BA-B9EB-3CBC56500465}" sibTransId="{26B309E0-1A82-47A8-B66F-F66A6FB30C84}"/>
    <dgm:cxn modelId="{ADAE6353-F64B-4BDA-B383-6FE01160790B}" type="presOf" srcId="{0EDF1540-40FE-428C-968D-0E41E42F0CF4}" destId="{97A5EFBB-DB4D-4407-A2B1-B7DE5D836FFE}" srcOrd="0" destOrd="0" presId="urn:microsoft.com/office/officeart/2005/8/layout/hProcess9"/>
    <dgm:cxn modelId="{307F0B74-48EC-403D-9CF7-1156F7EA79EC}" type="presOf" srcId="{B8DAAE7A-ED91-4AC0-986C-DCD8A19D9982}" destId="{64B3ADFD-986F-4D12-A386-499FB29CE20D}" srcOrd="0" destOrd="4" presId="urn:microsoft.com/office/officeart/2005/8/layout/hProcess9"/>
    <dgm:cxn modelId="{AA804E56-B704-419B-882B-CC36C2A17386}" type="presOf" srcId="{D54D8218-015A-40FD-9E06-60B962C59BDA}" destId="{64B3ADFD-986F-4D12-A386-499FB29CE20D}" srcOrd="0" destOrd="0" presId="urn:microsoft.com/office/officeart/2005/8/layout/hProcess9"/>
    <dgm:cxn modelId="{5D50C376-24D3-49DD-AD35-651522236CAE}" type="presOf" srcId="{16B96275-AADD-42C1-88E5-A70B9764185A}" destId="{64B3ADFD-986F-4D12-A386-499FB29CE20D}" srcOrd="0" destOrd="5" presId="urn:microsoft.com/office/officeart/2005/8/layout/hProcess9"/>
    <dgm:cxn modelId="{E634BC83-0FC6-4704-97CB-9CB59BD5A591}" srcId="{5E7C83A1-4DED-41D6-AAA3-1480CFCE009E}" destId="{D2573252-A42F-4BC9-832C-169D1A50B99D}" srcOrd="0" destOrd="0" parTransId="{8918B6B4-3BA6-4340-85D3-C24D44FC4C44}" sibTransId="{FF07148A-CDE8-458B-96E7-A23049C208B0}"/>
    <dgm:cxn modelId="{C18DCC85-6A76-434D-957F-E55CAA40B2DD}" type="presOf" srcId="{AE73AE1D-1153-4F58-9D8D-626DB1C6E9F9}" destId="{2C8F7502-8A87-43BB-9521-6022A3716D7B}" srcOrd="0" destOrd="2" presId="urn:microsoft.com/office/officeart/2005/8/layout/hProcess9"/>
    <dgm:cxn modelId="{EA2BEF87-B045-4D81-8838-260CA7B80D46}" type="presOf" srcId="{5C2B2687-8522-4D6D-9AA8-6D3CCE67F55B}" destId="{43F27023-E93D-4365-B44A-9C572A4EE445}" srcOrd="0" destOrd="0" presId="urn:microsoft.com/office/officeart/2005/8/layout/hProcess9"/>
    <dgm:cxn modelId="{98A6B38B-3259-49EF-B785-F1A1FA735AFC}" type="presOf" srcId="{F1250614-1423-425C-A08C-B93FCE707686}" destId="{97A5EFBB-DB4D-4407-A2B1-B7DE5D836FFE}" srcOrd="0" destOrd="3" presId="urn:microsoft.com/office/officeart/2005/8/layout/hProcess9"/>
    <dgm:cxn modelId="{70F73991-29B1-4CCC-8C63-9C55DD0EAE2E}" srcId="{D2573252-A42F-4BC9-832C-169D1A50B99D}" destId="{CD63BA09-62A0-4DB2-B327-10C856F4CC3F}" srcOrd="0" destOrd="0" parTransId="{4EB51965-8488-4D3F-8D4D-F04F6566E1B3}" sibTransId="{105545EB-4EBD-4FB8-9A07-D99152D09707}"/>
    <dgm:cxn modelId="{9FEACC92-5973-4BAC-9700-FEADA3071441}" srcId="{0EDF1540-40FE-428C-968D-0E41E42F0CF4}" destId="{F1250614-1423-425C-A08C-B93FCE707686}" srcOrd="2" destOrd="0" parTransId="{C0FFF0FA-C42F-4964-8303-CA8D6BC92FFE}" sibTransId="{9909838D-CD08-429E-ADC9-6A37B111318D}"/>
    <dgm:cxn modelId="{A66CE49A-38F9-4FF2-A60B-CDB70C918261}" srcId="{28430F95-CB96-4268-B36B-FA991A7165F7}" destId="{08D812E6-0942-496A-AB16-ED823441B651}" srcOrd="2" destOrd="0" parTransId="{6C7853CB-5D24-4992-92E2-3225C37EB236}" sibTransId="{19F1E65F-18B8-4815-A03A-7D4BBA3BBB4F}"/>
    <dgm:cxn modelId="{9A85DE9B-6CE1-452F-878F-1D85CE39D6BA}" srcId="{D54D8218-015A-40FD-9E06-60B962C59BDA}" destId="{B8DAAE7A-ED91-4AC0-986C-DCD8A19D9982}" srcOrd="3" destOrd="0" parTransId="{63AB34A4-9694-4A19-A2B0-E399AEBF10E9}" sibTransId="{DE0E42D4-307E-4F7E-94D8-8D8B70C955CF}"/>
    <dgm:cxn modelId="{4993AC9D-C263-4B9C-95A8-04A82F94F2DA}" type="presOf" srcId="{0369B042-DDEB-4923-B75F-5ABE0532017F}" destId="{64B3ADFD-986F-4D12-A386-499FB29CE20D}" srcOrd="0" destOrd="1" presId="urn:microsoft.com/office/officeart/2005/8/layout/hProcess9"/>
    <dgm:cxn modelId="{71A7A9A5-C434-4D47-B5C8-4DE466444283}" srcId="{28430F95-CB96-4268-B36B-FA991A7165F7}" destId="{BCCC8AB7-DADD-4F45-BD4F-659B1F99AAF6}" srcOrd="6" destOrd="0" parTransId="{49A4FA6F-D634-4027-A1B6-BA3E1603B8F0}" sibTransId="{AE869E33-B7A3-4722-BA45-453F54225CBA}"/>
    <dgm:cxn modelId="{66F9E9A5-BE41-4957-BD48-E5FE6CC0C59E}" type="presOf" srcId="{91775136-69AC-47E4-B4F0-BD6C8BC73FA8}" destId="{50F691B7-E354-42E1-BA1C-6024CDBB0BDE}" srcOrd="0" destOrd="6" presId="urn:microsoft.com/office/officeart/2005/8/layout/hProcess9"/>
    <dgm:cxn modelId="{BE5026A6-3511-4731-B5B9-DF139D83CB60}" srcId="{28430F95-CB96-4268-B36B-FA991A7165F7}" destId="{8A90B899-CF66-4FB3-9BBF-D012718EB41E}" srcOrd="0" destOrd="0" parTransId="{16A24054-F5BB-4354-9873-5A98C8F4BCE8}" sibTransId="{EC72AEE6-D7C9-46FA-84DB-4F2264B29365}"/>
    <dgm:cxn modelId="{7253BDAD-C8CB-4CAB-A546-DB9BEC9879B8}" srcId="{28430F95-CB96-4268-B36B-FA991A7165F7}" destId="{91775136-69AC-47E4-B4F0-BD6C8BC73FA8}" srcOrd="5" destOrd="0" parTransId="{02677ACB-4F45-46CB-8968-E9E5B5FFF395}" sibTransId="{3B923D51-35D5-47BC-8D0B-F991F2A36E21}"/>
    <dgm:cxn modelId="{A9F455B9-2039-47D6-BB8D-6F28C10D90C3}" srcId="{5E7C83A1-4DED-41D6-AAA3-1480CFCE009E}" destId="{D54D8218-015A-40FD-9E06-60B962C59BDA}" srcOrd="5" destOrd="0" parTransId="{5F331BE7-F9C0-470A-9B43-A06A298E55C3}" sibTransId="{AE5DBF44-95CE-49FD-83CE-CD8F98192799}"/>
    <dgm:cxn modelId="{368BB3BA-87B1-48FE-8802-8D7D60A0E351}" srcId="{0EDF1540-40FE-428C-968D-0E41E42F0CF4}" destId="{DA41589F-3977-4C7C-BF3A-91A074D10A26}" srcOrd="3" destOrd="0" parTransId="{66E79347-58BE-4CFB-99C3-47BAF17F5E04}" sibTransId="{C9837699-3077-45BC-A10E-A545AB235E76}"/>
    <dgm:cxn modelId="{95B844BD-A186-431B-A42E-7E30B3E50C45}" type="presOf" srcId="{529D0F27-FC3B-45D2-9FD8-010750B90598}" destId="{43F27023-E93D-4365-B44A-9C572A4EE445}" srcOrd="0" destOrd="1" presId="urn:microsoft.com/office/officeart/2005/8/layout/hProcess9"/>
    <dgm:cxn modelId="{1B6E0DC1-5382-449A-88FB-3858A870563F}" srcId="{0EDF1540-40FE-428C-968D-0E41E42F0CF4}" destId="{899EECDA-94B8-4339-B817-0DE82E96803C}" srcOrd="0" destOrd="0" parTransId="{68233A02-73B9-4343-A4AE-815A178B9E5D}" sibTransId="{1C8D3C09-BC4B-45E0-A9DD-6728F183788F}"/>
    <dgm:cxn modelId="{C48DDCC1-90E1-4FD6-9379-9EF43518A740}" srcId="{D54D8218-015A-40FD-9E06-60B962C59BDA}" destId="{16B96275-AADD-42C1-88E5-A70B9764185A}" srcOrd="4" destOrd="0" parTransId="{DE375D3D-3B21-47A3-BAEA-E83CF5AAB5FD}" sibTransId="{72B8ABDE-31D0-4A95-A74A-4EB60F61FC0F}"/>
    <dgm:cxn modelId="{9A7308C4-B495-4775-B5AD-B5F34F42AAA8}" type="presOf" srcId="{8A90B899-CF66-4FB3-9BBF-D012718EB41E}" destId="{50F691B7-E354-42E1-BA1C-6024CDBB0BDE}" srcOrd="0" destOrd="1" presId="urn:microsoft.com/office/officeart/2005/8/layout/hProcess9"/>
    <dgm:cxn modelId="{4A79A5C9-B93F-414B-9F28-C1C91A8D623D}" srcId="{28430F95-CB96-4268-B36B-FA991A7165F7}" destId="{B63F6CE0-BDE8-4213-A7D8-39B78046FF6C}" srcOrd="4" destOrd="0" parTransId="{B5FB21AA-1343-4F58-8D71-9958FEA72042}" sibTransId="{42203D08-CB86-4806-84AF-277E519D5BE2}"/>
    <dgm:cxn modelId="{C7D2FDCF-F8EB-4EE2-8C4F-571D0E2478F7}" type="presOf" srcId="{D73151A9-DF6E-4D97-9F53-25D19003EFAF}" destId="{64B3ADFD-986F-4D12-A386-499FB29CE20D}" srcOrd="0" destOrd="2" presId="urn:microsoft.com/office/officeart/2005/8/layout/hProcess9"/>
    <dgm:cxn modelId="{263415DD-A74E-4467-B6A7-930F476DB73E}" srcId="{D54D8218-015A-40FD-9E06-60B962C59BDA}" destId="{0369B042-DDEB-4923-B75F-5ABE0532017F}" srcOrd="0" destOrd="0" parTransId="{1286A89A-E5C4-4566-BE02-BFC2FC2024DA}" sibTransId="{F359A1CF-9BDE-4A55-9EF7-8CAAE505B96E}"/>
    <dgm:cxn modelId="{8AAF3DED-273D-4DE7-81BA-D02F51CE1914}" srcId="{5E7C83A1-4DED-41D6-AAA3-1480CFCE009E}" destId="{0EDF1540-40FE-428C-968D-0E41E42F0CF4}" srcOrd="3" destOrd="0" parTransId="{78A13015-FC50-4B3C-86F6-5F387D86961A}" sibTransId="{24B227DD-71FE-4DA1-A310-59018E0182E8}"/>
    <dgm:cxn modelId="{E04FD5F3-B0F4-4D5B-A5CA-73DD4E4E2AA0}" type="presOf" srcId="{200F9883-2A10-4F19-8890-C6FDFC289F55}" destId="{2C8F7502-8A87-43BB-9521-6022A3716D7B}" srcOrd="0" destOrd="0" presId="urn:microsoft.com/office/officeart/2005/8/layout/hProcess9"/>
    <dgm:cxn modelId="{0800B2F4-BE3B-45AD-8EBA-EC52609F07FF}" srcId="{28430F95-CB96-4268-B36B-FA991A7165F7}" destId="{B6676CDD-F99D-4C36-8C8E-18F1863F4480}" srcOrd="1" destOrd="0" parTransId="{0D72037F-437E-4A0E-ADB3-E62574E9BCB9}" sibTransId="{16F01172-D378-4609-B50B-4A70B00F0E7C}"/>
    <dgm:cxn modelId="{FA94E8F4-0383-40C5-862D-EFE893B6E530}" type="presOf" srcId="{5E7C83A1-4DED-41D6-AAA3-1480CFCE009E}" destId="{BD468C6B-9AC0-424B-9A11-7E11A706AFA9}" srcOrd="0" destOrd="0" presId="urn:microsoft.com/office/officeart/2005/8/layout/hProcess9"/>
    <dgm:cxn modelId="{F68BA7F9-2912-4AE8-8E5B-E0A4AF5BF509}" type="presOf" srcId="{D2573252-A42F-4BC9-832C-169D1A50B99D}" destId="{1BA8CC6C-58BD-4D84-92CA-704BD7153B3D}" srcOrd="0" destOrd="0" presId="urn:microsoft.com/office/officeart/2005/8/layout/hProcess9"/>
    <dgm:cxn modelId="{C328BFFC-F5B5-4EC1-80FE-A30175A5ADFC}" srcId="{D54D8218-015A-40FD-9E06-60B962C59BDA}" destId="{87D71D86-6871-465F-BAB3-2039B21A4161}" srcOrd="2" destOrd="0" parTransId="{E0E53146-3B92-4BC9-9926-24E1A446A30A}" sibTransId="{84554175-A2E6-4F90-855A-4447E00C0A0B}"/>
    <dgm:cxn modelId="{FECFC7FF-13A2-4327-91AC-9735CB7B7DA9}" type="presOf" srcId="{899EECDA-94B8-4339-B817-0DE82E96803C}" destId="{97A5EFBB-DB4D-4407-A2B1-B7DE5D836FFE}" srcOrd="0" destOrd="1" presId="urn:microsoft.com/office/officeart/2005/8/layout/hProcess9"/>
    <dgm:cxn modelId="{2BFACBFF-C71D-458E-8D6B-BDC22625369A}" type="presOf" srcId="{87D71D86-6871-465F-BAB3-2039B21A4161}" destId="{64B3ADFD-986F-4D12-A386-499FB29CE20D}" srcOrd="0" destOrd="3" presId="urn:microsoft.com/office/officeart/2005/8/layout/hProcess9"/>
    <dgm:cxn modelId="{734E1C61-D7DB-4E8B-A71B-9514A2FD80BC}" type="presParOf" srcId="{BD468C6B-9AC0-424B-9A11-7E11A706AFA9}" destId="{491E1945-D3FF-49DC-BEC9-7B89A133B198}" srcOrd="0" destOrd="0" presId="urn:microsoft.com/office/officeart/2005/8/layout/hProcess9"/>
    <dgm:cxn modelId="{F6106EBE-DE9F-42F1-9E2D-A3A661A7E13F}" type="presParOf" srcId="{BD468C6B-9AC0-424B-9A11-7E11A706AFA9}" destId="{F55518FD-82E9-4DC8-8EA7-8134247A0B47}" srcOrd="1" destOrd="0" presId="urn:microsoft.com/office/officeart/2005/8/layout/hProcess9"/>
    <dgm:cxn modelId="{7AAC49E9-2784-49BD-BC8F-528F2ED0D70C}" type="presParOf" srcId="{F55518FD-82E9-4DC8-8EA7-8134247A0B47}" destId="{1BA8CC6C-58BD-4D84-92CA-704BD7153B3D}" srcOrd="0" destOrd="0" presId="urn:microsoft.com/office/officeart/2005/8/layout/hProcess9"/>
    <dgm:cxn modelId="{45C985A3-225D-4719-9F2D-D8DD0CFA8A62}" type="presParOf" srcId="{F55518FD-82E9-4DC8-8EA7-8134247A0B47}" destId="{5D9D06BB-7327-4CC5-97DE-248710D1BD1F}" srcOrd="1" destOrd="0" presId="urn:microsoft.com/office/officeart/2005/8/layout/hProcess9"/>
    <dgm:cxn modelId="{F1BC59E2-128C-49CD-8CBD-81B1AA484FBE}" type="presParOf" srcId="{F55518FD-82E9-4DC8-8EA7-8134247A0B47}" destId="{2C8F7502-8A87-43BB-9521-6022A3716D7B}" srcOrd="2" destOrd="0" presId="urn:microsoft.com/office/officeart/2005/8/layout/hProcess9"/>
    <dgm:cxn modelId="{ECBC4ED2-F375-4AA7-B6C1-687E82C878AE}" type="presParOf" srcId="{F55518FD-82E9-4DC8-8EA7-8134247A0B47}" destId="{849E5AAE-3700-48C5-AD97-A6E609DD72A3}" srcOrd="3" destOrd="0" presId="urn:microsoft.com/office/officeart/2005/8/layout/hProcess9"/>
    <dgm:cxn modelId="{19B166AE-C766-4D78-BAF6-4016BA96A1EE}" type="presParOf" srcId="{F55518FD-82E9-4DC8-8EA7-8134247A0B47}" destId="{43F27023-E93D-4365-B44A-9C572A4EE445}" srcOrd="4" destOrd="0" presId="urn:microsoft.com/office/officeart/2005/8/layout/hProcess9"/>
    <dgm:cxn modelId="{E2878CE4-FE8A-43E4-BFA0-0CB8CFA5961F}" type="presParOf" srcId="{F55518FD-82E9-4DC8-8EA7-8134247A0B47}" destId="{10E8971B-398A-4882-A607-6419C55BBC27}" srcOrd="5" destOrd="0" presId="urn:microsoft.com/office/officeart/2005/8/layout/hProcess9"/>
    <dgm:cxn modelId="{983A72EC-8F3E-4E49-97B9-41127B11AA75}" type="presParOf" srcId="{F55518FD-82E9-4DC8-8EA7-8134247A0B47}" destId="{97A5EFBB-DB4D-4407-A2B1-B7DE5D836FFE}" srcOrd="6" destOrd="0" presId="urn:microsoft.com/office/officeart/2005/8/layout/hProcess9"/>
    <dgm:cxn modelId="{14579E3E-8C6C-4EF4-A484-CA28DA75DA49}" type="presParOf" srcId="{F55518FD-82E9-4DC8-8EA7-8134247A0B47}" destId="{37F9FA15-C669-4DA0-8684-24195D18A8F1}" srcOrd="7" destOrd="0" presId="urn:microsoft.com/office/officeart/2005/8/layout/hProcess9"/>
    <dgm:cxn modelId="{247831A4-CE3A-45B9-962A-DBBA043D363E}" type="presParOf" srcId="{F55518FD-82E9-4DC8-8EA7-8134247A0B47}" destId="{50F691B7-E354-42E1-BA1C-6024CDBB0BDE}" srcOrd="8" destOrd="0" presId="urn:microsoft.com/office/officeart/2005/8/layout/hProcess9"/>
    <dgm:cxn modelId="{FAFA106A-036E-4F64-9FB3-28C8CFEE9AC4}" type="presParOf" srcId="{F55518FD-82E9-4DC8-8EA7-8134247A0B47}" destId="{BB79DB23-3D3F-4E21-BF91-FC4BFB102252}" srcOrd="9" destOrd="0" presId="urn:microsoft.com/office/officeart/2005/8/layout/hProcess9"/>
    <dgm:cxn modelId="{699B3C50-D087-4A25-A6A7-D7E9D6F8B20D}" type="presParOf" srcId="{F55518FD-82E9-4DC8-8EA7-8134247A0B47}" destId="{64B3ADFD-986F-4D12-A386-499FB29CE20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E1945-D3FF-49DC-BEC9-7B89A133B198}">
      <dsp:nvSpPr>
        <dsp:cNvPr id="0" name=""/>
        <dsp:cNvSpPr/>
      </dsp:nvSpPr>
      <dsp:spPr>
        <a:xfrm>
          <a:off x="897663" y="0"/>
          <a:ext cx="10173516" cy="61615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8CC6C-58BD-4D84-92CA-704BD7153B3D}">
      <dsp:nvSpPr>
        <dsp:cNvPr id="0" name=""/>
        <dsp:cNvSpPr/>
      </dsp:nvSpPr>
      <dsp:spPr>
        <a:xfrm>
          <a:off x="11672" y="1833970"/>
          <a:ext cx="1817132" cy="24646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/>
            <a:t>NOC</a:t>
          </a:r>
          <a:endParaRPr lang="es-MX" sz="1800" b="1" u="sng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Network alerts</a:t>
          </a:r>
          <a:endParaRPr lang="es-MX" sz="1400" kern="1200"/>
        </a:p>
      </dsp:txBody>
      <dsp:txXfrm>
        <a:off x="100377" y="1922675"/>
        <a:ext cx="1639722" cy="2287206"/>
      </dsp:txXfrm>
    </dsp:sp>
    <dsp:sp modelId="{2C8F7502-8A87-43BB-9521-6022A3716D7B}">
      <dsp:nvSpPr>
        <dsp:cNvPr id="0" name=""/>
        <dsp:cNvSpPr/>
      </dsp:nvSpPr>
      <dsp:spPr>
        <a:xfrm>
          <a:off x="2034133" y="1848462"/>
          <a:ext cx="1817132" cy="24646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/>
            <a:t>SOC v1</a:t>
          </a:r>
          <a:endParaRPr lang="es-MX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Antivírus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IDS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Firewall</a:t>
          </a:r>
          <a:endParaRPr lang="es-MX" sz="1400" kern="1200"/>
        </a:p>
      </dsp:txBody>
      <dsp:txXfrm>
        <a:off x="2122838" y="1937167"/>
        <a:ext cx="1639722" cy="2287206"/>
      </dsp:txXfrm>
    </dsp:sp>
    <dsp:sp modelId="{43F27023-E93D-4365-B44A-9C572A4EE445}">
      <dsp:nvSpPr>
        <dsp:cNvPr id="0" name=""/>
        <dsp:cNvSpPr/>
      </dsp:nvSpPr>
      <dsp:spPr>
        <a:xfrm>
          <a:off x="4061948" y="1848462"/>
          <a:ext cx="1817132" cy="24646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/>
            <a:t>SOC v2</a:t>
          </a:r>
          <a:endParaRPr lang="es-MX" sz="1800" b="1" u="sng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/>
            <a:t>Vulnerability</a:t>
          </a:r>
          <a:r>
            <a:rPr lang="pt-BR" sz="1400" kern="1200" dirty="0"/>
            <a:t> Management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IPS</a:t>
          </a:r>
          <a:endParaRPr lang="es-MX" sz="1400" kern="1200"/>
        </a:p>
      </dsp:txBody>
      <dsp:txXfrm>
        <a:off x="4150653" y="1937167"/>
        <a:ext cx="1639722" cy="2287206"/>
      </dsp:txXfrm>
    </dsp:sp>
    <dsp:sp modelId="{97A5EFBB-DB4D-4407-A2B1-B7DE5D836FFE}">
      <dsp:nvSpPr>
        <dsp:cNvPr id="0" name=""/>
        <dsp:cNvSpPr/>
      </dsp:nvSpPr>
      <dsp:spPr>
        <a:xfrm>
          <a:off x="6089762" y="1848462"/>
          <a:ext cx="1817132" cy="24646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/>
            <a:t>SOC v3</a:t>
          </a:r>
          <a:endParaRPr lang="es-MX" sz="1800" b="1" u="sng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DLP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/>
            <a:t>Advanced</a:t>
          </a:r>
          <a:r>
            <a:rPr lang="pt-BR" sz="1400" kern="1200" dirty="0"/>
            <a:t> </a:t>
          </a:r>
          <a:r>
            <a:rPr lang="pt-BR" sz="1400" kern="1200" dirty="0" err="1"/>
            <a:t>Persistent</a:t>
          </a:r>
          <a:r>
            <a:rPr lang="pt-BR" sz="1400" kern="1200" dirty="0"/>
            <a:t> </a:t>
          </a:r>
          <a:r>
            <a:rPr lang="pt-BR" sz="1400" kern="1200" dirty="0" err="1"/>
            <a:t>Threats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SIEM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SecOps</a:t>
          </a:r>
          <a:endParaRPr lang="es-MX" sz="1400" kern="1200"/>
        </a:p>
      </dsp:txBody>
      <dsp:txXfrm>
        <a:off x="6178467" y="1937167"/>
        <a:ext cx="1639722" cy="2287206"/>
      </dsp:txXfrm>
    </dsp:sp>
    <dsp:sp modelId="{50F691B7-E354-42E1-BA1C-6024CDBB0BDE}">
      <dsp:nvSpPr>
        <dsp:cNvPr id="0" name=""/>
        <dsp:cNvSpPr/>
      </dsp:nvSpPr>
      <dsp:spPr>
        <a:xfrm>
          <a:off x="8117577" y="1848462"/>
          <a:ext cx="1817132" cy="246461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/>
            <a:t>Next Gen SOC</a:t>
          </a:r>
          <a:endParaRPr lang="es-MX" sz="1800" b="1" u="sng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CASB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Cloud Security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UEBA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/>
            <a:t>Threat</a:t>
          </a:r>
          <a:r>
            <a:rPr lang="pt-BR" sz="1400" kern="1200" dirty="0"/>
            <a:t> </a:t>
          </a:r>
          <a:r>
            <a:rPr lang="pt-BR" sz="1400" kern="1200" dirty="0" err="1"/>
            <a:t>Intelligence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Sandboxing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CSIRT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BYOD</a:t>
          </a:r>
          <a:endParaRPr lang="es-MX" sz="1400" kern="1200"/>
        </a:p>
      </dsp:txBody>
      <dsp:txXfrm>
        <a:off x="8206282" y="1937167"/>
        <a:ext cx="1639722" cy="2287206"/>
      </dsp:txXfrm>
    </dsp:sp>
    <dsp:sp modelId="{64B3ADFD-986F-4D12-A386-499FB29CE20D}">
      <dsp:nvSpPr>
        <dsp:cNvPr id="0" name=""/>
        <dsp:cNvSpPr/>
      </dsp:nvSpPr>
      <dsp:spPr>
        <a:xfrm>
          <a:off x="10145391" y="1837568"/>
          <a:ext cx="1817132" cy="24646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/>
            <a:t>Cyber </a:t>
          </a:r>
          <a:r>
            <a:rPr lang="pt-BR" sz="1800" b="1" u="sng" kern="1200" dirty="0" err="1"/>
            <a:t>Defense</a:t>
          </a:r>
          <a:r>
            <a:rPr lang="pt-BR" sz="1800" b="1" u="sng" kern="1200" dirty="0"/>
            <a:t> Center</a:t>
          </a:r>
          <a:endParaRPr lang="es-MX" sz="18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Big Data/Data Lake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WAAP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SOAR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Deception</a:t>
          </a:r>
          <a:endParaRPr lang="es-MX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XDR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Cloud Native SIEM</a:t>
          </a:r>
          <a:endParaRPr lang="es-MX" sz="1400" kern="1200"/>
        </a:p>
      </dsp:txBody>
      <dsp:txXfrm>
        <a:off x="10234096" y="1926273"/>
        <a:ext cx="1639722" cy="228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37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637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70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95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DF346-9321-EE46-FA23-E13FC2BBC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158D2-C199-41A0-FA9E-3BE732573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502D7-5F0C-553E-BE78-9EFC2887A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06C7B-A4CB-63F4-DA29-84B26C1FD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49FE-9695-0948-BDCD-6B762CE9CB1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0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19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61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1793" y="798059"/>
            <a:ext cx="1000276" cy="254592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68496"/>
            <a:ext cx="3365564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5057" y="3968496"/>
            <a:ext cx="3365565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95230" y="3968496"/>
            <a:ext cx="3358945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879" y="1563688"/>
            <a:ext cx="3365564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00F5DD"/>
                </a:solidFill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057" y="1563688"/>
            <a:ext cx="3365564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00F5DD"/>
                </a:solidFill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8237" y="1563688"/>
            <a:ext cx="3365564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00F5DD"/>
                </a:solidFill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E983C6-1C43-8CCE-D997-448997043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787083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F5DD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pic>
        <p:nvPicPr>
          <p:cNvPr id="5" name="Picture 4" descr="A blue and green diamond shaped object&#10;&#10;Description automatically generated with medium confidence">
            <a:extLst>
              <a:ext uri="{FF2B5EF4-FFF2-40B4-BE49-F238E27FC236}">
                <a16:creationId xmlns:a16="http://schemas.microsoft.com/office/drawing/2014/main" id="{CE4F479B-1C15-171B-4910-FA8E193F5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47327"/>
            <a:ext cx="414072" cy="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7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63688"/>
            <a:ext cx="3365564" cy="4507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5057" y="1563688"/>
            <a:ext cx="3365565" cy="4507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95230" y="1563688"/>
            <a:ext cx="3358945" cy="4507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E983C6-1C43-8CCE-D997-448997043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787083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F5DD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pic>
        <p:nvPicPr>
          <p:cNvPr id="5" name="Picture 4" descr="A blue and green diamond shaped object&#10;&#10;Description automatically generated with medium confidence">
            <a:extLst>
              <a:ext uri="{FF2B5EF4-FFF2-40B4-BE49-F238E27FC236}">
                <a16:creationId xmlns:a16="http://schemas.microsoft.com/office/drawing/2014/main" id="{CE4F479B-1C15-171B-4910-FA8E193F5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47327"/>
            <a:ext cx="414072" cy="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7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913DAB04-ED7A-D420-AD48-A4E07D308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68496"/>
            <a:ext cx="3365564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3B01232-ADC8-7B0A-C769-88673B0DD8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5057" y="3968496"/>
            <a:ext cx="3365565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D17A8EDA-AB83-E725-4E1B-ACA4314F8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95230" y="3968496"/>
            <a:ext cx="3358945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9284F65-B228-7C24-63B6-5A37DEE042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879" y="1563688"/>
            <a:ext cx="3365564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D81D48-460C-06B2-2798-4FA8B43D90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057" y="1563688"/>
            <a:ext cx="3365564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89CD5D5-5CBB-DE33-94EB-6CAE690D76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8237" y="1563688"/>
            <a:ext cx="3365564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EBF1F3-46A0-720D-1C00-1C4D2D158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787083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pic>
        <p:nvPicPr>
          <p:cNvPr id="17" name="Picture 16" descr="A blue and green diamond shaped object&#10;&#10;Description automatically generated with medium confidence">
            <a:extLst>
              <a:ext uri="{FF2B5EF4-FFF2-40B4-BE49-F238E27FC236}">
                <a16:creationId xmlns:a16="http://schemas.microsoft.com/office/drawing/2014/main" id="{6B0B6C1D-13AB-727A-3029-18EB209C8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47327"/>
            <a:ext cx="414072" cy="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9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621F8621-8957-5B7B-735F-35114F3E4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63688"/>
            <a:ext cx="3365564" cy="4507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61DF1AF-B5AF-C432-BD2C-CAF91DC062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5057" y="1563688"/>
            <a:ext cx="3365565" cy="4507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C4109B3E-7002-4C19-0464-B7B5D62D6E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95230" y="1563688"/>
            <a:ext cx="3358945" cy="4507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254D09-227A-1A5F-D910-23C9C27D5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787083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pic>
        <p:nvPicPr>
          <p:cNvPr id="10" name="Picture 9" descr="A blue and green diamond shaped object&#10;&#10;Description automatically generated with medium confidence">
            <a:extLst>
              <a:ext uri="{FF2B5EF4-FFF2-40B4-BE49-F238E27FC236}">
                <a16:creationId xmlns:a16="http://schemas.microsoft.com/office/drawing/2014/main" id="{2596EF02-2E8A-9AA9-EAC7-1B411876D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47327"/>
            <a:ext cx="414072" cy="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943243-B9F6-C263-5BEF-F8CA3451B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548166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8607" y="2052006"/>
            <a:ext cx="9965193" cy="477837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79996" indent="0">
              <a:buFontTx/>
              <a:buNone/>
              <a:defRPr sz="2000" b="0" i="0">
                <a:latin typeface="Barlow" pitchFamily="2" charset="77"/>
              </a:defRPr>
            </a:lvl2pPr>
            <a:lvl3pPr marL="251994" indent="0">
              <a:buFontTx/>
              <a:buNone/>
              <a:defRPr sz="1600" b="0" i="0">
                <a:latin typeface="Barlow" pitchFamily="2" charset="77"/>
              </a:defRPr>
            </a:lvl3pPr>
            <a:lvl4pPr marL="323992" indent="0">
              <a:buFontTx/>
              <a:buNone/>
              <a:defRPr sz="1400" b="0" i="0">
                <a:latin typeface="Barlow" pitchFamily="2" charset="77"/>
              </a:defRPr>
            </a:lvl4pPr>
            <a:lvl5pPr marL="1828754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41CD2EB-7817-1135-6317-48727A2B3C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8533" y="2933700"/>
            <a:ext cx="9965267" cy="2635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Barlow" pitchFamily="2" charset="77"/>
              </a:defRPr>
            </a:lvl1pPr>
            <a:lvl2pPr marL="457189" indent="0">
              <a:buNone/>
              <a:defRPr sz="2000" b="0" i="0">
                <a:latin typeface="Barlow" pitchFamily="2" charset="77"/>
              </a:defRPr>
            </a:lvl2pPr>
            <a:lvl3pPr marL="914377" indent="0">
              <a:buNone/>
              <a:defRPr sz="2000" b="0" i="0">
                <a:latin typeface="Barlow" pitchFamily="2" charset="77"/>
              </a:defRPr>
            </a:lvl3pPr>
            <a:lvl4pPr marL="1371566" indent="0">
              <a:buNone/>
              <a:defRPr sz="2000" b="0" i="0">
                <a:latin typeface="Barlow" pitchFamily="2" charset="77"/>
              </a:defRPr>
            </a:lvl4pPr>
            <a:lvl5pPr marL="1828754" indent="0">
              <a:buNone/>
              <a:defRPr sz="2000" b="0" i="0">
                <a:latin typeface="Barlow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7395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943243-B9F6-C263-5BEF-F8CA3451B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281A79-D94D-1DF4-97FC-7286A227E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548166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DD2630D-4578-1528-755B-B8A010051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8607" y="2052006"/>
            <a:ext cx="9965193" cy="477837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79996" indent="0">
              <a:buFontTx/>
              <a:buNone/>
              <a:defRPr sz="2000" b="0" i="0">
                <a:latin typeface="Barlow" pitchFamily="2" charset="77"/>
              </a:defRPr>
            </a:lvl2pPr>
            <a:lvl3pPr marL="251994" indent="0">
              <a:buFontTx/>
              <a:buNone/>
              <a:defRPr sz="1600" b="0" i="0">
                <a:latin typeface="Barlow" pitchFamily="2" charset="77"/>
              </a:defRPr>
            </a:lvl3pPr>
            <a:lvl4pPr marL="323992" indent="0">
              <a:buFontTx/>
              <a:buNone/>
              <a:defRPr sz="1400" b="0" i="0">
                <a:latin typeface="Barlow" pitchFamily="2" charset="77"/>
              </a:defRPr>
            </a:lvl4pPr>
            <a:lvl5pPr marL="1828754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B86A818-E62F-F2C0-64E1-25F87C6DE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8533" y="2933700"/>
            <a:ext cx="9965267" cy="2635251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2000" b="0" i="0">
                <a:latin typeface="Barlow" pitchFamily="2" charset="77"/>
              </a:defRPr>
            </a:lvl1pPr>
            <a:lvl2pPr marL="457189" indent="0">
              <a:buNone/>
              <a:defRPr sz="2000" b="0" i="0">
                <a:latin typeface="Barlow" pitchFamily="2" charset="77"/>
              </a:defRPr>
            </a:lvl2pPr>
            <a:lvl3pPr marL="914377" indent="0">
              <a:buNone/>
              <a:defRPr sz="2000" b="0" i="0">
                <a:latin typeface="Barlow" pitchFamily="2" charset="77"/>
              </a:defRPr>
            </a:lvl3pPr>
            <a:lvl4pPr marL="1371566" indent="0">
              <a:buNone/>
              <a:defRPr sz="2000" b="0" i="0">
                <a:latin typeface="Barlow" pitchFamily="2" charset="77"/>
              </a:defRPr>
            </a:lvl4pPr>
            <a:lvl5pPr marL="1828754" indent="0">
              <a:buNone/>
              <a:defRPr sz="2000" b="0" i="0">
                <a:latin typeface="Barlow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3760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Ó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462E12-7A02-371E-7175-6006881BC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9" y="2650843"/>
            <a:ext cx="6848061" cy="778157"/>
          </a:xfrm>
          <a:prstGeom prst="rect">
            <a:avLst/>
          </a:prstGeom>
        </p:spPr>
        <p:txBody>
          <a:bodyPr anchor="b"/>
          <a:lstStyle>
            <a:lvl1pPr algn="l">
              <a:defRPr sz="3733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65782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752B99E1-2E65-C0B0-00A6-29450E037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096" y="2766218"/>
            <a:ext cx="9246704" cy="1325563"/>
          </a:xfrm>
          <a:prstGeom prst="rect">
            <a:avLst/>
          </a:prstGeom>
        </p:spPr>
        <p:txBody>
          <a:bodyPr anchor="ctr"/>
          <a:lstStyle>
            <a:lvl1pPr>
              <a:defRPr sz="4400" b="0" i="0">
                <a:solidFill>
                  <a:srgbClr val="001EFF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02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C80FC4BE-41BE-FE07-4F72-55FDD63E9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6F3FD6-C2E9-0D33-73D8-1E01211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096" y="2766218"/>
            <a:ext cx="9246704" cy="1325563"/>
          </a:xfrm>
          <a:prstGeom prst="rect">
            <a:avLst/>
          </a:prstGeom>
        </p:spPr>
        <p:txBody>
          <a:bodyPr anchor="ctr"/>
          <a:lstStyle>
            <a:lvl1pPr>
              <a:defRPr sz="4400" b="0" i="0">
                <a:solidFill>
                  <a:srgbClr val="00F5DD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03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ubes on a blue background&#10;&#10;Description automatically generated">
            <a:extLst>
              <a:ext uri="{FF2B5EF4-FFF2-40B4-BE49-F238E27FC236}">
                <a16:creationId xmlns:a16="http://schemas.microsoft.com/office/drawing/2014/main" id="{18042484-2E33-EE6F-2E99-B29D714A5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49377C-C581-B152-D048-5C12C2835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2416" y="2766218"/>
            <a:ext cx="5761383" cy="1325563"/>
          </a:xfrm>
          <a:prstGeom prst="rect">
            <a:avLst/>
          </a:prstGeom>
        </p:spPr>
        <p:txBody>
          <a:bodyPr anchor="ctr"/>
          <a:lstStyle>
            <a:lvl1pPr>
              <a:defRPr sz="4400" b="0" i="0">
                <a:solidFill>
                  <a:srgbClr val="001EFF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Ó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462E12-7A02-371E-7175-6006881BC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9" y="2650843"/>
            <a:ext cx="6848061" cy="778157"/>
          </a:xfrm>
          <a:prstGeom prst="rect">
            <a:avLst/>
          </a:prstGeom>
        </p:spPr>
        <p:txBody>
          <a:bodyPr anchor="b"/>
          <a:lstStyle>
            <a:lvl1pPr algn="l">
              <a:defRPr sz="3733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5693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04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cubes&#10;&#10;Description automatically generated">
            <a:extLst>
              <a:ext uri="{FF2B5EF4-FFF2-40B4-BE49-F238E27FC236}">
                <a16:creationId xmlns:a16="http://schemas.microsoft.com/office/drawing/2014/main" id="{DA166389-7A1B-955F-97FB-94A3CAE3B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18DB3-E8A0-B6F2-5B74-04E11889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2416" y="2766218"/>
            <a:ext cx="5761383" cy="1325563"/>
          </a:xfrm>
          <a:prstGeom prst="rect">
            <a:avLst/>
          </a:prstGeom>
        </p:spPr>
        <p:txBody>
          <a:bodyPr anchor="ctr"/>
          <a:lstStyle>
            <a:lvl1pPr>
              <a:defRPr sz="4400" b="0" i="0">
                <a:solidFill>
                  <a:srgbClr val="00F5DD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0450" y="2755645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1EFF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943243-B9F6-C263-5BEF-F8CA3451B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548166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8607" y="2052006"/>
            <a:ext cx="9965193" cy="477837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79996" indent="0">
              <a:buFontTx/>
              <a:buNone/>
              <a:defRPr sz="2000" b="0" i="0">
                <a:latin typeface="Barlow" pitchFamily="2" charset="77"/>
              </a:defRPr>
            </a:lvl2pPr>
            <a:lvl3pPr marL="251994" indent="0">
              <a:buFontTx/>
              <a:buNone/>
              <a:defRPr sz="1600" b="0" i="0">
                <a:latin typeface="Barlow" pitchFamily="2" charset="77"/>
              </a:defRPr>
            </a:lvl3pPr>
            <a:lvl4pPr marL="323992" indent="0">
              <a:buFontTx/>
              <a:buNone/>
              <a:defRPr sz="1400" b="0" i="0">
                <a:latin typeface="Barlow" pitchFamily="2" charset="77"/>
              </a:defRPr>
            </a:lvl4pPr>
            <a:lvl5pPr marL="1828754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41CD2EB-7817-1135-6317-48727A2B3C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8533" y="2933700"/>
            <a:ext cx="9965267" cy="2635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Barlow" pitchFamily="2" charset="77"/>
              </a:defRPr>
            </a:lvl1pPr>
            <a:lvl2pPr marL="457189" indent="0">
              <a:buNone/>
              <a:defRPr sz="2000" b="0" i="0">
                <a:latin typeface="Barlow" pitchFamily="2" charset="77"/>
              </a:defRPr>
            </a:lvl2pPr>
            <a:lvl3pPr marL="914377" indent="0">
              <a:buNone/>
              <a:defRPr sz="2000" b="0" i="0">
                <a:latin typeface="Barlow" pitchFamily="2" charset="77"/>
              </a:defRPr>
            </a:lvl3pPr>
            <a:lvl4pPr marL="1371566" indent="0">
              <a:buNone/>
              <a:defRPr sz="2000" b="0" i="0">
                <a:latin typeface="Barlow" pitchFamily="2" charset="77"/>
              </a:defRPr>
            </a:lvl4pPr>
            <a:lvl5pPr marL="1828754" indent="0">
              <a:buNone/>
              <a:defRPr sz="2000" b="0" i="0">
                <a:latin typeface="Barlow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47271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6C41-964E-005C-DA3F-8A4095C77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0450" y="2755645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6BE6-2323-9A6D-DFF6-BF1E4F8AFB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0450" y="2755645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rgbClr val="00F5DD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DF7507-8B35-8005-1A2C-E96DE183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1793" y="798059"/>
            <a:ext cx="1000276" cy="254592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00F5DD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4881B8-0728-7592-F917-ED65B3D64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220849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rgbClr val="00F5DD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15686E-F3DC-A32B-E69B-ECF368639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295188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EADA19-9E74-AABF-2CC5-364864083AE8}"/>
              </a:ext>
            </a:extLst>
          </p:cNvPr>
          <p:cNvSpPr txBox="1">
            <a:spLocks/>
          </p:cNvSpPr>
          <p:nvPr userDrawn="1"/>
        </p:nvSpPr>
        <p:spPr>
          <a:xfrm>
            <a:off x="8071557" y="5726654"/>
            <a:ext cx="1000276" cy="254592"/>
          </a:xfrm>
          <a:prstGeom prst="rect">
            <a:avLst/>
          </a:prstGeom>
        </p:spPr>
        <p:txBody>
          <a:bodyPr/>
          <a:lstStyle>
            <a:defPPr>
              <a:defRPr lang="en-BR"/>
            </a:defPPr>
            <a:lvl1pPr marL="0" algn="r" defTabSz="914400" rtl="0" eaLnBrk="1" latinLnBrk="0" hangingPunct="1">
              <a:defRPr sz="1200" b="0" i="0" kern="1200">
                <a:solidFill>
                  <a:schemeClr val="tx1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rgbClr val="001EFF"/>
                </a:solidFill>
              </a:rPr>
              <a:t>1/12/22</a:t>
            </a:r>
            <a:endParaRPr lang="en-BR" dirty="0">
              <a:solidFill>
                <a:srgbClr val="001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787083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pic>
        <p:nvPicPr>
          <p:cNvPr id="4" name="Picture 3" descr="A blue and green diamond shaped object&#10;&#10;Description automatically generated with medium confidence">
            <a:extLst>
              <a:ext uri="{FF2B5EF4-FFF2-40B4-BE49-F238E27FC236}">
                <a16:creationId xmlns:a16="http://schemas.microsoft.com/office/drawing/2014/main" id="{BFB0CAB1-EB3A-1FCC-5EFA-43465E166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47327"/>
            <a:ext cx="414072" cy="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BB12A7-1A7D-87AF-A8AF-9D5657708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868" y="168964"/>
            <a:ext cx="1110488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pic>
        <p:nvPicPr>
          <p:cNvPr id="5" name="Picture 4" descr="A blue and green diamond shaped object&#10;&#10;Description automatically generated with medium confidence">
            <a:extLst>
              <a:ext uri="{FF2B5EF4-FFF2-40B4-BE49-F238E27FC236}">
                <a16:creationId xmlns:a16="http://schemas.microsoft.com/office/drawing/2014/main" id="{C1A18093-642E-261F-C219-554F15C04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461" y="129208"/>
            <a:ext cx="414072" cy="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0F5DD"/>
                </a:solidFill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1EFF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391F4A-F45D-EE87-4349-1F5913BFF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07" y="787083"/>
            <a:ext cx="9965193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pic>
        <p:nvPicPr>
          <p:cNvPr id="4" name="Picture 3" descr="A blue and green diamond shaped object&#10;&#10;Description automatically generated with medium confidence">
            <a:extLst>
              <a:ext uri="{FF2B5EF4-FFF2-40B4-BE49-F238E27FC236}">
                <a16:creationId xmlns:a16="http://schemas.microsoft.com/office/drawing/2014/main" id="{7DA4B42C-1BEB-05FC-0E8C-C0D808FD5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47327"/>
            <a:ext cx="414072" cy="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4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F5DD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05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1EF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1EF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1EF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1EF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blue squares&#10;&#10;Description automatically generated">
            <a:extLst>
              <a:ext uri="{FF2B5EF4-FFF2-40B4-BE49-F238E27FC236}">
                <a16:creationId xmlns:a16="http://schemas.microsoft.com/office/drawing/2014/main" id="{DEAC9097-2764-37F4-E88B-76C3EDF391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ckground with white text&#10;&#10;Description automatically generated">
            <a:extLst>
              <a:ext uri="{FF2B5EF4-FFF2-40B4-BE49-F238E27FC236}">
                <a16:creationId xmlns:a16="http://schemas.microsoft.com/office/drawing/2014/main" id="{0792DC03-B78C-7659-7984-238209096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ckground with white text&#10;&#10;Description automatically generated">
            <a:extLst>
              <a:ext uri="{FF2B5EF4-FFF2-40B4-BE49-F238E27FC236}">
                <a16:creationId xmlns:a16="http://schemas.microsoft.com/office/drawing/2014/main" id="{7C58244B-AEAF-D6EE-19B8-9D47695E1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705" r:id="rId7"/>
    <p:sldLayoutId id="2147483681" r:id="rId8"/>
    <p:sldLayoutId id="2147483661" r:id="rId9"/>
    <p:sldLayoutId id="2147483709" r:id="rId10"/>
    <p:sldLayoutId id="2147483727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9C9FCF-EA8F-E2A5-8090-5FBC9AC5A9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1F56DE-CB85-79E7-4633-67CC939633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6B4AAD-6AC8-B6AF-98EF-91CF68E087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1290" y="1864697"/>
            <a:ext cx="5556069" cy="705802"/>
          </a:xfrm>
        </p:spPr>
        <p:txBody>
          <a:bodyPr/>
          <a:lstStyle/>
          <a:p>
            <a:r>
              <a:rPr lang="en-BR" sz="3600" dirty="0"/>
              <a:t>SOC-RNP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1290" y="2575980"/>
            <a:ext cx="6969967" cy="391478"/>
          </a:xfrm>
        </p:spPr>
        <p:txBody>
          <a:bodyPr/>
          <a:lstStyle/>
          <a:p>
            <a:r>
              <a:rPr lang="en-US" sz="2400" dirty="0"/>
              <a:t>A holistic approach to evolve cybersecurity capabilities</a:t>
            </a:r>
            <a:endParaRPr lang="en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A809DA-C698-4EFF-9A3A-968DB6D51A4E}"/>
              </a:ext>
            </a:extLst>
          </p:cNvPr>
          <p:cNvSpPr txBox="1"/>
          <p:nvPr/>
        </p:nvSpPr>
        <p:spPr>
          <a:xfrm>
            <a:off x="3023120" y="2862708"/>
            <a:ext cx="18101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b="1" dirty="0"/>
          </a:p>
          <a:p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59D145-6E78-4E0D-9250-821F832AC4DA}"/>
              </a:ext>
            </a:extLst>
          </p:cNvPr>
          <p:cNvSpPr txBox="1"/>
          <p:nvPr/>
        </p:nvSpPr>
        <p:spPr>
          <a:xfrm>
            <a:off x="4776340" y="3528540"/>
            <a:ext cx="684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Humberto Forsan</a:t>
            </a:r>
          </a:p>
          <a:p>
            <a:r>
              <a:rPr lang="pt-BR" sz="1600" dirty="0" err="1"/>
              <a:t>Information</a:t>
            </a:r>
            <a:r>
              <a:rPr lang="pt-BR" sz="1600" dirty="0"/>
              <a:t> Security Manager – RNP </a:t>
            </a:r>
            <a:r>
              <a:rPr lang="pt-BR" sz="1600" dirty="0" err="1"/>
              <a:t>Brazil</a:t>
            </a:r>
            <a:endParaRPr lang="pt-BR" sz="1600" dirty="0"/>
          </a:p>
          <a:p>
            <a:r>
              <a:rPr lang="pt-BR" sz="1600" i="1" dirty="0"/>
              <a:t>humberto.forsan@rnp.br</a:t>
            </a:r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66F9477-0748-4A82-B112-0B87AFFBF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493045"/>
              </p:ext>
            </p:extLst>
          </p:nvPr>
        </p:nvGraphicFramePr>
        <p:xfrm>
          <a:off x="179614" y="130402"/>
          <a:ext cx="11968843" cy="616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16EE5AA9-C6A5-4D7E-ADB8-C0667146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868" y="168964"/>
            <a:ext cx="11104880" cy="477837"/>
          </a:xfrm>
        </p:spPr>
        <p:txBody>
          <a:bodyPr/>
          <a:lstStyle/>
          <a:p>
            <a:r>
              <a:rPr lang="pt-BR" dirty="0"/>
              <a:t>Security </a:t>
            </a:r>
            <a:r>
              <a:rPr lang="pt-BR" dirty="0" err="1"/>
              <a:t>Operation</a:t>
            </a:r>
            <a:r>
              <a:rPr lang="pt-BR" dirty="0"/>
              <a:t> Center (SOC) Evolution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0E6BD8-2DFB-4CD6-9AC6-D1AF148544AF}"/>
              </a:ext>
            </a:extLst>
          </p:cNvPr>
          <p:cNvSpPr txBox="1"/>
          <p:nvPr/>
        </p:nvSpPr>
        <p:spPr>
          <a:xfrm>
            <a:off x="435429" y="1223757"/>
            <a:ext cx="163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Availability</a:t>
            </a:r>
            <a:r>
              <a:rPr lang="pt-BR" b="1" dirty="0"/>
              <a:t> </a:t>
            </a:r>
            <a:r>
              <a:rPr lang="pt-BR" b="1" dirty="0" err="1"/>
              <a:t>Monitoring</a:t>
            </a:r>
            <a:endParaRPr lang="es-MX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4865CF-5247-4B96-9890-AD0947E6F41F}"/>
              </a:ext>
            </a:extLst>
          </p:cNvPr>
          <p:cNvSpPr txBox="1"/>
          <p:nvPr/>
        </p:nvSpPr>
        <p:spPr>
          <a:xfrm>
            <a:off x="4256315" y="1223757"/>
            <a:ext cx="163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Reactive</a:t>
            </a:r>
            <a:r>
              <a:rPr lang="pt-BR" b="1" dirty="0"/>
              <a:t> </a:t>
            </a:r>
            <a:r>
              <a:rPr lang="pt-BR" b="1" dirty="0" err="1"/>
              <a:t>Monitoring</a:t>
            </a:r>
            <a:endParaRPr lang="es-MX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60CBC6-242B-4AB3-B9EB-5CEF392AB229}"/>
              </a:ext>
            </a:extLst>
          </p:cNvPr>
          <p:cNvSpPr txBox="1"/>
          <p:nvPr/>
        </p:nvSpPr>
        <p:spPr>
          <a:xfrm>
            <a:off x="7119258" y="1223757"/>
            <a:ext cx="163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Proactive</a:t>
            </a:r>
            <a:r>
              <a:rPr lang="pt-BR" b="1" dirty="0"/>
              <a:t> </a:t>
            </a:r>
            <a:r>
              <a:rPr lang="pt-BR" b="1" dirty="0" err="1"/>
              <a:t>Monitoring</a:t>
            </a:r>
            <a:endParaRPr lang="es-MX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9BA152-1CF9-4811-8E20-787F33F40516}"/>
              </a:ext>
            </a:extLst>
          </p:cNvPr>
          <p:cNvSpPr txBox="1"/>
          <p:nvPr/>
        </p:nvSpPr>
        <p:spPr>
          <a:xfrm>
            <a:off x="9503229" y="979416"/>
            <a:ext cx="1632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Proactive</a:t>
            </a:r>
            <a:r>
              <a:rPr lang="pt-BR" b="1" dirty="0"/>
              <a:t> </a:t>
            </a:r>
            <a:r>
              <a:rPr lang="pt-BR" b="1" dirty="0" err="1"/>
              <a:t>Monitoring</a:t>
            </a:r>
            <a:r>
              <a:rPr lang="pt-BR" b="1" dirty="0"/>
              <a:t> + Automation</a:t>
            </a:r>
            <a:endParaRPr lang="es-MX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1B66C1-4436-4B80-8689-1E419D5DED1A}"/>
              </a:ext>
            </a:extLst>
          </p:cNvPr>
          <p:cNvSpPr/>
          <p:nvPr/>
        </p:nvSpPr>
        <p:spPr>
          <a:xfrm>
            <a:off x="179614" y="1804772"/>
            <a:ext cx="2541815" cy="121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6872EA-2670-41E1-850C-89B7A9B5C9AF}"/>
              </a:ext>
            </a:extLst>
          </p:cNvPr>
          <p:cNvSpPr/>
          <p:nvPr/>
        </p:nvSpPr>
        <p:spPr>
          <a:xfrm>
            <a:off x="2774325" y="1804772"/>
            <a:ext cx="4212000" cy="121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CC82F24-4414-47EF-8C5A-53E7A909F160}"/>
              </a:ext>
            </a:extLst>
          </p:cNvPr>
          <p:cNvSpPr/>
          <p:nvPr/>
        </p:nvSpPr>
        <p:spPr>
          <a:xfrm>
            <a:off x="7039221" y="1804771"/>
            <a:ext cx="2232000" cy="121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25243C6-0604-4F30-B1E6-69B425D12763}"/>
              </a:ext>
            </a:extLst>
          </p:cNvPr>
          <p:cNvSpPr/>
          <p:nvPr/>
        </p:nvSpPr>
        <p:spPr>
          <a:xfrm>
            <a:off x="9324117" y="1804771"/>
            <a:ext cx="2808000" cy="121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1F040AF-AD46-4C1F-8F88-37F47CF23C6E}"/>
              </a:ext>
            </a:extLst>
          </p:cNvPr>
          <p:cNvSpPr/>
          <p:nvPr/>
        </p:nvSpPr>
        <p:spPr>
          <a:xfrm>
            <a:off x="161755" y="4513012"/>
            <a:ext cx="903514" cy="5116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Before 1995</a:t>
            </a:r>
            <a:endParaRPr lang="es-MX" sz="160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687ECD3-9C7B-4064-88CF-D8A074674622}"/>
              </a:ext>
            </a:extLst>
          </p:cNvPr>
          <p:cNvSpPr/>
          <p:nvPr/>
        </p:nvSpPr>
        <p:spPr>
          <a:xfrm>
            <a:off x="2224847" y="4513012"/>
            <a:ext cx="903514" cy="51162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1996 - 2000</a:t>
            </a:r>
            <a:endParaRPr lang="es-MX" sz="160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0CFBCAE-ACAC-40E0-A2E6-CA34B896F1DE}"/>
              </a:ext>
            </a:extLst>
          </p:cNvPr>
          <p:cNvSpPr/>
          <p:nvPr/>
        </p:nvSpPr>
        <p:spPr>
          <a:xfrm>
            <a:off x="4233519" y="4513012"/>
            <a:ext cx="903514" cy="51162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2001 - 2006</a:t>
            </a:r>
            <a:endParaRPr lang="es-MX" sz="160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0F1E5C4-C3D4-4F1A-B1E0-FAA296BBE296}"/>
              </a:ext>
            </a:extLst>
          </p:cNvPr>
          <p:cNvSpPr/>
          <p:nvPr/>
        </p:nvSpPr>
        <p:spPr>
          <a:xfrm>
            <a:off x="6242193" y="4513012"/>
            <a:ext cx="903514" cy="51162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2007 - 2013</a:t>
            </a:r>
            <a:endParaRPr lang="es-MX" sz="160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40B34935-7052-4EA5-AC07-DC6E9CE10009}"/>
              </a:ext>
            </a:extLst>
          </p:cNvPr>
          <p:cNvSpPr/>
          <p:nvPr/>
        </p:nvSpPr>
        <p:spPr>
          <a:xfrm>
            <a:off x="8294402" y="4513012"/>
            <a:ext cx="903514" cy="5116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2013 - 2015</a:t>
            </a:r>
            <a:endParaRPr lang="es-MX" sz="1600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A4CBBDDC-2DB5-47A7-A6D1-E3850AAD6E16}"/>
              </a:ext>
            </a:extLst>
          </p:cNvPr>
          <p:cNvSpPr/>
          <p:nvPr/>
        </p:nvSpPr>
        <p:spPr>
          <a:xfrm>
            <a:off x="10324845" y="4513012"/>
            <a:ext cx="903514" cy="5116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Since 2015</a:t>
            </a:r>
            <a:endParaRPr lang="es-MX" sz="160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DCCB39-71E1-4A7A-AEEC-5614BC57CEB1}"/>
              </a:ext>
            </a:extLst>
          </p:cNvPr>
          <p:cNvSpPr txBox="1"/>
          <p:nvPr/>
        </p:nvSpPr>
        <p:spPr>
          <a:xfrm>
            <a:off x="0" y="5342239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Network </a:t>
            </a:r>
            <a:r>
              <a:rPr lang="pt-BR" sz="1400" dirty="0" err="1"/>
              <a:t>device</a:t>
            </a:r>
            <a:r>
              <a:rPr lang="pt-BR" sz="1400" dirty="0"/>
              <a:t> management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37FCD1-8C41-449B-BE42-CA35C2FEC2A1}"/>
              </a:ext>
            </a:extLst>
          </p:cNvPr>
          <p:cNvSpPr txBox="1"/>
          <p:nvPr/>
        </p:nvSpPr>
        <p:spPr>
          <a:xfrm>
            <a:off x="2035886" y="5318551"/>
            <a:ext cx="186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Virus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Intrusion detection and response</a:t>
            </a:r>
            <a:endParaRPr lang="es-MX" sz="14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85C8DB2-ED7E-40F6-A74C-94E68963A365}"/>
              </a:ext>
            </a:extLst>
          </p:cNvPr>
          <p:cNvSpPr txBox="1"/>
          <p:nvPr/>
        </p:nvSpPr>
        <p:spPr>
          <a:xfrm>
            <a:off x="4044301" y="5318550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Incident response</a:t>
            </a:r>
            <a:endParaRPr lang="es-MX" sz="14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F0F4D75-A958-401D-9347-B008862AC6F6}"/>
              </a:ext>
            </a:extLst>
          </p:cNvPr>
          <p:cNvSpPr txBox="1"/>
          <p:nvPr/>
        </p:nvSpPr>
        <p:spPr>
          <a:xfrm>
            <a:off x="6055596" y="5318550"/>
            <a:ext cx="1861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Regulatory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Log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Malware analysis</a:t>
            </a:r>
            <a:endParaRPr lang="es-MX" sz="140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B98CB6F-4894-4FF8-A409-AAA6FF64E179}"/>
              </a:ext>
            </a:extLst>
          </p:cNvPr>
          <p:cNvSpPr txBox="1"/>
          <p:nvPr/>
        </p:nvSpPr>
        <p:spPr>
          <a:xfrm>
            <a:off x="8066891" y="5342239"/>
            <a:ext cx="1861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Reverse </a:t>
            </a:r>
            <a:r>
              <a:rPr lang="pt-BR" sz="1400" dirty="0" err="1"/>
              <a:t>engineering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AI </a:t>
            </a:r>
            <a:r>
              <a:rPr lang="pt-BR" sz="1400" dirty="0" err="1"/>
              <a:t>models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Threat</a:t>
            </a:r>
            <a:r>
              <a:rPr lang="pt-BR" sz="1400" dirty="0"/>
              <a:t> </a:t>
            </a:r>
            <a:r>
              <a:rPr lang="pt-BR" sz="1400" dirty="0" err="1"/>
              <a:t>intelligence</a:t>
            </a:r>
            <a:endParaRPr lang="es-MX" sz="14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1350C40-7709-4C75-9EA3-1EA53BFA086C}"/>
              </a:ext>
            </a:extLst>
          </p:cNvPr>
          <p:cNvSpPr txBox="1"/>
          <p:nvPr/>
        </p:nvSpPr>
        <p:spPr>
          <a:xfrm>
            <a:off x="10075306" y="5318549"/>
            <a:ext cx="1937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Threat</a:t>
            </a:r>
            <a:r>
              <a:rPr lang="pt-BR" sz="1400" dirty="0"/>
              <a:t> </a:t>
            </a:r>
            <a:r>
              <a:rPr lang="pt-BR" sz="1400" dirty="0" err="1"/>
              <a:t>hunting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Playbooks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Analytics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External</a:t>
            </a:r>
            <a:r>
              <a:rPr lang="pt-BR" sz="1400" dirty="0"/>
              <a:t> </a:t>
            </a:r>
            <a:r>
              <a:rPr lang="pt-BR" sz="1400" dirty="0" err="1"/>
              <a:t>risk</a:t>
            </a:r>
            <a:r>
              <a:rPr lang="pt-BR" sz="1400" dirty="0"/>
              <a:t> </a:t>
            </a:r>
            <a:r>
              <a:rPr lang="pt-BR" sz="1400" dirty="0" err="1"/>
              <a:t>scoring</a:t>
            </a:r>
            <a:endParaRPr lang="es-MX" sz="14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E8D4BD7-A9EC-44F0-BF76-4C3C9FBD8399}"/>
              </a:ext>
            </a:extLst>
          </p:cNvPr>
          <p:cNvSpPr txBox="1"/>
          <p:nvPr/>
        </p:nvSpPr>
        <p:spPr>
          <a:xfrm>
            <a:off x="107324" y="5059992"/>
            <a:ext cx="163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NOC</a:t>
            </a:r>
            <a:endParaRPr lang="es-MX" sz="1600" b="1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993676D-D47E-4AC4-8174-6F59D6D1D711}"/>
              </a:ext>
            </a:extLst>
          </p:cNvPr>
          <p:cNvSpPr txBox="1"/>
          <p:nvPr/>
        </p:nvSpPr>
        <p:spPr>
          <a:xfrm>
            <a:off x="2148645" y="5059992"/>
            <a:ext cx="163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Internal SOC</a:t>
            </a:r>
            <a:endParaRPr lang="es-MX" sz="1600" b="1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F1C6D04-A811-4C70-8CB0-13B03BF66099}"/>
              </a:ext>
            </a:extLst>
          </p:cNvPr>
          <p:cNvSpPr txBox="1"/>
          <p:nvPr/>
        </p:nvSpPr>
        <p:spPr>
          <a:xfrm>
            <a:off x="4157317" y="5059992"/>
            <a:ext cx="163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SOC</a:t>
            </a:r>
            <a:endParaRPr lang="es-MX" sz="1600" b="1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F0F94D5-8893-45F3-81F1-8C28DC0E44D1}"/>
              </a:ext>
            </a:extLst>
          </p:cNvPr>
          <p:cNvSpPr txBox="1"/>
          <p:nvPr/>
        </p:nvSpPr>
        <p:spPr>
          <a:xfrm>
            <a:off x="6165989" y="5059992"/>
            <a:ext cx="163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SOC/MSS</a:t>
            </a:r>
            <a:endParaRPr lang="es-MX" sz="1600" b="1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09EA8DF-3AE9-4678-BDAB-3EDA634E1906}"/>
              </a:ext>
            </a:extLst>
          </p:cNvPr>
          <p:cNvSpPr txBox="1"/>
          <p:nvPr/>
        </p:nvSpPr>
        <p:spPr>
          <a:xfrm>
            <a:off x="8258096" y="5059992"/>
            <a:ext cx="1925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Hybrid/Remote SOC</a:t>
            </a:r>
            <a:endParaRPr lang="es-MX" sz="1600" b="1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D77319F-7CFE-46C0-86C1-0142DBB8455E}"/>
              </a:ext>
            </a:extLst>
          </p:cNvPr>
          <p:cNvSpPr txBox="1"/>
          <p:nvPr/>
        </p:nvSpPr>
        <p:spPr>
          <a:xfrm>
            <a:off x="10243455" y="5059992"/>
            <a:ext cx="163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NDR</a:t>
            </a:r>
            <a:endParaRPr lang="es-MX" sz="1600" b="1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6E4CF0-C011-4FD5-89C8-11AC82B65616}"/>
              </a:ext>
            </a:extLst>
          </p:cNvPr>
          <p:cNvSpPr/>
          <p:nvPr/>
        </p:nvSpPr>
        <p:spPr>
          <a:xfrm>
            <a:off x="0" y="6497691"/>
            <a:ext cx="11467322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MX" sz="1200" dirty="0">
                <a:solidFill>
                  <a:srgbClr val="000A92"/>
                </a:solidFill>
                <a:latin typeface="Barlow Medium" pitchFamily="2" charset="77"/>
              </a:rPr>
              <a:t>https://www.isaca.org/resources/isaca-journal/issues/2021/volume-5/the-evolution-of-security-operations-and-strategies-for-building-an-effective-soc</a:t>
            </a:r>
          </a:p>
        </p:txBody>
      </p:sp>
    </p:spTree>
    <p:extLst>
      <p:ext uri="{BB962C8B-B14F-4D97-AF65-F5344CB8AC3E}">
        <p14:creationId xmlns:p14="http://schemas.microsoft.com/office/powerpoint/2010/main" val="28000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E1945-D3FF-49DC-BEC9-7B89A133B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A8CC6C-58BD-4D84-92CA-704BD7153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8F7502-8A87-43BB-9521-6022A371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F27023-E93D-4365-B44A-9C572A4EE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5EFBB-DB4D-4407-A2B1-B7DE5D836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691B7-E354-42E1-BA1C-6024CDBB0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B3ADFD-986F-4D12-A386-499FB29CE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D0329-E53A-8BF4-3900-BA42806B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045" y="2650843"/>
            <a:ext cx="7502759" cy="778157"/>
          </a:xfrm>
        </p:spPr>
        <p:txBody>
          <a:bodyPr/>
          <a:lstStyle/>
          <a:p>
            <a:r>
              <a:rPr lang="pt-BR" sz="3600" dirty="0" err="1"/>
              <a:t>Holistic</a:t>
            </a:r>
            <a:r>
              <a:rPr lang="pt-BR" sz="3600" dirty="0"/>
              <a:t> Approach </a:t>
            </a:r>
          </a:p>
        </p:txBody>
      </p:sp>
    </p:spTree>
    <p:extLst>
      <p:ext uri="{BB962C8B-B14F-4D97-AF65-F5344CB8AC3E}">
        <p14:creationId xmlns:p14="http://schemas.microsoft.com/office/powerpoint/2010/main" val="173546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2">
            <a:extLst>
              <a:ext uri="{FF2B5EF4-FFF2-40B4-BE49-F238E27FC236}">
                <a16:creationId xmlns:a16="http://schemas.microsoft.com/office/drawing/2014/main" id="{7510E442-C22F-46F4-8F1F-85B189213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120" y="686122"/>
            <a:ext cx="11104880" cy="477837"/>
          </a:xfrm>
        </p:spPr>
        <p:txBody>
          <a:bodyPr/>
          <a:lstStyle/>
          <a:p>
            <a:r>
              <a:rPr lang="pt-BR" dirty="0" err="1"/>
              <a:t>Holistic</a:t>
            </a:r>
            <a:r>
              <a:rPr lang="pt-BR" dirty="0"/>
              <a:t> Approach </a:t>
            </a:r>
            <a:r>
              <a:rPr lang="pt-BR" dirty="0" err="1"/>
              <a:t>of</a:t>
            </a:r>
            <a:r>
              <a:rPr lang="pt-BR" dirty="0"/>
              <a:t> SOC in RNP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0EE89B70-7558-432B-B070-8CE81BCA5A08}"/>
              </a:ext>
            </a:extLst>
          </p:cNvPr>
          <p:cNvSpPr/>
          <p:nvPr/>
        </p:nvSpPr>
        <p:spPr>
          <a:xfrm>
            <a:off x="5336070" y="3013023"/>
            <a:ext cx="1115333" cy="1147557"/>
          </a:xfrm>
          <a:custGeom>
            <a:avLst/>
            <a:gdLst>
              <a:gd name="connsiteX0" fmla="*/ 0 w 1115333"/>
              <a:gd name="connsiteY0" fmla="*/ 185893 h 1147557"/>
              <a:gd name="connsiteX1" fmla="*/ 185893 w 1115333"/>
              <a:gd name="connsiteY1" fmla="*/ 0 h 1147557"/>
              <a:gd name="connsiteX2" fmla="*/ 929440 w 1115333"/>
              <a:gd name="connsiteY2" fmla="*/ 0 h 1147557"/>
              <a:gd name="connsiteX3" fmla="*/ 1115333 w 1115333"/>
              <a:gd name="connsiteY3" fmla="*/ 185893 h 1147557"/>
              <a:gd name="connsiteX4" fmla="*/ 1115333 w 1115333"/>
              <a:gd name="connsiteY4" fmla="*/ 961664 h 1147557"/>
              <a:gd name="connsiteX5" fmla="*/ 929440 w 1115333"/>
              <a:gd name="connsiteY5" fmla="*/ 1147557 h 1147557"/>
              <a:gd name="connsiteX6" fmla="*/ 185893 w 1115333"/>
              <a:gd name="connsiteY6" fmla="*/ 1147557 h 1147557"/>
              <a:gd name="connsiteX7" fmla="*/ 0 w 1115333"/>
              <a:gd name="connsiteY7" fmla="*/ 961664 h 1147557"/>
              <a:gd name="connsiteX8" fmla="*/ 0 w 1115333"/>
              <a:gd name="connsiteY8" fmla="*/ 185893 h 114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333" h="1147557">
                <a:moveTo>
                  <a:pt x="0" y="185893"/>
                </a:moveTo>
                <a:cubicBezTo>
                  <a:pt x="0" y="83227"/>
                  <a:pt x="83227" y="0"/>
                  <a:pt x="185893" y="0"/>
                </a:cubicBezTo>
                <a:lnTo>
                  <a:pt x="929440" y="0"/>
                </a:lnTo>
                <a:cubicBezTo>
                  <a:pt x="1032106" y="0"/>
                  <a:pt x="1115333" y="83227"/>
                  <a:pt x="1115333" y="185893"/>
                </a:cubicBezTo>
                <a:lnTo>
                  <a:pt x="1115333" y="961664"/>
                </a:lnTo>
                <a:cubicBezTo>
                  <a:pt x="1115333" y="1064330"/>
                  <a:pt x="1032106" y="1147557"/>
                  <a:pt x="929440" y="1147557"/>
                </a:cubicBezTo>
                <a:lnTo>
                  <a:pt x="185893" y="1147557"/>
                </a:lnTo>
                <a:cubicBezTo>
                  <a:pt x="83227" y="1147557"/>
                  <a:pt x="0" y="1064330"/>
                  <a:pt x="0" y="961664"/>
                </a:cubicBezTo>
                <a:lnTo>
                  <a:pt x="0" y="185893"/>
                </a:lnTo>
                <a:close/>
              </a:path>
            </a:pathLst>
          </a:custGeom>
          <a:solidFill>
            <a:srgbClr val="000A9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46" tIns="105246" rIns="105246" bIns="10524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/>
              <a:t>SOC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5ACC8E65-ED77-4E66-8245-9403329BA3FD}"/>
              </a:ext>
            </a:extLst>
          </p:cNvPr>
          <p:cNvSpPr/>
          <p:nvPr/>
        </p:nvSpPr>
        <p:spPr>
          <a:xfrm rot="16186497">
            <a:off x="5637205" y="2759742"/>
            <a:ext cx="50656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06567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D0F3F3B1-0C70-4184-AE8B-9CB09B1C0D03}"/>
              </a:ext>
            </a:extLst>
          </p:cNvPr>
          <p:cNvSpPr/>
          <p:nvPr/>
        </p:nvSpPr>
        <p:spPr>
          <a:xfrm>
            <a:off x="4920965" y="1505505"/>
            <a:ext cx="1933124" cy="1000955"/>
          </a:xfrm>
          <a:custGeom>
            <a:avLst/>
            <a:gdLst>
              <a:gd name="connsiteX0" fmla="*/ 0 w 1933124"/>
              <a:gd name="connsiteY0" fmla="*/ 166829 h 1000955"/>
              <a:gd name="connsiteX1" fmla="*/ 166829 w 1933124"/>
              <a:gd name="connsiteY1" fmla="*/ 0 h 1000955"/>
              <a:gd name="connsiteX2" fmla="*/ 1766295 w 1933124"/>
              <a:gd name="connsiteY2" fmla="*/ 0 h 1000955"/>
              <a:gd name="connsiteX3" fmla="*/ 1933124 w 1933124"/>
              <a:gd name="connsiteY3" fmla="*/ 166829 h 1000955"/>
              <a:gd name="connsiteX4" fmla="*/ 1933124 w 1933124"/>
              <a:gd name="connsiteY4" fmla="*/ 834126 h 1000955"/>
              <a:gd name="connsiteX5" fmla="*/ 1766295 w 1933124"/>
              <a:gd name="connsiteY5" fmla="*/ 1000955 h 1000955"/>
              <a:gd name="connsiteX6" fmla="*/ 166829 w 1933124"/>
              <a:gd name="connsiteY6" fmla="*/ 1000955 h 1000955"/>
              <a:gd name="connsiteX7" fmla="*/ 0 w 1933124"/>
              <a:gd name="connsiteY7" fmla="*/ 834126 h 1000955"/>
              <a:gd name="connsiteX8" fmla="*/ 0 w 1933124"/>
              <a:gd name="connsiteY8" fmla="*/ 166829 h 100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124" h="1000955">
                <a:moveTo>
                  <a:pt x="0" y="166829"/>
                </a:moveTo>
                <a:cubicBezTo>
                  <a:pt x="0" y="74692"/>
                  <a:pt x="74692" y="0"/>
                  <a:pt x="166829" y="0"/>
                </a:cubicBezTo>
                <a:lnTo>
                  <a:pt x="1766295" y="0"/>
                </a:lnTo>
                <a:cubicBezTo>
                  <a:pt x="1858432" y="0"/>
                  <a:pt x="1933124" y="74692"/>
                  <a:pt x="1933124" y="166829"/>
                </a:cubicBezTo>
                <a:lnTo>
                  <a:pt x="1933124" y="834126"/>
                </a:lnTo>
                <a:cubicBezTo>
                  <a:pt x="1933124" y="926263"/>
                  <a:pt x="1858432" y="1000955"/>
                  <a:pt x="1766295" y="1000955"/>
                </a:cubicBezTo>
                <a:lnTo>
                  <a:pt x="166829" y="1000955"/>
                </a:lnTo>
                <a:cubicBezTo>
                  <a:pt x="74692" y="1000955"/>
                  <a:pt x="0" y="926263"/>
                  <a:pt x="0" y="834126"/>
                </a:cubicBezTo>
                <a:lnTo>
                  <a:pt x="0" y="166829"/>
                </a:lnTo>
                <a:close/>
              </a:path>
            </a:pathLst>
          </a:custGeom>
          <a:solidFill>
            <a:srgbClr val="00F0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583" tIns="94583" rIns="94583" bIns="9458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Mission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E0C223E-CCD5-4306-A10B-55D26C09DA6B}"/>
              </a:ext>
            </a:extLst>
          </p:cNvPr>
          <p:cNvSpPr/>
          <p:nvPr/>
        </p:nvSpPr>
        <p:spPr>
          <a:xfrm rot="21598581">
            <a:off x="6451403" y="3586447"/>
            <a:ext cx="60543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05431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01AC7C26-140A-40BA-87DA-57430E3734EF}"/>
              </a:ext>
            </a:extLst>
          </p:cNvPr>
          <p:cNvSpPr/>
          <p:nvPr/>
        </p:nvSpPr>
        <p:spPr>
          <a:xfrm>
            <a:off x="7056835" y="3085446"/>
            <a:ext cx="1933124" cy="1000955"/>
          </a:xfrm>
          <a:custGeom>
            <a:avLst/>
            <a:gdLst>
              <a:gd name="connsiteX0" fmla="*/ 0 w 1933124"/>
              <a:gd name="connsiteY0" fmla="*/ 166829 h 1000955"/>
              <a:gd name="connsiteX1" fmla="*/ 166829 w 1933124"/>
              <a:gd name="connsiteY1" fmla="*/ 0 h 1000955"/>
              <a:gd name="connsiteX2" fmla="*/ 1766295 w 1933124"/>
              <a:gd name="connsiteY2" fmla="*/ 0 h 1000955"/>
              <a:gd name="connsiteX3" fmla="*/ 1933124 w 1933124"/>
              <a:gd name="connsiteY3" fmla="*/ 166829 h 1000955"/>
              <a:gd name="connsiteX4" fmla="*/ 1933124 w 1933124"/>
              <a:gd name="connsiteY4" fmla="*/ 834126 h 1000955"/>
              <a:gd name="connsiteX5" fmla="*/ 1766295 w 1933124"/>
              <a:gd name="connsiteY5" fmla="*/ 1000955 h 1000955"/>
              <a:gd name="connsiteX6" fmla="*/ 166829 w 1933124"/>
              <a:gd name="connsiteY6" fmla="*/ 1000955 h 1000955"/>
              <a:gd name="connsiteX7" fmla="*/ 0 w 1933124"/>
              <a:gd name="connsiteY7" fmla="*/ 834126 h 1000955"/>
              <a:gd name="connsiteX8" fmla="*/ 0 w 1933124"/>
              <a:gd name="connsiteY8" fmla="*/ 166829 h 100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124" h="1000955">
                <a:moveTo>
                  <a:pt x="0" y="166829"/>
                </a:moveTo>
                <a:cubicBezTo>
                  <a:pt x="0" y="74692"/>
                  <a:pt x="74692" y="0"/>
                  <a:pt x="166829" y="0"/>
                </a:cubicBezTo>
                <a:lnTo>
                  <a:pt x="1766295" y="0"/>
                </a:lnTo>
                <a:cubicBezTo>
                  <a:pt x="1858432" y="0"/>
                  <a:pt x="1933124" y="74692"/>
                  <a:pt x="1933124" y="166829"/>
                </a:cubicBezTo>
                <a:lnTo>
                  <a:pt x="1933124" y="834126"/>
                </a:lnTo>
                <a:cubicBezTo>
                  <a:pt x="1933124" y="926263"/>
                  <a:pt x="1858432" y="1000955"/>
                  <a:pt x="1766295" y="1000955"/>
                </a:cubicBezTo>
                <a:lnTo>
                  <a:pt x="166829" y="1000955"/>
                </a:lnTo>
                <a:cubicBezTo>
                  <a:pt x="74692" y="1000955"/>
                  <a:pt x="0" y="926263"/>
                  <a:pt x="0" y="834126"/>
                </a:cubicBezTo>
                <a:lnTo>
                  <a:pt x="0" y="166829"/>
                </a:lnTo>
                <a:close/>
              </a:path>
            </a:pathLst>
          </a:custGeom>
          <a:solidFill>
            <a:srgbClr val="009B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084240"/>
              <a:satOff val="40000"/>
              <a:lumOff val="-5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583" tIns="94583" rIns="94583" bIns="9458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Location / Coverage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E6FB3F8-DC27-4A48-9432-050FECF9E6E2}"/>
              </a:ext>
            </a:extLst>
          </p:cNvPr>
          <p:cNvSpPr/>
          <p:nvPr/>
        </p:nvSpPr>
        <p:spPr>
          <a:xfrm rot="2679080">
            <a:off x="6362804" y="4353476"/>
            <a:ext cx="61399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13990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79989752-BDB4-47D2-B185-F9C5899D5896}"/>
              </a:ext>
            </a:extLst>
          </p:cNvPr>
          <p:cNvSpPr/>
          <p:nvPr/>
        </p:nvSpPr>
        <p:spPr>
          <a:xfrm>
            <a:off x="6428238" y="4569230"/>
            <a:ext cx="1933124" cy="1000955"/>
          </a:xfrm>
          <a:custGeom>
            <a:avLst/>
            <a:gdLst>
              <a:gd name="connsiteX0" fmla="*/ 0 w 1933124"/>
              <a:gd name="connsiteY0" fmla="*/ 166829 h 1000955"/>
              <a:gd name="connsiteX1" fmla="*/ 166829 w 1933124"/>
              <a:gd name="connsiteY1" fmla="*/ 0 h 1000955"/>
              <a:gd name="connsiteX2" fmla="*/ 1766295 w 1933124"/>
              <a:gd name="connsiteY2" fmla="*/ 0 h 1000955"/>
              <a:gd name="connsiteX3" fmla="*/ 1933124 w 1933124"/>
              <a:gd name="connsiteY3" fmla="*/ 166829 h 1000955"/>
              <a:gd name="connsiteX4" fmla="*/ 1933124 w 1933124"/>
              <a:gd name="connsiteY4" fmla="*/ 834126 h 1000955"/>
              <a:gd name="connsiteX5" fmla="*/ 1766295 w 1933124"/>
              <a:gd name="connsiteY5" fmla="*/ 1000955 h 1000955"/>
              <a:gd name="connsiteX6" fmla="*/ 166829 w 1933124"/>
              <a:gd name="connsiteY6" fmla="*/ 1000955 h 1000955"/>
              <a:gd name="connsiteX7" fmla="*/ 0 w 1933124"/>
              <a:gd name="connsiteY7" fmla="*/ 834126 h 1000955"/>
              <a:gd name="connsiteX8" fmla="*/ 0 w 1933124"/>
              <a:gd name="connsiteY8" fmla="*/ 166829 h 100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124" h="1000955">
                <a:moveTo>
                  <a:pt x="0" y="166829"/>
                </a:moveTo>
                <a:cubicBezTo>
                  <a:pt x="0" y="74692"/>
                  <a:pt x="74692" y="0"/>
                  <a:pt x="166829" y="0"/>
                </a:cubicBezTo>
                <a:lnTo>
                  <a:pt x="1766295" y="0"/>
                </a:lnTo>
                <a:cubicBezTo>
                  <a:pt x="1858432" y="0"/>
                  <a:pt x="1933124" y="74692"/>
                  <a:pt x="1933124" y="166829"/>
                </a:cubicBezTo>
                <a:lnTo>
                  <a:pt x="1933124" y="834126"/>
                </a:lnTo>
                <a:cubicBezTo>
                  <a:pt x="1933124" y="926263"/>
                  <a:pt x="1858432" y="1000955"/>
                  <a:pt x="1766295" y="1000955"/>
                </a:cubicBezTo>
                <a:lnTo>
                  <a:pt x="166829" y="1000955"/>
                </a:lnTo>
                <a:cubicBezTo>
                  <a:pt x="74692" y="1000955"/>
                  <a:pt x="0" y="926263"/>
                  <a:pt x="0" y="834126"/>
                </a:cubicBezTo>
                <a:lnTo>
                  <a:pt x="0" y="166829"/>
                </a:lnTo>
                <a:close/>
              </a:path>
            </a:pathLst>
          </a:custGeom>
          <a:solidFill>
            <a:srgbClr val="001E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626359"/>
              <a:satOff val="60000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583" tIns="94583" rIns="94583" bIns="9458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Team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8DBA241-4356-4789-B3D8-09C1EAAFCCD8}"/>
              </a:ext>
            </a:extLst>
          </p:cNvPr>
          <p:cNvSpPr/>
          <p:nvPr/>
        </p:nvSpPr>
        <p:spPr>
          <a:xfrm rot="7317796">
            <a:off x="5136582" y="4381990"/>
            <a:ext cx="52195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21951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0489608F-2F24-40D7-BBD3-9E6836EF9754}"/>
              </a:ext>
            </a:extLst>
          </p:cNvPr>
          <p:cNvSpPr/>
          <p:nvPr/>
        </p:nvSpPr>
        <p:spPr>
          <a:xfrm>
            <a:off x="3980554" y="4603398"/>
            <a:ext cx="1933124" cy="1000955"/>
          </a:xfrm>
          <a:custGeom>
            <a:avLst/>
            <a:gdLst>
              <a:gd name="connsiteX0" fmla="*/ 0 w 1933124"/>
              <a:gd name="connsiteY0" fmla="*/ 166829 h 1000955"/>
              <a:gd name="connsiteX1" fmla="*/ 166829 w 1933124"/>
              <a:gd name="connsiteY1" fmla="*/ 0 h 1000955"/>
              <a:gd name="connsiteX2" fmla="*/ 1766295 w 1933124"/>
              <a:gd name="connsiteY2" fmla="*/ 0 h 1000955"/>
              <a:gd name="connsiteX3" fmla="*/ 1933124 w 1933124"/>
              <a:gd name="connsiteY3" fmla="*/ 166829 h 1000955"/>
              <a:gd name="connsiteX4" fmla="*/ 1933124 w 1933124"/>
              <a:gd name="connsiteY4" fmla="*/ 834126 h 1000955"/>
              <a:gd name="connsiteX5" fmla="*/ 1766295 w 1933124"/>
              <a:gd name="connsiteY5" fmla="*/ 1000955 h 1000955"/>
              <a:gd name="connsiteX6" fmla="*/ 166829 w 1933124"/>
              <a:gd name="connsiteY6" fmla="*/ 1000955 h 1000955"/>
              <a:gd name="connsiteX7" fmla="*/ 0 w 1933124"/>
              <a:gd name="connsiteY7" fmla="*/ 834126 h 1000955"/>
              <a:gd name="connsiteX8" fmla="*/ 0 w 1933124"/>
              <a:gd name="connsiteY8" fmla="*/ 166829 h 100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124" h="1000955">
                <a:moveTo>
                  <a:pt x="0" y="166829"/>
                </a:moveTo>
                <a:cubicBezTo>
                  <a:pt x="0" y="74692"/>
                  <a:pt x="74692" y="0"/>
                  <a:pt x="166829" y="0"/>
                </a:cubicBezTo>
                <a:lnTo>
                  <a:pt x="1766295" y="0"/>
                </a:lnTo>
                <a:cubicBezTo>
                  <a:pt x="1858432" y="0"/>
                  <a:pt x="1933124" y="74692"/>
                  <a:pt x="1933124" y="166829"/>
                </a:cubicBezTo>
                <a:lnTo>
                  <a:pt x="1933124" y="834126"/>
                </a:lnTo>
                <a:cubicBezTo>
                  <a:pt x="1933124" y="926263"/>
                  <a:pt x="1858432" y="1000955"/>
                  <a:pt x="1766295" y="1000955"/>
                </a:cubicBezTo>
                <a:lnTo>
                  <a:pt x="166829" y="1000955"/>
                </a:lnTo>
                <a:cubicBezTo>
                  <a:pt x="74692" y="1000955"/>
                  <a:pt x="0" y="926263"/>
                  <a:pt x="0" y="834126"/>
                </a:cubicBezTo>
                <a:lnTo>
                  <a:pt x="0" y="166829"/>
                </a:lnTo>
                <a:close/>
              </a:path>
            </a:pathLst>
          </a:custGeom>
          <a:solidFill>
            <a:srgbClr val="00F0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2168479"/>
              <a:satOff val="80000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583" tIns="94583" rIns="94583" bIns="9458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Process</a:t>
            </a: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A1BD6AD8-71A9-44D9-9717-6AB68823A501}"/>
              </a:ext>
            </a:extLst>
          </p:cNvPr>
          <p:cNvSpPr/>
          <p:nvPr/>
        </p:nvSpPr>
        <p:spPr>
          <a:xfrm rot="10767917">
            <a:off x="4826700" y="3594384"/>
            <a:ext cx="50938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09381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29DB4E66-EE1A-4A16-A4E1-CF61011232B7}"/>
              </a:ext>
            </a:extLst>
          </p:cNvPr>
          <p:cNvSpPr/>
          <p:nvPr/>
        </p:nvSpPr>
        <p:spPr>
          <a:xfrm>
            <a:off x="2893586" y="3105304"/>
            <a:ext cx="1933124" cy="1000955"/>
          </a:xfrm>
          <a:custGeom>
            <a:avLst/>
            <a:gdLst>
              <a:gd name="connsiteX0" fmla="*/ 0 w 1933124"/>
              <a:gd name="connsiteY0" fmla="*/ 166829 h 1000955"/>
              <a:gd name="connsiteX1" fmla="*/ 166829 w 1933124"/>
              <a:gd name="connsiteY1" fmla="*/ 0 h 1000955"/>
              <a:gd name="connsiteX2" fmla="*/ 1766295 w 1933124"/>
              <a:gd name="connsiteY2" fmla="*/ 0 h 1000955"/>
              <a:gd name="connsiteX3" fmla="*/ 1933124 w 1933124"/>
              <a:gd name="connsiteY3" fmla="*/ 166829 h 1000955"/>
              <a:gd name="connsiteX4" fmla="*/ 1933124 w 1933124"/>
              <a:gd name="connsiteY4" fmla="*/ 834126 h 1000955"/>
              <a:gd name="connsiteX5" fmla="*/ 1766295 w 1933124"/>
              <a:gd name="connsiteY5" fmla="*/ 1000955 h 1000955"/>
              <a:gd name="connsiteX6" fmla="*/ 166829 w 1933124"/>
              <a:gd name="connsiteY6" fmla="*/ 1000955 h 1000955"/>
              <a:gd name="connsiteX7" fmla="*/ 0 w 1933124"/>
              <a:gd name="connsiteY7" fmla="*/ 834126 h 1000955"/>
              <a:gd name="connsiteX8" fmla="*/ 0 w 1933124"/>
              <a:gd name="connsiteY8" fmla="*/ 166829 h 100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124" h="1000955">
                <a:moveTo>
                  <a:pt x="0" y="166829"/>
                </a:moveTo>
                <a:cubicBezTo>
                  <a:pt x="0" y="74692"/>
                  <a:pt x="74692" y="0"/>
                  <a:pt x="166829" y="0"/>
                </a:cubicBezTo>
                <a:lnTo>
                  <a:pt x="1766295" y="0"/>
                </a:lnTo>
                <a:cubicBezTo>
                  <a:pt x="1858432" y="0"/>
                  <a:pt x="1933124" y="74692"/>
                  <a:pt x="1933124" y="166829"/>
                </a:cubicBezTo>
                <a:lnTo>
                  <a:pt x="1933124" y="834126"/>
                </a:lnTo>
                <a:cubicBezTo>
                  <a:pt x="1933124" y="926263"/>
                  <a:pt x="1858432" y="1000955"/>
                  <a:pt x="1766295" y="1000955"/>
                </a:cubicBezTo>
                <a:lnTo>
                  <a:pt x="166829" y="1000955"/>
                </a:lnTo>
                <a:cubicBezTo>
                  <a:pt x="74692" y="1000955"/>
                  <a:pt x="0" y="926263"/>
                  <a:pt x="0" y="834126"/>
                </a:cubicBezTo>
                <a:lnTo>
                  <a:pt x="0" y="166829"/>
                </a:lnTo>
                <a:close/>
              </a:path>
            </a:pathLst>
          </a:custGeom>
          <a:solidFill>
            <a:srgbClr val="009B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583" tIns="94583" rIns="94583" bIns="9458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Platform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F40CB6-B691-4603-9ED1-1B6F18FC00BA}"/>
              </a:ext>
            </a:extLst>
          </p:cNvPr>
          <p:cNvSpPr/>
          <p:nvPr/>
        </p:nvSpPr>
        <p:spPr>
          <a:xfrm>
            <a:off x="6867579" y="1501741"/>
            <a:ext cx="1342034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Security </a:t>
            </a:r>
            <a:r>
              <a:rPr lang="pt-BR" sz="1300" dirty="0" err="1"/>
              <a:t>Visibility</a:t>
            </a:r>
            <a:endParaRPr lang="pt-BR" sz="1300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99E2E1AA-B6BF-4861-B205-BD0109A0C646}"/>
              </a:ext>
            </a:extLst>
          </p:cNvPr>
          <p:cNvSpPr/>
          <p:nvPr/>
        </p:nvSpPr>
        <p:spPr>
          <a:xfrm>
            <a:off x="8319793" y="1485024"/>
            <a:ext cx="2537811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Advanced</a:t>
            </a:r>
            <a:r>
              <a:rPr lang="pt-BR" sz="1300" dirty="0"/>
              <a:t> </a:t>
            </a:r>
            <a:r>
              <a:rPr lang="pt-BR" sz="1300" dirty="0" err="1"/>
              <a:t>Detection</a:t>
            </a:r>
            <a:r>
              <a:rPr lang="pt-BR" sz="1300" dirty="0"/>
              <a:t> </a:t>
            </a:r>
            <a:r>
              <a:rPr lang="pt-BR" sz="1300" dirty="0" err="1"/>
              <a:t>and</a:t>
            </a:r>
            <a:r>
              <a:rPr lang="pt-BR" sz="1300" dirty="0"/>
              <a:t> Response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CF49632-659C-40CF-9FB5-60DE18964A76}"/>
              </a:ext>
            </a:extLst>
          </p:cNvPr>
          <p:cNvSpPr/>
          <p:nvPr/>
        </p:nvSpPr>
        <p:spPr>
          <a:xfrm>
            <a:off x="6867579" y="1852978"/>
            <a:ext cx="1521442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Security </a:t>
            </a:r>
            <a:r>
              <a:rPr lang="pt-BR" sz="1300" dirty="0" err="1"/>
              <a:t>Operations</a:t>
            </a:r>
            <a:endParaRPr lang="pt-BR" sz="130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278AE43-4C6B-4081-B37F-17BCABB5C9C5}"/>
              </a:ext>
            </a:extLst>
          </p:cNvPr>
          <p:cNvSpPr/>
          <p:nvPr/>
        </p:nvSpPr>
        <p:spPr>
          <a:xfrm>
            <a:off x="8451492" y="1855413"/>
            <a:ext cx="155369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Security </a:t>
            </a:r>
            <a:r>
              <a:rPr lang="pt-BR" sz="1300" dirty="0" err="1"/>
              <a:t>Intelligence</a:t>
            </a:r>
            <a:endParaRPr lang="pt-BR" sz="13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4A37F1A-8045-4A0F-9300-F19952F69E03}"/>
              </a:ext>
            </a:extLst>
          </p:cNvPr>
          <p:cNvSpPr/>
          <p:nvPr/>
        </p:nvSpPr>
        <p:spPr>
          <a:xfrm>
            <a:off x="9023251" y="3169714"/>
            <a:ext cx="671787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Brasília</a:t>
            </a:r>
          </a:p>
        </p:txBody>
      </p:sp>
      <p:sp>
        <p:nvSpPr>
          <p:cNvPr id="34" name="Retângulo 33">
            <a:hlinkClick r:id="rId3" action="ppaction://hlinksldjump"/>
            <a:extLst>
              <a:ext uri="{FF2B5EF4-FFF2-40B4-BE49-F238E27FC236}">
                <a16:creationId xmlns:a16="http://schemas.microsoft.com/office/drawing/2014/main" id="{39B5845A-EE21-4313-8718-8699D6ED7F38}"/>
              </a:ext>
            </a:extLst>
          </p:cNvPr>
          <p:cNvSpPr/>
          <p:nvPr/>
        </p:nvSpPr>
        <p:spPr>
          <a:xfrm>
            <a:off x="9792385" y="3163938"/>
            <a:ext cx="792973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A9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27 </a:t>
            </a:r>
            <a:r>
              <a:rPr lang="pt-BR" sz="1300" dirty="0" err="1"/>
              <a:t>states</a:t>
            </a:r>
            <a:endParaRPr lang="pt-BR" sz="130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53233FA-6CA4-4933-9554-0B63182FDFA7}"/>
              </a:ext>
            </a:extLst>
          </p:cNvPr>
          <p:cNvSpPr/>
          <p:nvPr/>
        </p:nvSpPr>
        <p:spPr>
          <a:xfrm>
            <a:off x="9023251" y="3534084"/>
            <a:ext cx="1187826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Corporate RNP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DB64AD5-557E-43F1-93B8-6B8A5ED25724}"/>
              </a:ext>
            </a:extLst>
          </p:cNvPr>
          <p:cNvSpPr/>
          <p:nvPr/>
        </p:nvSpPr>
        <p:spPr>
          <a:xfrm>
            <a:off x="10275664" y="3530095"/>
            <a:ext cx="778034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Rede Ipê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36B7675-7F00-4354-BF0F-373D9C6E7AC5}"/>
              </a:ext>
            </a:extLst>
          </p:cNvPr>
          <p:cNvSpPr/>
          <p:nvPr/>
        </p:nvSpPr>
        <p:spPr>
          <a:xfrm>
            <a:off x="8435435" y="4600001"/>
            <a:ext cx="511680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24x7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E04A726-9AB4-4299-B458-C78CC04C6EF8}"/>
              </a:ext>
            </a:extLst>
          </p:cNvPr>
          <p:cNvSpPr/>
          <p:nvPr/>
        </p:nvSpPr>
        <p:spPr>
          <a:xfrm>
            <a:off x="8440370" y="4935518"/>
            <a:ext cx="1148328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Level</a:t>
            </a:r>
            <a:r>
              <a:rPr lang="pt-BR" sz="1300" dirty="0"/>
              <a:t> 1: </a:t>
            </a:r>
            <a:r>
              <a:rPr lang="pt-BR" sz="1300" dirty="0" err="1"/>
              <a:t>Triage</a:t>
            </a:r>
            <a:endParaRPr lang="pt-BR" sz="1300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64B07B6-63C8-41C5-A6F5-41852E45958C}"/>
              </a:ext>
            </a:extLst>
          </p:cNvPr>
          <p:cNvSpPr/>
          <p:nvPr/>
        </p:nvSpPr>
        <p:spPr>
          <a:xfrm>
            <a:off x="9695038" y="4923167"/>
            <a:ext cx="1607684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Level</a:t>
            </a:r>
            <a:r>
              <a:rPr lang="pt-BR" sz="1300" dirty="0"/>
              <a:t> 2: </a:t>
            </a:r>
            <a:r>
              <a:rPr lang="pt-BR" sz="1300" dirty="0" err="1"/>
              <a:t>Investigation</a:t>
            </a:r>
            <a:endParaRPr lang="pt-BR" sz="1300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2DA4067F-E805-4FF7-9C16-C0935D55E294}"/>
              </a:ext>
            </a:extLst>
          </p:cNvPr>
          <p:cNvSpPr/>
          <p:nvPr/>
        </p:nvSpPr>
        <p:spPr>
          <a:xfrm>
            <a:off x="8451492" y="5281183"/>
            <a:ext cx="1762342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Level</a:t>
            </a:r>
            <a:r>
              <a:rPr lang="pt-BR" sz="1300" dirty="0"/>
              <a:t> 3: </a:t>
            </a:r>
            <a:r>
              <a:rPr lang="pt-BR" sz="1300" dirty="0" err="1"/>
              <a:t>Threat</a:t>
            </a:r>
            <a:r>
              <a:rPr lang="pt-BR" sz="1300" dirty="0"/>
              <a:t> </a:t>
            </a:r>
            <a:r>
              <a:rPr lang="pt-BR" sz="1300" dirty="0" err="1"/>
              <a:t>Hunting</a:t>
            </a:r>
            <a:endParaRPr lang="pt-BR" sz="1300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80BBE674-BCF9-43B1-A35C-F2374228D23F}"/>
              </a:ext>
            </a:extLst>
          </p:cNvPr>
          <p:cNvSpPr/>
          <p:nvPr/>
        </p:nvSpPr>
        <p:spPr>
          <a:xfrm>
            <a:off x="1139980" y="4643130"/>
            <a:ext cx="861583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Standards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48AE28AF-23CF-4AAA-AD67-196968C0425B}"/>
              </a:ext>
            </a:extLst>
          </p:cNvPr>
          <p:cNvSpPr/>
          <p:nvPr/>
        </p:nvSpPr>
        <p:spPr>
          <a:xfrm>
            <a:off x="2038677" y="4645046"/>
            <a:ext cx="902811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Guidelines</a:t>
            </a:r>
            <a:endParaRPr lang="pt-BR" sz="130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0B6108A-E8C8-4967-86C0-359435938629}"/>
              </a:ext>
            </a:extLst>
          </p:cNvPr>
          <p:cNvSpPr/>
          <p:nvPr/>
        </p:nvSpPr>
        <p:spPr>
          <a:xfrm>
            <a:off x="3016839" y="4643130"/>
            <a:ext cx="908134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Workflows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EC29B48F-AA3D-4041-9E94-AFA0BB431309}"/>
              </a:ext>
            </a:extLst>
          </p:cNvPr>
          <p:cNvSpPr/>
          <p:nvPr/>
        </p:nvSpPr>
        <p:spPr>
          <a:xfrm>
            <a:off x="1139681" y="5008295"/>
            <a:ext cx="919611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Awareness</a:t>
            </a:r>
            <a:endParaRPr lang="pt-BR" sz="13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18D668A6-A7A1-4E1D-A7EC-05C9216EE37E}"/>
              </a:ext>
            </a:extLst>
          </p:cNvPr>
          <p:cNvSpPr/>
          <p:nvPr/>
        </p:nvSpPr>
        <p:spPr>
          <a:xfrm>
            <a:off x="2111853" y="5008295"/>
            <a:ext cx="99873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Integrations</a:t>
            </a:r>
            <a:endParaRPr lang="pt-BR" sz="13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4F91A6AD-94FC-424E-9146-EA3E276DBE17}"/>
              </a:ext>
            </a:extLst>
          </p:cNvPr>
          <p:cNvSpPr/>
          <p:nvPr/>
        </p:nvSpPr>
        <p:spPr>
          <a:xfrm>
            <a:off x="1918457" y="3616540"/>
            <a:ext cx="906082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Anti-DDOS</a:t>
            </a:r>
            <a:endParaRPr lang="pt-BR" sz="130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8819146E-A053-4F89-BDB9-075DB1073410}"/>
              </a:ext>
            </a:extLst>
          </p:cNvPr>
          <p:cNvSpPr/>
          <p:nvPr/>
        </p:nvSpPr>
        <p:spPr>
          <a:xfrm>
            <a:off x="837027" y="2934763"/>
            <a:ext cx="199208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Vulnerability</a:t>
            </a:r>
            <a:r>
              <a:rPr lang="pt-BR" sz="1300" dirty="0"/>
              <a:t> Management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23DD99E-57B9-4276-8958-51E58E78F771}"/>
              </a:ext>
            </a:extLst>
          </p:cNvPr>
          <p:cNvSpPr/>
          <p:nvPr/>
        </p:nvSpPr>
        <p:spPr>
          <a:xfrm>
            <a:off x="1378522" y="3258524"/>
            <a:ext cx="1450590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 err="1"/>
              <a:t>Threat</a:t>
            </a:r>
            <a:r>
              <a:rPr lang="pt-BR" sz="1300" dirty="0"/>
              <a:t> </a:t>
            </a:r>
            <a:r>
              <a:rPr lang="pt-BR" sz="1300" dirty="0" err="1"/>
              <a:t>Intelligence</a:t>
            </a:r>
            <a:endParaRPr lang="pt-BR" sz="13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C06ABB6-898A-4E97-9EBB-101746CEC8B7}"/>
              </a:ext>
            </a:extLst>
          </p:cNvPr>
          <p:cNvSpPr/>
          <p:nvPr/>
        </p:nvSpPr>
        <p:spPr>
          <a:xfrm>
            <a:off x="53503" y="3279043"/>
            <a:ext cx="1292726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Security </a:t>
            </a:r>
            <a:r>
              <a:rPr lang="pt-BR" sz="1300" dirty="0" err="1"/>
              <a:t>Sensors</a:t>
            </a:r>
            <a:endParaRPr lang="pt-BR" sz="1300" dirty="0"/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015A6122-9667-49EA-803B-AF68632D5657}"/>
              </a:ext>
            </a:extLst>
          </p:cNvPr>
          <p:cNvSpPr/>
          <p:nvPr/>
        </p:nvSpPr>
        <p:spPr>
          <a:xfrm>
            <a:off x="287616" y="2931493"/>
            <a:ext cx="463589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XDR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6FDF5A90-618D-4082-BD49-E2C003FAEA11}"/>
              </a:ext>
            </a:extLst>
          </p:cNvPr>
          <p:cNvSpPr/>
          <p:nvPr/>
        </p:nvSpPr>
        <p:spPr>
          <a:xfrm>
            <a:off x="1629681" y="3996369"/>
            <a:ext cx="1199431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Security Rating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D20EB42F-2F44-4D79-AFBE-60CC46E2310C}"/>
              </a:ext>
            </a:extLst>
          </p:cNvPr>
          <p:cNvSpPr/>
          <p:nvPr/>
        </p:nvSpPr>
        <p:spPr>
          <a:xfrm>
            <a:off x="751205" y="3623323"/>
            <a:ext cx="499304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WAF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4CCA92E2-2A77-4AC9-99D0-72CC9E83A4C8}"/>
              </a:ext>
            </a:extLst>
          </p:cNvPr>
          <p:cNvSpPr/>
          <p:nvPr/>
        </p:nvSpPr>
        <p:spPr>
          <a:xfrm>
            <a:off x="1322162" y="3637876"/>
            <a:ext cx="527710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SIEM</a:t>
            </a:r>
          </a:p>
        </p:txBody>
      </p:sp>
    </p:spTree>
    <p:extLst>
      <p:ext uri="{BB962C8B-B14F-4D97-AF65-F5344CB8AC3E}">
        <p14:creationId xmlns:p14="http://schemas.microsoft.com/office/powerpoint/2010/main" val="37912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221B-5768-B050-BA90-5B384CA43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61D813-B4A4-4B31-92E1-6D2B7741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83" y="3118956"/>
            <a:ext cx="4045136" cy="1226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9759E-48DD-11E8-D74D-A370BA8A1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RNP SOC bring to community follow benefits</a:t>
            </a:r>
            <a:endParaRPr lang="en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71A66C2-F14E-4B2D-85FE-3A45DA337B68}"/>
              </a:ext>
            </a:extLst>
          </p:cNvPr>
          <p:cNvSpPr/>
          <p:nvPr/>
        </p:nvSpPr>
        <p:spPr>
          <a:xfrm>
            <a:off x="4895559" y="1569291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No </a:t>
            </a:r>
            <a:r>
              <a:rPr lang="pt-BR" sz="1600" dirty="0" err="1"/>
              <a:t>increase</a:t>
            </a:r>
            <a:r>
              <a:rPr lang="pt-BR" sz="1600" dirty="0"/>
              <a:t> in </a:t>
            </a:r>
            <a:r>
              <a:rPr lang="pt-BR" sz="1600" dirty="0" err="1"/>
              <a:t>headcount</a:t>
            </a:r>
            <a:endParaRPr lang="pt-BR" sz="1600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C3E1846-26F9-4C00-9B9B-5FF592EE9C90}"/>
              </a:ext>
            </a:extLst>
          </p:cNvPr>
          <p:cNvSpPr/>
          <p:nvPr/>
        </p:nvSpPr>
        <p:spPr>
          <a:xfrm>
            <a:off x="7775512" y="1905900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24x7 performance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B337A21-E299-496B-91CB-B1D0FAB17798}"/>
              </a:ext>
            </a:extLst>
          </p:cNvPr>
          <p:cNvSpPr/>
          <p:nvPr/>
        </p:nvSpPr>
        <p:spPr>
          <a:xfrm>
            <a:off x="9021001" y="3313409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Use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the</a:t>
            </a:r>
            <a:r>
              <a:rPr lang="pt-BR" sz="1600" dirty="0"/>
              <a:t> </a:t>
            </a:r>
            <a:r>
              <a:rPr lang="pt-BR" sz="1600" dirty="0" err="1"/>
              <a:t>latest</a:t>
            </a:r>
            <a:r>
              <a:rPr lang="pt-BR" sz="1600" dirty="0"/>
              <a:t> </a:t>
            </a:r>
            <a:r>
              <a:rPr lang="pt-BR" sz="1600" dirty="0" err="1"/>
              <a:t>technologies</a:t>
            </a:r>
            <a:endParaRPr lang="pt-BR" sz="1600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A4ACDDE-55FD-4EB5-8968-07FC9F8F8E0B}"/>
              </a:ext>
            </a:extLst>
          </p:cNvPr>
          <p:cNvSpPr/>
          <p:nvPr/>
        </p:nvSpPr>
        <p:spPr>
          <a:xfrm>
            <a:off x="7775511" y="4650592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Don´t</a:t>
            </a:r>
            <a:r>
              <a:rPr lang="pt-BR" sz="1600" dirty="0"/>
              <a:t> </a:t>
            </a:r>
            <a:r>
              <a:rPr lang="pt-BR" sz="1600" dirty="0" err="1"/>
              <a:t>worry</a:t>
            </a:r>
            <a:r>
              <a:rPr lang="pt-BR" sz="1600" dirty="0"/>
              <a:t> </a:t>
            </a:r>
            <a:r>
              <a:rPr lang="pt-BR" sz="1600" dirty="0" err="1"/>
              <a:t>about</a:t>
            </a:r>
            <a:r>
              <a:rPr lang="pt-BR" sz="1600" dirty="0"/>
              <a:t> </a:t>
            </a:r>
            <a:r>
              <a:rPr lang="pt-BR" sz="1600" dirty="0" err="1"/>
              <a:t>renewing</a:t>
            </a:r>
            <a:r>
              <a:rPr lang="pt-BR" sz="1600" dirty="0"/>
              <a:t> </a:t>
            </a:r>
            <a:r>
              <a:rPr lang="pt-BR" sz="1600" dirty="0" err="1"/>
              <a:t>licences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equipaments</a:t>
            </a:r>
            <a:endParaRPr lang="pt-BR" sz="1600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9264FD1-A185-4520-8A1C-07C2D5C2E609}"/>
              </a:ext>
            </a:extLst>
          </p:cNvPr>
          <p:cNvSpPr/>
          <p:nvPr/>
        </p:nvSpPr>
        <p:spPr>
          <a:xfrm>
            <a:off x="4945224" y="4843274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Specialized</a:t>
            </a:r>
            <a:r>
              <a:rPr lang="pt-BR" sz="1600" dirty="0"/>
              <a:t> </a:t>
            </a:r>
            <a:r>
              <a:rPr lang="pt-BR" sz="1600" dirty="0" err="1"/>
              <a:t>team</a:t>
            </a:r>
            <a:endParaRPr lang="pt-BR" sz="1600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A51030A-777A-490C-BD04-F50217DF2DB0}"/>
              </a:ext>
            </a:extLst>
          </p:cNvPr>
          <p:cNvSpPr/>
          <p:nvPr/>
        </p:nvSpPr>
        <p:spPr>
          <a:xfrm>
            <a:off x="2114937" y="4650592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Increasing</a:t>
            </a:r>
            <a:r>
              <a:rPr lang="pt-BR" sz="1600" dirty="0"/>
              <a:t> </a:t>
            </a:r>
            <a:r>
              <a:rPr lang="pt-BR" sz="1600" dirty="0" err="1"/>
              <a:t>maturity</a:t>
            </a:r>
            <a:r>
              <a:rPr lang="pt-BR" sz="1600" dirty="0"/>
              <a:t> in </a:t>
            </a:r>
            <a:r>
              <a:rPr lang="pt-BR" sz="1600" dirty="0" err="1"/>
              <a:t>InfoSEC</a:t>
            </a:r>
            <a:endParaRPr lang="pt-BR" sz="1600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E69B002-3A5F-487B-8DDA-1CA31D748F96}"/>
              </a:ext>
            </a:extLst>
          </p:cNvPr>
          <p:cNvSpPr/>
          <p:nvPr/>
        </p:nvSpPr>
        <p:spPr>
          <a:xfrm>
            <a:off x="1243845" y="3313409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Lower</a:t>
            </a:r>
            <a:r>
              <a:rPr lang="pt-BR" sz="1600" dirty="0"/>
              <a:t> </a:t>
            </a:r>
            <a:r>
              <a:rPr lang="pt-BR" sz="1600" dirty="0" err="1"/>
              <a:t>costs</a:t>
            </a:r>
            <a:r>
              <a:rPr lang="pt-BR" sz="1600" dirty="0"/>
              <a:t> </a:t>
            </a:r>
            <a:r>
              <a:rPr lang="pt-BR" sz="1600" dirty="0" err="1"/>
              <a:t>compared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na </a:t>
            </a:r>
            <a:r>
              <a:rPr lang="pt-BR" sz="1600" dirty="0" err="1"/>
              <a:t>internal</a:t>
            </a:r>
            <a:r>
              <a:rPr lang="pt-BR" sz="1600" dirty="0"/>
              <a:t> SOC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006CD59-36ED-41E7-8522-EAEA6C016F70}"/>
              </a:ext>
            </a:extLst>
          </p:cNvPr>
          <p:cNvSpPr/>
          <p:nvPr/>
        </p:nvSpPr>
        <p:spPr>
          <a:xfrm>
            <a:off x="2181051" y="1905899"/>
            <a:ext cx="1662257" cy="10063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Lower</a:t>
            </a:r>
            <a:r>
              <a:rPr lang="pt-BR" sz="1600" dirty="0"/>
              <a:t> </a:t>
            </a:r>
            <a:r>
              <a:rPr lang="pt-BR" sz="1600" dirty="0" err="1"/>
              <a:t>costs</a:t>
            </a:r>
            <a:r>
              <a:rPr lang="pt-BR" sz="1600" dirty="0"/>
              <a:t> </a:t>
            </a:r>
            <a:r>
              <a:rPr lang="pt-BR" sz="1600" dirty="0" err="1"/>
              <a:t>compared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a Market SOC</a:t>
            </a:r>
          </a:p>
        </p:txBody>
      </p:sp>
    </p:spTree>
    <p:extLst>
      <p:ext uri="{BB962C8B-B14F-4D97-AF65-F5344CB8AC3E}">
        <p14:creationId xmlns:p14="http://schemas.microsoft.com/office/powerpoint/2010/main" val="27931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63EA-1021-4EE4-B18B-76A8B35A7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Implementation</a:t>
            </a:r>
            <a:r>
              <a:rPr lang="pt-BR" dirty="0"/>
              <a:t> </a:t>
            </a:r>
            <a:r>
              <a:rPr lang="pt-BR" dirty="0" err="1"/>
              <a:t>Steps</a:t>
            </a:r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B6553AD-2D42-410F-9EDF-61410DB17174}"/>
              </a:ext>
            </a:extLst>
          </p:cNvPr>
          <p:cNvGrpSpPr/>
          <p:nvPr/>
        </p:nvGrpSpPr>
        <p:grpSpPr>
          <a:xfrm>
            <a:off x="150370" y="1446917"/>
            <a:ext cx="1107610" cy="1503624"/>
            <a:chOff x="1" y="804"/>
            <a:chExt cx="1449036" cy="2070051"/>
          </a:xfrm>
          <a:solidFill>
            <a:srgbClr val="002060"/>
          </a:solidFill>
        </p:grpSpPr>
        <p:sp>
          <p:nvSpPr>
            <p:cNvPr id="7" name="Seta: Divisa 6">
              <a:extLst>
                <a:ext uri="{FF2B5EF4-FFF2-40B4-BE49-F238E27FC236}">
                  <a16:creationId xmlns:a16="http://schemas.microsoft.com/office/drawing/2014/main" id="{F24E0961-DCA5-43DB-B842-8738C72A3CB1}"/>
                </a:ext>
              </a:extLst>
            </p:cNvPr>
            <p:cNvSpPr/>
            <p:nvPr/>
          </p:nvSpPr>
          <p:spPr>
            <a:xfrm rot="5400000">
              <a:off x="-310507" y="311312"/>
              <a:ext cx="2070051" cy="144903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eta: Divisa 4">
              <a:extLst>
                <a:ext uri="{FF2B5EF4-FFF2-40B4-BE49-F238E27FC236}">
                  <a16:creationId xmlns:a16="http://schemas.microsoft.com/office/drawing/2014/main" id="{9CA80FCD-888C-479C-B5C5-B1EDC30CA85A}"/>
                </a:ext>
              </a:extLst>
            </p:cNvPr>
            <p:cNvSpPr txBox="1"/>
            <p:nvPr/>
          </p:nvSpPr>
          <p:spPr>
            <a:xfrm>
              <a:off x="2" y="725322"/>
              <a:ext cx="1449035" cy="62101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Step 1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ECBB150-39C1-4DAB-BD7A-3462C62AFA6D}"/>
              </a:ext>
            </a:extLst>
          </p:cNvPr>
          <p:cNvGrpSpPr/>
          <p:nvPr/>
        </p:nvGrpSpPr>
        <p:grpSpPr>
          <a:xfrm>
            <a:off x="125127" y="2930103"/>
            <a:ext cx="1107610" cy="1503624"/>
            <a:chOff x="1" y="804"/>
            <a:chExt cx="1449036" cy="2070051"/>
          </a:xfrm>
          <a:solidFill>
            <a:srgbClr val="002060"/>
          </a:solidFill>
        </p:grpSpPr>
        <p:sp>
          <p:nvSpPr>
            <p:cNvPr id="23" name="Seta: Divisa 22">
              <a:extLst>
                <a:ext uri="{FF2B5EF4-FFF2-40B4-BE49-F238E27FC236}">
                  <a16:creationId xmlns:a16="http://schemas.microsoft.com/office/drawing/2014/main" id="{0316B52C-A30A-498C-96AA-1898A06CD1E2}"/>
                </a:ext>
              </a:extLst>
            </p:cNvPr>
            <p:cNvSpPr/>
            <p:nvPr/>
          </p:nvSpPr>
          <p:spPr>
            <a:xfrm rot="5400000">
              <a:off x="-310507" y="311312"/>
              <a:ext cx="2070051" cy="144903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eta: Divisa 4">
              <a:extLst>
                <a:ext uri="{FF2B5EF4-FFF2-40B4-BE49-F238E27FC236}">
                  <a16:creationId xmlns:a16="http://schemas.microsoft.com/office/drawing/2014/main" id="{E5825B5E-CFE3-4D57-9F94-3E6250F963D3}"/>
                </a:ext>
              </a:extLst>
            </p:cNvPr>
            <p:cNvSpPr txBox="1"/>
            <p:nvPr/>
          </p:nvSpPr>
          <p:spPr>
            <a:xfrm>
              <a:off x="2" y="725322"/>
              <a:ext cx="1449035" cy="62101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Step 2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6B2DC43-9A51-4578-B585-6D54CCFA0EB9}"/>
              </a:ext>
            </a:extLst>
          </p:cNvPr>
          <p:cNvGrpSpPr/>
          <p:nvPr/>
        </p:nvGrpSpPr>
        <p:grpSpPr>
          <a:xfrm>
            <a:off x="121101" y="4342136"/>
            <a:ext cx="1107610" cy="1503624"/>
            <a:chOff x="1" y="804"/>
            <a:chExt cx="1449036" cy="2070051"/>
          </a:xfrm>
          <a:solidFill>
            <a:srgbClr val="002060"/>
          </a:solidFill>
        </p:grpSpPr>
        <p:sp>
          <p:nvSpPr>
            <p:cNvPr id="31" name="Seta: Divisa 30">
              <a:extLst>
                <a:ext uri="{FF2B5EF4-FFF2-40B4-BE49-F238E27FC236}">
                  <a16:creationId xmlns:a16="http://schemas.microsoft.com/office/drawing/2014/main" id="{31C2F176-D525-41EC-AB8A-DEF3D82F128A}"/>
                </a:ext>
              </a:extLst>
            </p:cNvPr>
            <p:cNvSpPr/>
            <p:nvPr/>
          </p:nvSpPr>
          <p:spPr>
            <a:xfrm rot="5400000">
              <a:off x="-310507" y="311312"/>
              <a:ext cx="2070051" cy="144903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Seta: Divisa 4">
              <a:extLst>
                <a:ext uri="{FF2B5EF4-FFF2-40B4-BE49-F238E27FC236}">
                  <a16:creationId xmlns:a16="http://schemas.microsoft.com/office/drawing/2014/main" id="{3719A6D4-8365-45EE-B19F-CC5B1BC7F342}"/>
                </a:ext>
              </a:extLst>
            </p:cNvPr>
            <p:cNvSpPr txBox="1"/>
            <p:nvPr/>
          </p:nvSpPr>
          <p:spPr>
            <a:xfrm>
              <a:off x="2" y="725322"/>
              <a:ext cx="1449035" cy="62101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Step </a:t>
              </a:r>
              <a:r>
                <a:rPr lang="en-US" sz="2400" dirty="0"/>
                <a:t>3</a:t>
              </a:r>
              <a:endParaRPr lang="en-US" sz="2400" kern="1200" dirty="0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2A84F043-21D2-4603-8FF1-5FA65F15303C}"/>
              </a:ext>
            </a:extLst>
          </p:cNvPr>
          <p:cNvSpPr/>
          <p:nvPr/>
        </p:nvSpPr>
        <p:spPr>
          <a:xfrm>
            <a:off x="1385557" y="1851118"/>
            <a:ext cx="1181221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Anti-DDOS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10013DB-78E8-4EB4-BD9C-040FF42FAA38}"/>
              </a:ext>
            </a:extLst>
          </p:cNvPr>
          <p:cNvSpPr/>
          <p:nvPr/>
        </p:nvSpPr>
        <p:spPr>
          <a:xfrm>
            <a:off x="2647668" y="1851118"/>
            <a:ext cx="268214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Vulnerability</a:t>
            </a:r>
            <a:r>
              <a:rPr lang="pt-BR" dirty="0">
                <a:solidFill>
                  <a:schemeClr val="bg1"/>
                </a:solidFill>
              </a:rPr>
              <a:t> Management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DEF2214-3302-43C2-8396-0765B91051F9}"/>
              </a:ext>
            </a:extLst>
          </p:cNvPr>
          <p:cNvSpPr/>
          <p:nvPr/>
        </p:nvSpPr>
        <p:spPr>
          <a:xfrm>
            <a:off x="4444156" y="3350126"/>
            <a:ext cx="1933093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Threat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Intelligence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FDAFCF8-3F93-4857-907F-511F60C20B41}"/>
              </a:ext>
            </a:extLst>
          </p:cNvPr>
          <p:cNvSpPr/>
          <p:nvPr/>
        </p:nvSpPr>
        <p:spPr>
          <a:xfrm>
            <a:off x="5410703" y="1851118"/>
            <a:ext cx="1713161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Security </a:t>
            </a:r>
            <a:r>
              <a:rPr lang="pt-BR" dirty="0" err="1">
                <a:solidFill>
                  <a:schemeClr val="bg1"/>
                </a:solidFill>
              </a:rPr>
              <a:t>Sensors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A501CE15-F9CD-476C-ACF5-391D6AB6FAC0}"/>
              </a:ext>
            </a:extLst>
          </p:cNvPr>
          <p:cNvSpPr/>
          <p:nvPr/>
        </p:nvSpPr>
        <p:spPr>
          <a:xfrm>
            <a:off x="1350419" y="3361660"/>
            <a:ext cx="572593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XDR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F3B59D3-9530-4D1E-878A-946CA66364BF}"/>
              </a:ext>
            </a:extLst>
          </p:cNvPr>
          <p:cNvSpPr/>
          <p:nvPr/>
        </p:nvSpPr>
        <p:spPr>
          <a:xfrm>
            <a:off x="2041589" y="3350126"/>
            <a:ext cx="1586781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Security Rating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4688F08-17AF-4264-8647-795169B4213D}"/>
              </a:ext>
            </a:extLst>
          </p:cNvPr>
          <p:cNvSpPr/>
          <p:nvPr/>
        </p:nvSpPr>
        <p:spPr>
          <a:xfrm>
            <a:off x="3723578" y="3347072"/>
            <a:ext cx="61824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WAF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3CCE471-2C77-4A3C-AD06-AEE9D9BE0F14}"/>
              </a:ext>
            </a:extLst>
          </p:cNvPr>
          <p:cNvSpPr/>
          <p:nvPr/>
        </p:nvSpPr>
        <p:spPr>
          <a:xfrm>
            <a:off x="6479581" y="3361660"/>
            <a:ext cx="657551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SIEM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AFFDBBE-561D-4052-8DA2-74290AF7AB64}"/>
              </a:ext>
            </a:extLst>
          </p:cNvPr>
          <p:cNvSpPr/>
          <p:nvPr/>
        </p:nvSpPr>
        <p:spPr>
          <a:xfrm>
            <a:off x="7204754" y="1851118"/>
            <a:ext cx="2502608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Web </a:t>
            </a:r>
            <a:r>
              <a:rPr lang="pt-BR" dirty="0" err="1">
                <a:solidFill>
                  <a:schemeClr val="bg1"/>
                </a:solidFill>
              </a:rPr>
              <a:t>Application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Scaning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60C2C1-B5A1-4641-9EEE-F3A1CA3C2837}"/>
              </a:ext>
            </a:extLst>
          </p:cNvPr>
          <p:cNvSpPr/>
          <p:nvPr/>
        </p:nvSpPr>
        <p:spPr>
          <a:xfrm>
            <a:off x="1276642" y="4350622"/>
            <a:ext cx="3217932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Exposure</a:t>
            </a:r>
            <a:r>
              <a:rPr lang="pt-BR" dirty="0">
                <a:solidFill>
                  <a:schemeClr val="bg1"/>
                </a:solidFill>
              </a:rPr>
              <a:t> Management Platform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1D7E231D-4642-40E5-835F-0CED800991C0}"/>
              </a:ext>
            </a:extLst>
          </p:cNvPr>
          <p:cNvSpPr/>
          <p:nvPr/>
        </p:nvSpPr>
        <p:spPr>
          <a:xfrm>
            <a:off x="1276642" y="4769601"/>
            <a:ext cx="226292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 err="1"/>
              <a:t>Vulnerability</a:t>
            </a:r>
            <a:r>
              <a:rPr lang="pt-BR" sz="1500" dirty="0"/>
              <a:t> Management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F742FB3-D6F0-4B97-8A03-23F9D636B475}"/>
              </a:ext>
            </a:extLst>
          </p:cNvPr>
          <p:cNvSpPr/>
          <p:nvPr/>
        </p:nvSpPr>
        <p:spPr>
          <a:xfrm>
            <a:off x="3628370" y="4781430"/>
            <a:ext cx="1168718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Risk </a:t>
            </a:r>
            <a:r>
              <a:rPr lang="pt-BR" sz="1500" dirty="0" err="1"/>
              <a:t>Analysis</a:t>
            </a:r>
            <a:endParaRPr lang="pt-BR" sz="15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699692-275C-4866-8B47-A3A9A5BAB5CA}"/>
              </a:ext>
            </a:extLst>
          </p:cNvPr>
          <p:cNvSpPr/>
          <p:nvPr/>
        </p:nvSpPr>
        <p:spPr>
          <a:xfrm>
            <a:off x="1290209" y="5131171"/>
            <a:ext cx="2133084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Web </a:t>
            </a:r>
            <a:r>
              <a:rPr lang="pt-BR" sz="1500" dirty="0" err="1"/>
              <a:t>Application</a:t>
            </a:r>
            <a:r>
              <a:rPr lang="pt-BR" sz="1500" dirty="0"/>
              <a:t> Security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FD5E369-2998-4C08-A3D8-005E9160CB41}"/>
              </a:ext>
            </a:extLst>
          </p:cNvPr>
          <p:cNvSpPr/>
          <p:nvPr/>
        </p:nvSpPr>
        <p:spPr>
          <a:xfrm>
            <a:off x="3494070" y="5131171"/>
            <a:ext cx="92871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 err="1"/>
              <a:t>Inventory</a:t>
            </a:r>
            <a:endParaRPr lang="pt-BR" sz="1500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E9AA57DD-D98B-437B-BFB7-B72FE50F5484}"/>
              </a:ext>
            </a:extLst>
          </p:cNvPr>
          <p:cNvSpPr/>
          <p:nvPr/>
        </p:nvSpPr>
        <p:spPr>
          <a:xfrm>
            <a:off x="1288806" y="5494713"/>
            <a:ext cx="107234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OT Security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F2F0D452-7175-4FDE-B306-02B5DE16C623}"/>
              </a:ext>
            </a:extLst>
          </p:cNvPr>
          <p:cNvSpPr/>
          <p:nvPr/>
        </p:nvSpPr>
        <p:spPr>
          <a:xfrm>
            <a:off x="4877973" y="3965821"/>
            <a:ext cx="277640" cy="195438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N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BC8F51FC-F265-4D2D-9210-EA3BFEF8CD44}"/>
              </a:ext>
            </a:extLst>
          </p:cNvPr>
          <p:cNvSpPr/>
          <p:nvPr/>
        </p:nvSpPr>
        <p:spPr>
          <a:xfrm>
            <a:off x="5315593" y="4338303"/>
            <a:ext cx="430876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Web application and API protection (WAAP)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FA247B7-ABEF-4BF6-BF9C-FC25F9C116AF}"/>
              </a:ext>
            </a:extLst>
          </p:cNvPr>
          <p:cNvSpPr/>
          <p:nvPr/>
        </p:nvSpPr>
        <p:spPr>
          <a:xfrm>
            <a:off x="9788252" y="1851118"/>
            <a:ext cx="161999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Threat</a:t>
            </a:r>
            <a:r>
              <a:rPr lang="pt-BR" dirty="0">
                <a:solidFill>
                  <a:schemeClr val="bg1"/>
                </a:solidFill>
              </a:rPr>
              <a:t> Monitor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0725114-2B70-469B-A403-57BF4627D92A}"/>
              </a:ext>
            </a:extLst>
          </p:cNvPr>
          <p:cNvSpPr/>
          <p:nvPr/>
        </p:nvSpPr>
        <p:spPr>
          <a:xfrm>
            <a:off x="5329592" y="4754800"/>
            <a:ext cx="1116011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API Security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3CA3DDB-F139-4DDC-823D-6308A61BFFEF}"/>
              </a:ext>
            </a:extLst>
          </p:cNvPr>
          <p:cNvSpPr/>
          <p:nvPr/>
        </p:nvSpPr>
        <p:spPr>
          <a:xfrm>
            <a:off x="6487658" y="4754800"/>
            <a:ext cx="1197764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 err="1"/>
              <a:t>Bot</a:t>
            </a:r>
            <a:r>
              <a:rPr lang="pt-BR" sz="1500" dirty="0"/>
              <a:t> Manager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67005BC-213D-4D0A-A555-56AD513140E7}"/>
              </a:ext>
            </a:extLst>
          </p:cNvPr>
          <p:cNvSpPr/>
          <p:nvPr/>
        </p:nvSpPr>
        <p:spPr>
          <a:xfrm>
            <a:off x="7727477" y="4754800"/>
            <a:ext cx="149560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DDOS </a:t>
            </a:r>
            <a:r>
              <a:rPr lang="pt-BR" sz="1500" dirty="0" err="1"/>
              <a:t>Protection</a:t>
            </a:r>
            <a:endParaRPr lang="pt-BR" sz="1500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270E9BF-39F1-454D-B42A-A636652E43E8}"/>
              </a:ext>
            </a:extLst>
          </p:cNvPr>
          <p:cNvSpPr/>
          <p:nvPr/>
        </p:nvSpPr>
        <p:spPr>
          <a:xfrm>
            <a:off x="9262245" y="4754799"/>
            <a:ext cx="1236685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IP </a:t>
            </a:r>
            <a:r>
              <a:rPr lang="pt-BR" sz="1500" dirty="0" err="1"/>
              <a:t>Reputation</a:t>
            </a:r>
            <a:endParaRPr lang="pt-BR" sz="1500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A968BCDF-8628-4B5F-9783-5C38902B0BA6}"/>
              </a:ext>
            </a:extLst>
          </p:cNvPr>
          <p:cNvSpPr/>
          <p:nvPr/>
        </p:nvSpPr>
        <p:spPr>
          <a:xfrm>
            <a:off x="5329813" y="5134827"/>
            <a:ext cx="430876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Next Generation SIEM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E6D9C22-FE18-4915-B69C-AD4E50AA0C3F}"/>
              </a:ext>
            </a:extLst>
          </p:cNvPr>
          <p:cNvSpPr/>
          <p:nvPr/>
        </p:nvSpPr>
        <p:spPr>
          <a:xfrm>
            <a:off x="5329813" y="5555612"/>
            <a:ext cx="597215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LOGS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6EACF9CC-C606-4046-8153-590BCFDDE2ED}"/>
              </a:ext>
            </a:extLst>
          </p:cNvPr>
          <p:cNvSpPr/>
          <p:nvPr/>
        </p:nvSpPr>
        <p:spPr>
          <a:xfrm>
            <a:off x="5958927" y="5555760"/>
            <a:ext cx="6120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SOAR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B469C1C-462F-4BC4-BE39-497B4FB9CB6E}"/>
              </a:ext>
            </a:extLst>
          </p:cNvPr>
          <p:cNvSpPr/>
          <p:nvPr/>
        </p:nvSpPr>
        <p:spPr>
          <a:xfrm>
            <a:off x="6601096" y="5555760"/>
            <a:ext cx="615618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UEBA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F1A77D-CDE6-463F-9F48-7DB72BE258A0}"/>
              </a:ext>
            </a:extLst>
          </p:cNvPr>
          <p:cNvSpPr/>
          <p:nvPr/>
        </p:nvSpPr>
        <p:spPr>
          <a:xfrm>
            <a:off x="7246791" y="5549249"/>
            <a:ext cx="1640001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 err="1"/>
              <a:t>Threat</a:t>
            </a:r>
            <a:r>
              <a:rPr lang="pt-BR" sz="1500" dirty="0"/>
              <a:t> </a:t>
            </a:r>
            <a:r>
              <a:rPr lang="pt-BR" sz="1500" dirty="0" err="1"/>
              <a:t>Intelligence</a:t>
            </a:r>
            <a:endParaRPr lang="pt-BR" sz="150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145F1B16-5208-4C9A-B465-AF027832F458}"/>
              </a:ext>
            </a:extLst>
          </p:cNvPr>
          <p:cNvSpPr/>
          <p:nvPr/>
        </p:nvSpPr>
        <p:spPr>
          <a:xfrm>
            <a:off x="8911626" y="5549249"/>
            <a:ext cx="343364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500" dirty="0"/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5339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2">
            <a:extLst>
              <a:ext uri="{FF2B5EF4-FFF2-40B4-BE49-F238E27FC236}">
                <a16:creationId xmlns:a16="http://schemas.microsoft.com/office/drawing/2014/main" id="{7510E442-C22F-46F4-8F1F-85B189213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120" y="686122"/>
            <a:ext cx="11104880" cy="477837"/>
          </a:xfrm>
        </p:spPr>
        <p:txBody>
          <a:bodyPr/>
          <a:lstStyle/>
          <a:p>
            <a:r>
              <a:rPr lang="pt-BR" dirty="0"/>
              <a:t>Technology </a:t>
            </a:r>
            <a:r>
              <a:rPr lang="pt-BR" dirty="0" err="1"/>
              <a:t>partnership</a:t>
            </a:r>
            <a:r>
              <a:rPr lang="pt-BR" dirty="0"/>
              <a:t> </a:t>
            </a:r>
            <a:r>
              <a:rPr lang="pt-BR" dirty="0" err="1"/>
              <a:t>model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B5B6916-01F7-462F-B0ED-37B6F4BE9782}"/>
              </a:ext>
            </a:extLst>
          </p:cNvPr>
          <p:cNvSpPr txBox="1"/>
          <p:nvPr/>
        </p:nvSpPr>
        <p:spPr>
          <a:xfrm>
            <a:off x="418470" y="1521771"/>
            <a:ext cx="11086991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We work with open source and proprietary solutions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9729A2A-85EA-4D0D-8345-920AC74197F5}"/>
              </a:ext>
            </a:extLst>
          </p:cNvPr>
          <p:cNvSpPr txBox="1"/>
          <p:nvPr/>
        </p:nvSpPr>
        <p:spPr>
          <a:xfrm>
            <a:off x="418470" y="2148905"/>
            <a:ext cx="11086991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For proprietary solutions, we seek shared costs and sponsors</a:t>
            </a:r>
          </a:p>
        </p:txBody>
      </p:sp>
      <p:pic>
        <p:nvPicPr>
          <p:cNvPr id="2050" name="Picture 2" descr="Team Cymru | LinkedIn">
            <a:extLst>
              <a:ext uri="{FF2B5EF4-FFF2-40B4-BE49-F238E27FC236}">
                <a16:creationId xmlns:a16="http://schemas.microsoft.com/office/drawing/2014/main" id="{3A24964B-C449-4DF6-929A-346551C1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1" y="3758715"/>
            <a:ext cx="1339721" cy="13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ura Cyber Intelligence | Facebook">
            <a:extLst>
              <a:ext uri="{FF2B5EF4-FFF2-40B4-BE49-F238E27FC236}">
                <a16:creationId xmlns:a16="http://schemas.microsoft.com/office/drawing/2014/main" id="{A06E2F91-5B7E-4975-A95C-B2042A4A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50" y="3873961"/>
            <a:ext cx="1508096" cy="11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TAQUES DIGITAIS ACELERAM A CRISE GLOBAL DE SEGURANÇA CIBERNÉTICA |  Business Wire">
            <a:extLst>
              <a:ext uri="{FF2B5EF4-FFF2-40B4-BE49-F238E27FC236}">
                <a16:creationId xmlns:a16="http://schemas.microsoft.com/office/drawing/2014/main" id="{573814D9-A94B-45CB-8815-3C9D811B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14" y="3873961"/>
            <a:ext cx="2432180" cy="12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C2DD209-5634-4B44-9D35-84E2A8D4BB90}"/>
              </a:ext>
            </a:extLst>
          </p:cNvPr>
          <p:cNvSpPr/>
          <p:nvPr/>
        </p:nvSpPr>
        <p:spPr>
          <a:xfrm>
            <a:off x="418470" y="2926035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</a:rPr>
              <a:t>Example: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</a:rPr>
              <a:t>SOC by Partners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F2BEBC4-5456-4A7C-9FA5-E2C451819B72}"/>
              </a:ext>
            </a:extLst>
          </p:cNvPr>
          <p:cNvSpPr/>
          <p:nvPr/>
        </p:nvSpPr>
        <p:spPr>
          <a:xfrm>
            <a:off x="6748551" y="5442389"/>
            <a:ext cx="4756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1EFF"/>
                </a:solidFill>
                <a:latin typeface="Barlow Medium" pitchFamily="2" charset="77"/>
              </a:rPr>
              <a:t>… And we looking for a new partners</a:t>
            </a:r>
          </a:p>
        </p:txBody>
      </p:sp>
    </p:spTree>
    <p:extLst>
      <p:ext uri="{BB962C8B-B14F-4D97-AF65-F5344CB8AC3E}">
        <p14:creationId xmlns:p14="http://schemas.microsoft.com/office/powerpoint/2010/main" val="19429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63EA-1021-4EE4-B18B-76A8B35A7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SOC RNP</a:t>
            </a:r>
          </a:p>
        </p:txBody>
      </p:sp>
      <p:pic>
        <p:nvPicPr>
          <p:cNvPr id="25" name="Imagem 24" descr="Tela de computador com cadeira e mesa&#10;&#10;Descrição gerada automaticamente">
            <a:extLst>
              <a:ext uri="{FF2B5EF4-FFF2-40B4-BE49-F238E27FC236}">
                <a16:creationId xmlns:a16="http://schemas.microsoft.com/office/drawing/2014/main" id="{E20509AF-8462-41CA-9925-810579AB2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61" y="1576875"/>
            <a:ext cx="11419877" cy="42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AF7E5-7E52-5043-96E9-3B38766A5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450" y="3092322"/>
            <a:ext cx="3447626" cy="673355"/>
          </a:xfrm>
        </p:spPr>
        <p:txBody>
          <a:bodyPr/>
          <a:lstStyle/>
          <a:p>
            <a:r>
              <a:rPr lang="pt-BR" dirty="0" err="1"/>
              <a:t>Thanks</a:t>
            </a:r>
            <a:r>
              <a:rPr lang="pt-BR" dirty="0"/>
              <a:t>!</a:t>
            </a:r>
            <a:br>
              <a:rPr lang="pt-BR" dirty="0"/>
            </a:br>
            <a:r>
              <a:rPr lang="pt-BR" dirty="0" err="1"/>
              <a:t>Merci</a:t>
            </a:r>
            <a:r>
              <a:rPr lang="pt-BR" dirty="0"/>
              <a:t>!</a:t>
            </a:r>
            <a:br>
              <a:rPr lang="pt-BR" dirty="0"/>
            </a:br>
            <a:r>
              <a:rPr lang="pt-BR" dirty="0"/>
              <a:t>Obrigado!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72099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07664B3-A3E6-422B-84CA-E4EFDA09EB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FC8B5CE0-F6D3-49EE-BE46-41FC16428A75}"/>
              </a:ext>
            </a:extLst>
          </p:cNvPr>
          <p:cNvSpPr/>
          <p:nvPr/>
        </p:nvSpPr>
        <p:spPr>
          <a:xfrm>
            <a:off x="1288698" y="2102055"/>
            <a:ext cx="1094803" cy="600646"/>
          </a:xfrm>
          <a:custGeom>
            <a:avLst/>
            <a:gdLst>
              <a:gd name="connsiteX0" fmla="*/ 290227 w 1094803"/>
              <a:gd name="connsiteY0" fmla="*/ 430530 h 600646"/>
              <a:gd name="connsiteX1" fmla="*/ 270415 w 1094803"/>
              <a:gd name="connsiteY1" fmla="*/ 430149 h 600646"/>
              <a:gd name="connsiteX2" fmla="*/ 275558 w 1094803"/>
              <a:gd name="connsiteY2" fmla="*/ 412909 h 600646"/>
              <a:gd name="connsiteX3" fmla="*/ 273558 w 1094803"/>
              <a:gd name="connsiteY3" fmla="*/ 405003 h 600646"/>
              <a:gd name="connsiteX4" fmla="*/ 271177 w 1094803"/>
              <a:gd name="connsiteY4" fmla="*/ 400336 h 600646"/>
              <a:gd name="connsiteX5" fmla="*/ 259271 w 1094803"/>
              <a:gd name="connsiteY5" fmla="*/ 393668 h 600646"/>
              <a:gd name="connsiteX6" fmla="*/ 257937 w 1094803"/>
              <a:gd name="connsiteY6" fmla="*/ 389382 h 600646"/>
              <a:gd name="connsiteX7" fmla="*/ 260509 w 1094803"/>
              <a:gd name="connsiteY7" fmla="*/ 378428 h 600646"/>
              <a:gd name="connsiteX8" fmla="*/ 253175 w 1094803"/>
              <a:gd name="connsiteY8" fmla="*/ 359855 h 600646"/>
              <a:gd name="connsiteX9" fmla="*/ 242792 w 1094803"/>
              <a:gd name="connsiteY9" fmla="*/ 353759 h 600646"/>
              <a:gd name="connsiteX10" fmla="*/ 189452 w 1094803"/>
              <a:gd name="connsiteY10" fmla="*/ 341852 h 600646"/>
              <a:gd name="connsiteX11" fmla="*/ 119539 w 1094803"/>
              <a:gd name="connsiteY11" fmla="*/ 340042 h 600646"/>
              <a:gd name="connsiteX12" fmla="*/ 122111 w 1094803"/>
              <a:gd name="connsiteY12" fmla="*/ 334709 h 600646"/>
              <a:gd name="connsiteX13" fmla="*/ 145828 w 1094803"/>
              <a:gd name="connsiteY13" fmla="*/ 313182 h 600646"/>
              <a:gd name="connsiteX14" fmla="*/ 154305 w 1094803"/>
              <a:gd name="connsiteY14" fmla="*/ 301466 h 600646"/>
              <a:gd name="connsiteX15" fmla="*/ 157067 w 1094803"/>
              <a:gd name="connsiteY15" fmla="*/ 290036 h 600646"/>
              <a:gd name="connsiteX16" fmla="*/ 154972 w 1094803"/>
              <a:gd name="connsiteY16" fmla="*/ 278320 h 600646"/>
              <a:gd name="connsiteX17" fmla="*/ 148495 w 1094803"/>
              <a:gd name="connsiteY17" fmla="*/ 269653 h 600646"/>
              <a:gd name="connsiteX18" fmla="*/ 140589 w 1094803"/>
              <a:gd name="connsiteY18" fmla="*/ 265462 h 600646"/>
              <a:gd name="connsiteX19" fmla="*/ 124587 w 1094803"/>
              <a:gd name="connsiteY19" fmla="*/ 237363 h 600646"/>
              <a:gd name="connsiteX20" fmla="*/ 117253 w 1094803"/>
              <a:gd name="connsiteY20" fmla="*/ 233172 h 600646"/>
              <a:gd name="connsiteX21" fmla="*/ 108680 w 1094803"/>
              <a:gd name="connsiteY21" fmla="*/ 231362 h 600646"/>
              <a:gd name="connsiteX22" fmla="*/ 97917 w 1094803"/>
              <a:gd name="connsiteY22" fmla="*/ 220599 h 600646"/>
              <a:gd name="connsiteX23" fmla="*/ 89154 w 1094803"/>
              <a:gd name="connsiteY23" fmla="*/ 197929 h 600646"/>
              <a:gd name="connsiteX24" fmla="*/ 70104 w 1094803"/>
              <a:gd name="connsiteY24" fmla="*/ 183356 h 600646"/>
              <a:gd name="connsiteX25" fmla="*/ 60770 w 1094803"/>
              <a:gd name="connsiteY25" fmla="*/ 148876 h 600646"/>
              <a:gd name="connsiteX26" fmla="*/ 52483 w 1094803"/>
              <a:gd name="connsiteY26" fmla="*/ 133255 h 600646"/>
              <a:gd name="connsiteX27" fmla="*/ 34576 w 1094803"/>
              <a:gd name="connsiteY27" fmla="*/ 122968 h 600646"/>
              <a:gd name="connsiteX28" fmla="*/ 33814 w 1094803"/>
              <a:gd name="connsiteY28" fmla="*/ 111823 h 600646"/>
              <a:gd name="connsiteX29" fmla="*/ 41529 w 1094803"/>
              <a:gd name="connsiteY29" fmla="*/ 112776 h 600646"/>
              <a:gd name="connsiteX30" fmla="*/ 45530 w 1094803"/>
              <a:gd name="connsiteY30" fmla="*/ 107823 h 600646"/>
              <a:gd name="connsiteX31" fmla="*/ 46196 w 1094803"/>
              <a:gd name="connsiteY31" fmla="*/ 101441 h 600646"/>
              <a:gd name="connsiteX32" fmla="*/ 44291 w 1094803"/>
              <a:gd name="connsiteY32" fmla="*/ 97441 h 600646"/>
              <a:gd name="connsiteX33" fmla="*/ 24098 w 1094803"/>
              <a:gd name="connsiteY33" fmla="*/ 88582 h 600646"/>
              <a:gd name="connsiteX34" fmla="*/ 20669 w 1094803"/>
              <a:gd name="connsiteY34" fmla="*/ 82296 h 600646"/>
              <a:gd name="connsiteX35" fmla="*/ 0 w 1094803"/>
              <a:gd name="connsiteY35" fmla="*/ 64294 h 600646"/>
              <a:gd name="connsiteX36" fmla="*/ 381 w 1094803"/>
              <a:gd name="connsiteY36" fmla="*/ 60769 h 600646"/>
              <a:gd name="connsiteX37" fmla="*/ 6287 w 1094803"/>
              <a:gd name="connsiteY37" fmla="*/ 60293 h 600646"/>
              <a:gd name="connsiteX38" fmla="*/ 11049 w 1094803"/>
              <a:gd name="connsiteY38" fmla="*/ 47720 h 600646"/>
              <a:gd name="connsiteX39" fmla="*/ 10954 w 1094803"/>
              <a:gd name="connsiteY39" fmla="*/ 35242 h 600646"/>
              <a:gd name="connsiteX40" fmla="*/ 39624 w 1094803"/>
              <a:gd name="connsiteY40" fmla="*/ 31528 h 600646"/>
              <a:gd name="connsiteX41" fmla="*/ 44387 w 1094803"/>
              <a:gd name="connsiteY41" fmla="*/ 27813 h 600646"/>
              <a:gd name="connsiteX42" fmla="*/ 42291 w 1094803"/>
              <a:gd name="connsiteY42" fmla="*/ 14954 h 600646"/>
              <a:gd name="connsiteX43" fmla="*/ 31147 w 1094803"/>
              <a:gd name="connsiteY43" fmla="*/ 0 h 600646"/>
              <a:gd name="connsiteX44" fmla="*/ 31147 w 1094803"/>
              <a:gd name="connsiteY44" fmla="*/ 0 h 600646"/>
              <a:gd name="connsiteX45" fmla="*/ 202121 w 1094803"/>
              <a:gd name="connsiteY45" fmla="*/ 71247 h 600646"/>
              <a:gd name="connsiteX46" fmla="*/ 427482 w 1094803"/>
              <a:gd name="connsiteY46" fmla="*/ 125158 h 600646"/>
              <a:gd name="connsiteX47" fmla="*/ 543116 w 1094803"/>
              <a:gd name="connsiteY47" fmla="*/ 155067 h 600646"/>
              <a:gd name="connsiteX48" fmla="*/ 794957 w 1094803"/>
              <a:gd name="connsiteY48" fmla="*/ 290036 h 600646"/>
              <a:gd name="connsiteX49" fmla="*/ 1066514 w 1094803"/>
              <a:gd name="connsiteY49" fmla="*/ 405574 h 600646"/>
              <a:gd name="connsiteX50" fmla="*/ 1066514 w 1094803"/>
              <a:gd name="connsiteY50" fmla="*/ 405574 h 600646"/>
              <a:gd name="connsiteX51" fmla="*/ 1094804 w 1094803"/>
              <a:gd name="connsiteY51" fmla="*/ 417576 h 600646"/>
              <a:gd name="connsiteX52" fmla="*/ 1094804 w 1094803"/>
              <a:gd name="connsiteY52" fmla="*/ 417576 h 600646"/>
              <a:gd name="connsiteX53" fmla="*/ 1091946 w 1094803"/>
              <a:gd name="connsiteY53" fmla="*/ 422148 h 600646"/>
              <a:gd name="connsiteX54" fmla="*/ 1076992 w 1094803"/>
              <a:gd name="connsiteY54" fmla="*/ 428434 h 600646"/>
              <a:gd name="connsiteX55" fmla="*/ 1057085 w 1094803"/>
              <a:gd name="connsiteY55" fmla="*/ 443579 h 600646"/>
              <a:gd name="connsiteX56" fmla="*/ 1029843 w 1094803"/>
              <a:gd name="connsiteY56" fmla="*/ 470154 h 600646"/>
              <a:gd name="connsiteX57" fmla="*/ 1014127 w 1094803"/>
              <a:gd name="connsiteY57" fmla="*/ 478345 h 600646"/>
              <a:gd name="connsiteX58" fmla="*/ 1007840 w 1094803"/>
              <a:gd name="connsiteY58" fmla="*/ 476631 h 600646"/>
              <a:gd name="connsiteX59" fmla="*/ 993267 w 1094803"/>
              <a:gd name="connsiteY59" fmla="*/ 478345 h 600646"/>
              <a:gd name="connsiteX60" fmla="*/ 992791 w 1094803"/>
              <a:gd name="connsiteY60" fmla="*/ 483680 h 600646"/>
              <a:gd name="connsiteX61" fmla="*/ 974503 w 1094803"/>
              <a:gd name="connsiteY61" fmla="*/ 496062 h 600646"/>
              <a:gd name="connsiteX62" fmla="*/ 954691 w 1094803"/>
              <a:gd name="connsiteY62" fmla="*/ 505492 h 600646"/>
              <a:gd name="connsiteX63" fmla="*/ 940975 w 1094803"/>
              <a:gd name="connsiteY63" fmla="*/ 522922 h 600646"/>
              <a:gd name="connsiteX64" fmla="*/ 936784 w 1094803"/>
              <a:gd name="connsiteY64" fmla="*/ 534162 h 600646"/>
              <a:gd name="connsiteX65" fmla="*/ 930974 w 1094803"/>
              <a:gd name="connsiteY65" fmla="*/ 536829 h 600646"/>
              <a:gd name="connsiteX66" fmla="*/ 919829 w 1094803"/>
              <a:gd name="connsiteY66" fmla="*/ 529685 h 600646"/>
              <a:gd name="connsiteX67" fmla="*/ 912590 w 1094803"/>
              <a:gd name="connsiteY67" fmla="*/ 528447 h 600646"/>
              <a:gd name="connsiteX68" fmla="*/ 890016 w 1094803"/>
              <a:gd name="connsiteY68" fmla="*/ 528923 h 600646"/>
              <a:gd name="connsiteX69" fmla="*/ 883539 w 1094803"/>
              <a:gd name="connsiteY69" fmla="*/ 531400 h 600646"/>
              <a:gd name="connsiteX70" fmla="*/ 877538 w 1094803"/>
              <a:gd name="connsiteY70" fmla="*/ 535686 h 600646"/>
              <a:gd name="connsiteX71" fmla="*/ 874109 w 1094803"/>
              <a:gd name="connsiteY71" fmla="*/ 543877 h 600646"/>
              <a:gd name="connsiteX72" fmla="*/ 850868 w 1094803"/>
              <a:gd name="connsiteY72" fmla="*/ 577024 h 600646"/>
              <a:gd name="connsiteX73" fmla="*/ 814959 w 1094803"/>
              <a:gd name="connsiteY73" fmla="*/ 588931 h 600646"/>
              <a:gd name="connsiteX74" fmla="*/ 806958 w 1094803"/>
              <a:gd name="connsiteY74" fmla="*/ 595503 h 600646"/>
              <a:gd name="connsiteX75" fmla="*/ 788480 w 1094803"/>
              <a:gd name="connsiteY75" fmla="*/ 600361 h 600646"/>
              <a:gd name="connsiteX76" fmla="*/ 778669 w 1094803"/>
              <a:gd name="connsiteY76" fmla="*/ 600647 h 600646"/>
              <a:gd name="connsiteX77" fmla="*/ 779431 w 1094803"/>
              <a:gd name="connsiteY77" fmla="*/ 580549 h 600646"/>
              <a:gd name="connsiteX78" fmla="*/ 766477 w 1094803"/>
              <a:gd name="connsiteY78" fmla="*/ 582454 h 600646"/>
              <a:gd name="connsiteX79" fmla="*/ 732663 w 1094803"/>
              <a:gd name="connsiteY79" fmla="*/ 575119 h 600646"/>
              <a:gd name="connsiteX80" fmla="*/ 682752 w 1094803"/>
              <a:gd name="connsiteY80" fmla="*/ 570643 h 600646"/>
              <a:gd name="connsiteX81" fmla="*/ 634270 w 1094803"/>
              <a:gd name="connsiteY81" fmla="*/ 574262 h 600646"/>
              <a:gd name="connsiteX82" fmla="*/ 627983 w 1094803"/>
              <a:gd name="connsiteY82" fmla="*/ 568738 h 600646"/>
              <a:gd name="connsiteX83" fmla="*/ 606362 w 1094803"/>
              <a:gd name="connsiteY83" fmla="*/ 567118 h 600646"/>
              <a:gd name="connsiteX84" fmla="*/ 572453 w 1094803"/>
              <a:gd name="connsiteY84" fmla="*/ 584549 h 600646"/>
              <a:gd name="connsiteX85" fmla="*/ 546449 w 1094803"/>
              <a:gd name="connsiteY85" fmla="*/ 590455 h 600646"/>
              <a:gd name="connsiteX86" fmla="*/ 530447 w 1094803"/>
              <a:gd name="connsiteY86" fmla="*/ 584073 h 600646"/>
              <a:gd name="connsiteX87" fmla="*/ 517112 w 1094803"/>
              <a:gd name="connsiteY87" fmla="*/ 570357 h 600646"/>
              <a:gd name="connsiteX88" fmla="*/ 501491 w 1094803"/>
              <a:gd name="connsiteY88" fmla="*/ 581406 h 600646"/>
              <a:gd name="connsiteX89" fmla="*/ 501872 w 1094803"/>
              <a:gd name="connsiteY89" fmla="*/ 414242 h 600646"/>
              <a:gd name="connsiteX90" fmla="*/ 502349 w 1094803"/>
              <a:gd name="connsiteY90" fmla="*/ 403765 h 600646"/>
              <a:gd name="connsiteX91" fmla="*/ 506825 w 1094803"/>
              <a:gd name="connsiteY91" fmla="*/ 397002 h 600646"/>
              <a:gd name="connsiteX92" fmla="*/ 507492 w 1094803"/>
              <a:gd name="connsiteY92" fmla="*/ 374618 h 600646"/>
              <a:gd name="connsiteX93" fmla="*/ 505016 w 1094803"/>
              <a:gd name="connsiteY93" fmla="*/ 366236 h 600646"/>
              <a:gd name="connsiteX94" fmla="*/ 514255 w 1094803"/>
              <a:gd name="connsiteY94" fmla="*/ 354997 h 600646"/>
              <a:gd name="connsiteX95" fmla="*/ 518827 w 1094803"/>
              <a:gd name="connsiteY95" fmla="*/ 344138 h 600646"/>
              <a:gd name="connsiteX96" fmla="*/ 507778 w 1094803"/>
              <a:gd name="connsiteY96" fmla="*/ 346043 h 600646"/>
              <a:gd name="connsiteX97" fmla="*/ 479489 w 1094803"/>
              <a:gd name="connsiteY97" fmla="*/ 370713 h 600646"/>
              <a:gd name="connsiteX98" fmla="*/ 464249 w 1094803"/>
              <a:gd name="connsiteY98" fmla="*/ 380333 h 600646"/>
              <a:gd name="connsiteX99" fmla="*/ 444627 w 1094803"/>
              <a:gd name="connsiteY99" fmla="*/ 403003 h 600646"/>
              <a:gd name="connsiteX100" fmla="*/ 426053 w 1094803"/>
              <a:gd name="connsiteY100" fmla="*/ 409384 h 600646"/>
              <a:gd name="connsiteX101" fmla="*/ 419862 w 1094803"/>
              <a:gd name="connsiteY101" fmla="*/ 419671 h 600646"/>
              <a:gd name="connsiteX102" fmla="*/ 402622 w 1094803"/>
              <a:gd name="connsiteY102" fmla="*/ 429101 h 60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94803" h="600646">
                <a:moveTo>
                  <a:pt x="290227" y="430530"/>
                </a:moveTo>
                <a:lnTo>
                  <a:pt x="270415" y="430149"/>
                </a:lnTo>
                <a:lnTo>
                  <a:pt x="275558" y="412909"/>
                </a:lnTo>
                <a:lnTo>
                  <a:pt x="273558" y="405003"/>
                </a:lnTo>
                <a:lnTo>
                  <a:pt x="271177" y="400336"/>
                </a:lnTo>
                <a:lnTo>
                  <a:pt x="259271" y="393668"/>
                </a:lnTo>
                <a:lnTo>
                  <a:pt x="257937" y="389382"/>
                </a:lnTo>
                <a:lnTo>
                  <a:pt x="260509" y="378428"/>
                </a:lnTo>
                <a:lnTo>
                  <a:pt x="253175" y="359855"/>
                </a:lnTo>
                <a:lnTo>
                  <a:pt x="242792" y="353759"/>
                </a:lnTo>
                <a:lnTo>
                  <a:pt x="189452" y="341852"/>
                </a:lnTo>
                <a:lnTo>
                  <a:pt x="119539" y="340042"/>
                </a:lnTo>
                <a:lnTo>
                  <a:pt x="122111" y="334709"/>
                </a:lnTo>
                <a:lnTo>
                  <a:pt x="145828" y="313182"/>
                </a:lnTo>
                <a:lnTo>
                  <a:pt x="154305" y="301466"/>
                </a:lnTo>
                <a:lnTo>
                  <a:pt x="157067" y="290036"/>
                </a:lnTo>
                <a:lnTo>
                  <a:pt x="154972" y="278320"/>
                </a:lnTo>
                <a:lnTo>
                  <a:pt x="148495" y="269653"/>
                </a:lnTo>
                <a:lnTo>
                  <a:pt x="140589" y="265462"/>
                </a:lnTo>
                <a:lnTo>
                  <a:pt x="124587" y="237363"/>
                </a:lnTo>
                <a:lnTo>
                  <a:pt x="117253" y="233172"/>
                </a:lnTo>
                <a:lnTo>
                  <a:pt x="108680" y="231362"/>
                </a:lnTo>
                <a:lnTo>
                  <a:pt x="97917" y="220599"/>
                </a:lnTo>
                <a:lnTo>
                  <a:pt x="89154" y="197929"/>
                </a:lnTo>
                <a:lnTo>
                  <a:pt x="70104" y="183356"/>
                </a:lnTo>
                <a:lnTo>
                  <a:pt x="60770" y="148876"/>
                </a:lnTo>
                <a:lnTo>
                  <a:pt x="52483" y="133255"/>
                </a:lnTo>
                <a:lnTo>
                  <a:pt x="34576" y="122968"/>
                </a:lnTo>
                <a:lnTo>
                  <a:pt x="33814" y="111823"/>
                </a:lnTo>
                <a:lnTo>
                  <a:pt x="41529" y="112776"/>
                </a:lnTo>
                <a:lnTo>
                  <a:pt x="45530" y="107823"/>
                </a:lnTo>
                <a:lnTo>
                  <a:pt x="46196" y="101441"/>
                </a:lnTo>
                <a:lnTo>
                  <a:pt x="44291" y="97441"/>
                </a:lnTo>
                <a:lnTo>
                  <a:pt x="24098" y="88582"/>
                </a:lnTo>
                <a:lnTo>
                  <a:pt x="20669" y="82296"/>
                </a:lnTo>
                <a:lnTo>
                  <a:pt x="0" y="64294"/>
                </a:lnTo>
                <a:lnTo>
                  <a:pt x="381" y="60769"/>
                </a:lnTo>
                <a:lnTo>
                  <a:pt x="6287" y="60293"/>
                </a:lnTo>
                <a:lnTo>
                  <a:pt x="11049" y="47720"/>
                </a:lnTo>
                <a:lnTo>
                  <a:pt x="10954" y="35242"/>
                </a:lnTo>
                <a:lnTo>
                  <a:pt x="39624" y="31528"/>
                </a:lnTo>
                <a:lnTo>
                  <a:pt x="44387" y="27813"/>
                </a:lnTo>
                <a:lnTo>
                  <a:pt x="42291" y="14954"/>
                </a:lnTo>
                <a:lnTo>
                  <a:pt x="31147" y="0"/>
                </a:lnTo>
                <a:lnTo>
                  <a:pt x="31147" y="0"/>
                </a:lnTo>
                <a:lnTo>
                  <a:pt x="202121" y="71247"/>
                </a:lnTo>
                <a:lnTo>
                  <a:pt x="427482" y="125158"/>
                </a:lnTo>
                <a:lnTo>
                  <a:pt x="543116" y="155067"/>
                </a:lnTo>
                <a:lnTo>
                  <a:pt x="794957" y="290036"/>
                </a:lnTo>
                <a:lnTo>
                  <a:pt x="1066514" y="405574"/>
                </a:lnTo>
                <a:lnTo>
                  <a:pt x="1066514" y="405574"/>
                </a:lnTo>
                <a:lnTo>
                  <a:pt x="1094804" y="417576"/>
                </a:lnTo>
                <a:lnTo>
                  <a:pt x="1094804" y="417576"/>
                </a:lnTo>
                <a:lnTo>
                  <a:pt x="1091946" y="422148"/>
                </a:lnTo>
                <a:lnTo>
                  <a:pt x="1076992" y="428434"/>
                </a:lnTo>
                <a:lnTo>
                  <a:pt x="1057085" y="443579"/>
                </a:lnTo>
                <a:lnTo>
                  <a:pt x="1029843" y="470154"/>
                </a:lnTo>
                <a:lnTo>
                  <a:pt x="1014127" y="478345"/>
                </a:lnTo>
                <a:lnTo>
                  <a:pt x="1007840" y="476631"/>
                </a:lnTo>
                <a:lnTo>
                  <a:pt x="993267" y="478345"/>
                </a:lnTo>
                <a:lnTo>
                  <a:pt x="992791" y="483680"/>
                </a:lnTo>
                <a:lnTo>
                  <a:pt x="974503" y="496062"/>
                </a:lnTo>
                <a:lnTo>
                  <a:pt x="954691" y="505492"/>
                </a:lnTo>
                <a:lnTo>
                  <a:pt x="940975" y="522922"/>
                </a:lnTo>
                <a:lnTo>
                  <a:pt x="936784" y="534162"/>
                </a:lnTo>
                <a:lnTo>
                  <a:pt x="930974" y="536829"/>
                </a:lnTo>
                <a:lnTo>
                  <a:pt x="919829" y="529685"/>
                </a:lnTo>
                <a:lnTo>
                  <a:pt x="912590" y="528447"/>
                </a:lnTo>
                <a:lnTo>
                  <a:pt x="890016" y="528923"/>
                </a:lnTo>
                <a:lnTo>
                  <a:pt x="883539" y="531400"/>
                </a:lnTo>
                <a:lnTo>
                  <a:pt x="877538" y="535686"/>
                </a:lnTo>
                <a:lnTo>
                  <a:pt x="874109" y="543877"/>
                </a:lnTo>
                <a:lnTo>
                  <a:pt x="850868" y="577024"/>
                </a:lnTo>
                <a:lnTo>
                  <a:pt x="814959" y="588931"/>
                </a:lnTo>
                <a:lnTo>
                  <a:pt x="806958" y="595503"/>
                </a:lnTo>
                <a:lnTo>
                  <a:pt x="788480" y="600361"/>
                </a:lnTo>
                <a:lnTo>
                  <a:pt x="778669" y="600647"/>
                </a:lnTo>
                <a:lnTo>
                  <a:pt x="779431" y="580549"/>
                </a:lnTo>
                <a:lnTo>
                  <a:pt x="766477" y="582454"/>
                </a:lnTo>
                <a:lnTo>
                  <a:pt x="732663" y="575119"/>
                </a:lnTo>
                <a:lnTo>
                  <a:pt x="682752" y="570643"/>
                </a:lnTo>
                <a:lnTo>
                  <a:pt x="634270" y="574262"/>
                </a:lnTo>
                <a:lnTo>
                  <a:pt x="627983" y="568738"/>
                </a:lnTo>
                <a:lnTo>
                  <a:pt x="606362" y="567118"/>
                </a:lnTo>
                <a:lnTo>
                  <a:pt x="572453" y="584549"/>
                </a:lnTo>
                <a:lnTo>
                  <a:pt x="546449" y="590455"/>
                </a:lnTo>
                <a:lnTo>
                  <a:pt x="530447" y="584073"/>
                </a:lnTo>
                <a:lnTo>
                  <a:pt x="517112" y="570357"/>
                </a:lnTo>
                <a:lnTo>
                  <a:pt x="501491" y="581406"/>
                </a:lnTo>
                <a:lnTo>
                  <a:pt x="501872" y="414242"/>
                </a:lnTo>
                <a:lnTo>
                  <a:pt x="502349" y="403765"/>
                </a:lnTo>
                <a:lnTo>
                  <a:pt x="506825" y="397002"/>
                </a:lnTo>
                <a:lnTo>
                  <a:pt x="507492" y="374618"/>
                </a:lnTo>
                <a:lnTo>
                  <a:pt x="505016" y="366236"/>
                </a:lnTo>
                <a:lnTo>
                  <a:pt x="514255" y="354997"/>
                </a:lnTo>
                <a:lnTo>
                  <a:pt x="518827" y="344138"/>
                </a:lnTo>
                <a:lnTo>
                  <a:pt x="507778" y="346043"/>
                </a:lnTo>
                <a:lnTo>
                  <a:pt x="479489" y="370713"/>
                </a:lnTo>
                <a:lnTo>
                  <a:pt x="464249" y="380333"/>
                </a:lnTo>
                <a:lnTo>
                  <a:pt x="444627" y="403003"/>
                </a:lnTo>
                <a:lnTo>
                  <a:pt x="426053" y="409384"/>
                </a:lnTo>
                <a:lnTo>
                  <a:pt x="419862" y="419671"/>
                </a:lnTo>
                <a:lnTo>
                  <a:pt x="402622" y="429101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D7406231-8965-4D59-B927-9AA8F0F2F0A0}"/>
              </a:ext>
            </a:extLst>
          </p:cNvPr>
          <p:cNvSpPr/>
          <p:nvPr/>
        </p:nvSpPr>
        <p:spPr>
          <a:xfrm>
            <a:off x="6606315" y="2356849"/>
            <a:ext cx="458723" cy="249935"/>
          </a:xfrm>
          <a:custGeom>
            <a:avLst/>
            <a:gdLst>
              <a:gd name="connsiteX0" fmla="*/ 34575 w 458723"/>
              <a:gd name="connsiteY0" fmla="*/ 104584 h 249935"/>
              <a:gd name="connsiteX1" fmla="*/ 32671 w 458723"/>
              <a:gd name="connsiteY1" fmla="*/ 97631 h 249935"/>
              <a:gd name="connsiteX2" fmla="*/ 19145 w 458723"/>
              <a:gd name="connsiteY2" fmla="*/ 90202 h 249935"/>
              <a:gd name="connsiteX3" fmla="*/ 14859 w 458723"/>
              <a:gd name="connsiteY3" fmla="*/ 91059 h 249935"/>
              <a:gd name="connsiteX4" fmla="*/ 5143 w 458723"/>
              <a:gd name="connsiteY4" fmla="*/ 88297 h 249935"/>
              <a:gd name="connsiteX5" fmla="*/ 0 w 458723"/>
              <a:gd name="connsiteY5" fmla="*/ 74962 h 249935"/>
              <a:gd name="connsiteX6" fmla="*/ 0 w 458723"/>
              <a:gd name="connsiteY6" fmla="*/ 74962 h 249935"/>
              <a:gd name="connsiteX7" fmla="*/ 12572 w 458723"/>
              <a:gd name="connsiteY7" fmla="*/ 64770 h 249935"/>
              <a:gd name="connsiteX8" fmla="*/ 18669 w 458723"/>
              <a:gd name="connsiteY8" fmla="*/ 54388 h 249935"/>
              <a:gd name="connsiteX9" fmla="*/ 39338 w 458723"/>
              <a:gd name="connsiteY9" fmla="*/ 47149 h 249935"/>
              <a:gd name="connsiteX10" fmla="*/ 62007 w 458723"/>
              <a:gd name="connsiteY10" fmla="*/ 15811 h 249935"/>
              <a:gd name="connsiteX11" fmla="*/ 62865 w 458723"/>
              <a:gd name="connsiteY11" fmla="*/ 9239 h 249935"/>
              <a:gd name="connsiteX12" fmla="*/ 70675 w 458723"/>
              <a:gd name="connsiteY12" fmla="*/ 3524 h 249935"/>
              <a:gd name="connsiteX13" fmla="*/ 80200 w 458723"/>
              <a:gd name="connsiteY13" fmla="*/ 15145 h 249935"/>
              <a:gd name="connsiteX14" fmla="*/ 96107 w 458723"/>
              <a:gd name="connsiteY14" fmla="*/ 18002 h 249935"/>
              <a:gd name="connsiteX15" fmla="*/ 106394 w 458723"/>
              <a:gd name="connsiteY15" fmla="*/ 16859 h 249935"/>
              <a:gd name="connsiteX16" fmla="*/ 130683 w 458723"/>
              <a:gd name="connsiteY16" fmla="*/ 36100 h 249935"/>
              <a:gd name="connsiteX17" fmla="*/ 148780 w 458723"/>
              <a:gd name="connsiteY17" fmla="*/ 56293 h 249935"/>
              <a:gd name="connsiteX18" fmla="*/ 165735 w 458723"/>
              <a:gd name="connsiteY18" fmla="*/ 66294 h 249935"/>
              <a:gd name="connsiteX19" fmla="*/ 183928 w 458723"/>
              <a:gd name="connsiteY19" fmla="*/ 70866 h 249935"/>
              <a:gd name="connsiteX20" fmla="*/ 207740 w 458723"/>
              <a:gd name="connsiteY20" fmla="*/ 64675 h 249935"/>
              <a:gd name="connsiteX21" fmla="*/ 237648 w 458723"/>
              <a:gd name="connsiteY21" fmla="*/ 67437 h 249935"/>
              <a:gd name="connsiteX22" fmla="*/ 248793 w 458723"/>
              <a:gd name="connsiteY22" fmla="*/ 66389 h 249935"/>
              <a:gd name="connsiteX23" fmla="*/ 266509 w 458723"/>
              <a:gd name="connsiteY23" fmla="*/ 56293 h 249935"/>
              <a:gd name="connsiteX24" fmla="*/ 277558 w 458723"/>
              <a:gd name="connsiteY24" fmla="*/ 56769 h 249935"/>
              <a:gd name="connsiteX25" fmla="*/ 294798 w 458723"/>
              <a:gd name="connsiteY25" fmla="*/ 46196 h 249935"/>
              <a:gd name="connsiteX26" fmla="*/ 315563 w 458723"/>
              <a:gd name="connsiteY26" fmla="*/ 24384 h 249935"/>
              <a:gd name="connsiteX27" fmla="*/ 316706 w 458723"/>
              <a:gd name="connsiteY27" fmla="*/ 20098 h 249935"/>
              <a:gd name="connsiteX28" fmla="*/ 331470 w 458723"/>
              <a:gd name="connsiteY28" fmla="*/ 8287 h 249935"/>
              <a:gd name="connsiteX29" fmla="*/ 350520 w 458723"/>
              <a:gd name="connsiteY29" fmla="*/ 6001 h 249935"/>
              <a:gd name="connsiteX30" fmla="*/ 371856 w 458723"/>
              <a:gd name="connsiteY30" fmla="*/ 14097 h 249935"/>
              <a:gd name="connsiteX31" fmla="*/ 396240 w 458723"/>
              <a:gd name="connsiteY31" fmla="*/ 1810 h 249935"/>
              <a:gd name="connsiteX32" fmla="*/ 410241 w 458723"/>
              <a:gd name="connsiteY32" fmla="*/ 0 h 249935"/>
              <a:gd name="connsiteX33" fmla="*/ 428530 w 458723"/>
              <a:gd name="connsiteY33" fmla="*/ 7715 h 249935"/>
              <a:gd name="connsiteX34" fmla="*/ 456152 w 458723"/>
              <a:gd name="connsiteY34" fmla="*/ 10287 h 249935"/>
              <a:gd name="connsiteX35" fmla="*/ 458724 w 458723"/>
              <a:gd name="connsiteY35" fmla="*/ 12287 h 249935"/>
              <a:gd name="connsiteX36" fmla="*/ 458724 w 458723"/>
              <a:gd name="connsiteY36" fmla="*/ 12287 h 249935"/>
              <a:gd name="connsiteX37" fmla="*/ 432244 w 458723"/>
              <a:gd name="connsiteY37" fmla="*/ 59531 h 249935"/>
              <a:gd name="connsiteX38" fmla="*/ 388905 w 458723"/>
              <a:gd name="connsiteY38" fmla="*/ 108394 h 249935"/>
              <a:gd name="connsiteX39" fmla="*/ 354806 w 458723"/>
              <a:gd name="connsiteY39" fmla="*/ 142494 h 249935"/>
              <a:gd name="connsiteX40" fmla="*/ 325850 w 458723"/>
              <a:gd name="connsiteY40" fmla="*/ 186118 h 249935"/>
              <a:gd name="connsiteX41" fmla="*/ 294131 w 458723"/>
              <a:gd name="connsiteY41" fmla="*/ 213550 h 249935"/>
              <a:gd name="connsiteX42" fmla="*/ 284606 w 458723"/>
              <a:gd name="connsiteY42" fmla="*/ 232886 h 249935"/>
              <a:gd name="connsiteX43" fmla="*/ 272034 w 458723"/>
              <a:gd name="connsiteY43" fmla="*/ 249936 h 249935"/>
              <a:gd name="connsiteX44" fmla="*/ 272034 w 458723"/>
              <a:gd name="connsiteY44" fmla="*/ 249936 h 249935"/>
              <a:gd name="connsiteX45" fmla="*/ 266319 w 458723"/>
              <a:gd name="connsiteY45" fmla="*/ 237458 h 249935"/>
              <a:gd name="connsiteX46" fmla="*/ 232124 w 458723"/>
              <a:gd name="connsiteY46" fmla="*/ 216217 h 249935"/>
              <a:gd name="connsiteX47" fmla="*/ 227743 w 458723"/>
              <a:gd name="connsiteY47" fmla="*/ 215932 h 249935"/>
              <a:gd name="connsiteX48" fmla="*/ 211931 w 458723"/>
              <a:gd name="connsiteY48" fmla="*/ 208407 h 249935"/>
              <a:gd name="connsiteX49" fmla="*/ 195167 w 458723"/>
              <a:gd name="connsiteY49" fmla="*/ 194596 h 249935"/>
              <a:gd name="connsiteX50" fmla="*/ 182784 w 458723"/>
              <a:gd name="connsiteY50" fmla="*/ 171259 h 249935"/>
              <a:gd name="connsiteX51" fmla="*/ 131159 w 458723"/>
              <a:gd name="connsiteY51" fmla="*/ 142018 h 249935"/>
              <a:gd name="connsiteX52" fmla="*/ 96107 w 458723"/>
              <a:gd name="connsiteY52" fmla="*/ 132969 h 24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58723" h="249935">
                <a:moveTo>
                  <a:pt x="34575" y="104584"/>
                </a:moveTo>
                <a:lnTo>
                  <a:pt x="32671" y="97631"/>
                </a:lnTo>
                <a:lnTo>
                  <a:pt x="19145" y="90202"/>
                </a:lnTo>
                <a:lnTo>
                  <a:pt x="14859" y="91059"/>
                </a:lnTo>
                <a:lnTo>
                  <a:pt x="5143" y="88297"/>
                </a:lnTo>
                <a:lnTo>
                  <a:pt x="0" y="74962"/>
                </a:lnTo>
                <a:lnTo>
                  <a:pt x="0" y="74962"/>
                </a:lnTo>
                <a:lnTo>
                  <a:pt x="12572" y="64770"/>
                </a:lnTo>
                <a:lnTo>
                  <a:pt x="18669" y="54388"/>
                </a:lnTo>
                <a:lnTo>
                  <a:pt x="39338" y="47149"/>
                </a:lnTo>
                <a:lnTo>
                  <a:pt x="62007" y="15811"/>
                </a:lnTo>
                <a:lnTo>
                  <a:pt x="62865" y="9239"/>
                </a:lnTo>
                <a:lnTo>
                  <a:pt x="70675" y="3524"/>
                </a:lnTo>
                <a:lnTo>
                  <a:pt x="80200" y="15145"/>
                </a:lnTo>
                <a:lnTo>
                  <a:pt x="96107" y="18002"/>
                </a:lnTo>
                <a:lnTo>
                  <a:pt x="106394" y="16859"/>
                </a:lnTo>
                <a:lnTo>
                  <a:pt x="130683" y="36100"/>
                </a:lnTo>
                <a:lnTo>
                  <a:pt x="148780" y="56293"/>
                </a:lnTo>
                <a:lnTo>
                  <a:pt x="165735" y="66294"/>
                </a:lnTo>
                <a:lnTo>
                  <a:pt x="183928" y="70866"/>
                </a:lnTo>
                <a:lnTo>
                  <a:pt x="207740" y="64675"/>
                </a:lnTo>
                <a:lnTo>
                  <a:pt x="237648" y="67437"/>
                </a:lnTo>
                <a:lnTo>
                  <a:pt x="248793" y="66389"/>
                </a:lnTo>
                <a:lnTo>
                  <a:pt x="266509" y="56293"/>
                </a:lnTo>
                <a:lnTo>
                  <a:pt x="277558" y="56769"/>
                </a:lnTo>
                <a:lnTo>
                  <a:pt x="294798" y="46196"/>
                </a:lnTo>
                <a:lnTo>
                  <a:pt x="315563" y="24384"/>
                </a:lnTo>
                <a:lnTo>
                  <a:pt x="316706" y="20098"/>
                </a:lnTo>
                <a:lnTo>
                  <a:pt x="331470" y="8287"/>
                </a:lnTo>
                <a:lnTo>
                  <a:pt x="350520" y="6001"/>
                </a:lnTo>
                <a:lnTo>
                  <a:pt x="371856" y="14097"/>
                </a:lnTo>
                <a:lnTo>
                  <a:pt x="396240" y="1810"/>
                </a:lnTo>
                <a:lnTo>
                  <a:pt x="410241" y="0"/>
                </a:lnTo>
                <a:lnTo>
                  <a:pt x="428530" y="7715"/>
                </a:lnTo>
                <a:lnTo>
                  <a:pt x="456152" y="10287"/>
                </a:lnTo>
                <a:lnTo>
                  <a:pt x="458724" y="12287"/>
                </a:lnTo>
                <a:lnTo>
                  <a:pt x="458724" y="12287"/>
                </a:lnTo>
                <a:lnTo>
                  <a:pt x="432244" y="59531"/>
                </a:lnTo>
                <a:lnTo>
                  <a:pt x="388905" y="108394"/>
                </a:lnTo>
                <a:lnTo>
                  <a:pt x="354806" y="142494"/>
                </a:lnTo>
                <a:lnTo>
                  <a:pt x="325850" y="186118"/>
                </a:lnTo>
                <a:lnTo>
                  <a:pt x="294131" y="213550"/>
                </a:lnTo>
                <a:lnTo>
                  <a:pt x="284606" y="232886"/>
                </a:lnTo>
                <a:lnTo>
                  <a:pt x="272034" y="249936"/>
                </a:lnTo>
                <a:lnTo>
                  <a:pt x="272034" y="249936"/>
                </a:lnTo>
                <a:lnTo>
                  <a:pt x="266319" y="237458"/>
                </a:lnTo>
                <a:lnTo>
                  <a:pt x="232124" y="216217"/>
                </a:lnTo>
                <a:lnTo>
                  <a:pt x="227743" y="215932"/>
                </a:lnTo>
                <a:lnTo>
                  <a:pt x="211931" y="208407"/>
                </a:lnTo>
                <a:lnTo>
                  <a:pt x="195167" y="194596"/>
                </a:lnTo>
                <a:lnTo>
                  <a:pt x="182784" y="171259"/>
                </a:lnTo>
                <a:lnTo>
                  <a:pt x="131159" y="142018"/>
                </a:lnTo>
                <a:lnTo>
                  <a:pt x="96107" y="132969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1D258AF5-A805-413C-B31F-29E52DBBF3FD}"/>
              </a:ext>
            </a:extLst>
          </p:cNvPr>
          <p:cNvSpPr/>
          <p:nvPr/>
        </p:nvSpPr>
        <p:spPr>
          <a:xfrm>
            <a:off x="1319178" y="718263"/>
            <a:ext cx="2590895" cy="1789366"/>
          </a:xfrm>
          <a:custGeom>
            <a:avLst/>
            <a:gdLst>
              <a:gd name="connsiteX0" fmla="*/ 1548956 w 2590895"/>
              <a:gd name="connsiteY0" fmla="*/ 0 h 1789366"/>
              <a:gd name="connsiteX1" fmla="*/ 1555813 w 2590895"/>
              <a:gd name="connsiteY1" fmla="*/ 7429 h 1789366"/>
              <a:gd name="connsiteX2" fmla="*/ 1562957 w 2590895"/>
              <a:gd name="connsiteY2" fmla="*/ 10668 h 1789366"/>
              <a:gd name="connsiteX3" fmla="*/ 1568768 w 2590895"/>
              <a:gd name="connsiteY3" fmla="*/ 10763 h 1789366"/>
              <a:gd name="connsiteX4" fmla="*/ 1579531 w 2590895"/>
              <a:gd name="connsiteY4" fmla="*/ 6763 h 1789366"/>
              <a:gd name="connsiteX5" fmla="*/ 1585532 w 2590895"/>
              <a:gd name="connsiteY5" fmla="*/ 7810 h 1789366"/>
              <a:gd name="connsiteX6" fmla="*/ 1586103 w 2590895"/>
              <a:gd name="connsiteY6" fmla="*/ 16954 h 1789366"/>
              <a:gd name="connsiteX7" fmla="*/ 1597628 w 2590895"/>
              <a:gd name="connsiteY7" fmla="*/ 28099 h 1789366"/>
              <a:gd name="connsiteX8" fmla="*/ 1606868 w 2590895"/>
              <a:gd name="connsiteY8" fmla="*/ 31623 h 1789366"/>
              <a:gd name="connsiteX9" fmla="*/ 1615250 w 2590895"/>
              <a:gd name="connsiteY9" fmla="*/ 29623 h 1789366"/>
              <a:gd name="connsiteX10" fmla="*/ 1628204 w 2590895"/>
              <a:gd name="connsiteY10" fmla="*/ 30670 h 1789366"/>
              <a:gd name="connsiteX11" fmla="*/ 1646777 w 2590895"/>
              <a:gd name="connsiteY11" fmla="*/ 39719 h 1789366"/>
              <a:gd name="connsiteX12" fmla="*/ 1651445 w 2590895"/>
              <a:gd name="connsiteY12" fmla="*/ 46006 h 1789366"/>
              <a:gd name="connsiteX13" fmla="*/ 1642777 w 2590895"/>
              <a:gd name="connsiteY13" fmla="*/ 77629 h 1789366"/>
              <a:gd name="connsiteX14" fmla="*/ 1636014 w 2590895"/>
              <a:gd name="connsiteY14" fmla="*/ 91916 h 1789366"/>
              <a:gd name="connsiteX15" fmla="*/ 1662017 w 2590895"/>
              <a:gd name="connsiteY15" fmla="*/ 127540 h 1789366"/>
              <a:gd name="connsiteX16" fmla="*/ 1677829 w 2590895"/>
              <a:gd name="connsiteY16" fmla="*/ 172879 h 1789366"/>
              <a:gd name="connsiteX17" fmla="*/ 1679638 w 2590895"/>
              <a:gd name="connsiteY17" fmla="*/ 194405 h 1789366"/>
              <a:gd name="connsiteX18" fmla="*/ 1687925 w 2590895"/>
              <a:gd name="connsiteY18" fmla="*/ 205073 h 1789366"/>
              <a:gd name="connsiteX19" fmla="*/ 1688402 w 2590895"/>
              <a:gd name="connsiteY19" fmla="*/ 209359 h 1789366"/>
              <a:gd name="connsiteX20" fmla="*/ 1672971 w 2590895"/>
              <a:gd name="connsiteY20" fmla="*/ 223266 h 1789366"/>
              <a:gd name="connsiteX21" fmla="*/ 1676400 w 2590895"/>
              <a:gd name="connsiteY21" fmla="*/ 238411 h 1789366"/>
              <a:gd name="connsiteX22" fmla="*/ 1682687 w 2590895"/>
              <a:gd name="connsiteY22" fmla="*/ 253460 h 1789366"/>
              <a:gd name="connsiteX23" fmla="*/ 1675352 w 2590895"/>
              <a:gd name="connsiteY23" fmla="*/ 282416 h 1789366"/>
              <a:gd name="connsiteX24" fmla="*/ 1669923 w 2590895"/>
              <a:gd name="connsiteY24" fmla="*/ 291560 h 1789366"/>
              <a:gd name="connsiteX25" fmla="*/ 1672685 w 2590895"/>
              <a:gd name="connsiteY25" fmla="*/ 338995 h 1789366"/>
              <a:gd name="connsiteX26" fmla="*/ 1681067 w 2590895"/>
              <a:gd name="connsiteY26" fmla="*/ 359664 h 1789366"/>
              <a:gd name="connsiteX27" fmla="*/ 1692688 w 2590895"/>
              <a:gd name="connsiteY27" fmla="*/ 367665 h 1789366"/>
              <a:gd name="connsiteX28" fmla="*/ 1698212 w 2590895"/>
              <a:gd name="connsiteY28" fmla="*/ 376238 h 1789366"/>
              <a:gd name="connsiteX29" fmla="*/ 1708976 w 2590895"/>
              <a:gd name="connsiteY29" fmla="*/ 417481 h 1789366"/>
              <a:gd name="connsiteX30" fmla="*/ 1708404 w 2590895"/>
              <a:gd name="connsiteY30" fmla="*/ 423005 h 1789366"/>
              <a:gd name="connsiteX31" fmla="*/ 1697546 w 2590895"/>
              <a:gd name="connsiteY31" fmla="*/ 435578 h 1789366"/>
              <a:gd name="connsiteX32" fmla="*/ 1680020 w 2590895"/>
              <a:gd name="connsiteY32" fmla="*/ 432435 h 1789366"/>
              <a:gd name="connsiteX33" fmla="*/ 1678686 w 2590895"/>
              <a:gd name="connsiteY33" fmla="*/ 443294 h 1789366"/>
              <a:gd name="connsiteX34" fmla="*/ 1726406 w 2590895"/>
              <a:gd name="connsiteY34" fmla="*/ 485394 h 1789366"/>
              <a:gd name="connsiteX35" fmla="*/ 1731359 w 2590895"/>
              <a:gd name="connsiteY35" fmla="*/ 485775 h 1789366"/>
              <a:gd name="connsiteX36" fmla="*/ 1750028 w 2590895"/>
              <a:gd name="connsiteY36" fmla="*/ 498253 h 1789366"/>
              <a:gd name="connsiteX37" fmla="*/ 1764125 w 2590895"/>
              <a:gd name="connsiteY37" fmla="*/ 513969 h 1789366"/>
              <a:gd name="connsiteX38" fmla="*/ 1774031 w 2590895"/>
              <a:gd name="connsiteY38" fmla="*/ 533400 h 1789366"/>
              <a:gd name="connsiteX39" fmla="*/ 1779080 w 2590895"/>
              <a:gd name="connsiteY39" fmla="*/ 534067 h 1789366"/>
              <a:gd name="connsiteX40" fmla="*/ 1791843 w 2590895"/>
              <a:gd name="connsiteY40" fmla="*/ 530066 h 1789366"/>
              <a:gd name="connsiteX41" fmla="*/ 1814322 w 2590895"/>
              <a:gd name="connsiteY41" fmla="*/ 539972 h 1789366"/>
              <a:gd name="connsiteX42" fmla="*/ 1810131 w 2590895"/>
              <a:gd name="connsiteY42" fmla="*/ 519875 h 1789366"/>
              <a:gd name="connsiteX43" fmla="*/ 1817275 w 2590895"/>
              <a:gd name="connsiteY43" fmla="*/ 498062 h 1789366"/>
              <a:gd name="connsiteX44" fmla="*/ 1819656 w 2590895"/>
              <a:gd name="connsiteY44" fmla="*/ 481584 h 1789366"/>
              <a:gd name="connsiteX45" fmla="*/ 1816132 w 2590895"/>
              <a:gd name="connsiteY45" fmla="*/ 464439 h 1789366"/>
              <a:gd name="connsiteX46" fmla="*/ 1823942 w 2590895"/>
              <a:gd name="connsiteY46" fmla="*/ 436150 h 1789366"/>
              <a:gd name="connsiteX47" fmla="*/ 1833658 w 2590895"/>
              <a:gd name="connsiteY47" fmla="*/ 424148 h 1789366"/>
              <a:gd name="connsiteX48" fmla="*/ 1845850 w 2590895"/>
              <a:gd name="connsiteY48" fmla="*/ 417576 h 1789366"/>
              <a:gd name="connsiteX49" fmla="*/ 1865757 w 2590895"/>
              <a:gd name="connsiteY49" fmla="*/ 410813 h 1789366"/>
              <a:gd name="connsiteX50" fmla="*/ 1870996 w 2590895"/>
              <a:gd name="connsiteY50" fmla="*/ 402336 h 1789366"/>
              <a:gd name="connsiteX51" fmla="*/ 1886236 w 2590895"/>
              <a:gd name="connsiteY51" fmla="*/ 401765 h 1789366"/>
              <a:gd name="connsiteX52" fmla="*/ 1913192 w 2590895"/>
              <a:gd name="connsiteY52" fmla="*/ 410623 h 1789366"/>
              <a:gd name="connsiteX53" fmla="*/ 1931003 w 2590895"/>
              <a:gd name="connsiteY53" fmla="*/ 430054 h 1789366"/>
              <a:gd name="connsiteX54" fmla="*/ 1939766 w 2590895"/>
              <a:gd name="connsiteY54" fmla="*/ 453961 h 1789366"/>
              <a:gd name="connsiteX55" fmla="*/ 1957102 w 2590895"/>
              <a:gd name="connsiteY55" fmla="*/ 456152 h 1789366"/>
              <a:gd name="connsiteX56" fmla="*/ 1969008 w 2590895"/>
              <a:gd name="connsiteY56" fmla="*/ 451771 h 1789366"/>
              <a:gd name="connsiteX57" fmla="*/ 1982438 w 2590895"/>
              <a:gd name="connsiteY57" fmla="*/ 438340 h 1789366"/>
              <a:gd name="connsiteX58" fmla="*/ 2001774 w 2590895"/>
              <a:gd name="connsiteY58" fmla="*/ 433102 h 1789366"/>
              <a:gd name="connsiteX59" fmla="*/ 2005775 w 2590895"/>
              <a:gd name="connsiteY59" fmla="*/ 429387 h 1789366"/>
              <a:gd name="connsiteX60" fmla="*/ 2005965 w 2590895"/>
              <a:gd name="connsiteY60" fmla="*/ 424339 h 1789366"/>
              <a:gd name="connsiteX61" fmla="*/ 1995107 w 2590895"/>
              <a:gd name="connsiteY61" fmla="*/ 410909 h 1789366"/>
              <a:gd name="connsiteX62" fmla="*/ 1992916 w 2590895"/>
              <a:gd name="connsiteY62" fmla="*/ 403955 h 1789366"/>
              <a:gd name="connsiteX63" fmla="*/ 1993963 w 2590895"/>
              <a:gd name="connsiteY63" fmla="*/ 397669 h 1789366"/>
              <a:gd name="connsiteX64" fmla="*/ 2004917 w 2590895"/>
              <a:gd name="connsiteY64" fmla="*/ 372523 h 1789366"/>
              <a:gd name="connsiteX65" fmla="*/ 2005584 w 2590895"/>
              <a:gd name="connsiteY65" fmla="*/ 361759 h 1789366"/>
              <a:gd name="connsiteX66" fmla="*/ 2021396 w 2590895"/>
              <a:gd name="connsiteY66" fmla="*/ 332899 h 1789366"/>
              <a:gd name="connsiteX67" fmla="*/ 2043589 w 2590895"/>
              <a:gd name="connsiteY67" fmla="*/ 301847 h 1789366"/>
              <a:gd name="connsiteX68" fmla="*/ 2043303 w 2590895"/>
              <a:gd name="connsiteY68" fmla="*/ 295370 h 1789366"/>
              <a:gd name="connsiteX69" fmla="*/ 2219420 w 2590895"/>
              <a:gd name="connsiteY69" fmla="*/ 296037 h 1789366"/>
              <a:gd name="connsiteX70" fmla="*/ 2219420 w 2590895"/>
              <a:gd name="connsiteY70" fmla="*/ 296037 h 1789366"/>
              <a:gd name="connsiteX71" fmla="*/ 2223230 w 2590895"/>
              <a:gd name="connsiteY71" fmla="*/ 342329 h 1789366"/>
              <a:gd name="connsiteX72" fmla="*/ 2219135 w 2590895"/>
              <a:gd name="connsiteY72" fmla="*/ 356140 h 1789366"/>
              <a:gd name="connsiteX73" fmla="*/ 2220849 w 2590895"/>
              <a:gd name="connsiteY73" fmla="*/ 377761 h 1789366"/>
              <a:gd name="connsiteX74" fmla="*/ 2223135 w 2590895"/>
              <a:gd name="connsiteY74" fmla="*/ 384238 h 1789366"/>
              <a:gd name="connsiteX75" fmla="*/ 2239328 w 2590895"/>
              <a:gd name="connsiteY75" fmla="*/ 392335 h 1789366"/>
              <a:gd name="connsiteX76" fmla="*/ 2241042 w 2590895"/>
              <a:gd name="connsiteY76" fmla="*/ 396240 h 1789366"/>
              <a:gd name="connsiteX77" fmla="*/ 2237708 w 2590895"/>
              <a:gd name="connsiteY77" fmla="*/ 402812 h 1789366"/>
              <a:gd name="connsiteX78" fmla="*/ 2237232 w 2590895"/>
              <a:gd name="connsiteY78" fmla="*/ 422910 h 1789366"/>
              <a:gd name="connsiteX79" fmla="*/ 2254663 w 2590895"/>
              <a:gd name="connsiteY79" fmla="*/ 441865 h 1789366"/>
              <a:gd name="connsiteX80" fmla="*/ 2258092 w 2590895"/>
              <a:gd name="connsiteY80" fmla="*/ 443675 h 1789366"/>
              <a:gd name="connsiteX81" fmla="*/ 2264759 w 2590895"/>
              <a:gd name="connsiteY81" fmla="*/ 441960 h 1789366"/>
              <a:gd name="connsiteX82" fmla="*/ 2282285 w 2590895"/>
              <a:gd name="connsiteY82" fmla="*/ 453676 h 1789366"/>
              <a:gd name="connsiteX83" fmla="*/ 2287524 w 2590895"/>
              <a:gd name="connsiteY83" fmla="*/ 471107 h 1789366"/>
              <a:gd name="connsiteX84" fmla="*/ 2287905 w 2590895"/>
              <a:gd name="connsiteY84" fmla="*/ 479965 h 1789366"/>
              <a:gd name="connsiteX85" fmla="*/ 2290763 w 2590895"/>
              <a:gd name="connsiteY85" fmla="*/ 484251 h 1789366"/>
              <a:gd name="connsiteX86" fmla="*/ 2334959 w 2590895"/>
              <a:gd name="connsiteY86" fmla="*/ 520160 h 1789366"/>
              <a:gd name="connsiteX87" fmla="*/ 2378583 w 2590895"/>
              <a:gd name="connsiteY87" fmla="*/ 544354 h 1789366"/>
              <a:gd name="connsiteX88" fmla="*/ 2384584 w 2590895"/>
              <a:gd name="connsiteY88" fmla="*/ 552926 h 1789366"/>
              <a:gd name="connsiteX89" fmla="*/ 2397443 w 2590895"/>
              <a:gd name="connsiteY89" fmla="*/ 563309 h 1789366"/>
              <a:gd name="connsiteX90" fmla="*/ 2415350 w 2590895"/>
              <a:gd name="connsiteY90" fmla="*/ 569690 h 1789366"/>
              <a:gd name="connsiteX91" fmla="*/ 2437924 w 2590895"/>
              <a:gd name="connsiteY91" fmla="*/ 582168 h 1789366"/>
              <a:gd name="connsiteX92" fmla="*/ 2459450 w 2590895"/>
              <a:gd name="connsiteY92" fmla="*/ 588359 h 1789366"/>
              <a:gd name="connsiteX93" fmla="*/ 2472404 w 2590895"/>
              <a:gd name="connsiteY93" fmla="*/ 589788 h 1789366"/>
              <a:gd name="connsiteX94" fmla="*/ 2484977 w 2590895"/>
              <a:gd name="connsiteY94" fmla="*/ 597599 h 1789366"/>
              <a:gd name="connsiteX95" fmla="*/ 2485740 w 2590895"/>
              <a:gd name="connsiteY95" fmla="*/ 603409 h 1789366"/>
              <a:gd name="connsiteX96" fmla="*/ 2497836 w 2590895"/>
              <a:gd name="connsiteY96" fmla="*/ 616172 h 1789366"/>
              <a:gd name="connsiteX97" fmla="*/ 2523554 w 2590895"/>
              <a:gd name="connsiteY97" fmla="*/ 629888 h 1789366"/>
              <a:gd name="connsiteX98" fmla="*/ 2534031 w 2590895"/>
              <a:gd name="connsiteY98" fmla="*/ 650557 h 1789366"/>
              <a:gd name="connsiteX99" fmla="*/ 2551843 w 2590895"/>
              <a:gd name="connsiteY99" fmla="*/ 658082 h 1789366"/>
              <a:gd name="connsiteX100" fmla="*/ 2559939 w 2590895"/>
              <a:gd name="connsiteY100" fmla="*/ 652272 h 1789366"/>
              <a:gd name="connsiteX101" fmla="*/ 2573084 w 2590895"/>
              <a:gd name="connsiteY101" fmla="*/ 648938 h 1789366"/>
              <a:gd name="connsiteX102" fmla="*/ 2574893 w 2590895"/>
              <a:gd name="connsiteY102" fmla="*/ 653510 h 1789366"/>
              <a:gd name="connsiteX103" fmla="*/ 2573655 w 2590895"/>
              <a:gd name="connsiteY103" fmla="*/ 660940 h 1789366"/>
              <a:gd name="connsiteX104" fmla="*/ 2590895 w 2590895"/>
              <a:gd name="connsiteY104" fmla="*/ 676847 h 1789366"/>
              <a:gd name="connsiteX105" fmla="*/ 2306098 w 2590895"/>
              <a:gd name="connsiteY105" fmla="*/ 1288733 h 1789366"/>
              <a:gd name="connsiteX106" fmla="*/ 2298668 w 2590895"/>
              <a:gd name="connsiteY106" fmla="*/ 1301210 h 1789366"/>
              <a:gd name="connsiteX107" fmla="*/ 2284857 w 2590895"/>
              <a:gd name="connsiteY107" fmla="*/ 1311974 h 1789366"/>
              <a:gd name="connsiteX108" fmla="*/ 2279333 w 2590895"/>
              <a:gd name="connsiteY108" fmla="*/ 1321213 h 1789366"/>
              <a:gd name="connsiteX109" fmla="*/ 2279047 w 2590895"/>
              <a:gd name="connsiteY109" fmla="*/ 1331976 h 1789366"/>
              <a:gd name="connsiteX110" fmla="*/ 2286857 w 2590895"/>
              <a:gd name="connsiteY110" fmla="*/ 1354169 h 1789366"/>
              <a:gd name="connsiteX111" fmla="*/ 2290477 w 2590895"/>
              <a:gd name="connsiteY111" fmla="*/ 1359599 h 1789366"/>
              <a:gd name="connsiteX112" fmla="*/ 2300669 w 2590895"/>
              <a:gd name="connsiteY112" fmla="*/ 1365123 h 1789366"/>
              <a:gd name="connsiteX113" fmla="*/ 2315718 w 2590895"/>
              <a:gd name="connsiteY113" fmla="*/ 1379982 h 1789366"/>
              <a:gd name="connsiteX114" fmla="*/ 2321814 w 2590895"/>
              <a:gd name="connsiteY114" fmla="*/ 1391983 h 1789366"/>
              <a:gd name="connsiteX115" fmla="*/ 2323243 w 2590895"/>
              <a:gd name="connsiteY115" fmla="*/ 1410653 h 1789366"/>
              <a:gd name="connsiteX116" fmla="*/ 2328672 w 2590895"/>
              <a:gd name="connsiteY116" fmla="*/ 1416082 h 1789366"/>
              <a:gd name="connsiteX117" fmla="*/ 2328672 w 2590895"/>
              <a:gd name="connsiteY117" fmla="*/ 1416082 h 1789366"/>
              <a:gd name="connsiteX118" fmla="*/ 2317433 w 2590895"/>
              <a:gd name="connsiteY118" fmla="*/ 1427512 h 1789366"/>
              <a:gd name="connsiteX119" fmla="*/ 2315528 w 2590895"/>
              <a:gd name="connsiteY119" fmla="*/ 1433322 h 1789366"/>
              <a:gd name="connsiteX120" fmla="*/ 2314956 w 2590895"/>
              <a:gd name="connsiteY120" fmla="*/ 1440561 h 1789366"/>
              <a:gd name="connsiteX121" fmla="*/ 2318195 w 2590895"/>
              <a:gd name="connsiteY121" fmla="*/ 1448562 h 1789366"/>
              <a:gd name="connsiteX122" fmla="*/ 2315623 w 2590895"/>
              <a:gd name="connsiteY122" fmla="*/ 1458182 h 1789366"/>
              <a:gd name="connsiteX123" fmla="*/ 2304193 w 2590895"/>
              <a:gd name="connsiteY123" fmla="*/ 1475518 h 1789366"/>
              <a:gd name="connsiteX124" fmla="*/ 2296001 w 2590895"/>
              <a:gd name="connsiteY124" fmla="*/ 1481614 h 1789366"/>
              <a:gd name="connsiteX125" fmla="*/ 2292001 w 2590895"/>
              <a:gd name="connsiteY125" fmla="*/ 1489710 h 1789366"/>
              <a:gd name="connsiteX126" fmla="*/ 2292953 w 2590895"/>
              <a:gd name="connsiteY126" fmla="*/ 1497806 h 1789366"/>
              <a:gd name="connsiteX127" fmla="*/ 2299240 w 2590895"/>
              <a:gd name="connsiteY127" fmla="*/ 1510856 h 1789366"/>
              <a:gd name="connsiteX128" fmla="*/ 2303621 w 2590895"/>
              <a:gd name="connsiteY128" fmla="*/ 1529334 h 1789366"/>
              <a:gd name="connsiteX129" fmla="*/ 2290477 w 2590895"/>
              <a:gd name="connsiteY129" fmla="*/ 1569530 h 1789366"/>
              <a:gd name="connsiteX130" fmla="*/ 2279237 w 2590895"/>
              <a:gd name="connsiteY130" fmla="*/ 1619250 h 1789366"/>
              <a:gd name="connsiteX131" fmla="*/ 2267712 w 2590895"/>
              <a:gd name="connsiteY131" fmla="*/ 1626203 h 1789366"/>
              <a:gd name="connsiteX132" fmla="*/ 1811941 w 2590895"/>
              <a:gd name="connsiteY132" fmla="*/ 1629251 h 1789366"/>
              <a:gd name="connsiteX133" fmla="*/ 1811941 w 2590895"/>
              <a:gd name="connsiteY133" fmla="*/ 1629251 h 1789366"/>
              <a:gd name="connsiteX134" fmla="*/ 1812322 w 2590895"/>
              <a:gd name="connsiteY134" fmla="*/ 1622584 h 1789366"/>
              <a:gd name="connsiteX135" fmla="*/ 1808893 w 2590895"/>
              <a:gd name="connsiteY135" fmla="*/ 1618964 h 1789366"/>
              <a:gd name="connsiteX136" fmla="*/ 1795653 w 2590895"/>
              <a:gd name="connsiteY136" fmla="*/ 1616297 h 1789366"/>
              <a:gd name="connsiteX137" fmla="*/ 1777365 w 2590895"/>
              <a:gd name="connsiteY137" fmla="*/ 1626584 h 1789366"/>
              <a:gd name="connsiteX138" fmla="*/ 1772222 w 2590895"/>
              <a:gd name="connsiteY138" fmla="*/ 1643158 h 1789366"/>
              <a:gd name="connsiteX139" fmla="*/ 1765745 w 2590895"/>
              <a:gd name="connsiteY139" fmla="*/ 1644968 h 1789366"/>
              <a:gd name="connsiteX140" fmla="*/ 1734884 w 2590895"/>
              <a:gd name="connsiteY140" fmla="*/ 1630871 h 1789366"/>
              <a:gd name="connsiteX141" fmla="*/ 1728407 w 2590895"/>
              <a:gd name="connsiteY141" fmla="*/ 1603439 h 1789366"/>
              <a:gd name="connsiteX142" fmla="*/ 1722501 w 2590895"/>
              <a:gd name="connsiteY142" fmla="*/ 1601533 h 1789366"/>
              <a:gd name="connsiteX143" fmla="*/ 1713167 w 2590895"/>
              <a:gd name="connsiteY143" fmla="*/ 1602772 h 1789366"/>
              <a:gd name="connsiteX144" fmla="*/ 1708785 w 2590895"/>
              <a:gd name="connsiteY144" fmla="*/ 1600772 h 1789366"/>
              <a:gd name="connsiteX145" fmla="*/ 1696879 w 2590895"/>
              <a:gd name="connsiteY145" fmla="*/ 1569625 h 1789366"/>
              <a:gd name="connsiteX146" fmla="*/ 1672685 w 2590895"/>
              <a:gd name="connsiteY146" fmla="*/ 1560290 h 1789366"/>
              <a:gd name="connsiteX147" fmla="*/ 1660017 w 2590895"/>
              <a:gd name="connsiteY147" fmla="*/ 1548194 h 1789366"/>
              <a:gd name="connsiteX148" fmla="*/ 1652397 w 2590895"/>
              <a:gd name="connsiteY148" fmla="*/ 1530001 h 1789366"/>
              <a:gd name="connsiteX149" fmla="*/ 1648111 w 2590895"/>
              <a:gd name="connsiteY149" fmla="*/ 1525333 h 1789366"/>
              <a:gd name="connsiteX150" fmla="*/ 1627632 w 2590895"/>
              <a:gd name="connsiteY150" fmla="*/ 1514570 h 1789366"/>
              <a:gd name="connsiteX151" fmla="*/ 1524857 w 2590895"/>
              <a:gd name="connsiteY151" fmla="*/ 1515142 h 1789366"/>
              <a:gd name="connsiteX152" fmla="*/ 1511713 w 2590895"/>
              <a:gd name="connsiteY152" fmla="*/ 1539526 h 1789366"/>
              <a:gd name="connsiteX153" fmla="*/ 1495330 w 2590895"/>
              <a:gd name="connsiteY153" fmla="*/ 1544288 h 1789366"/>
              <a:gd name="connsiteX154" fmla="*/ 1496187 w 2590895"/>
              <a:gd name="connsiteY154" fmla="*/ 1555433 h 1789366"/>
              <a:gd name="connsiteX155" fmla="*/ 1493711 w 2590895"/>
              <a:gd name="connsiteY155" fmla="*/ 1557528 h 1789366"/>
              <a:gd name="connsiteX156" fmla="*/ 1470088 w 2590895"/>
              <a:gd name="connsiteY156" fmla="*/ 1562576 h 1789366"/>
              <a:gd name="connsiteX157" fmla="*/ 1458754 w 2590895"/>
              <a:gd name="connsiteY157" fmla="*/ 1577721 h 1789366"/>
              <a:gd name="connsiteX158" fmla="*/ 1458278 w 2590895"/>
              <a:gd name="connsiteY158" fmla="*/ 1584103 h 1789366"/>
              <a:gd name="connsiteX159" fmla="*/ 1466850 w 2590895"/>
              <a:gd name="connsiteY159" fmla="*/ 1590770 h 1789366"/>
              <a:gd name="connsiteX160" fmla="*/ 1468469 w 2590895"/>
              <a:gd name="connsiteY160" fmla="*/ 1595057 h 1789366"/>
              <a:gd name="connsiteX161" fmla="*/ 1465040 w 2590895"/>
              <a:gd name="connsiteY161" fmla="*/ 1604772 h 1789366"/>
              <a:gd name="connsiteX162" fmla="*/ 1457325 w 2590895"/>
              <a:gd name="connsiteY162" fmla="*/ 1615726 h 1789366"/>
              <a:gd name="connsiteX163" fmla="*/ 1437704 w 2590895"/>
              <a:gd name="connsiteY163" fmla="*/ 1627251 h 1789366"/>
              <a:gd name="connsiteX164" fmla="*/ 1436656 w 2590895"/>
              <a:gd name="connsiteY164" fmla="*/ 1644491 h 1789366"/>
              <a:gd name="connsiteX165" fmla="*/ 1438942 w 2590895"/>
              <a:gd name="connsiteY165" fmla="*/ 1658398 h 1789366"/>
              <a:gd name="connsiteX166" fmla="*/ 1402080 w 2590895"/>
              <a:gd name="connsiteY166" fmla="*/ 1654016 h 1789366"/>
              <a:gd name="connsiteX167" fmla="*/ 1381792 w 2590895"/>
              <a:gd name="connsiteY167" fmla="*/ 1657636 h 1789366"/>
              <a:gd name="connsiteX168" fmla="*/ 1370362 w 2590895"/>
              <a:gd name="connsiteY168" fmla="*/ 1667828 h 1789366"/>
              <a:gd name="connsiteX169" fmla="*/ 1353312 w 2590895"/>
              <a:gd name="connsiteY169" fmla="*/ 1666875 h 1789366"/>
              <a:gd name="connsiteX170" fmla="*/ 1345311 w 2590895"/>
              <a:gd name="connsiteY170" fmla="*/ 1661636 h 1789366"/>
              <a:gd name="connsiteX171" fmla="*/ 1340930 w 2590895"/>
              <a:gd name="connsiteY171" fmla="*/ 1661446 h 1789366"/>
              <a:gd name="connsiteX172" fmla="*/ 1324261 w 2590895"/>
              <a:gd name="connsiteY172" fmla="*/ 1673447 h 1789366"/>
              <a:gd name="connsiteX173" fmla="*/ 1319213 w 2590895"/>
              <a:gd name="connsiteY173" fmla="*/ 1681448 h 1789366"/>
              <a:gd name="connsiteX174" fmla="*/ 1321689 w 2590895"/>
              <a:gd name="connsiteY174" fmla="*/ 1698117 h 1789366"/>
              <a:gd name="connsiteX175" fmla="*/ 1297496 w 2590895"/>
              <a:gd name="connsiteY175" fmla="*/ 1728216 h 1789366"/>
              <a:gd name="connsiteX176" fmla="*/ 1291019 w 2590895"/>
              <a:gd name="connsiteY176" fmla="*/ 1728978 h 1789366"/>
              <a:gd name="connsiteX177" fmla="*/ 1284542 w 2590895"/>
              <a:gd name="connsiteY177" fmla="*/ 1723930 h 1789366"/>
              <a:gd name="connsiteX178" fmla="*/ 1278446 w 2590895"/>
              <a:gd name="connsiteY178" fmla="*/ 1702403 h 1789366"/>
              <a:gd name="connsiteX179" fmla="*/ 1274826 w 2590895"/>
              <a:gd name="connsiteY179" fmla="*/ 1701546 h 1789366"/>
              <a:gd name="connsiteX180" fmla="*/ 1257300 w 2590895"/>
              <a:gd name="connsiteY180" fmla="*/ 1711262 h 1789366"/>
              <a:gd name="connsiteX181" fmla="*/ 1244918 w 2590895"/>
              <a:gd name="connsiteY181" fmla="*/ 1722787 h 1789366"/>
              <a:gd name="connsiteX182" fmla="*/ 1231868 w 2590895"/>
              <a:gd name="connsiteY182" fmla="*/ 1726502 h 1789366"/>
              <a:gd name="connsiteX183" fmla="*/ 1224534 w 2590895"/>
              <a:gd name="connsiteY183" fmla="*/ 1725263 h 1789366"/>
              <a:gd name="connsiteX184" fmla="*/ 1214247 w 2590895"/>
              <a:gd name="connsiteY184" fmla="*/ 1730026 h 1789366"/>
              <a:gd name="connsiteX185" fmla="*/ 1210342 w 2590895"/>
              <a:gd name="connsiteY185" fmla="*/ 1735074 h 1789366"/>
              <a:gd name="connsiteX186" fmla="*/ 1209104 w 2590895"/>
              <a:gd name="connsiteY186" fmla="*/ 1741932 h 1789366"/>
              <a:gd name="connsiteX187" fmla="*/ 1197483 w 2590895"/>
              <a:gd name="connsiteY187" fmla="*/ 1749457 h 1789366"/>
              <a:gd name="connsiteX188" fmla="*/ 1193959 w 2590895"/>
              <a:gd name="connsiteY188" fmla="*/ 1749647 h 1789366"/>
              <a:gd name="connsiteX189" fmla="*/ 1171956 w 2590895"/>
              <a:gd name="connsiteY189" fmla="*/ 1727454 h 1789366"/>
              <a:gd name="connsiteX190" fmla="*/ 1165098 w 2590895"/>
              <a:gd name="connsiteY190" fmla="*/ 1723930 h 1789366"/>
              <a:gd name="connsiteX191" fmla="*/ 1137761 w 2590895"/>
              <a:gd name="connsiteY191" fmla="*/ 1727073 h 1789366"/>
              <a:gd name="connsiteX192" fmla="*/ 1100042 w 2590895"/>
              <a:gd name="connsiteY192" fmla="*/ 1724597 h 1789366"/>
              <a:gd name="connsiteX193" fmla="*/ 1101566 w 2590895"/>
              <a:gd name="connsiteY193" fmla="*/ 1736884 h 1789366"/>
              <a:gd name="connsiteX194" fmla="*/ 1100138 w 2590895"/>
              <a:gd name="connsiteY194" fmla="*/ 1742218 h 1789366"/>
              <a:gd name="connsiteX195" fmla="*/ 1085374 w 2590895"/>
              <a:gd name="connsiteY195" fmla="*/ 1759458 h 1789366"/>
              <a:gd name="connsiteX196" fmla="*/ 1067086 w 2590895"/>
              <a:gd name="connsiteY196" fmla="*/ 1764983 h 1789366"/>
              <a:gd name="connsiteX197" fmla="*/ 1036034 w 2590895"/>
              <a:gd name="connsiteY197" fmla="*/ 1789366 h 1789366"/>
              <a:gd name="connsiteX198" fmla="*/ 1036034 w 2590895"/>
              <a:gd name="connsiteY198" fmla="*/ 1789366 h 1789366"/>
              <a:gd name="connsiteX199" fmla="*/ 764477 w 2590895"/>
              <a:gd name="connsiteY199" fmla="*/ 1673828 h 1789366"/>
              <a:gd name="connsiteX200" fmla="*/ 512636 w 2590895"/>
              <a:gd name="connsiteY200" fmla="*/ 1538859 h 1789366"/>
              <a:gd name="connsiteX201" fmla="*/ 397002 w 2590895"/>
              <a:gd name="connsiteY201" fmla="*/ 1508951 h 1789366"/>
              <a:gd name="connsiteX202" fmla="*/ 171641 w 2590895"/>
              <a:gd name="connsiteY202" fmla="*/ 1455039 h 1789366"/>
              <a:gd name="connsiteX203" fmla="*/ 667 w 2590895"/>
              <a:gd name="connsiteY203" fmla="*/ 1383792 h 1789366"/>
              <a:gd name="connsiteX204" fmla="*/ 667 w 2590895"/>
              <a:gd name="connsiteY204" fmla="*/ 1383792 h 1789366"/>
              <a:gd name="connsiteX205" fmla="*/ 0 w 2590895"/>
              <a:gd name="connsiteY205" fmla="*/ 1377601 h 1789366"/>
              <a:gd name="connsiteX206" fmla="*/ 6668 w 2590895"/>
              <a:gd name="connsiteY206" fmla="*/ 1349788 h 1789366"/>
              <a:gd name="connsiteX207" fmla="*/ 18288 w 2590895"/>
              <a:gd name="connsiteY207" fmla="*/ 1336453 h 1789366"/>
              <a:gd name="connsiteX208" fmla="*/ 65151 w 2590895"/>
              <a:gd name="connsiteY208" fmla="*/ 1303401 h 1789366"/>
              <a:gd name="connsiteX209" fmla="*/ 86678 w 2590895"/>
              <a:gd name="connsiteY209" fmla="*/ 1301115 h 1789366"/>
              <a:gd name="connsiteX210" fmla="*/ 91154 w 2590895"/>
              <a:gd name="connsiteY210" fmla="*/ 1298258 h 1789366"/>
              <a:gd name="connsiteX211" fmla="*/ 100489 w 2590895"/>
              <a:gd name="connsiteY211" fmla="*/ 1283399 h 1789366"/>
              <a:gd name="connsiteX212" fmla="*/ 101251 w 2590895"/>
              <a:gd name="connsiteY212" fmla="*/ 1273588 h 1789366"/>
              <a:gd name="connsiteX213" fmla="*/ 84677 w 2590895"/>
              <a:gd name="connsiteY213" fmla="*/ 1230821 h 1789366"/>
              <a:gd name="connsiteX214" fmla="*/ 88297 w 2590895"/>
              <a:gd name="connsiteY214" fmla="*/ 1219486 h 1789366"/>
              <a:gd name="connsiteX215" fmla="*/ 99536 w 2590895"/>
              <a:gd name="connsiteY215" fmla="*/ 1198626 h 1789366"/>
              <a:gd name="connsiteX216" fmla="*/ 111728 w 2590895"/>
              <a:gd name="connsiteY216" fmla="*/ 1186053 h 1789366"/>
              <a:gd name="connsiteX217" fmla="*/ 120491 w 2590895"/>
              <a:gd name="connsiteY217" fmla="*/ 1174147 h 1789366"/>
              <a:gd name="connsiteX218" fmla="*/ 124492 w 2590895"/>
              <a:gd name="connsiteY218" fmla="*/ 1164812 h 1789366"/>
              <a:gd name="connsiteX219" fmla="*/ 127349 w 2590895"/>
              <a:gd name="connsiteY219" fmla="*/ 1148239 h 1789366"/>
              <a:gd name="connsiteX220" fmla="*/ 124587 w 2590895"/>
              <a:gd name="connsiteY220" fmla="*/ 1135666 h 1789366"/>
              <a:gd name="connsiteX221" fmla="*/ 130969 w 2590895"/>
              <a:gd name="connsiteY221" fmla="*/ 1116235 h 1789366"/>
              <a:gd name="connsiteX222" fmla="*/ 133922 w 2590895"/>
              <a:gd name="connsiteY222" fmla="*/ 1094232 h 1789366"/>
              <a:gd name="connsiteX223" fmla="*/ 140875 w 2590895"/>
              <a:gd name="connsiteY223" fmla="*/ 1087088 h 1789366"/>
              <a:gd name="connsiteX224" fmla="*/ 175736 w 2590895"/>
              <a:gd name="connsiteY224" fmla="*/ 1071562 h 1789366"/>
              <a:gd name="connsiteX225" fmla="*/ 196596 w 2590895"/>
              <a:gd name="connsiteY225" fmla="*/ 1059847 h 1789366"/>
              <a:gd name="connsiteX226" fmla="*/ 207550 w 2590895"/>
              <a:gd name="connsiteY226" fmla="*/ 1049941 h 1789366"/>
              <a:gd name="connsiteX227" fmla="*/ 211741 w 2590895"/>
              <a:gd name="connsiteY227" fmla="*/ 1036606 h 1789366"/>
              <a:gd name="connsiteX228" fmla="*/ 219170 w 2590895"/>
              <a:gd name="connsiteY228" fmla="*/ 1033082 h 1789366"/>
              <a:gd name="connsiteX229" fmla="*/ 232601 w 2590895"/>
              <a:gd name="connsiteY229" fmla="*/ 1032034 h 1789366"/>
              <a:gd name="connsiteX230" fmla="*/ 248317 w 2590895"/>
              <a:gd name="connsiteY230" fmla="*/ 1023176 h 1789366"/>
              <a:gd name="connsiteX231" fmla="*/ 282035 w 2590895"/>
              <a:gd name="connsiteY231" fmla="*/ 997172 h 1789366"/>
              <a:gd name="connsiteX232" fmla="*/ 305086 w 2590895"/>
              <a:gd name="connsiteY232" fmla="*/ 993077 h 1789366"/>
              <a:gd name="connsiteX233" fmla="*/ 319469 w 2590895"/>
              <a:gd name="connsiteY233" fmla="*/ 995839 h 1789366"/>
              <a:gd name="connsiteX234" fmla="*/ 359378 w 2590895"/>
              <a:gd name="connsiteY234" fmla="*/ 984218 h 1789366"/>
              <a:gd name="connsiteX235" fmla="*/ 373666 w 2590895"/>
              <a:gd name="connsiteY235" fmla="*/ 976884 h 1789366"/>
              <a:gd name="connsiteX236" fmla="*/ 391001 w 2590895"/>
              <a:gd name="connsiteY236" fmla="*/ 973455 h 1789366"/>
              <a:gd name="connsiteX237" fmla="*/ 422720 w 2590895"/>
              <a:gd name="connsiteY237" fmla="*/ 977074 h 1789366"/>
              <a:gd name="connsiteX238" fmla="*/ 435102 w 2590895"/>
              <a:gd name="connsiteY238" fmla="*/ 961930 h 1789366"/>
              <a:gd name="connsiteX239" fmla="*/ 441103 w 2590895"/>
              <a:gd name="connsiteY239" fmla="*/ 948119 h 1789366"/>
              <a:gd name="connsiteX240" fmla="*/ 451485 w 2590895"/>
              <a:gd name="connsiteY240" fmla="*/ 942308 h 1789366"/>
              <a:gd name="connsiteX241" fmla="*/ 471869 w 2590895"/>
              <a:gd name="connsiteY241" fmla="*/ 944213 h 1789366"/>
              <a:gd name="connsiteX242" fmla="*/ 477965 w 2590895"/>
              <a:gd name="connsiteY242" fmla="*/ 949357 h 1789366"/>
              <a:gd name="connsiteX243" fmla="*/ 490538 w 2590895"/>
              <a:gd name="connsiteY243" fmla="*/ 947071 h 1789366"/>
              <a:gd name="connsiteX244" fmla="*/ 501015 w 2590895"/>
              <a:gd name="connsiteY244" fmla="*/ 940022 h 1789366"/>
              <a:gd name="connsiteX245" fmla="*/ 517303 w 2590895"/>
              <a:gd name="connsiteY245" fmla="*/ 941165 h 1789366"/>
              <a:gd name="connsiteX246" fmla="*/ 520256 w 2590895"/>
              <a:gd name="connsiteY246" fmla="*/ 946214 h 1789366"/>
              <a:gd name="connsiteX247" fmla="*/ 520065 w 2590895"/>
              <a:gd name="connsiteY247" fmla="*/ 957453 h 1789366"/>
              <a:gd name="connsiteX248" fmla="*/ 535400 w 2590895"/>
              <a:gd name="connsiteY248" fmla="*/ 969740 h 1789366"/>
              <a:gd name="connsiteX249" fmla="*/ 562356 w 2590895"/>
              <a:gd name="connsiteY249" fmla="*/ 970502 h 1789366"/>
              <a:gd name="connsiteX250" fmla="*/ 567881 w 2590895"/>
              <a:gd name="connsiteY250" fmla="*/ 966692 h 1789366"/>
              <a:gd name="connsiteX251" fmla="*/ 572262 w 2590895"/>
              <a:gd name="connsiteY251" fmla="*/ 959263 h 1789366"/>
              <a:gd name="connsiteX252" fmla="*/ 571214 w 2590895"/>
              <a:gd name="connsiteY252" fmla="*/ 955548 h 1789366"/>
              <a:gd name="connsiteX253" fmla="*/ 582358 w 2590895"/>
              <a:gd name="connsiteY253" fmla="*/ 908685 h 1789366"/>
              <a:gd name="connsiteX254" fmla="*/ 646176 w 2590895"/>
              <a:gd name="connsiteY254" fmla="*/ 554641 h 1789366"/>
              <a:gd name="connsiteX255" fmla="*/ 657225 w 2590895"/>
              <a:gd name="connsiteY255" fmla="*/ 526828 h 1789366"/>
              <a:gd name="connsiteX256" fmla="*/ 647795 w 2590895"/>
              <a:gd name="connsiteY256" fmla="*/ 479584 h 1789366"/>
              <a:gd name="connsiteX257" fmla="*/ 648938 w 2590895"/>
              <a:gd name="connsiteY257" fmla="*/ 477107 h 1789366"/>
              <a:gd name="connsiteX258" fmla="*/ 636556 w 2590895"/>
              <a:gd name="connsiteY258" fmla="*/ 467106 h 1789366"/>
              <a:gd name="connsiteX259" fmla="*/ 622459 w 2590895"/>
              <a:gd name="connsiteY259" fmla="*/ 440912 h 1789366"/>
              <a:gd name="connsiteX260" fmla="*/ 622078 w 2590895"/>
              <a:gd name="connsiteY260" fmla="*/ 436245 h 1789366"/>
              <a:gd name="connsiteX261" fmla="*/ 628269 w 2590895"/>
              <a:gd name="connsiteY261" fmla="*/ 423005 h 1789366"/>
              <a:gd name="connsiteX262" fmla="*/ 623316 w 2590895"/>
              <a:gd name="connsiteY262" fmla="*/ 406051 h 1789366"/>
              <a:gd name="connsiteX263" fmla="*/ 619792 w 2590895"/>
              <a:gd name="connsiteY263" fmla="*/ 402241 h 1789366"/>
              <a:gd name="connsiteX264" fmla="*/ 603599 w 2590895"/>
              <a:gd name="connsiteY264" fmla="*/ 396621 h 1789366"/>
              <a:gd name="connsiteX265" fmla="*/ 574739 w 2590895"/>
              <a:gd name="connsiteY265" fmla="*/ 374237 h 1789366"/>
              <a:gd name="connsiteX266" fmla="*/ 556260 w 2590895"/>
              <a:gd name="connsiteY266" fmla="*/ 352520 h 1789366"/>
              <a:gd name="connsiteX267" fmla="*/ 558165 w 2590895"/>
              <a:gd name="connsiteY267" fmla="*/ 242888 h 1789366"/>
              <a:gd name="connsiteX268" fmla="*/ 595217 w 2590895"/>
              <a:gd name="connsiteY268" fmla="*/ 240411 h 1789366"/>
              <a:gd name="connsiteX269" fmla="*/ 611886 w 2590895"/>
              <a:gd name="connsiteY269" fmla="*/ 229267 h 1789366"/>
              <a:gd name="connsiteX270" fmla="*/ 645224 w 2590895"/>
              <a:gd name="connsiteY270" fmla="*/ 220504 h 1789366"/>
              <a:gd name="connsiteX271" fmla="*/ 670751 w 2590895"/>
              <a:gd name="connsiteY271" fmla="*/ 237268 h 1789366"/>
              <a:gd name="connsiteX272" fmla="*/ 682371 w 2590895"/>
              <a:gd name="connsiteY272" fmla="*/ 238315 h 1789366"/>
              <a:gd name="connsiteX273" fmla="*/ 694468 w 2590895"/>
              <a:gd name="connsiteY273" fmla="*/ 234220 h 1789366"/>
              <a:gd name="connsiteX274" fmla="*/ 689801 w 2590895"/>
              <a:gd name="connsiteY274" fmla="*/ 218123 h 1789366"/>
              <a:gd name="connsiteX275" fmla="*/ 692658 w 2590895"/>
              <a:gd name="connsiteY275" fmla="*/ 201740 h 1789366"/>
              <a:gd name="connsiteX276" fmla="*/ 679609 w 2590895"/>
              <a:gd name="connsiteY276" fmla="*/ 181737 h 1789366"/>
              <a:gd name="connsiteX277" fmla="*/ 674180 w 2590895"/>
              <a:gd name="connsiteY277" fmla="*/ 176594 h 1789366"/>
              <a:gd name="connsiteX278" fmla="*/ 663226 w 2590895"/>
              <a:gd name="connsiteY278" fmla="*/ 170879 h 1789366"/>
              <a:gd name="connsiteX279" fmla="*/ 648843 w 2590895"/>
              <a:gd name="connsiteY279" fmla="*/ 175927 h 1789366"/>
              <a:gd name="connsiteX280" fmla="*/ 622268 w 2590895"/>
              <a:gd name="connsiteY280" fmla="*/ 170117 h 1789366"/>
              <a:gd name="connsiteX281" fmla="*/ 588264 w 2590895"/>
              <a:gd name="connsiteY281" fmla="*/ 170974 h 1789366"/>
              <a:gd name="connsiteX282" fmla="*/ 587693 w 2590895"/>
              <a:gd name="connsiteY282" fmla="*/ 76676 h 1789366"/>
              <a:gd name="connsiteX283" fmla="*/ 596837 w 2590895"/>
              <a:gd name="connsiteY283" fmla="*/ 77057 h 1789366"/>
              <a:gd name="connsiteX284" fmla="*/ 609410 w 2590895"/>
              <a:gd name="connsiteY284" fmla="*/ 71533 h 1789366"/>
              <a:gd name="connsiteX285" fmla="*/ 631127 w 2590895"/>
              <a:gd name="connsiteY285" fmla="*/ 65818 h 1789366"/>
              <a:gd name="connsiteX286" fmla="*/ 658178 w 2590895"/>
              <a:gd name="connsiteY286" fmla="*/ 74104 h 1789366"/>
              <a:gd name="connsiteX287" fmla="*/ 839438 w 2590895"/>
              <a:gd name="connsiteY287" fmla="*/ 74676 h 1789366"/>
              <a:gd name="connsiteX288" fmla="*/ 835057 w 2590895"/>
              <a:gd name="connsiteY288" fmla="*/ 68390 h 1789366"/>
              <a:gd name="connsiteX289" fmla="*/ 827532 w 2590895"/>
              <a:gd name="connsiteY289" fmla="*/ 67056 h 1789366"/>
              <a:gd name="connsiteX290" fmla="*/ 823913 w 2590895"/>
              <a:gd name="connsiteY290" fmla="*/ 55626 h 1789366"/>
              <a:gd name="connsiteX291" fmla="*/ 832961 w 2590895"/>
              <a:gd name="connsiteY291" fmla="*/ 37243 h 1789366"/>
              <a:gd name="connsiteX292" fmla="*/ 846582 w 2590895"/>
              <a:gd name="connsiteY292" fmla="*/ 41053 h 1789366"/>
              <a:gd name="connsiteX293" fmla="*/ 852392 w 2590895"/>
              <a:gd name="connsiteY293" fmla="*/ 55531 h 1789366"/>
              <a:gd name="connsiteX294" fmla="*/ 860679 w 2590895"/>
              <a:gd name="connsiteY294" fmla="*/ 68104 h 1789366"/>
              <a:gd name="connsiteX295" fmla="*/ 866966 w 2590895"/>
              <a:gd name="connsiteY295" fmla="*/ 71438 h 1789366"/>
              <a:gd name="connsiteX296" fmla="*/ 874871 w 2590895"/>
              <a:gd name="connsiteY296" fmla="*/ 71533 h 1789366"/>
              <a:gd name="connsiteX297" fmla="*/ 890207 w 2590895"/>
              <a:gd name="connsiteY297" fmla="*/ 65722 h 1789366"/>
              <a:gd name="connsiteX298" fmla="*/ 908685 w 2590895"/>
              <a:gd name="connsiteY298" fmla="*/ 45815 h 1789366"/>
              <a:gd name="connsiteX299" fmla="*/ 911733 w 2590895"/>
              <a:gd name="connsiteY299" fmla="*/ 37814 h 1789366"/>
              <a:gd name="connsiteX300" fmla="*/ 923735 w 2590895"/>
              <a:gd name="connsiteY300" fmla="*/ 26003 h 1789366"/>
              <a:gd name="connsiteX301" fmla="*/ 948023 w 2590895"/>
              <a:gd name="connsiteY301" fmla="*/ 12764 h 1789366"/>
              <a:gd name="connsiteX302" fmla="*/ 960310 w 2590895"/>
              <a:gd name="connsiteY302" fmla="*/ 17145 h 1789366"/>
              <a:gd name="connsiteX303" fmla="*/ 971455 w 2590895"/>
              <a:gd name="connsiteY303" fmla="*/ 41719 h 1789366"/>
              <a:gd name="connsiteX304" fmla="*/ 986885 w 2590895"/>
              <a:gd name="connsiteY304" fmla="*/ 60674 h 1789366"/>
              <a:gd name="connsiteX305" fmla="*/ 993934 w 2590895"/>
              <a:gd name="connsiteY305" fmla="*/ 73057 h 1789366"/>
              <a:gd name="connsiteX306" fmla="*/ 1000220 w 2590895"/>
              <a:gd name="connsiteY306" fmla="*/ 90011 h 1789366"/>
              <a:gd name="connsiteX307" fmla="*/ 1002411 w 2590895"/>
              <a:gd name="connsiteY307" fmla="*/ 104775 h 1789366"/>
              <a:gd name="connsiteX308" fmla="*/ 997744 w 2590895"/>
              <a:gd name="connsiteY308" fmla="*/ 139351 h 1789366"/>
              <a:gd name="connsiteX309" fmla="*/ 999649 w 2590895"/>
              <a:gd name="connsiteY309" fmla="*/ 156115 h 1789366"/>
              <a:gd name="connsiteX310" fmla="*/ 1030129 w 2590895"/>
              <a:gd name="connsiteY310" fmla="*/ 148971 h 1789366"/>
              <a:gd name="connsiteX311" fmla="*/ 1109282 w 2590895"/>
              <a:gd name="connsiteY311" fmla="*/ 216217 h 1789366"/>
              <a:gd name="connsiteX312" fmla="*/ 1116806 w 2590895"/>
              <a:gd name="connsiteY312" fmla="*/ 218884 h 1789366"/>
              <a:gd name="connsiteX313" fmla="*/ 1140619 w 2590895"/>
              <a:gd name="connsiteY313" fmla="*/ 220885 h 1789366"/>
              <a:gd name="connsiteX314" fmla="*/ 1162526 w 2590895"/>
              <a:gd name="connsiteY314" fmla="*/ 211360 h 1789366"/>
              <a:gd name="connsiteX315" fmla="*/ 1178719 w 2590895"/>
              <a:gd name="connsiteY315" fmla="*/ 195167 h 1789366"/>
              <a:gd name="connsiteX316" fmla="*/ 1198817 w 2590895"/>
              <a:gd name="connsiteY316" fmla="*/ 184118 h 1789366"/>
              <a:gd name="connsiteX317" fmla="*/ 1219676 w 2590895"/>
              <a:gd name="connsiteY317" fmla="*/ 183071 h 1789366"/>
              <a:gd name="connsiteX318" fmla="*/ 1225010 w 2590895"/>
              <a:gd name="connsiteY318" fmla="*/ 185833 h 1789366"/>
              <a:gd name="connsiteX319" fmla="*/ 1232345 w 2590895"/>
              <a:gd name="connsiteY319" fmla="*/ 196120 h 1789366"/>
              <a:gd name="connsiteX320" fmla="*/ 1232154 w 2590895"/>
              <a:gd name="connsiteY320" fmla="*/ 205359 h 1789366"/>
              <a:gd name="connsiteX321" fmla="*/ 1221581 w 2590895"/>
              <a:gd name="connsiteY321" fmla="*/ 221552 h 1789366"/>
              <a:gd name="connsiteX322" fmla="*/ 1225106 w 2590895"/>
              <a:gd name="connsiteY322" fmla="*/ 230886 h 1789366"/>
              <a:gd name="connsiteX323" fmla="*/ 1230630 w 2590895"/>
              <a:gd name="connsiteY323" fmla="*/ 233458 h 1789366"/>
              <a:gd name="connsiteX324" fmla="*/ 1243298 w 2590895"/>
              <a:gd name="connsiteY324" fmla="*/ 226600 h 1789366"/>
              <a:gd name="connsiteX325" fmla="*/ 1248632 w 2590895"/>
              <a:gd name="connsiteY325" fmla="*/ 217932 h 1789366"/>
              <a:gd name="connsiteX326" fmla="*/ 1250823 w 2590895"/>
              <a:gd name="connsiteY326" fmla="*/ 205645 h 1789366"/>
              <a:gd name="connsiteX327" fmla="*/ 1260348 w 2590895"/>
              <a:gd name="connsiteY327" fmla="*/ 194596 h 1789366"/>
              <a:gd name="connsiteX328" fmla="*/ 1264825 w 2590895"/>
              <a:gd name="connsiteY328" fmla="*/ 192405 h 1789366"/>
              <a:gd name="connsiteX329" fmla="*/ 1274350 w 2590895"/>
              <a:gd name="connsiteY329" fmla="*/ 194119 h 1789366"/>
              <a:gd name="connsiteX330" fmla="*/ 1279588 w 2590895"/>
              <a:gd name="connsiteY330" fmla="*/ 192405 h 1789366"/>
              <a:gd name="connsiteX331" fmla="*/ 1283494 w 2590895"/>
              <a:gd name="connsiteY331" fmla="*/ 186119 h 1789366"/>
              <a:gd name="connsiteX332" fmla="*/ 1287875 w 2590895"/>
              <a:gd name="connsiteY332" fmla="*/ 164116 h 1789366"/>
              <a:gd name="connsiteX333" fmla="*/ 1292733 w 2590895"/>
              <a:gd name="connsiteY333" fmla="*/ 160592 h 1789366"/>
              <a:gd name="connsiteX334" fmla="*/ 1307116 w 2590895"/>
              <a:gd name="connsiteY334" fmla="*/ 157163 h 1789366"/>
              <a:gd name="connsiteX335" fmla="*/ 1335024 w 2590895"/>
              <a:gd name="connsiteY335" fmla="*/ 140303 h 1789366"/>
              <a:gd name="connsiteX336" fmla="*/ 1344263 w 2590895"/>
              <a:gd name="connsiteY336" fmla="*/ 145542 h 1789366"/>
              <a:gd name="connsiteX337" fmla="*/ 1353122 w 2590895"/>
              <a:gd name="connsiteY337" fmla="*/ 142780 h 1789366"/>
              <a:gd name="connsiteX338" fmla="*/ 1368362 w 2590895"/>
              <a:gd name="connsiteY338" fmla="*/ 132874 h 1789366"/>
              <a:gd name="connsiteX339" fmla="*/ 1378077 w 2590895"/>
              <a:gd name="connsiteY339" fmla="*/ 117539 h 1789366"/>
              <a:gd name="connsiteX340" fmla="*/ 1398175 w 2590895"/>
              <a:gd name="connsiteY340" fmla="*/ 106013 h 1789366"/>
              <a:gd name="connsiteX341" fmla="*/ 1417511 w 2590895"/>
              <a:gd name="connsiteY341" fmla="*/ 111252 h 1789366"/>
              <a:gd name="connsiteX342" fmla="*/ 1439990 w 2590895"/>
              <a:gd name="connsiteY342" fmla="*/ 95536 h 1789366"/>
              <a:gd name="connsiteX343" fmla="*/ 1445228 w 2590895"/>
              <a:gd name="connsiteY343" fmla="*/ 87725 h 1789366"/>
              <a:gd name="connsiteX344" fmla="*/ 1449419 w 2590895"/>
              <a:gd name="connsiteY344" fmla="*/ 62389 h 1789366"/>
              <a:gd name="connsiteX345" fmla="*/ 1449134 w 2590895"/>
              <a:gd name="connsiteY345" fmla="*/ 50101 h 1789366"/>
              <a:gd name="connsiteX346" fmla="*/ 1456468 w 2590895"/>
              <a:gd name="connsiteY346" fmla="*/ 41339 h 1789366"/>
              <a:gd name="connsiteX347" fmla="*/ 1466279 w 2590895"/>
              <a:gd name="connsiteY347" fmla="*/ 37338 h 1789366"/>
              <a:gd name="connsiteX348" fmla="*/ 1482852 w 2590895"/>
              <a:gd name="connsiteY348" fmla="*/ 37147 h 1789366"/>
              <a:gd name="connsiteX349" fmla="*/ 1495616 w 2590895"/>
              <a:gd name="connsiteY349" fmla="*/ 33433 h 1789366"/>
              <a:gd name="connsiteX350" fmla="*/ 1515237 w 2590895"/>
              <a:gd name="connsiteY350" fmla="*/ 18193 h 1789366"/>
              <a:gd name="connsiteX351" fmla="*/ 1524381 w 2590895"/>
              <a:gd name="connsiteY351" fmla="*/ 14669 h 1789366"/>
              <a:gd name="connsiteX352" fmla="*/ 1546098 w 2590895"/>
              <a:gd name="connsiteY352" fmla="*/ 11811 h 178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2590895" h="1789366">
                <a:moveTo>
                  <a:pt x="1548956" y="0"/>
                </a:moveTo>
                <a:lnTo>
                  <a:pt x="1555813" y="7429"/>
                </a:lnTo>
                <a:lnTo>
                  <a:pt x="1562957" y="10668"/>
                </a:lnTo>
                <a:lnTo>
                  <a:pt x="1568768" y="10763"/>
                </a:lnTo>
                <a:lnTo>
                  <a:pt x="1579531" y="6763"/>
                </a:lnTo>
                <a:lnTo>
                  <a:pt x="1585532" y="7810"/>
                </a:lnTo>
                <a:lnTo>
                  <a:pt x="1586103" y="16954"/>
                </a:lnTo>
                <a:lnTo>
                  <a:pt x="1597628" y="28099"/>
                </a:lnTo>
                <a:lnTo>
                  <a:pt x="1606868" y="31623"/>
                </a:lnTo>
                <a:lnTo>
                  <a:pt x="1615250" y="29623"/>
                </a:lnTo>
                <a:lnTo>
                  <a:pt x="1628204" y="30670"/>
                </a:lnTo>
                <a:lnTo>
                  <a:pt x="1646777" y="39719"/>
                </a:lnTo>
                <a:lnTo>
                  <a:pt x="1651445" y="46006"/>
                </a:lnTo>
                <a:lnTo>
                  <a:pt x="1642777" y="77629"/>
                </a:lnTo>
                <a:lnTo>
                  <a:pt x="1636014" y="91916"/>
                </a:lnTo>
                <a:lnTo>
                  <a:pt x="1662017" y="127540"/>
                </a:lnTo>
                <a:lnTo>
                  <a:pt x="1677829" y="172879"/>
                </a:lnTo>
                <a:lnTo>
                  <a:pt x="1679638" y="194405"/>
                </a:lnTo>
                <a:lnTo>
                  <a:pt x="1687925" y="205073"/>
                </a:lnTo>
                <a:lnTo>
                  <a:pt x="1688402" y="209359"/>
                </a:lnTo>
                <a:lnTo>
                  <a:pt x="1672971" y="223266"/>
                </a:lnTo>
                <a:lnTo>
                  <a:pt x="1676400" y="238411"/>
                </a:lnTo>
                <a:lnTo>
                  <a:pt x="1682687" y="253460"/>
                </a:lnTo>
                <a:lnTo>
                  <a:pt x="1675352" y="282416"/>
                </a:lnTo>
                <a:lnTo>
                  <a:pt x="1669923" y="291560"/>
                </a:lnTo>
                <a:lnTo>
                  <a:pt x="1672685" y="338995"/>
                </a:lnTo>
                <a:lnTo>
                  <a:pt x="1681067" y="359664"/>
                </a:lnTo>
                <a:lnTo>
                  <a:pt x="1692688" y="367665"/>
                </a:lnTo>
                <a:lnTo>
                  <a:pt x="1698212" y="376238"/>
                </a:lnTo>
                <a:lnTo>
                  <a:pt x="1708976" y="417481"/>
                </a:lnTo>
                <a:lnTo>
                  <a:pt x="1708404" y="423005"/>
                </a:lnTo>
                <a:lnTo>
                  <a:pt x="1697546" y="435578"/>
                </a:lnTo>
                <a:lnTo>
                  <a:pt x="1680020" y="432435"/>
                </a:lnTo>
                <a:lnTo>
                  <a:pt x="1678686" y="443294"/>
                </a:lnTo>
                <a:lnTo>
                  <a:pt x="1726406" y="485394"/>
                </a:lnTo>
                <a:lnTo>
                  <a:pt x="1731359" y="485775"/>
                </a:lnTo>
                <a:lnTo>
                  <a:pt x="1750028" y="498253"/>
                </a:lnTo>
                <a:lnTo>
                  <a:pt x="1764125" y="513969"/>
                </a:lnTo>
                <a:lnTo>
                  <a:pt x="1774031" y="533400"/>
                </a:lnTo>
                <a:lnTo>
                  <a:pt x="1779080" y="534067"/>
                </a:lnTo>
                <a:lnTo>
                  <a:pt x="1791843" y="530066"/>
                </a:lnTo>
                <a:lnTo>
                  <a:pt x="1814322" y="539972"/>
                </a:lnTo>
                <a:lnTo>
                  <a:pt x="1810131" y="519875"/>
                </a:lnTo>
                <a:lnTo>
                  <a:pt x="1817275" y="498062"/>
                </a:lnTo>
                <a:lnTo>
                  <a:pt x="1819656" y="481584"/>
                </a:lnTo>
                <a:lnTo>
                  <a:pt x="1816132" y="464439"/>
                </a:lnTo>
                <a:lnTo>
                  <a:pt x="1823942" y="436150"/>
                </a:lnTo>
                <a:lnTo>
                  <a:pt x="1833658" y="424148"/>
                </a:lnTo>
                <a:lnTo>
                  <a:pt x="1845850" y="417576"/>
                </a:lnTo>
                <a:lnTo>
                  <a:pt x="1865757" y="410813"/>
                </a:lnTo>
                <a:lnTo>
                  <a:pt x="1870996" y="402336"/>
                </a:lnTo>
                <a:lnTo>
                  <a:pt x="1886236" y="401765"/>
                </a:lnTo>
                <a:lnTo>
                  <a:pt x="1913192" y="410623"/>
                </a:lnTo>
                <a:lnTo>
                  <a:pt x="1931003" y="430054"/>
                </a:lnTo>
                <a:lnTo>
                  <a:pt x="1939766" y="453961"/>
                </a:lnTo>
                <a:lnTo>
                  <a:pt x="1957102" y="456152"/>
                </a:lnTo>
                <a:lnTo>
                  <a:pt x="1969008" y="451771"/>
                </a:lnTo>
                <a:lnTo>
                  <a:pt x="1982438" y="438340"/>
                </a:lnTo>
                <a:lnTo>
                  <a:pt x="2001774" y="433102"/>
                </a:lnTo>
                <a:lnTo>
                  <a:pt x="2005775" y="429387"/>
                </a:lnTo>
                <a:lnTo>
                  <a:pt x="2005965" y="424339"/>
                </a:lnTo>
                <a:lnTo>
                  <a:pt x="1995107" y="410909"/>
                </a:lnTo>
                <a:lnTo>
                  <a:pt x="1992916" y="403955"/>
                </a:lnTo>
                <a:lnTo>
                  <a:pt x="1993963" y="397669"/>
                </a:lnTo>
                <a:lnTo>
                  <a:pt x="2004917" y="372523"/>
                </a:lnTo>
                <a:lnTo>
                  <a:pt x="2005584" y="361759"/>
                </a:lnTo>
                <a:lnTo>
                  <a:pt x="2021396" y="332899"/>
                </a:lnTo>
                <a:lnTo>
                  <a:pt x="2043589" y="301847"/>
                </a:lnTo>
                <a:lnTo>
                  <a:pt x="2043303" y="295370"/>
                </a:lnTo>
                <a:lnTo>
                  <a:pt x="2219420" y="296037"/>
                </a:lnTo>
                <a:lnTo>
                  <a:pt x="2219420" y="296037"/>
                </a:lnTo>
                <a:lnTo>
                  <a:pt x="2223230" y="342329"/>
                </a:lnTo>
                <a:lnTo>
                  <a:pt x="2219135" y="356140"/>
                </a:lnTo>
                <a:lnTo>
                  <a:pt x="2220849" y="377761"/>
                </a:lnTo>
                <a:lnTo>
                  <a:pt x="2223135" y="384238"/>
                </a:lnTo>
                <a:lnTo>
                  <a:pt x="2239328" y="392335"/>
                </a:lnTo>
                <a:lnTo>
                  <a:pt x="2241042" y="396240"/>
                </a:lnTo>
                <a:lnTo>
                  <a:pt x="2237708" y="402812"/>
                </a:lnTo>
                <a:lnTo>
                  <a:pt x="2237232" y="422910"/>
                </a:lnTo>
                <a:lnTo>
                  <a:pt x="2254663" y="441865"/>
                </a:lnTo>
                <a:lnTo>
                  <a:pt x="2258092" y="443675"/>
                </a:lnTo>
                <a:lnTo>
                  <a:pt x="2264759" y="441960"/>
                </a:lnTo>
                <a:lnTo>
                  <a:pt x="2282285" y="453676"/>
                </a:lnTo>
                <a:lnTo>
                  <a:pt x="2287524" y="471107"/>
                </a:lnTo>
                <a:lnTo>
                  <a:pt x="2287905" y="479965"/>
                </a:lnTo>
                <a:lnTo>
                  <a:pt x="2290763" y="484251"/>
                </a:lnTo>
                <a:lnTo>
                  <a:pt x="2334959" y="520160"/>
                </a:lnTo>
                <a:lnTo>
                  <a:pt x="2378583" y="544354"/>
                </a:lnTo>
                <a:lnTo>
                  <a:pt x="2384584" y="552926"/>
                </a:lnTo>
                <a:lnTo>
                  <a:pt x="2397443" y="563309"/>
                </a:lnTo>
                <a:lnTo>
                  <a:pt x="2415350" y="569690"/>
                </a:lnTo>
                <a:lnTo>
                  <a:pt x="2437924" y="582168"/>
                </a:lnTo>
                <a:lnTo>
                  <a:pt x="2459450" y="588359"/>
                </a:lnTo>
                <a:lnTo>
                  <a:pt x="2472404" y="589788"/>
                </a:lnTo>
                <a:lnTo>
                  <a:pt x="2484977" y="597599"/>
                </a:lnTo>
                <a:lnTo>
                  <a:pt x="2485740" y="603409"/>
                </a:lnTo>
                <a:lnTo>
                  <a:pt x="2497836" y="616172"/>
                </a:lnTo>
                <a:lnTo>
                  <a:pt x="2523554" y="629888"/>
                </a:lnTo>
                <a:lnTo>
                  <a:pt x="2534031" y="650557"/>
                </a:lnTo>
                <a:lnTo>
                  <a:pt x="2551843" y="658082"/>
                </a:lnTo>
                <a:lnTo>
                  <a:pt x="2559939" y="652272"/>
                </a:lnTo>
                <a:lnTo>
                  <a:pt x="2573084" y="648938"/>
                </a:lnTo>
                <a:lnTo>
                  <a:pt x="2574893" y="653510"/>
                </a:lnTo>
                <a:lnTo>
                  <a:pt x="2573655" y="660940"/>
                </a:lnTo>
                <a:lnTo>
                  <a:pt x="2590895" y="676847"/>
                </a:lnTo>
                <a:lnTo>
                  <a:pt x="2306098" y="1288733"/>
                </a:lnTo>
                <a:lnTo>
                  <a:pt x="2298668" y="1301210"/>
                </a:lnTo>
                <a:lnTo>
                  <a:pt x="2284857" y="1311974"/>
                </a:lnTo>
                <a:lnTo>
                  <a:pt x="2279333" y="1321213"/>
                </a:lnTo>
                <a:lnTo>
                  <a:pt x="2279047" y="1331976"/>
                </a:lnTo>
                <a:lnTo>
                  <a:pt x="2286857" y="1354169"/>
                </a:lnTo>
                <a:lnTo>
                  <a:pt x="2290477" y="1359599"/>
                </a:lnTo>
                <a:lnTo>
                  <a:pt x="2300669" y="1365123"/>
                </a:lnTo>
                <a:lnTo>
                  <a:pt x="2315718" y="1379982"/>
                </a:lnTo>
                <a:lnTo>
                  <a:pt x="2321814" y="1391983"/>
                </a:lnTo>
                <a:lnTo>
                  <a:pt x="2323243" y="1410653"/>
                </a:lnTo>
                <a:lnTo>
                  <a:pt x="2328672" y="1416082"/>
                </a:lnTo>
                <a:lnTo>
                  <a:pt x="2328672" y="1416082"/>
                </a:lnTo>
                <a:lnTo>
                  <a:pt x="2317433" y="1427512"/>
                </a:lnTo>
                <a:lnTo>
                  <a:pt x="2315528" y="1433322"/>
                </a:lnTo>
                <a:lnTo>
                  <a:pt x="2314956" y="1440561"/>
                </a:lnTo>
                <a:lnTo>
                  <a:pt x="2318195" y="1448562"/>
                </a:lnTo>
                <a:lnTo>
                  <a:pt x="2315623" y="1458182"/>
                </a:lnTo>
                <a:lnTo>
                  <a:pt x="2304193" y="1475518"/>
                </a:lnTo>
                <a:lnTo>
                  <a:pt x="2296001" y="1481614"/>
                </a:lnTo>
                <a:lnTo>
                  <a:pt x="2292001" y="1489710"/>
                </a:lnTo>
                <a:lnTo>
                  <a:pt x="2292953" y="1497806"/>
                </a:lnTo>
                <a:lnTo>
                  <a:pt x="2299240" y="1510856"/>
                </a:lnTo>
                <a:lnTo>
                  <a:pt x="2303621" y="1529334"/>
                </a:lnTo>
                <a:lnTo>
                  <a:pt x="2290477" y="1569530"/>
                </a:lnTo>
                <a:lnTo>
                  <a:pt x="2279237" y="1619250"/>
                </a:lnTo>
                <a:lnTo>
                  <a:pt x="2267712" y="1626203"/>
                </a:lnTo>
                <a:lnTo>
                  <a:pt x="1811941" y="1629251"/>
                </a:lnTo>
                <a:lnTo>
                  <a:pt x="1811941" y="1629251"/>
                </a:lnTo>
                <a:lnTo>
                  <a:pt x="1812322" y="1622584"/>
                </a:lnTo>
                <a:lnTo>
                  <a:pt x="1808893" y="1618964"/>
                </a:lnTo>
                <a:lnTo>
                  <a:pt x="1795653" y="1616297"/>
                </a:lnTo>
                <a:lnTo>
                  <a:pt x="1777365" y="1626584"/>
                </a:lnTo>
                <a:lnTo>
                  <a:pt x="1772222" y="1643158"/>
                </a:lnTo>
                <a:lnTo>
                  <a:pt x="1765745" y="1644968"/>
                </a:lnTo>
                <a:lnTo>
                  <a:pt x="1734884" y="1630871"/>
                </a:lnTo>
                <a:lnTo>
                  <a:pt x="1728407" y="1603439"/>
                </a:lnTo>
                <a:lnTo>
                  <a:pt x="1722501" y="1601533"/>
                </a:lnTo>
                <a:lnTo>
                  <a:pt x="1713167" y="1602772"/>
                </a:lnTo>
                <a:lnTo>
                  <a:pt x="1708785" y="1600772"/>
                </a:lnTo>
                <a:lnTo>
                  <a:pt x="1696879" y="1569625"/>
                </a:lnTo>
                <a:lnTo>
                  <a:pt x="1672685" y="1560290"/>
                </a:lnTo>
                <a:lnTo>
                  <a:pt x="1660017" y="1548194"/>
                </a:lnTo>
                <a:lnTo>
                  <a:pt x="1652397" y="1530001"/>
                </a:lnTo>
                <a:lnTo>
                  <a:pt x="1648111" y="1525333"/>
                </a:lnTo>
                <a:lnTo>
                  <a:pt x="1627632" y="1514570"/>
                </a:lnTo>
                <a:lnTo>
                  <a:pt x="1524857" y="1515142"/>
                </a:lnTo>
                <a:lnTo>
                  <a:pt x="1511713" y="1539526"/>
                </a:lnTo>
                <a:lnTo>
                  <a:pt x="1495330" y="1544288"/>
                </a:lnTo>
                <a:lnTo>
                  <a:pt x="1496187" y="1555433"/>
                </a:lnTo>
                <a:lnTo>
                  <a:pt x="1493711" y="1557528"/>
                </a:lnTo>
                <a:lnTo>
                  <a:pt x="1470088" y="1562576"/>
                </a:lnTo>
                <a:lnTo>
                  <a:pt x="1458754" y="1577721"/>
                </a:lnTo>
                <a:lnTo>
                  <a:pt x="1458278" y="1584103"/>
                </a:lnTo>
                <a:lnTo>
                  <a:pt x="1466850" y="1590770"/>
                </a:lnTo>
                <a:lnTo>
                  <a:pt x="1468469" y="1595057"/>
                </a:lnTo>
                <a:lnTo>
                  <a:pt x="1465040" y="1604772"/>
                </a:lnTo>
                <a:lnTo>
                  <a:pt x="1457325" y="1615726"/>
                </a:lnTo>
                <a:lnTo>
                  <a:pt x="1437704" y="1627251"/>
                </a:lnTo>
                <a:lnTo>
                  <a:pt x="1436656" y="1644491"/>
                </a:lnTo>
                <a:lnTo>
                  <a:pt x="1438942" y="1658398"/>
                </a:lnTo>
                <a:lnTo>
                  <a:pt x="1402080" y="1654016"/>
                </a:lnTo>
                <a:lnTo>
                  <a:pt x="1381792" y="1657636"/>
                </a:lnTo>
                <a:lnTo>
                  <a:pt x="1370362" y="1667828"/>
                </a:lnTo>
                <a:lnTo>
                  <a:pt x="1353312" y="1666875"/>
                </a:lnTo>
                <a:lnTo>
                  <a:pt x="1345311" y="1661636"/>
                </a:lnTo>
                <a:lnTo>
                  <a:pt x="1340930" y="1661446"/>
                </a:lnTo>
                <a:lnTo>
                  <a:pt x="1324261" y="1673447"/>
                </a:lnTo>
                <a:lnTo>
                  <a:pt x="1319213" y="1681448"/>
                </a:lnTo>
                <a:lnTo>
                  <a:pt x="1321689" y="1698117"/>
                </a:lnTo>
                <a:lnTo>
                  <a:pt x="1297496" y="1728216"/>
                </a:lnTo>
                <a:lnTo>
                  <a:pt x="1291019" y="1728978"/>
                </a:lnTo>
                <a:lnTo>
                  <a:pt x="1284542" y="1723930"/>
                </a:lnTo>
                <a:lnTo>
                  <a:pt x="1278446" y="1702403"/>
                </a:lnTo>
                <a:lnTo>
                  <a:pt x="1274826" y="1701546"/>
                </a:lnTo>
                <a:lnTo>
                  <a:pt x="1257300" y="1711262"/>
                </a:lnTo>
                <a:lnTo>
                  <a:pt x="1244918" y="1722787"/>
                </a:lnTo>
                <a:lnTo>
                  <a:pt x="1231868" y="1726502"/>
                </a:lnTo>
                <a:lnTo>
                  <a:pt x="1224534" y="1725263"/>
                </a:lnTo>
                <a:lnTo>
                  <a:pt x="1214247" y="1730026"/>
                </a:lnTo>
                <a:lnTo>
                  <a:pt x="1210342" y="1735074"/>
                </a:lnTo>
                <a:lnTo>
                  <a:pt x="1209104" y="1741932"/>
                </a:lnTo>
                <a:lnTo>
                  <a:pt x="1197483" y="1749457"/>
                </a:lnTo>
                <a:lnTo>
                  <a:pt x="1193959" y="1749647"/>
                </a:lnTo>
                <a:lnTo>
                  <a:pt x="1171956" y="1727454"/>
                </a:lnTo>
                <a:lnTo>
                  <a:pt x="1165098" y="1723930"/>
                </a:lnTo>
                <a:lnTo>
                  <a:pt x="1137761" y="1727073"/>
                </a:lnTo>
                <a:lnTo>
                  <a:pt x="1100042" y="1724597"/>
                </a:lnTo>
                <a:lnTo>
                  <a:pt x="1101566" y="1736884"/>
                </a:lnTo>
                <a:lnTo>
                  <a:pt x="1100138" y="1742218"/>
                </a:lnTo>
                <a:lnTo>
                  <a:pt x="1085374" y="1759458"/>
                </a:lnTo>
                <a:lnTo>
                  <a:pt x="1067086" y="1764983"/>
                </a:lnTo>
                <a:lnTo>
                  <a:pt x="1036034" y="1789366"/>
                </a:lnTo>
                <a:lnTo>
                  <a:pt x="1036034" y="1789366"/>
                </a:lnTo>
                <a:lnTo>
                  <a:pt x="764477" y="1673828"/>
                </a:lnTo>
                <a:lnTo>
                  <a:pt x="512636" y="1538859"/>
                </a:lnTo>
                <a:lnTo>
                  <a:pt x="397002" y="1508951"/>
                </a:lnTo>
                <a:lnTo>
                  <a:pt x="171641" y="1455039"/>
                </a:lnTo>
                <a:lnTo>
                  <a:pt x="667" y="1383792"/>
                </a:lnTo>
                <a:lnTo>
                  <a:pt x="667" y="1383792"/>
                </a:lnTo>
                <a:lnTo>
                  <a:pt x="0" y="1377601"/>
                </a:lnTo>
                <a:lnTo>
                  <a:pt x="6668" y="1349788"/>
                </a:lnTo>
                <a:lnTo>
                  <a:pt x="18288" y="1336453"/>
                </a:lnTo>
                <a:lnTo>
                  <a:pt x="65151" y="1303401"/>
                </a:lnTo>
                <a:lnTo>
                  <a:pt x="86678" y="1301115"/>
                </a:lnTo>
                <a:lnTo>
                  <a:pt x="91154" y="1298258"/>
                </a:lnTo>
                <a:lnTo>
                  <a:pt x="100489" y="1283399"/>
                </a:lnTo>
                <a:lnTo>
                  <a:pt x="101251" y="1273588"/>
                </a:lnTo>
                <a:lnTo>
                  <a:pt x="84677" y="1230821"/>
                </a:lnTo>
                <a:lnTo>
                  <a:pt x="88297" y="1219486"/>
                </a:lnTo>
                <a:lnTo>
                  <a:pt x="99536" y="1198626"/>
                </a:lnTo>
                <a:lnTo>
                  <a:pt x="111728" y="1186053"/>
                </a:lnTo>
                <a:lnTo>
                  <a:pt x="120491" y="1174147"/>
                </a:lnTo>
                <a:lnTo>
                  <a:pt x="124492" y="1164812"/>
                </a:lnTo>
                <a:lnTo>
                  <a:pt x="127349" y="1148239"/>
                </a:lnTo>
                <a:lnTo>
                  <a:pt x="124587" y="1135666"/>
                </a:lnTo>
                <a:lnTo>
                  <a:pt x="130969" y="1116235"/>
                </a:lnTo>
                <a:lnTo>
                  <a:pt x="133922" y="1094232"/>
                </a:lnTo>
                <a:lnTo>
                  <a:pt x="140875" y="1087088"/>
                </a:lnTo>
                <a:lnTo>
                  <a:pt x="175736" y="1071562"/>
                </a:lnTo>
                <a:lnTo>
                  <a:pt x="196596" y="1059847"/>
                </a:lnTo>
                <a:lnTo>
                  <a:pt x="207550" y="1049941"/>
                </a:lnTo>
                <a:lnTo>
                  <a:pt x="211741" y="1036606"/>
                </a:lnTo>
                <a:lnTo>
                  <a:pt x="219170" y="1033082"/>
                </a:lnTo>
                <a:lnTo>
                  <a:pt x="232601" y="1032034"/>
                </a:lnTo>
                <a:lnTo>
                  <a:pt x="248317" y="1023176"/>
                </a:lnTo>
                <a:lnTo>
                  <a:pt x="282035" y="997172"/>
                </a:lnTo>
                <a:lnTo>
                  <a:pt x="305086" y="993077"/>
                </a:lnTo>
                <a:lnTo>
                  <a:pt x="319469" y="995839"/>
                </a:lnTo>
                <a:lnTo>
                  <a:pt x="359378" y="984218"/>
                </a:lnTo>
                <a:lnTo>
                  <a:pt x="373666" y="976884"/>
                </a:lnTo>
                <a:lnTo>
                  <a:pt x="391001" y="973455"/>
                </a:lnTo>
                <a:lnTo>
                  <a:pt x="422720" y="977074"/>
                </a:lnTo>
                <a:lnTo>
                  <a:pt x="435102" y="961930"/>
                </a:lnTo>
                <a:lnTo>
                  <a:pt x="441103" y="948119"/>
                </a:lnTo>
                <a:lnTo>
                  <a:pt x="451485" y="942308"/>
                </a:lnTo>
                <a:lnTo>
                  <a:pt x="471869" y="944213"/>
                </a:lnTo>
                <a:lnTo>
                  <a:pt x="477965" y="949357"/>
                </a:lnTo>
                <a:lnTo>
                  <a:pt x="490538" y="947071"/>
                </a:lnTo>
                <a:lnTo>
                  <a:pt x="501015" y="940022"/>
                </a:lnTo>
                <a:lnTo>
                  <a:pt x="517303" y="941165"/>
                </a:lnTo>
                <a:lnTo>
                  <a:pt x="520256" y="946214"/>
                </a:lnTo>
                <a:lnTo>
                  <a:pt x="520065" y="957453"/>
                </a:lnTo>
                <a:lnTo>
                  <a:pt x="535400" y="969740"/>
                </a:lnTo>
                <a:lnTo>
                  <a:pt x="562356" y="970502"/>
                </a:lnTo>
                <a:lnTo>
                  <a:pt x="567881" y="966692"/>
                </a:lnTo>
                <a:lnTo>
                  <a:pt x="572262" y="959263"/>
                </a:lnTo>
                <a:lnTo>
                  <a:pt x="571214" y="955548"/>
                </a:lnTo>
                <a:lnTo>
                  <a:pt x="582358" y="908685"/>
                </a:lnTo>
                <a:lnTo>
                  <a:pt x="646176" y="554641"/>
                </a:lnTo>
                <a:lnTo>
                  <a:pt x="657225" y="526828"/>
                </a:lnTo>
                <a:lnTo>
                  <a:pt x="647795" y="479584"/>
                </a:lnTo>
                <a:lnTo>
                  <a:pt x="648938" y="477107"/>
                </a:lnTo>
                <a:lnTo>
                  <a:pt x="636556" y="467106"/>
                </a:lnTo>
                <a:lnTo>
                  <a:pt x="622459" y="440912"/>
                </a:lnTo>
                <a:lnTo>
                  <a:pt x="622078" y="436245"/>
                </a:lnTo>
                <a:lnTo>
                  <a:pt x="628269" y="423005"/>
                </a:lnTo>
                <a:lnTo>
                  <a:pt x="623316" y="406051"/>
                </a:lnTo>
                <a:lnTo>
                  <a:pt x="619792" y="402241"/>
                </a:lnTo>
                <a:lnTo>
                  <a:pt x="603599" y="396621"/>
                </a:lnTo>
                <a:lnTo>
                  <a:pt x="574739" y="374237"/>
                </a:lnTo>
                <a:lnTo>
                  <a:pt x="556260" y="352520"/>
                </a:lnTo>
                <a:lnTo>
                  <a:pt x="558165" y="242888"/>
                </a:lnTo>
                <a:lnTo>
                  <a:pt x="595217" y="240411"/>
                </a:lnTo>
                <a:lnTo>
                  <a:pt x="611886" y="229267"/>
                </a:lnTo>
                <a:lnTo>
                  <a:pt x="645224" y="220504"/>
                </a:lnTo>
                <a:lnTo>
                  <a:pt x="670751" y="237268"/>
                </a:lnTo>
                <a:lnTo>
                  <a:pt x="682371" y="238315"/>
                </a:lnTo>
                <a:lnTo>
                  <a:pt x="694468" y="234220"/>
                </a:lnTo>
                <a:lnTo>
                  <a:pt x="689801" y="218123"/>
                </a:lnTo>
                <a:lnTo>
                  <a:pt x="692658" y="201740"/>
                </a:lnTo>
                <a:lnTo>
                  <a:pt x="679609" y="181737"/>
                </a:lnTo>
                <a:lnTo>
                  <a:pt x="674180" y="176594"/>
                </a:lnTo>
                <a:lnTo>
                  <a:pt x="663226" y="170879"/>
                </a:lnTo>
                <a:lnTo>
                  <a:pt x="648843" y="175927"/>
                </a:lnTo>
                <a:lnTo>
                  <a:pt x="622268" y="170117"/>
                </a:lnTo>
                <a:lnTo>
                  <a:pt x="588264" y="170974"/>
                </a:lnTo>
                <a:lnTo>
                  <a:pt x="587693" y="76676"/>
                </a:lnTo>
                <a:lnTo>
                  <a:pt x="596837" y="77057"/>
                </a:lnTo>
                <a:lnTo>
                  <a:pt x="609410" y="71533"/>
                </a:lnTo>
                <a:lnTo>
                  <a:pt x="631127" y="65818"/>
                </a:lnTo>
                <a:lnTo>
                  <a:pt x="658178" y="74104"/>
                </a:lnTo>
                <a:lnTo>
                  <a:pt x="839438" y="74676"/>
                </a:lnTo>
                <a:lnTo>
                  <a:pt x="835057" y="68390"/>
                </a:lnTo>
                <a:lnTo>
                  <a:pt x="827532" y="67056"/>
                </a:lnTo>
                <a:lnTo>
                  <a:pt x="823913" y="55626"/>
                </a:lnTo>
                <a:lnTo>
                  <a:pt x="832961" y="37243"/>
                </a:lnTo>
                <a:lnTo>
                  <a:pt x="846582" y="41053"/>
                </a:lnTo>
                <a:lnTo>
                  <a:pt x="852392" y="55531"/>
                </a:lnTo>
                <a:lnTo>
                  <a:pt x="860679" y="68104"/>
                </a:lnTo>
                <a:lnTo>
                  <a:pt x="866966" y="71438"/>
                </a:lnTo>
                <a:lnTo>
                  <a:pt x="874871" y="71533"/>
                </a:lnTo>
                <a:lnTo>
                  <a:pt x="890207" y="65722"/>
                </a:lnTo>
                <a:lnTo>
                  <a:pt x="908685" y="45815"/>
                </a:lnTo>
                <a:lnTo>
                  <a:pt x="911733" y="37814"/>
                </a:lnTo>
                <a:lnTo>
                  <a:pt x="923735" y="26003"/>
                </a:lnTo>
                <a:lnTo>
                  <a:pt x="948023" y="12764"/>
                </a:lnTo>
                <a:lnTo>
                  <a:pt x="960310" y="17145"/>
                </a:lnTo>
                <a:lnTo>
                  <a:pt x="971455" y="41719"/>
                </a:lnTo>
                <a:lnTo>
                  <a:pt x="986885" y="60674"/>
                </a:lnTo>
                <a:lnTo>
                  <a:pt x="993934" y="73057"/>
                </a:lnTo>
                <a:lnTo>
                  <a:pt x="1000220" y="90011"/>
                </a:lnTo>
                <a:lnTo>
                  <a:pt x="1002411" y="104775"/>
                </a:lnTo>
                <a:lnTo>
                  <a:pt x="997744" y="139351"/>
                </a:lnTo>
                <a:lnTo>
                  <a:pt x="999649" y="156115"/>
                </a:lnTo>
                <a:lnTo>
                  <a:pt x="1030129" y="148971"/>
                </a:lnTo>
                <a:lnTo>
                  <a:pt x="1109282" y="216217"/>
                </a:lnTo>
                <a:lnTo>
                  <a:pt x="1116806" y="218884"/>
                </a:lnTo>
                <a:lnTo>
                  <a:pt x="1140619" y="220885"/>
                </a:lnTo>
                <a:lnTo>
                  <a:pt x="1162526" y="211360"/>
                </a:lnTo>
                <a:lnTo>
                  <a:pt x="1178719" y="195167"/>
                </a:lnTo>
                <a:lnTo>
                  <a:pt x="1198817" y="184118"/>
                </a:lnTo>
                <a:lnTo>
                  <a:pt x="1219676" y="183071"/>
                </a:lnTo>
                <a:lnTo>
                  <a:pt x="1225010" y="185833"/>
                </a:lnTo>
                <a:lnTo>
                  <a:pt x="1232345" y="196120"/>
                </a:lnTo>
                <a:lnTo>
                  <a:pt x="1232154" y="205359"/>
                </a:lnTo>
                <a:lnTo>
                  <a:pt x="1221581" y="221552"/>
                </a:lnTo>
                <a:lnTo>
                  <a:pt x="1225106" y="230886"/>
                </a:lnTo>
                <a:lnTo>
                  <a:pt x="1230630" y="233458"/>
                </a:lnTo>
                <a:lnTo>
                  <a:pt x="1243298" y="226600"/>
                </a:lnTo>
                <a:lnTo>
                  <a:pt x="1248632" y="217932"/>
                </a:lnTo>
                <a:lnTo>
                  <a:pt x="1250823" y="205645"/>
                </a:lnTo>
                <a:lnTo>
                  <a:pt x="1260348" y="194596"/>
                </a:lnTo>
                <a:lnTo>
                  <a:pt x="1264825" y="192405"/>
                </a:lnTo>
                <a:lnTo>
                  <a:pt x="1274350" y="194119"/>
                </a:lnTo>
                <a:lnTo>
                  <a:pt x="1279588" y="192405"/>
                </a:lnTo>
                <a:lnTo>
                  <a:pt x="1283494" y="186119"/>
                </a:lnTo>
                <a:lnTo>
                  <a:pt x="1287875" y="164116"/>
                </a:lnTo>
                <a:lnTo>
                  <a:pt x="1292733" y="160592"/>
                </a:lnTo>
                <a:lnTo>
                  <a:pt x="1307116" y="157163"/>
                </a:lnTo>
                <a:lnTo>
                  <a:pt x="1335024" y="140303"/>
                </a:lnTo>
                <a:lnTo>
                  <a:pt x="1344263" y="145542"/>
                </a:lnTo>
                <a:lnTo>
                  <a:pt x="1353122" y="142780"/>
                </a:lnTo>
                <a:lnTo>
                  <a:pt x="1368362" y="132874"/>
                </a:lnTo>
                <a:lnTo>
                  <a:pt x="1378077" y="117539"/>
                </a:lnTo>
                <a:lnTo>
                  <a:pt x="1398175" y="106013"/>
                </a:lnTo>
                <a:lnTo>
                  <a:pt x="1417511" y="111252"/>
                </a:lnTo>
                <a:lnTo>
                  <a:pt x="1439990" y="95536"/>
                </a:lnTo>
                <a:lnTo>
                  <a:pt x="1445228" y="87725"/>
                </a:lnTo>
                <a:lnTo>
                  <a:pt x="1449419" y="62389"/>
                </a:lnTo>
                <a:lnTo>
                  <a:pt x="1449134" y="50101"/>
                </a:lnTo>
                <a:lnTo>
                  <a:pt x="1456468" y="41339"/>
                </a:lnTo>
                <a:lnTo>
                  <a:pt x="1466279" y="37338"/>
                </a:lnTo>
                <a:lnTo>
                  <a:pt x="1482852" y="37147"/>
                </a:lnTo>
                <a:lnTo>
                  <a:pt x="1495616" y="33433"/>
                </a:lnTo>
                <a:lnTo>
                  <a:pt x="1515237" y="18193"/>
                </a:lnTo>
                <a:lnTo>
                  <a:pt x="1524381" y="14669"/>
                </a:lnTo>
                <a:lnTo>
                  <a:pt x="1546098" y="11811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7BE9FEF4-CFE1-4903-9FAB-74EA983F7F08}"/>
              </a:ext>
            </a:extLst>
          </p:cNvPr>
          <p:cNvSpPr/>
          <p:nvPr/>
        </p:nvSpPr>
        <p:spPr>
          <a:xfrm>
            <a:off x="4147150" y="399556"/>
            <a:ext cx="727424" cy="821721"/>
          </a:xfrm>
          <a:custGeom>
            <a:avLst/>
            <a:gdLst>
              <a:gd name="connsiteX0" fmla="*/ 427482 w 727424"/>
              <a:gd name="connsiteY0" fmla="*/ 817912 h 821721"/>
              <a:gd name="connsiteX1" fmla="*/ 418529 w 727424"/>
              <a:gd name="connsiteY1" fmla="*/ 817340 h 821721"/>
              <a:gd name="connsiteX2" fmla="*/ 411194 w 727424"/>
              <a:gd name="connsiteY2" fmla="*/ 820579 h 821721"/>
              <a:gd name="connsiteX3" fmla="*/ 398812 w 727424"/>
              <a:gd name="connsiteY3" fmla="*/ 821722 h 821721"/>
              <a:gd name="connsiteX4" fmla="*/ 372237 w 727424"/>
              <a:gd name="connsiteY4" fmla="*/ 815245 h 821721"/>
              <a:gd name="connsiteX5" fmla="*/ 358426 w 727424"/>
              <a:gd name="connsiteY5" fmla="*/ 805434 h 821721"/>
              <a:gd name="connsiteX6" fmla="*/ 354330 w 727424"/>
              <a:gd name="connsiteY6" fmla="*/ 791147 h 821721"/>
              <a:gd name="connsiteX7" fmla="*/ 336518 w 727424"/>
              <a:gd name="connsiteY7" fmla="*/ 777907 h 821721"/>
              <a:gd name="connsiteX8" fmla="*/ 335471 w 727424"/>
              <a:gd name="connsiteY8" fmla="*/ 765524 h 821721"/>
              <a:gd name="connsiteX9" fmla="*/ 337471 w 727424"/>
              <a:gd name="connsiteY9" fmla="*/ 758952 h 821721"/>
              <a:gd name="connsiteX10" fmla="*/ 334518 w 727424"/>
              <a:gd name="connsiteY10" fmla="*/ 743903 h 821721"/>
              <a:gd name="connsiteX11" fmla="*/ 331375 w 727424"/>
              <a:gd name="connsiteY11" fmla="*/ 739426 h 821721"/>
              <a:gd name="connsiteX12" fmla="*/ 322326 w 727424"/>
              <a:gd name="connsiteY12" fmla="*/ 737616 h 821721"/>
              <a:gd name="connsiteX13" fmla="*/ 318421 w 727424"/>
              <a:gd name="connsiteY13" fmla="*/ 728663 h 821721"/>
              <a:gd name="connsiteX14" fmla="*/ 319183 w 727424"/>
              <a:gd name="connsiteY14" fmla="*/ 705517 h 821721"/>
              <a:gd name="connsiteX15" fmla="*/ 291274 w 727424"/>
              <a:gd name="connsiteY15" fmla="*/ 674275 h 821721"/>
              <a:gd name="connsiteX16" fmla="*/ 283845 w 727424"/>
              <a:gd name="connsiteY16" fmla="*/ 677704 h 821721"/>
              <a:gd name="connsiteX17" fmla="*/ 276034 w 727424"/>
              <a:gd name="connsiteY17" fmla="*/ 675894 h 821721"/>
              <a:gd name="connsiteX18" fmla="*/ 261747 w 727424"/>
              <a:gd name="connsiteY18" fmla="*/ 642747 h 821721"/>
              <a:gd name="connsiteX19" fmla="*/ 262985 w 727424"/>
              <a:gd name="connsiteY19" fmla="*/ 627698 h 821721"/>
              <a:gd name="connsiteX20" fmla="*/ 257365 w 727424"/>
              <a:gd name="connsiteY20" fmla="*/ 610457 h 821721"/>
              <a:gd name="connsiteX21" fmla="*/ 251460 w 727424"/>
              <a:gd name="connsiteY21" fmla="*/ 605123 h 821721"/>
              <a:gd name="connsiteX22" fmla="*/ 245078 w 727424"/>
              <a:gd name="connsiteY22" fmla="*/ 590741 h 821721"/>
              <a:gd name="connsiteX23" fmla="*/ 243269 w 727424"/>
              <a:gd name="connsiteY23" fmla="*/ 570643 h 821721"/>
              <a:gd name="connsiteX24" fmla="*/ 247364 w 727424"/>
              <a:gd name="connsiteY24" fmla="*/ 540734 h 821721"/>
              <a:gd name="connsiteX25" fmla="*/ 245745 w 727424"/>
              <a:gd name="connsiteY25" fmla="*/ 537591 h 821721"/>
              <a:gd name="connsiteX26" fmla="*/ 221266 w 727424"/>
              <a:gd name="connsiteY26" fmla="*/ 530638 h 821721"/>
              <a:gd name="connsiteX27" fmla="*/ 202025 w 727424"/>
              <a:gd name="connsiteY27" fmla="*/ 509111 h 821721"/>
              <a:gd name="connsiteX28" fmla="*/ 194786 w 727424"/>
              <a:gd name="connsiteY28" fmla="*/ 482155 h 821721"/>
              <a:gd name="connsiteX29" fmla="*/ 196596 w 727424"/>
              <a:gd name="connsiteY29" fmla="*/ 475298 h 821721"/>
              <a:gd name="connsiteX30" fmla="*/ 203073 w 727424"/>
              <a:gd name="connsiteY30" fmla="*/ 473107 h 821721"/>
              <a:gd name="connsiteX31" fmla="*/ 198406 w 727424"/>
              <a:gd name="connsiteY31" fmla="*/ 461867 h 821721"/>
              <a:gd name="connsiteX32" fmla="*/ 191929 w 727424"/>
              <a:gd name="connsiteY32" fmla="*/ 462153 h 821721"/>
              <a:gd name="connsiteX33" fmla="*/ 164878 w 727424"/>
              <a:gd name="connsiteY33" fmla="*/ 436817 h 821721"/>
              <a:gd name="connsiteX34" fmla="*/ 155924 w 727424"/>
              <a:gd name="connsiteY34" fmla="*/ 438150 h 821721"/>
              <a:gd name="connsiteX35" fmla="*/ 152305 w 727424"/>
              <a:gd name="connsiteY35" fmla="*/ 442151 h 821721"/>
              <a:gd name="connsiteX36" fmla="*/ 139637 w 727424"/>
              <a:gd name="connsiteY36" fmla="*/ 443484 h 821721"/>
              <a:gd name="connsiteX37" fmla="*/ 131636 w 727424"/>
              <a:gd name="connsiteY37" fmla="*/ 440912 h 821721"/>
              <a:gd name="connsiteX38" fmla="*/ 124015 w 727424"/>
              <a:gd name="connsiteY38" fmla="*/ 431578 h 821721"/>
              <a:gd name="connsiteX39" fmla="*/ 113157 w 727424"/>
              <a:gd name="connsiteY39" fmla="*/ 423577 h 821721"/>
              <a:gd name="connsiteX40" fmla="*/ 101822 w 727424"/>
              <a:gd name="connsiteY40" fmla="*/ 422434 h 821721"/>
              <a:gd name="connsiteX41" fmla="*/ 97155 w 727424"/>
              <a:gd name="connsiteY41" fmla="*/ 410242 h 821721"/>
              <a:gd name="connsiteX42" fmla="*/ 90773 w 727424"/>
              <a:gd name="connsiteY42" fmla="*/ 402622 h 821721"/>
              <a:gd name="connsiteX43" fmla="*/ 72390 w 727424"/>
              <a:gd name="connsiteY43" fmla="*/ 392621 h 821721"/>
              <a:gd name="connsiteX44" fmla="*/ 60103 w 727424"/>
              <a:gd name="connsiteY44" fmla="*/ 387953 h 821721"/>
              <a:gd name="connsiteX45" fmla="*/ 27813 w 727424"/>
              <a:gd name="connsiteY45" fmla="*/ 384429 h 821721"/>
              <a:gd name="connsiteX46" fmla="*/ 17526 w 727424"/>
              <a:gd name="connsiteY46" fmla="*/ 387191 h 821721"/>
              <a:gd name="connsiteX47" fmla="*/ 6382 w 727424"/>
              <a:gd name="connsiteY47" fmla="*/ 387001 h 821721"/>
              <a:gd name="connsiteX48" fmla="*/ 3429 w 727424"/>
              <a:gd name="connsiteY48" fmla="*/ 381857 h 821721"/>
              <a:gd name="connsiteX49" fmla="*/ 1143 w 727424"/>
              <a:gd name="connsiteY49" fmla="*/ 368141 h 821721"/>
              <a:gd name="connsiteX50" fmla="*/ 3524 w 727424"/>
              <a:gd name="connsiteY50" fmla="*/ 324898 h 821721"/>
              <a:gd name="connsiteX51" fmla="*/ 9430 w 727424"/>
              <a:gd name="connsiteY51" fmla="*/ 312515 h 821721"/>
              <a:gd name="connsiteX52" fmla="*/ 5905 w 727424"/>
              <a:gd name="connsiteY52" fmla="*/ 290608 h 821721"/>
              <a:gd name="connsiteX53" fmla="*/ 0 w 727424"/>
              <a:gd name="connsiteY53" fmla="*/ 285179 h 821721"/>
              <a:gd name="connsiteX54" fmla="*/ 0 w 727424"/>
              <a:gd name="connsiteY54" fmla="*/ 285179 h 821721"/>
              <a:gd name="connsiteX55" fmla="*/ 3334 w 727424"/>
              <a:gd name="connsiteY55" fmla="*/ 283178 h 821721"/>
              <a:gd name="connsiteX56" fmla="*/ 12763 w 727424"/>
              <a:gd name="connsiteY56" fmla="*/ 286036 h 821721"/>
              <a:gd name="connsiteX57" fmla="*/ 12668 w 727424"/>
              <a:gd name="connsiteY57" fmla="*/ 293751 h 821721"/>
              <a:gd name="connsiteX58" fmla="*/ 9906 w 727424"/>
              <a:gd name="connsiteY58" fmla="*/ 295466 h 821721"/>
              <a:gd name="connsiteX59" fmla="*/ 13145 w 727424"/>
              <a:gd name="connsiteY59" fmla="*/ 304705 h 821721"/>
              <a:gd name="connsiteX60" fmla="*/ 27146 w 727424"/>
              <a:gd name="connsiteY60" fmla="*/ 304133 h 821721"/>
              <a:gd name="connsiteX61" fmla="*/ 34957 w 727424"/>
              <a:gd name="connsiteY61" fmla="*/ 306324 h 821721"/>
              <a:gd name="connsiteX62" fmla="*/ 38290 w 727424"/>
              <a:gd name="connsiteY62" fmla="*/ 314897 h 821721"/>
              <a:gd name="connsiteX63" fmla="*/ 46291 w 727424"/>
              <a:gd name="connsiteY63" fmla="*/ 321659 h 821721"/>
              <a:gd name="connsiteX64" fmla="*/ 67723 w 727424"/>
              <a:gd name="connsiteY64" fmla="*/ 329089 h 821721"/>
              <a:gd name="connsiteX65" fmla="*/ 99060 w 727424"/>
              <a:gd name="connsiteY65" fmla="*/ 336233 h 821721"/>
              <a:gd name="connsiteX66" fmla="*/ 125349 w 727424"/>
              <a:gd name="connsiteY66" fmla="*/ 319278 h 821721"/>
              <a:gd name="connsiteX67" fmla="*/ 128683 w 727424"/>
              <a:gd name="connsiteY67" fmla="*/ 312039 h 821721"/>
              <a:gd name="connsiteX68" fmla="*/ 145161 w 727424"/>
              <a:gd name="connsiteY68" fmla="*/ 300895 h 821721"/>
              <a:gd name="connsiteX69" fmla="*/ 153067 w 727424"/>
              <a:gd name="connsiteY69" fmla="*/ 298133 h 821721"/>
              <a:gd name="connsiteX70" fmla="*/ 159639 w 727424"/>
              <a:gd name="connsiteY70" fmla="*/ 307086 h 821721"/>
              <a:gd name="connsiteX71" fmla="*/ 185452 w 727424"/>
              <a:gd name="connsiteY71" fmla="*/ 316040 h 821721"/>
              <a:gd name="connsiteX72" fmla="*/ 195739 w 727424"/>
              <a:gd name="connsiteY72" fmla="*/ 314897 h 821721"/>
              <a:gd name="connsiteX73" fmla="*/ 212122 w 727424"/>
              <a:gd name="connsiteY73" fmla="*/ 305276 h 821721"/>
              <a:gd name="connsiteX74" fmla="*/ 213265 w 727424"/>
              <a:gd name="connsiteY74" fmla="*/ 301276 h 821721"/>
              <a:gd name="connsiteX75" fmla="*/ 216313 w 727424"/>
              <a:gd name="connsiteY75" fmla="*/ 301562 h 821721"/>
              <a:gd name="connsiteX76" fmla="*/ 230219 w 727424"/>
              <a:gd name="connsiteY76" fmla="*/ 313944 h 821721"/>
              <a:gd name="connsiteX77" fmla="*/ 228314 w 727424"/>
              <a:gd name="connsiteY77" fmla="*/ 322231 h 821721"/>
              <a:gd name="connsiteX78" fmla="*/ 250888 w 727424"/>
              <a:gd name="connsiteY78" fmla="*/ 320612 h 821721"/>
              <a:gd name="connsiteX79" fmla="*/ 255746 w 727424"/>
              <a:gd name="connsiteY79" fmla="*/ 325374 h 821721"/>
              <a:gd name="connsiteX80" fmla="*/ 264795 w 727424"/>
              <a:gd name="connsiteY80" fmla="*/ 326993 h 821721"/>
              <a:gd name="connsiteX81" fmla="*/ 270700 w 727424"/>
              <a:gd name="connsiteY81" fmla="*/ 326898 h 821721"/>
              <a:gd name="connsiteX82" fmla="*/ 279368 w 727424"/>
              <a:gd name="connsiteY82" fmla="*/ 322326 h 821721"/>
              <a:gd name="connsiteX83" fmla="*/ 295275 w 727424"/>
              <a:gd name="connsiteY83" fmla="*/ 308038 h 821721"/>
              <a:gd name="connsiteX84" fmla="*/ 312230 w 727424"/>
              <a:gd name="connsiteY84" fmla="*/ 297561 h 821721"/>
              <a:gd name="connsiteX85" fmla="*/ 328898 w 727424"/>
              <a:gd name="connsiteY85" fmla="*/ 275654 h 821721"/>
              <a:gd name="connsiteX86" fmla="*/ 332422 w 727424"/>
              <a:gd name="connsiteY86" fmla="*/ 266129 h 821721"/>
              <a:gd name="connsiteX87" fmla="*/ 330517 w 727424"/>
              <a:gd name="connsiteY87" fmla="*/ 260985 h 821721"/>
              <a:gd name="connsiteX88" fmla="*/ 360331 w 727424"/>
              <a:gd name="connsiteY88" fmla="*/ 199073 h 821721"/>
              <a:gd name="connsiteX89" fmla="*/ 361379 w 727424"/>
              <a:gd name="connsiteY89" fmla="*/ 181737 h 821721"/>
              <a:gd name="connsiteX90" fmla="*/ 371951 w 727424"/>
              <a:gd name="connsiteY90" fmla="*/ 169355 h 821721"/>
              <a:gd name="connsiteX91" fmla="*/ 378905 w 727424"/>
              <a:gd name="connsiteY91" fmla="*/ 167545 h 821721"/>
              <a:gd name="connsiteX92" fmla="*/ 413195 w 727424"/>
              <a:gd name="connsiteY92" fmla="*/ 112395 h 821721"/>
              <a:gd name="connsiteX93" fmla="*/ 415385 w 727424"/>
              <a:gd name="connsiteY93" fmla="*/ 101441 h 821721"/>
              <a:gd name="connsiteX94" fmla="*/ 423386 w 727424"/>
              <a:gd name="connsiteY94" fmla="*/ 90011 h 821721"/>
              <a:gd name="connsiteX95" fmla="*/ 440436 w 727424"/>
              <a:gd name="connsiteY95" fmla="*/ 75248 h 821721"/>
              <a:gd name="connsiteX96" fmla="*/ 446437 w 727424"/>
              <a:gd name="connsiteY96" fmla="*/ 59436 h 821721"/>
              <a:gd name="connsiteX97" fmla="*/ 466534 w 727424"/>
              <a:gd name="connsiteY97" fmla="*/ 48578 h 821721"/>
              <a:gd name="connsiteX98" fmla="*/ 471011 w 727424"/>
              <a:gd name="connsiteY98" fmla="*/ 39815 h 821721"/>
              <a:gd name="connsiteX99" fmla="*/ 480917 w 727424"/>
              <a:gd name="connsiteY99" fmla="*/ 34290 h 821721"/>
              <a:gd name="connsiteX100" fmla="*/ 486251 w 727424"/>
              <a:gd name="connsiteY100" fmla="*/ 48196 h 821721"/>
              <a:gd name="connsiteX101" fmla="*/ 494633 w 727424"/>
              <a:gd name="connsiteY101" fmla="*/ 61151 h 821721"/>
              <a:gd name="connsiteX102" fmla="*/ 478726 w 727424"/>
              <a:gd name="connsiteY102" fmla="*/ 15430 h 821721"/>
              <a:gd name="connsiteX103" fmla="*/ 478060 w 727424"/>
              <a:gd name="connsiteY103" fmla="*/ 3143 h 821721"/>
              <a:gd name="connsiteX104" fmla="*/ 479774 w 727424"/>
              <a:gd name="connsiteY104" fmla="*/ 0 h 821721"/>
              <a:gd name="connsiteX105" fmla="*/ 511873 w 727424"/>
              <a:gd name="connsiteY105" fmla="*/ 23051 h 821721"/>
              <a:gd name="connsiteX106" fmla="*/ 522732 w 727424"/>
              <a:gd name="connsiteY106" fmla="*/ 34576 h 821721"/>
              <a:gd name="connsiteX107" fmla="*/ 531400 w 727424"/>
              <a:gd name="connsiteY107" fmla="*/ 46196 h 821721"/>
              <a:gd name="connsiteX108" fmla="*/ 536353 w 727424"/>
              <a:gd name="connsiteY108" fmla="*/ 57531 h 821721"/>
              <a:gd name="connsiteX109" fmla="*/ 536638 w 727424"/>
              <a:gd name="connsiteY109" fmla="*/ 72581 h 821721"/>
              <a:gd name="connsiteX110" fmla="*/ 540830 w 727424"/>
              <a:gd name="connsiteY110" fmla="*/ 75533 h 821721"/>
              <a:gd name="connsiteX111" fmla="*/ 543878 w 727424"/>
              <a:gd name="connsiteY111" fmla="*/ 70961 h 821721"/>
              <a:gd name="connsiteX112" fmla="*/ 547497 w 727424"/>
              <a:gd name="connsiteY112" fmla="*/ 70009 h 821721"/>
              <a:gd name="connsiteX113" fmla="*/ 549497 w 727424"/>
              <a:gd name="connsiteY113" fmla="*/ 73819 h 821721"/>
              <a:gd name="connsiteX114" fmla="*/ 551497 w 727424"/>
              <a:gd name="connsiteY114" fmla="*/ 148971 h 821721"/>
              <a:gd name="connsiteX115" fmla="*/ 557784 w 727424"/>
              <a:gd name="connsiteY115" fmla="*/ 185833 h 821721"/>
              <a:gd name="connsiteX116" fmla="*/ 583597 w 727424"/>
              <a:gd name="connsiteY116" fmla="*/ 243459 h 821721"/>
              <a:gd name="connsiteX117" fmla="*/ 608933 w 727424"/>
              <a:gd name="connsiteY117" fmla="*/ 328613 h 821721"/>
              <a:gd name="connsiteX118" fmla="*/ 640556 w 727424"/>
              <a:gd name="connsiteY118" fmla="*/ 376238 h 821721"/>
              <a:gd name="connsiteX119" fmla="*/ 650176 w 727424"/>
              <a:gd name="connsiteY119" fmla="*/ 379571 h 821721"/>
              <a:gd name="connsiteX120" fmla="*/ 681323 w 727424"/>
              <a:gd name="connsiteY120" fmla="*/ 378809 h 821721"/>
              <a:gd name="connsiteX121" fmla="*/ 707803 w 727424"/>
              <a:gd name="connsiteY121" fmla="*/ 387763 h 821721"/>
              <a:gd name="connsiteX122" fmla="*/ 720090 w 727424"/>
              <a:gd name="connsiteY122" fmla="*/ 395859 h 821721"/>
              <a:gd name="connsiteX123" fmla="*/ 727424 w 727424"/>
              <a:gd name="connsiteY123" fmla="*/ 421100 h 821721"/>
              <a:gd name="connsiteX124" fmla="*/ 725900 w 727424"/>
              <a:gd name="connsiteY124" fmla="*/ 452819 h 821721"/>
              <a:gd name="connsiteX125" fmla="*/ 713613 w 727424"/>
              <a:gd name="connsiteY125" fmla="*/ 461963 h 821721"/>
              <a:gd name="connsiteX126" fmla="*/ 697135 w 727424"/>
              <a:gd name="connsiteY126" fmla="*/ 466058 h 821721"/>
              <a:gd name="connsiteX127" fmla="*/ 693515 w 727424"/>
              <a:gd name="connsiteY127" fmla="*/ 469202 h 821721"/>
              <a:gd name="connsiteX128" fmla="*/ 710565 w 727424"/>
              <a:gd name="connsiteY128" fmla="*/ 467773 h 821721"/>
              <a:gd name="connsiteX129" fmla="*/ 720471 w 727424"/>
              <a:gd name="connsiteY129" fmla="*/ 463772 h 821721"/>
              <a:gd name="connsiteX130" fmla="*/ 723138 w 727424"/>
              <a:gd name="connsiteY130" fmla="*/ 465963 h 821721"/>
              <a:gd name="connsiteX131" fmla="*/ 724281 w 727424"/>
              <a:gd name="connsiteY131" fmla="*/ 471583 h 821721"/>
              <a:gd name="connsiteX132" fmla="*/ 722662 w 727424"/>
              <a:gd name="connsiteY132" fmla="*/ 478536 h 821721"/>
              <a:gd name="connsiteX133" fmla="*/ 674751 w 727424"/>
              <a:gd name="connsiteY133" fmla="*/ 517207 h 821721"/>
              <a:gd name="connsiteX134" fmla="*/ 663607 w 727424"/>
              <a:gd name="connsiteY134" fmla="*/ 537210 h 821721"/>
              <a:gd name="connsiteX135" fmla="*/ 643128 w 727424"/>
              <a:gd name="connsiteY135" fmla="*/ 550640 h 821721"/>
              <a:gd name="connsiteX136" fmla="*/ 624649 w 727424"/>
              <a:gd name="connsiteY136" fmla="*/ 586073 h 821721"/>
              <a:gd name="connsiteX137" fmla="*/ 596932 w 727424"/>
              <a:gd name="connsiteY137" fmla="*/ 619411 h 821721"/>
              <a:gd name="connsiteX138" fmla="*/ 590264 w 727424"/>
              <a:gd name="connsiteY138" fmla="*/ 623792 h 821721"/>
              <a:gd name="connsiteX139" fmla="*/ 581311 w 727424"/>
              <a:gd name="connsiteY139" fmla="*/ 622935 h 821721"/>
              <a:gd name="connsiteX140" fmla="*/ 567499 w 727424"/>
              <a:gd name="connsiteY140" fmla="*/ 627888 h 821721"/>
              <a:gd name="connsiteX141" fmla="*/ 547688 w 727424"/>
              <a:gd name="connsiteY141" fmla="*/ 656273 h 821721"/>
              <a:gd name="connsiteX142" fmla="*/ 547688 w 727424"/>
              <a:gd name="connsiteY142" fmla="*/ 656273 h 821721"/>
              <a:gd name="connsiteX143" fmla="*/ 534924 w 727424"/>
              <a:gd name="connsiteY143" fmla="*/ 656939 h 821721"/>
              <a:gd name="connsiteX144" fmla="*/ 527780 w 727424"/>
              <a:gd name="connsiteY144" fmla="*/ 665512 h 821721"/>
              <a:gd name="connsiteX145" fmla="*/ 527780 w 727424"/>
              <a:gd name="connsiteY145" fmla="*/ 665512 h 821721"/>
              <a:gd name="connsiteX146" fmla="*/ 513779 w 727424"/>
              <a:gd name="connsiteY146" fmla="*/ 681514 h 821721"/>
              <a:gd name="connsiteX147" fmla="*/ 504539 w 727424"/>
              <a:gd name="connsiteY147" fmla="*/ 702659 h 821721"/>
              <a:gd name="connsiteX148" fmla="*/ 493871 w 727424"/>
              <a:gd name="connsiteY148" fmla="*/ 720471 h 821721"/>
              <a:gd name="connsiteX149" fmla="*/ 485870 w 727424"/>
              <a:gd name="connsiteY149" fmla="*/ 726662 h 821721"/>
              <a:gd name="connsiteX150" fmla="*/ 457200 w 727424"/>
              <a:gd name="connsiteY150" fmla="*/ 759524 h 821721"/>
              <a:gd name="connsiteX151" fmla="*/ 453771 w 727424"/>
              <a:gd name="connsiteY151" fmla="*/ 782384 h 821721"/>
              <a:gd name="connsiteX152" fmla="*/ 455390 w 727424"/>
              <a:gd name="connsiteY152" fmla="*/ 799529 h 821721"/>
              <a:gd name="connsiteX153" fmla="*/ 436816 w 727424"/>
              <a:gd name="connsiteY153" fmla="*/ 816769 h 821721"/>
              <a:gd name="connsiteX154" fmla="*/ 427482 w 727424"/>
              <a:gd name="connsiteY154" fmla="*/ 817912 h 821721"/>
              <a:gd name="connsiteX155" fmla="*/ 649986 w 727424"/>
              <a:gd name="connsiteY155" fmla="*/ 370332 h 821721"/>
              <a:gd name="connsiteX156" fmla="*/ 645700 w 727424"/>
              <a:gd name="connsiteY156" fmla="*/ 367189 h 821721"/>
              <a:gd name="connsiteX157" fmla="*/ 635222 w 727424"/>
              <a:gd name="connsiteY157" fmla="*/ 349472 h 821721"/>
              <a:gd name="connsiteX158" fmla="*/ 635889 w 727424"/>
              <a:gd name="connsiteY158" fmla="*/ 341090 h 821721"/>
              <a:gd name="connsiteX159" fmla="*/ 638080 w 727424"/>
              <a:gd name="connsiteY159" fmla="*/ 337185 h 821721"/>
              <a:gd name="connsiteX160" fmla="*/ 653891 w 727424"/>
              <a:gd name="connsiteY160" fmla="*/ 332899 h 821721"/>
              <a:gd name="connsiteX161" fmla="*/ 657987 w 727424"/>
              <a:gd name="connsiteY161" fmla="*/ 336613 h 821721"/>
              <a:gd name="connsiteX162" fmla="*/ 665893 w 727424"/>
              <a:gd name="connsiteY162" fmla="*/ 358235 h 821721"/>
              <a:gd name="connsiteX163" fmla="*/ 656463 w 727424"/>
              <a:gd name="connsiteY163" fmla="*/ 368713 h 821721"/>
              <a:gd name="connsiteX164" fmla="*/ 649986 w 727424"/>
              <a:gd name="connsiteY164" fmla="*/ 370332 h 821721"/>
              <a:gd name="connsiteX165" fmla="*/ 673703 w 727424"/>
              <a:gd name="connsiteY165" fmla="*/ 538067 h 821721"/>
              <a:gd name="connsiteX166" fmla="*/ 669893 w 727424"/>
              <a:gd name="connsiteY166" fmla="*/ 535686 h 821721"/>
              <a:gd name="connsiteX167" fmla="*/ 669131 w 727424"/>
              <a:gd name="connsiteY167" fmla="*/ 528923 h 821721"/>
              <a:gd name="connsiteX168" fmla="*/ 679704 w 727424"/>
              <a:gd name="connsiteY168" fmla="*/ 518446 h 821721"/>
              <a:gd name="connsiteX169" fmla="*/ 688086 w 727424"/>
              <a:gd name="connsiteY169" fmla="*/ 517017 h 821721"/>
              <a:gd name="connsiteX170" fmla="*/ 699992 w 727424"/>
              <a:gd name="connsiteY170" fmla="*/ 519303 h 821721"/>
              <a:gd name="connsiteX171" fmla="*/ 704374 w 727424"/>
              <a:gd name="connsiteY171" fmla="*/ 518255 h 821721"/>
              <a:gd name="connsiteX172" fmla="*/ 708565 w 727424"/>
              <a:gd name="connsiteY172" fmla="*/ 512159 h 821721"/>
              <a:gd name="connsiteX173" fmla="*/ 709041 w 727424"/>
              <a:gd name="connsiteY173" fmla="*/ 517779 h 821721"/>
              <a:gd name="connsiteX174" fmla="*/ 699802 w 727424"/>
              <a:gd name="connsiteY174" fmla="*/ 531495 h 821721"/>
              <a:gd name="connsiteX175" fmla="*/ 690372 w 727424"/>
              <a:gd name="connsiteY175" fmla="*/ 536258 h 821721"/>
              <a:gd name="connsiteX176" fmla="*/ 673703 w 727424"/>
              <a:gd name="connsiteY176" fmla="*/ 538067 h 821721"/>
              <a:gd name="connsiteX177" fmla="*/ 706469 w 727424"/>
              <a:gd name="connsiteY177" fmla="*/ 510730 h 821721"/>
              <a:gd name="connsiteX178" fmla="*/ 699040 w 727424"/>
              <a:gd name="connsiteY178" fmla="*/ 508540 h 821721"/>
              <a:gd name="connsiteX179" fmla="*/ 699040 w 727424"/>
              <a:gd name="connsiteY179" fmla="*/ 503206 h 821721"/>
              <a:gd name="connsiteX180" fmla="*/ 705898 w 727424"/>
              <a:gd name="connsiteY180" fmla="*/ 493300 h 821721"/>
              <a:gd name="connsiteX181" fmla="*/ 717804 w 727424"/>
              <a:gd name="connsiteY181" fmla="*/ 492347 h 821721"/>
              <a:gd name="connsiteX182" fmla="*/ 719519 w 727424"/>
              <a:gd name="connsiteY182" fmla="*/ 495681 h 821721"/>
              <a:gd name="connsiteX183" fmla="*/ 718566 w 727424"/>
              <a:gd name="connsiteY183" fmla="*/ 500539 h 821721"/>
              <a:gd name="connsiteX184" fmla="*/ 706469 w 727424"/>
              <a:gd name="connsiteY184" fmla="*/ 510730 h 821721"/>
              <a:gd name="connsiteX185" fmla="*/ 637984 w 727424"/>
              <a:gd name="connsiteY185" fmla="*/ 335280 h 821721"/>
              <a:gd name="connsiteX186" fmla="*/ 630746 w 727424"/>
              <a:gd name="connsiteY186" fmla="*/ 330518 h 821721"/>
              <a:gd name="connsiteX187" fmla="*/ 633222 w 727424"/>
              <a:gd name="connsiteY187" fmla="*/ 322612 h 821721"/>
              <a:gd name="connsiteX188" fmla="*/ 641604 w 727424"/>
              <a:gd name="connsiteY188" fmla="*/ 320993 h 821721"/>
              <a:gd name="connsiteX189" fmla="*/ 649796 w 727424"/>
              <a:gd name="connsiteY189" fmla="*/ 324041 h 821721"/>
              <a:gd name="connsiteX190" fmla="*/ 649891 w 727424"/>
              <a:gd name="connsiteY190" fmla="*/ 330994 h 821721"/>
              <a:gd name="connsiteX191" fmla="*/ 637984 w 727424"/>
              <a:gd name="connsiteY191" fmla="*/ 335280 h 82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27424" h="821721">
                <a:moveTo>
                  <a:pt x="427482" y="817912"/>
                </a:moveTo>
                <a:lnTo>
                  <a:pt x="418529" y="817340"/>
                </a:lnTo>
                <a:lnTo>
                  <a:pt x="411194" y="820579"/>
                </a:lnTo>
                <a:lnTo>
                  <a:pt x="398812" y="821722"/>
                </a:lnTo>
                <a:lnTo>
                  <a:pt x="372237" y="815245"/>
                </a:lnTo>
                <a:lnTo>
                  <a:pt x="358426" y="805434"/>
                </a:lnTo>
                <a:lnTo>
                  <a:pt x="354330" y="791147"/>
                </a:lnTo>
                <a:lnTo>
                  <a:pt x="336518" y="777907"/>
                </a:lnTo>
                <a:lnTo>
                  <a:pt x="335471" y="765524"/>
                </a:lnTo>
                <a:lnTo>
                  <a:pt x="337471" y="758952"/>
                </a:lnTo>
                <a:lnTo>
                  <a:pt x="334518" y="743903"/>
                </a:lnTo>
                <a:lnTo>
                  <a:pt x="331375" y="739426"/>
                </a:lnTo>
                <a:lnTo>
                  <a:pt x="322326" y="737616"/>
                </a:lnTo>
                <a:lnTo>
                  <a:pt x="318421" y="728663"/>
                </a:lnTo>
                <a:lnTo>
                  <a:pt x="319183" y="705517"/>
                </a:lnTo>
                <a:lnTo>
                  <a:pt x="291274" y="674275"/>
                </a:lnTo>
                <a:lnTo>
                  <a:pt x="283845" y="677704"/>
                </a:lnTo>
                <a:lnTo>
                  <a:pt x="276034" y="675894"/>
                </a:lnTo>
                <a:lnTo>
                  <a:pt x="261747" y="642747"/>
                </a:lnTo>
                <a:lnTo>
                  <a:pt x="262985" y="627698"/>
                </a:lnTo>
                <a:lnTo>
                  <a:pt x="257365" y="610457"/>
                </a:lnTo>
                <a:lnTo>
                  <a:pt x="251460" y="605123"/>
                </a:lnTo>
                <a:lnTo>
                  <a:pt x="245078" y="590741"/>
                </a:lnTo>
                <a:lnTo>
                  <a:pt x="243269" y="570643"/>
                </a:lnTo>
                <a:lnTo>
                  <a:pt x="247364" y="540734"/>
                </a:lnTo>
                <a:lnTo>
                  <a:pt x="245745" y="537591"/>
                </a:lnTo>
                <a:lnTo>
                  <a:pt x="221266" y="530638"/>
                </a:lnTo>
                <a:lnTo>
                  <a:pt x="202025" y="509111"/>
                </a:lnTo>
                <a:lnTo>
                  <a:pt x="194786" y="482155"/>
                </a:lnTo>
                <a:lnTo>
                  <a:pt x="196596" y="475298"/>
                </a:lnTo>
                <a:lnTo>
                  <a:pt x="203073" y="473107"/>
                </a:lnTo>
                <a:lnTo>
                  <a:pt x="198406" y="461867"/>
                </a:lnTo>
                <a:lnTo>
                  <a:pt x="191929" y="462153"/>
                </a:lnTo>
                <a:lnTo>
                  <a:pt x="164878" y="436817"/>
                </a:lnTo>
                <a:lnTo>
                  <a:pt x="155924" y="438150"/>
                </a:lnTo>
                <a:lnTo>
                  <a:pt x="152305" y="442151"/>
                </a:lnTo>
                <a:lnTo>
                  <a:pt x="139637" y="443484"/>
                </a:lnTo>
                <a:lnTo>
                  <a:pt x="131636" y="440912"/>
                </a:lnTo>
                <a:lnTo>
                  <a:pt x="124015" y="431578"/>
                </a:lnTo>
                <a:lnTo>
                  <a:pt x="113157" y="423577"/>
                </a:lnTo>
                <a:lnTo>
                  <a:pt x="101822" y="422434"/>
                </a:lnTo>
                <a:lnTo>
                  <a:pt x="97155" y="410242"/>
                </a:lnTo>
                <a:lnTo>
                  <a:pt x="90773" y="402622"/>
                </a:lnTo>
                <a:lnTo>
                  <a:pt x="72390" y="392621"/>
                </a:lnTo>
                <a:lnTo>
                  <a:pt x="60103" y="387953"/>
                </a:lnTo>
                <a:lnTo>
                  <a:pt x="27813" y="384429"/>
                </a:lnTo>
                <a:lnTo>
                  <a:pt x="17526" y="387191"/>
                </a:lnTo>
                <a:lnTo>
                  <a:pt x="6382" y="387001"/>
                </a:lnTo>
                <a:lnTo>
                  <a:pt x="3429" y="381857"/>
                </a:lnTo>
                <a:lnTo>
                  <a:pt x="1143" y="368141"/>
                </a:lnTo>
                <a:lnTo>
                  <a:pt x="3524" y="324898"/>
                </a:lnTo>
                <a:lnTo>
                  <a:pt x="9430" y="312515"/>
                </a:lnTo>
                <a:lnTo>
                  <a:pt x="5905" y="290608"/>
                </a:lnTo>
                <a:lnTo>
                  <a:pt x="0" y="285179"/>
                </a:lnTo>
                <a:lnTo>
                  <a:pt x="0" y="285179"/>
                </a:lnTo>
                <a:lnTo>
                  <a:pt x="3334" y="283178"/>
                </a:lnTo>
                <a:lnTo>
                  <a:pt x="12763" y="286036"/>
                </a:lnTo>
                <a:lnTo>
                  <a:pt x="12668" y="293751"/>
                </a:lnTo>
                <a:lnTo>
                  <a:pt x="9906" y="295466"/>
                </a:lnTo>
                <a:lnTo>
                  <a:pt x="13145" y="304705"/>
                </a:lnTo>
                <a:lnTo>
                  <a:pt x="27146" y="304133"/>
                </a:lnTo>
                <a:lnTo>
                  <a:pt x="34957" y="306324"/>
                </a:lnTo>
                <a:lnTo>
                  <a:pt x="38290" y="314897"/>
                </a:lnTo>
                <a:lnTo>
                  <a:pt x="46291" y="321659"/>
                </a:lnTo>
                <a:lnTo>
                  <a:pt x="67723" y="329089"/>
                </a:lnTo>
                <a:lnTo>
                  <a:pt x="99060" y="336233"/>
                </a:lnTo>
                <a:lnTo>
                  <a:pt x="125349" y="319278"/>
                </a:lnTo>
                <a:lnTo>
                  <a:pt x="128683" y="312039"/>
                </a:lnTo>
                <a:lnTo>
                  <a:pt x="145161" y="300895"/>
                </a:lnTo>
                <a:lnTo>
                  <a:pt x="153067" y="298133"/>
                </a:lnTo>
                <a:lnTo>
                  <a:pt x="159639" y="307086"/>
                </a:lnTo>
                <a:lnTo>
                  <a:pt x="185452" y="316040"/>
                </a:lnTo>
                <a:lnTo>
                  <a:pt x="195739" y="314897"/>
                </a:lnTo>
                <a:lnTo>
                  <a:pt x="212122" y="305276"/>
                </a:lnTo>
                <a:lnTo>
                  <a:pt x="213265" y="301276"/>
                </a:lnTo>
                <a:lnTo>
                  <a:pt x="216313" y="301562"/>
                </a:lnTo>
                <a:lnTo>
                  <a:pt x="230219" y="313944"/>
                </a:lnTo>
                <a:lnTo>
                  <a:pt x="228314" y="322231"/>
                </a:lnTo>
                <a:lnTo>
                  <a:pt x="250888" y="320612"/>
                </a:lnTo>
                <a:lnTo>
                  <a:pt x="255746" y="325374"/>
                </a:lnTo>
                <a:lnTo>
                  <a:pt x="264795" y="326993"/>
                </a:lnTo>
                <a:lnTo>
                  <a:pt x="270700" y="326898"/>
                </a:lnTo>
                <a:lnTo>
                  <a:pt x="279368" y="322326"/>
                </a:lnTo>
                <a:lnTo>
                  <a:pt x="295275" y="308038"/>
                </a:lnTo>
                <a:lnTo>
                  <a:pt x="312230" y="297561"/>
                </a:lnTo>
                <a:lnTo>
                  <a:pt x="328898" y="275654"/>
                </a:lnTo>
                <a:lnTo>
                  <a:pt x="332422" y="266129"/>
                </a:lnTo>
                <a:lnTo>
                  <a:pt x="330517" y="260985"/>
                </a:lnTo>
                <a:lnTo>
                  <a:pt x="360331" y="199073"/>
                </a:lnTo>
                <a:lnTo>
                  <a:pt x="361379" y="181737"/>
                </a:lnTo>
                <a:lnTo>
                  <a:pt x="371951" y="169355"/>
                </a:lnTo>
                <a:lnTo>
                  <a:pt x="378905" y="167545"/>
                </a:lnTo>
                <a:lnTo>
                  <a:pt x="413195" y="112395"/>
                </a:lnTo>
                <a:lnTo>
                  <a:pt x="415385" y="101441"/>
                </a:lnTo>
                <a:lnTo>
                  <a:pt x="423386" y="90011"/>
                </a:lnTo>
                <a:lnTo>
                  <a:pt x="440436" y="75248"/>
                </a:lnTo>
                <a:lnTo>
                  <a:pt x="446437" y="59436"/>
                </a:lnTo>
                <a:lnTo>
                  <a:pt x="466534" y="48578"/>
                </a:lnTo>
                <a:lnTo>
                  <a:pt x="471011" y="39815"/>
                </a:lnTo>
                <a:lnTo>
                  <a:pt x="480917" y="34290"/>
                </a:lnTo>
                <a:lnTo>
                  <a:pt x="486251" y="48196"/>
                </a:lnTo>
                <a:lnTo>
                  <a:pt x="494633" y="61151"/>
                </a:lnTo>
                <a:lnTo>
                  <a:pt x="478726" y="15430"/>
                </a:lnTo>
                <a:lnTo>
                  <a:pt x="478060" y="3143"/>
                </a:lnTo>
                <a:lnTo>
                  <a:pt x="479774" y="0"/>
                </a:lnTo>
                <a:lnTo>
                  <a:pt x="511873" y="23051"/>
                </a:lnTo>
                <a:lnTo>
                  <a:pt x="522732" y="34576"/>
                </a:lnTo>
                <a:lnTo>
                  <a:pt x="531400" y="46196"/>
                </a:lnTo>
                <a:lnTo>
                  <a:pt x="536353" y="57531"/>
                </a:lnTo>
                <a:lnTo>
                  <a:pt x="536638" y="72581"/>
                </a:lnTo>
                <a:lnTo>
                  <a:pt x="540830" y="75533"/>
                </a:lnTo>
                <a:lnTo>
                  <a:pt x="543878" y="70961"/>
                </a:lnTo>
                <a:lnTo>
                  <a:pt x="547497" y="70009"/>
                </a:lnTo>
                <a:lnTo>
                  <a:pt x="549497" y="73819"/>
                </a:lnTo>
                <a:lnTo>
                  <a:pt x="551497" y="148971"/>
                </a:lnTo>
                <a:lnTo>
                  <a:pt x="557784" y="185833"/>
                </a:lnTo>
                <a:lnTo>
                  <a:pt x="583597" y="243459"/>
                </a:lnTo>
                <a:lnTo>
                  <a:pt x="608933" y="328613"/>
                </a:lnTo>
                <a:lnTo>
                  <a:pt x="640556" y="376238"/>
                </a:lnTo>
                <a:lnTo>
                  <a:pt x="650176" y="379571"/>
                </a:lnTo>
                <a:lnTo>
                  <a:pt x="681323" y="378809"/>
                </a:lnTo>
                <a:lnTo>
                  <a:pt x="707803" y="387763"/>
                </a:lnTo>
                <a:lnTo>
                  <a:pt x="720090" y="395859"/>
                </a:lnTo>
                <a:lnTo>
                  <a:pt x="727424" y="421100"/>
                </a:lnTo>
                <a:lnTo>
                  <a:pt x="725900" y="452819"/>
                </a:lnTo>
                <a:lnTo>
                  <a:pt x="713613" y="461963"/>
                </a:lnTo>
                <a:lnTo>
                  <a:pt x="697135" y="466058"/>
                </a:lnTo>
                <a:lnTo>
                  <a:pt x="693515" y="469202"/>
                </a:lnTo>
                <a:lnTo>
                  <a:pt x="710565" y="467773"/>
                </a:lnTo>
                <a:lnTo>
                  <a:pt x="720471" y="463772"/>
                </a:lnTo>
                <a:lnTo>
                  <a:pt x="723138" y="465963"/>
                </a:lnTo>
                <a:lnTo>
                  <a:pt x="724281" y="471583"/>
                </a:lnTo>
                <a:lnTo>
                  <a:pt x="722662" y="478536"/>
                </a:lnTo>
                <a:lnTo>
                  <a:pt x="674751" y="517207"/>
                </a:lnTo>
                <a:lnTo>
                  <a:pt x="663607" y="537210"/>
                </a:lnTo>
                <a:lnTo>
                  <a:pt x="643128" y="550640"/>
                </a:lnTo>
                <a:lnTo>
                  <a:pt x="624649" y="586073"/>
                </a:lnTo>
                <a:lnTo>
                  <a:pt x="596932" y="619411"/>
                </a:lnTo>
                <a:lnTo>
                  <a:pt x="590264" y="623792"/>
                </a:lnTo>
                <a:lnTo>
                  <a:pt x="581311" y="622935"/>
                </a:lnTo>
                <a:lnTo>
                  <a:pt x="567499" y="627888"/>
                </a:lnTo>
                <a:lnTo>
                  <a:pt x="547688" y="656273"/>
                </a:lnTo>
                <a:lnTo>
                  <a:pt x="547688" y="656273"/>
                </a:lnTo>
                <a:lnTo>
                  <a:pt x="534924" y="656939"/>
                </a:lnTo>
                <a:lnTo>
                  <a:pt x="527780" y="665512"/>
                </a:lnTo>
                <a:lnTo>
                  <a:pt x="527780" y="665512"/>
                </a:lnTo>
                <a:lnTo>
                  <a:pt x="513779" y="681514"/>
                </a:lnTo>
                <a:lnTo>
                  <a:pt x="504539" y="702659"/>
                </a:lnTo>
                <a:lnTo>
                  <a:pt x="493871" y="720471"/>
                </a:lnTo>
                <a:lnTo>
                  <a:pt x="485870" y="726662"/>
                </a:lnTo>
                <a:lnTo>
                  <a:pt x="457200" y="759524"/>
                </a:lnTo>
                <a:lnTo>
                  <a:pt x="453771" y="782384"/>
                </a:lnTo>
                <a:lnTo>
                  <a:pt x="455390" y="799529"/>
                </a:lnTo>
                <a:lnTo>
                  <a:pt x="436816" y="816769"/>
                </a:lnTo>
                <a:lnTo>
                  <a:pt x="427482" y="817912"/>
                </a:lnTo>
                <a:close/>
                <a:moveTo>
                  <a:pt x="649986" y="370332"/>
                </a:moveTo>
                <a:lnTo>
                  <a:pt x="645700" y="367189"/>
                </a:lnTo>
                <a:lnTo>
                  <a:pt x="635222" y="349472"/>
                </a:lnTo>
                <a:lnTo>
                  <a:pt x="635889" y="341090"/>
                </a:lnTo>
                <a:lnTo>
                  <a:pt x="638080" y="337185"/>
                </a:lnTo>
                <a:lnTo>
                  <a:pt x="653891" y="332899"/>
                </a:lnTo>
                <a:lnTo>
                  <a:pt x="657987" y="336613"/>
                </a:lnTo>
                <a:lnTo>
                  <a:pt x="665893" y="358235"/>
                </a:lnTo>
                <a:lnTo>
                  <a:pt x="656463" y="368713"/>
                </a:lnTo>
                <a:lnTo>
                  <a:pt x="649986" y="370332"/>
                </a:lnTo>
                <a:close/>
                <a:moveTo>
                  <a:pt x="673703" y="538067"/>
                </a:moveTo>
                <a:lnTo>
                  <a:pt x="669893" y="535686"/>
                </a:lnTo>
                <a:lnTo>
                  <a:pt x="669131" y="528923"/>
                </a:lnTo>
                <a:lnTo>
                  <a:pt x="679704" y="518446"/>
                </a:lnTo>
                <a:lnTo>
                  <a:pt x="688086" y="517017"/>
                </a:lnTo>
                <a:lnTo>
                  <a:pt x="699992" y="519303"/>
                </a:lnTo>
                <a:lnTo>
                  <a:pt x="704374" y="518255"/>
                </a:lnTo>
                <a:lnTo>
                  <a:pt x="708565" y="512159"/>
                </a:lnTo>
                <a:lnTo>
                  <a:pt x="709041" y="517779"/>
                </a:lnTo>
                <a:lnTo>
                  <a:pt x="699802" y="531495"/>
                </a:lnTo>
                <a:lnTo>
                  <a:pt x="690372" y="536258"/>
                </a:lnTo>
                <a:lnTo>
                  <a:pt x="673703" y="538067"/>
                </a:lnTo>
                <a:close/>
                <a:moveTo>
                  <a:pt x="706469" y="510730"/>
                </a:moveTo>
                <a:lnTo>
                  <a:pt x="699040" y="508540"/>
                </a:lnTo>
                <a:lnTo>
                  <a:pt x="699040" y="503206"/>
                </a:lnTo>
                <a:lnTo>
                  <a:pt x="705898" y="493300"/>
                </a:lnTo>
                <a:lnTo>
                  <a:pt x="717804" y="492347"/>
                </a:lnTo>
                <a:lnTo>
                  <a:pt x="719519" y="495681"/>
                </a:lnTo>
                <a:lnTo>
                  <a:pt x="718566" y="500539"/>
                </a:lnTo>
                <a:lnTo>
                  <a:pt x="706469" y="510730"/>
                </a:lnTo>
                <a:close/>
                <a:moveTo>
                  <a:pt x="637984" y="335280"/>
                </a:moveTo>
                <a:lnTo>
                  <a:pt x="630746" y="330518"/>
                </a:lnTo>
                <a:lnTo>
                  <a:pt x="633222" y="322612"/>
                </a:lnTo>
                <a:lnTo>
                  <a:pt x="641604" y="320993"/>
                </a:lnTo>
                <a:lnTo>
                  <a:pt x="649796" y="324041"/>
                </a:lnTo>
                <a:lnTo>
                  <a:pt x="649891" y="330994"/>
                </a:lnTo>
                <a:lnTo>
                  <a:pt x="637984" y="33528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E5731E1C-D686-472E-B628-D6CE3D6CCA17}"/>
              </a:ext>
            </a:extLst>
          </p:cNvPr>
          <p:cNvSpPr/>
          <p:nvPr/>
        </p:nvSpPr>
        <p:spPr>
          <a:xfrm>
            <a:off x="5367017" y="2313319"/>
            <a:ext cx="1359217" cy="1488281"/>
          </a:xfrm>
          <a:custGeom>
            <a:avLst/>
            <a:gdLst>
              <a:gd name="connsiteX0" fmla="*/ 946118 w 1359217"/>
              <a:gd name="connsiteY0" fmla="*/ 1434274 h 1488281"/>
              <a:gd name="connsiteX1" fmla="*/ 942689 w 1359217"/>
              <a:gd name="connsiteY1" fmla="*/ 1426369 h 1488281"/>
              <a:gd name="connsiteX2" fmla="*/ 949166 w 1359217"/>
              <a:gd name="connsiteY2" fmla="*/ 1413510 h 1488281"/>
              <a:gd name="connsiteX3" fmla="*/ 949071 w 1359217"/>
              <a:gd name="connsiteY3" fmla="*/ 1408462 h 1488281"/>
              <a:gd name="connsiteX4" fmla="*/ 944023 w 1359217"/>
              <a:gd name="connsiteY4" fmla="*/ 1398556 h 1488281"/>
              <a:gd name="connsiteX5" fmla="*/ 904685 w 1359217"/>
              <a:gd name="connsiteY5" fmla="*/ 1369505 h 1488281"/>
              <a:gd name="connsiteX6" fmla="*/ 903256 w 1359217"/>
              <a:gd name="connsiteY6" fmla="*/ 1364647 h 1488281"/>
              <a:gd name="connsiteX7" fmla="*/ 905351 w 1359217"/>
              <a:gd name="connsiteY7" fmla="*/ 1350264 h 1488281"/>
              <a:gd name="connsiteX8" fmla="*/ 899922 w 1359217"/>
              <a:gd name="connsiteY8" fmla="*/ 1338548 h 1488281"/>
              <a:gd name="connsiteX9" fmla="*/ 893731 w 1359217"/>
              <a:gd name="connsiteY9" fmla="*/ 1340834 h 1488281"/>
              <a:gd name="connsiteX10" fmla="*/ 891826 w 1359217"/>
              <a:gd name="connsiteY10" fmla="*/ 1345121 h 1488281"/>
              <a:gd name="connsiteX11" fmla="*/ 888587 w 1359217"/>
              <a:gd name="connsiteY11" fmla="*/ 1346835 h 1488281"/>
              <a:gd name="connsiteX12" fmla="*/ 886492 w 1359217"/>
              <a:gd name="connsiteY12" fmla="*/ 1344454 h 1488281"/>
              <a:gd name="connsiteX13" fmla="*/ 891540 w 1359217"/>
              <a:gd name="connsiteY13" fmla="*/ 1302544 h 1488281"/>
              <a:gd name="connsiteX14" fmla="*/ 899351 w 1359217"/>
              <a:gd name="connsiteY14" fmla="*/ 1271111 h 1488281"/>
              <a:gd name="connsiteX15" fmla="*/ 907161 w 1359217"/>
              <a:gd name="connsiteY15" fmla="*/ 1262729 h 1488281"/>
              <a:gd name="connsiteX16" fmla="*/ 930688 w 1359217"/>
              <a:gd name="connsiteY16" fmla="*/ 1265015 h 1488281"/>
              <a:gd name="connsiteX17" fmla="*/ 940403 w 1359217"/>
              <a:gd name="connsiteY17" fmla="*/ 1258253 h 1488281"/>
              <a:gd name="connsiteX18" fmla="*/ 940403 w 1359217"/>
              <a:gd name="connsiteY18" fmla="*/ 1254252 h 1488281"/>
              <a:gd name="connsiteX19" fmla="*/ 935069 w 1359217"/>
              <a:gd name="connsiteY19" fmla="*/ 1244537 h 1488281"/>
              <a:gd name="connsiteX20" fmla="*/ 936593 w 1359217"/>
              <a:gd name="connsiteY20" fmla="*/ 1219295 h 1488281"/>
              <a:gd name="connsiteX21" fmla="*/ 983837 w 1359217"/>
              <a:gd name="connsiteY21" fmla="*/ 1179100 h 1488281"/>
              <a:gd name="connsiteX22" fmla="*/ 997839 w 1359217"/>
              <a:gd name="connsiteY22" fmla="*/ 1149763 h 1488281"/>
              <a:gd name="connsiteX23" fmla="*/ 993838 w 1359217"/>
              <a:gd name="connsiteY23" fmla="*/ 1138619 h 1488281"/>
              <a:gd name="connsiteX24" fmla="*/ 986409 w 1359217"/>
              <a:gd name="connsiteY24" fmla="*/ 1128903 h 1488281"/>
              <a:gd name="connsiteX25" fmla="*/ 977932 w 1359217"/>
              <a:gd name="connsiteY25" fmla="*/ 1128331 h 1488281"/>
              <a:gd name="connsiteX26" fmla="*/ 970978 w 1359217"/>
              <a:gd name="connsiteY26" fmla="*/ 1124712 h 1488281"/>
              <a:gd name="connsiteX27" fmla="*/ 944023 w 1359217"/>
              <a:gd name="connsiteY27" fmla="*/ 1101185 h 1488281"/>
              <a:gd name="connsiteX28" fmla="*/ 923829 w 1359217"/>
              <a:gd name="connsiteY28" fmla="*/ 1101376 h 1488281"/>
              <a:gd name="connsiteX29" fmla="*/ 902970 w 1359217"/>
              <a:gd name="connsiteY29" fmla="*/ 1095661 h 1488281"/>
              <a:gd name="connsiteX30" fmla="*/ 881348 w 1359217"/>
              <a:gd name="connsiteY30" fmla="*/ 1085374 h 1488281"/>
              <a:gd name="connsiteX31" fmla="*/ 855345 w 1359217"/>
              <a:gd name="connsiteY31" fmla="*/ 1080040 h 1488281"/>
              <a:gd name="connsiteX32" fmla="*/ 836485 w 1359217"/>
              <a:gd name="connsiteY32" fmla="*/ 1078706 h 1488281"/>
              <a:gd name="connsiteX33" fmla="*/ 823912 w 1359217"/>
              <a:gd name="connsiteY33" fmla="*/ 1088136 h 1488281"/>
              <a:gd name="connsiteX34" fmla="*/ 809911 w 1359217"/>
              <a:gd name="connsiteY34" fmla="*/ 1092898 h 1488281"/>
              <a:gd name="connsiteX35" fmla="*/ 785050 w 1359217"/>
              <a:gd name="connsiteY35" fmla="*/ 1088612 h 1488281"/>
              <a:gd name="connsiteX36" fmla="*/ 779621 w 1359217"/>
              <a:gd name="connsiteY36" fmla="*/ 1090613 h 1488281"/>
              <a:gd name="connsiteX37" fmla="*/ 775430 w 1359217"/>
              <a:gd name="connsiteY37" fmla="*/ 1052894 h 1488281"/>
              <a:gd name="connsiteX38" fmla="*/ 713327 w 1359217"/>
              <a:gd name="connsiteY38" fmla="*/ 993838 h 1488281"/>
              <a:gd name="connsiteX39" fmla="*/ 709708 w 1359217"/>
              <a:gd name="connsiteY39" fmla="*/ 992124 h 1488281"/>
              <a:gd name="connsiteX40" fmla="*/ 667893 w 1359217"/>
              <a:gd name="connsiteY40" fmla="*/ 1003840 h 1488281"/>
              <a:gd name="connsiteX41" fmla="*/ 653320 w 1359217"/>
              <a:gd name="connsiteY41" fmla="*/ 992029 h 1488281"/>
              <a:gd name="connsiteX42" fmla="*/ 648462 w 1359217"/>
              <a:gd name="connsiteY42" fmla="*/ 994029 h 1488281"/>
              <a:gd name="connsiteX43" fmla="*/ 639604 w 1359217"/>
              <a:gd name="connsiteY43" fmla="*/ 991934 h 1488281"/>
              <a:gd name="connsiteX44" fmla="*/ 615410 w 1359217"/>
              <a:gd name="connsiteY44" fmla="*/ 980313 h 1488281"/>
              <a:gd name="connsiteX45" fmla="*/ 594741 w 1359217"/>
              <a:gd name="connsiteY45" fmla="*/ 964882 h 1488281"/>
              <a:gd name="connsiteX46" fmla="*/ 585406 w 1359217"/>
              <a:gd name="connsiteY46" fmla="*/ 966597 h 1488281"/>
              <a:gd name="connsiteX47" fmla="*/ 543973 w 1359217"/>
              <a:gd name="connsiteY47" fmla="*/ 932021 h 1488281"/>
              <a:gd name="connsiteX48" fmla="*/ 533495 w 1359217"/>
              <a:gd name="connsiteY48" fmla="*/ 926878 h 1488281"/>
              <a:gd name="connsiteX49" fmla="*/ 507492 w 1359217"/>
              <a:gd name="connsiteY49" fmla="*/ 919734 h 1488281"/>
              <a:gd name="connsiteX50" fmla="*/ 490633 w 1359217"/>
              <a:gd name="connsiteY50" fmla="*/ 922115 h 1488281"/>
              <a:gd name="connsiteX51" fmla="*/ 472726 w 1359217"/>
              <a:gd name="connsiteY51" fmla="*/ 930688 h 1488281"/>
              <a:gd name="connsiteX52" fmla="*/ 465010 w 1359217"/>
              <a:gd name="connsiteY52" fmla="*/ 941356 h 1488281"/>
              <a:gd name="connsiteX53" fmla="*/ 458914 w 1359217"/>
              <a:gd name="connsiteY53" fmla="*/ 943070 h 1488281"/>
              <a:gd name="connsiteX54" fmla="*/ 408146 w 1359217"/>
              <a:gd name="connsiteY54" fmla="*/ 929069 h 1488281"/>
              <a:gd name="connsiteX55" fmla="*/ 402336 w 1359217"/>
              <a:gd name="connsiteY55" fmla="*/ 924401 h 1488281"/>
              <a:gd name="connsiteX56" fmla="*/ 399859 w 1359217"/>
              <a:gd name="connsiteY56" fmla="*/ 910114 h 1488281"/>
              <a:gd name="connsiteX57" fmla="*/ 401193 w 1359217"/>
              <a:gd name="connsiteY57" fmla="*/ 901637 h 1488281"/>
              <a:gd name="connsiteX58" fmla="*/ 413480 w 1359217"/>
              <a:gd name="connsiteY58" fmla="*/ 875538 h 1488281"/>
              <a:gd name="connsiteX59" fmla="*/ 405289 w 1359217"/>
              <a:gd name="connsiteY59" fmla="*/ 871156 h 1488281"/>
              <a:gd name="connsiteX60" fmla="*/ 383572 w 1359217"/>
              <a:gd name="connsiteY60" fmla="*/ 866204 h 1488281"/>
              <a:gd name="connsiteX61" fmla="*/ 362807 w 1359217"/>
              <a:gd name="connsiteY61" fmla="*/ 865822 h 1488281"/>
              <a:gd name="connsiteX62" fmla="*/ 351377 w 1359217"/>
              <a:gd name="connsiteY62" fmla="*/ 861060 h 1488281"/>
              <a:gd name="connsiteX63" fmla="*/ 334327 w 1359217"/>
              <a:gd name="connsiteY63" fmla="*/ 860298 h 1488281"/>
              <a:gd name="connsiteX64" fmla="*/ 297847 w 1359217"/>
              <a:gd name="connsiteY64" fmla="*/ 875347 h 1488281"/>
              <a:gd name="connsiteX65" fmla="*/ 257270 w 1359217"/>
              <a:gd name="connsiteY65" fmla="*/ 904208 h 1488281"/>
              <a:gd name="connsiteX66" fmla="*/ 251174 w 1359217"/>
              <a:gd name="connsiteY66" fmla="*/ 914781 h 1488281"/>
              <a:gd name="connsiteX67" fmla="*/ 219075 w 1359217"/>
              <a:gd name="connsiteY67" fmla="*/ 932593 h 1488281"/>
              <a:gd name="connsiteX68" fmla="*/ 199834 w 1359217"/>
              <a:gd name="connsiteY68" fmla="*/ 936403 h 1488281"/>
              <a:gd name="connsiteX69" fmla="*/ 190786 w 1359217"/>
              <a:gd name="connsiteY69" fmla="*/ 947642 h 1488281"/>
              <a:gd name="connsiteX70" fmla="*/ 173546 w 1359217"/>
              <a:gd name="connsiteY70" fmla="*/ 962406 h 1488281"/>
              <a:gd name="connsiteX71" fmla="*/ 159925 w 1359217"/>
              <a:gd name="connsiteY71" fmla="*/ 967359 h 1488281"/>
              <a:gd name="connsiteX72" fmla="*/ 150400 w 1359217"/>
              <a:gd name="connsiteY72" fmla="*/ 965930 h 1488281"/>
              <a:gd name="connsiteX73" fmla="*/ 132778 w 1359217"/>
              <a:gd name="connsiteY73" fmla="*/ 990505 h 1488281"/>
              <a:gd name="connsiteX74" fmla="*/ 122872 w 1359217"/>
              <a:gd name="connsiteY74" fmla="*/ 997839 h 1488281"/>
              <a:gd name="connsiteX75" fmla="*/ 102584 w 1359217"/>
              <a:gd name="connsiteY75" fmla="*/ 994220 h 1488281"/>
              <a:gd name="connsiteX76" fmla="*/ 95726 w 1359217"/>
              <a:gd name="connsiteY76" fmla="*/ 995458 h 1488281"/>
              <a:gd name="connsiteX77" fmla="*/ 89154 w 1359217"/>
              <a:gd name="connsiteY77" fmla="*/ 1004983 h 1488281"/>
              <a:gd name="connsiteX78" fmla="*/ 76390 w 1359217"/>
              <a:gd name="connsiteY78" fmla="*/ 1013746 h 1488281"/>
              <a:gd name="connsiteX79" fmla="*/ 72580 w 1359217"/>
              <a:gd name="connsiteY79" fmla="*/ 1011460 h 1488281"/>
              <a:gd name="connsiteX80" fmla="*/ 86201 w 1359217"/>
              <a:gd name="connsiteY80" fmla="*/ 978789 h 1488281"/>
              <a:gd name="connsiteX81" fmla="*/ 81343 w 1359217"/>
              <a:gd name="connsiteY81" fmla="*/ 955834 h 1488281"/>
              <a:gd name="connsiteX82" fmla="*/ 81343 w 1359217"/>
              <a:gd name="connsiteY82" fmla="*/ 955834 h 1488281"/>
              <a:gd name="connsiteX83" fmla="*/ 95440 w 1359217"/>
              <a:gd name="connsiteY83" fmla="*/ 937070 h 1488281"/>
              <a:gd name="connsiteX84" fmla="*/ 97822 w 1359217"/>
              <a:gd name="connsiteY84" fmla="*/ 929735 h 1488281"/>
              <a:gd name="connsiteX85" fmla="*/ 95631 w 1359217"/>
              <a:gd name="connsiteY85" fmla="*/ 917638 h 1488281"/>
              <a:gd name="connsiteX86" fmla="*/ 89249 w 1359217"/>
              <a:gd name="connsiteY86" fmla="*/ 901255 h 1488281"/>
              <a:gd name="connsiteX87" fmla="*/ 90202 w 1359217"/>
              <a:gd name="connsiteY87" fmla="*/ 894874 h 1488281"/>
              <a:gd name="connsiteX88" fmla="*/ 96964 w 1359217"/>
              <a:gd name="connsiteY88" fmla="*/ 881348 h 1488281"/>
              <a:gd name="connsiteX89" fmla="*/ 96488 w 1359217"/>
              <a:gd name="connsiteY89" fmla="*/ 876967 h 1488281"/>
              <a:gd name="connsiteX90" fmla="*/ 65913 w 1359217"/>
              <a:gd name="connsiteY90" fmla="*/ 852011 h 1488281"/>
              <a:gd name="connsiteX91" fmla="*/ 49816 w 1359217"/>
              <a:gd name="connsiteY91" fmla="*/ 819055 h 1488281"/>
              <a:gd name="connsiteX92" fmla="*/ 43910 w 1359217"/>
              <a:gd name="connsiteY92" fmla="*/ 785527 h 1488281"/>
              <a:gd name="connsiteX93" fmla="*/ 44386 w 1359217"/>
              <a:gd name="connsiteY93" fmla="*/ 770763 h 1488281"/>
              <a:gd name="connsiteX94" fmla="*/ 55816 w 1359217"/>
              <a:gd name="connsiteY94" fmla="*/ 734282 h 1488281"/>
              <a:gd name="connsiteX95" fmla="*/ 70961 w 1359217"/>
              <a:gd name="connsiteY95" fmla="*/ 724472 h 1488281"/>
              <a:gd name="connsiteX96" fmla="*/ 73152 w 1359217"/>
              <a:gd name="connsiteY96" fmla="*/ 720852 h 1488281"/>
              <a:gd name="connsiteX97" fmla="*/ 73723 w 1359217"/>
              <a:gd name="connsiteY97" fmla="*/ 711898 h 1488281"/>
              <a:gd name="connsiteX98" fmla="*/ 58198 w 1359217"/>
              <a:gd name="connsiteY98" fmla="*/ 703897 h 1488281"/>
              <a:gd name="connsiteX99" fmla="*/ 57150 w 1359217"/>
              <a:gd name="connsiteY99" fmla="*/ 700754 h 1488281"/>
              <a:gd name="connsiteX100" fmla="*/ 61722 w 1359217"/>
              <a:gd name="connsiteY100" fmla="*/ 676751 h 1488281"/>
              <a:gd name="connsiteX101" fmla="*/ 75342 w 1359217"/>
              <a:gd name="connsiteY101" fmla="*/ 666655 h 1488281"/>
              <a:gd name="connsiteX102" fmla="*/ 75152 w 1359217"/>
              <a:gd name="connsiteY102" fmla="*/ 663130 h 1488281"/>
              <a:gd name="connsiteX103" fmla="*/ 49244 w 1359217"/>
              <a:gd name="connsiteY103" fmla="*/ 639699 h 1488281"/>
              <a:gd name="connsiteX104" fmla="*/ 49244 w 1359217"/>
              <a:gd name="connsiteY104" fmla="*/ 639699 h 1488281"/>
              <a:gd name="connsiteX105" fmla="*/ 48863 w 1359217"/>
              <a:gd name="connsiteY105" fmla="*/ 630841 h 1488281"/>
              <a:gd name="connsiteX106" fmla="*/ 61817 w 1359217"/>
              <a:gd name="connsiteY106" fmla="*/ 608171 h 1488281"/>
              <a:gd name="connsiteX107" fmla="*/ 61436 w 1359217"/>
              <a:gd name="connsiteY107" fmla="*/ 597980 h 1488281"/>
              <a:gd name="connsiteX108" fmla="*/ 59817 w 1359217"/>
              <a:gd name="connsiteY108" fmla="*/ 593979 h 1488281"/>
              <a:gd name="connsiteX109" fmla="*/ 45910 w 1359217"/>
              <a:gd name="connsiteY109" fmla="*/ 589312 h 1488281"/>
              <a:gd name="connsiteX110" fmla="*/ 36957 w 1359217"/>
              <a:gd name="connsiteY110" fmla="*/ 583121 h 1488281"/>
              <a:gd name="connsiteX111" fmla="*/ 33623 w 1359217"/>
              <a:gd name="connsiteY111" fmla="*/ 571119 h 1488281"/>
              <a:gd name="connsiteX112" fmla="*/ 34195 w 1359217"/>
              <a:gd name="connsiteY112" fmla="*/ 543306 h 1488281"/>
              <a:gd name="connsiteX113" fmla="*/ 36004 w 1359217"/>
              <a:gd name="connsiteY113" fmla="*/ 535210 h 1488281"/>
              <a:gd name="connsiteX114" fmla="*/ 54578 w 1359217"/>
              <a:gd name="connsiteY114" fmla="*/ 519303 h 1488281"/>
              <a:gd name="connsiteX115" fmla="*/ 65437 w 1359217"/>
              <a:gd name="connsiteY115" fmla="*/ 515303 h 1488281"/>
              <a:gd name="connsiteX116" fmla="*/ 74581 w 1359217"/>
              <a:gd name="connsiteY116" fmla="*/ 508445 h 1488281"/>
              <a:gd name="connsiteX117" fmla="*/ 71818 w 1359217"/>
              <a:gd name="connsiteY117" fmla="*/ 502444 h 1488281"/>
              <a:gd name="connsiteX118" fmla="*/ 66294 w 1359217"/>
              <a:gd name="connsiteY118" fmla="*/ 497491 h 1488281"/>
              <a:gd name="connsiteX119" fmla="*/ 57531 w 1359217"/>
              <a:gd name="connsiteY119" fmla="*/ 494729 h 1488281"/>
              <a:gd name="connsiteX120" fmla="*/ 47720 w 1359217"/>
              <a:gd name="connsiteY120" fmla="*/ 496443 h 1488281"/>
              <a:gd name="connsiteX121" fmla="*/ 44386 w 1359217"/>
              <a:gd name="connsiteY121" fmla="*/ 493300 h 1488281"/>
              <a:gd name="connsiteX122" fmla="*/ 43529 w 1359217"/>
              <a:gd name="connsiteY122" fmla="*/ 488537 h 1488281"/>
              <a:gd name="connsiteX123" fmla="*/ 47530 w 1359217"/>
              <a:gd name="connsiteY123" fmla="*/ 479393 h 1488281"/>
              <a:gd name="connsiteX124" fmla="*/ 66961 w 1359217"/>
              <a:gd name="connsiteY124" fmla="*/ 471583 h 1488281"/>
              <a:gd name="connsiteX125" fmla="*/ 72295 w 1359217"/>
              <a:gd name="connsiteY125" fmla="*/ 467296 h 1488281"/>
              <a:gd name="connsiteX126" fmla="*/ 71914 w 1359217"/>
              <a:gd name="connsiteY126" fmla="*/ 460057 h 1488281"/>
              <a:gd name="connsiteX127" fmla="*/ 54007 w 1359217"/>
              <a:gd name="connsiteY127" fmla="*/ 450723 h 1488281"/>
              <a:gd name="connsiteX128" fmla="*/ 19907 w 1359217"/>
              <a:gd name="connsiteY128" fmla="*/ 444341 h 1488281"/>
              <a:gd name="connsiteX129" fmla="*/ 2191 w 1359217"/>
              <a:gd name="connsiteY129" fmla="*/ 425672 h 1488281"/>
              <a:gd name="connsiteX130" fmla="*/ 0 w 1359217"/>
              <a:gd name="connsiteY130" fmla="*/ 416909 h 1488281"/>
              <a:gd name="connsiteX131" fmla="*/ 4763 w 1359217"/>
              <a:gd name="connsiteY131" fmla="*/ 405860 h 1488281"/>
              <a:gd name="connsiteX132" fmla="*/ 14383 w 1359217"/>
              <a:gd name="connsiteY132" fmla="*/ 398907 h 1488281"/>
              <a:gd name="connsiteX133" fmla="*/ 28861 w 1359217"/>
              <a:gd name="connsiteY133" fmla="*/ 365760 h 1488281"/>
              <a:gd name="connsiteX134" fmla="*/ 37433 w 1359217"/>
              <a:gd name="connsiteY134" fmla="*/ 359950 h 1488281"/>
              <a:gd name="connsiteX135" fmla="*/ 47053 w 1359217"/>
              <a:gd name="connsiteY135" fmla="*/ 357378 h 1488281"/>
              <a:gd name="connsiteX136" fmla="*/ 50387 w 1359217"/>
              <a:gd name="connsiteY136" fmla="*/ 353759 h 1488281"/>
              <a:gd name="connsiteX137" fmla="*/ 38100 w 1359217"/>
              <a:gd name="connsiteY137" fmla="*/ 336613 h 1488281"/>
              <a:gd name="connsiteX138" fmla="*/ 39909 w 1359217"/>
              <a:gd name="connsiteY138" fmla="*/ 333089 h 1488281"/>
              <a:gd name="connsiteX139" fmla="*/ 70485 w 1359217"/>
              <a:gd name="connsiteY139" fmla="*/ 308134 h 1488281"/>
              <a:gd name="connsiteX140" fmla="*/ 106871 w 1359217"/>
              <a:gd name="connsiteY140" fmla="*/ 288893 h 1488281"/>
              <a:gd name="connsiteX141" fmla="*/ 112204 w 1359217"/>
              <a:gd name="connsiteY141" fmla="*/ 284417 h 1488281"/>
              <a:gd name="connsiteX142" fmla="*/ 114300 w 1359217"/>
              <a:gd name="connsiteY142" fmla="*/ 275082 h 1488281"/>
              <a:gd name="connsiteX143" fmla="*/ 120872 w 1359217"/>
              <a:gd name="connsiteY143" fmla="*/ 268891 h 1488281"/>
              <a:gd name="connsiteX144" fmla="*/ 120872 w 1359217"/>
              <a:gd name="connsiteY144" fmla="*/ 268891 h 1488281"/>
              <a:gd name="connsiteX145" fmla="*/ 143065 w 1359217"/>
              <a:gd name="connsiteY145" fmla="*/ 268700 h 1488281"/>
              <a:gd name="connsiteX146" fmla="*/ 156781 w 1359217"/>
              <a:gd name="connsiteY146" fmla="*/ 281464 h 1488281"/>
              <a:gd name="connsiteX147" fmla="*/ 163068 w 1359217"/>
              <a:gd name="connsiteY147" fmla="*/ 291370 h 1488281"/>
              <a:gd name="connsiteX148" fmla="*/ 168116 w 1359217"/>
              <a:gd name="connsiteY148" fmla="*/ 312420 h 1488281"/>
              <a:gd name="connsiteX149" fmla="*/ 184880 w 1359217"/>
              <a:gd name="connsiteY149" fmla="*/ 336137 h 1488281"/>
              <a:gd name="connsiteX150" fmla="*/ 224695 w 1359217"/>
              <a:gd name="connsiteY150" fmla="*/ 353854 h 1488281"/>
              <a:gd name="connsiteX151" fmla="*/ 241840 w 1359217"/>
              <a:gd name="connsiteY151" fmla="*/ 348901 h 1488281"/>
              <a:gd name="connsiteX152" fmla="*/ 261938 w 1359217"/>
              <a:gd name="connsiteY152" fmla="*/ 350615 h 1488281"/>
              <a:gd name="connsiteX153" fmla="*/ 265081 w 1359217"/>
              <a:gd name="connsiteY153" fmla="*/ 348615 h 1488281"/>
              <a:gd name="connsiteX154" fmla="*/ 272224 w 1359217"/>
              <a:gd name="connsiteY154" fmla="*/ 334804 h 1488281"/>
              <a:gd name="connsiteX155" fmla="*/ 283083 w 1359217"/>
              <a:gd name="connsiteY155" fmla="*/ 331280 h 1488281"/>
              <a:gd name="connsiteX156" fmla="*/ 289465 w 1359217"/>
              <a:gd name="connsiteY156" fmla="*/ 322993 h 1488281"/>
              <a:gd name="connsiteX157" fmla="*/ 300609 w 1359217"/>
              <a:gd name="connsiteY157" fmla="*/ 314516 h 1488281"/>
              <a:gd name="connsiteX158" fmla="*/ 321659 w 1359217"/>
              <a:gd name="connsiteY158" fmla="*/ 307372 h 1488281"/>
              <a:gd name="connsiteX159" fmla="*/ 334327 w 1359217"/>
              <a:gd name="connsiteY159" fmla="*/ 308991 h 1488281"/>
              <a:gd name="connsiteX160" fmla="*/ 348424 w 1359217"/>
              <a:gd name="connsiteY160" fmla="*/ 314039 h 1488281"/>
              <a:gd name="connsiteX161" fmla="*/ 361283 w 1359217"/>
              <a:gd name="connsiteY161" fmla="*/ 310039 h 1488281"/>
              <a:gd name="connsiteX162" fmla="*/ 389572 w 1359217"/>
              <a:gd name="connsiteY162" fmla="*/ 286988 h 1488281"/>
              <a:gd name="connsiteX163" fmla="*/ 417671 w 1359217"/>
              <a:gd name="connsiteY163" fmla="*/ 238887 h 1488281"/>
              <a:gd name="connsiteX164" fmla="*/ 424529 w 1359217"/>
              <a:gd name="connsiteY164" fmla="*/ 230696 h 1488281"/>
              <a:gd name="connsiteX165" fmla="*/ 426815 w 1359217"/>
              <a:gd name="connsiteY165" fmla="*/ 221933 h 1488281"/>
              <a:gd name="connsiteX166" fmla="*/ 429673 w 1359217"/>
              <a:gd name="connsiteY166" fmla="*/ 197549 h 1488281"/>
              <a:gd name="connsiteX167" fmla="*/ 428530 w 1359217"/>
              <a:gd name="connsiteY167" fmla="*/ 186500 h 1488281"/>
              <a:gd name="connsiteX168" fmla="*/ 407194 w 1359217"/>
              <a:gd name="connsiteY168" fmla="*/ 144304 h 1488281"/>
              <a:gd name="connsiteX169" fmla="*/ 407670 w 1359217"/>
              <a:gd name="connsiteY169" fmla="*/ 135446 h 1488281"/>
              <a:gd name="connsiteX170" fmla="*/ 438531 w 1359217"/>
              <a:gd name="connsiteY170" fmla="*/ 119729 h 1488281"/>
              <a:gd name="connsiteX171" fmla="*/ 457105 w 1359217"/>
              <a:gd name="connsiteY171" fmla="*/ 119539 h 1488281"/>
              <a:gd name="connsiteX172" fmla="*/ 471392 w 1359217"/>
              <a:gd name="connsiteY172" fmla="*/ 123920 h 1488281"/>
              <a:gd name="connsiteX173" fmla="*/ 475297 w 1359217"/>
              <a:gd name="connsiteY173" fmla="*/ 132779 h 1488281"/>
              <a:gd name="connsiteX174" fmla="*/ 478346 w 1359217"/>
              <a:gd name="connsiteY174" fmla="*/ 134493 h 1488281"/>
              <a:gd name="connsiteX175" fmla="*/ 498538 w 1359217"/>
              <a:gd name="connsiteY175" fmla="*/ 130397 h 1488281"/>
              <a:gd name="connsiteX176" fmla="*/ 511778 w 1359217"/>
              <a:gd name="connsiteY176" fmla="*/ 125254 h 1488281"/>
              <a:gd name="connsiteX177" fmla="*/ 524447 w 1359217"/>
              <a:gd name="connsiteY177" fmla="*/ 128873 h 1488281"/>
              <a:gd name="connsiteX178" fmla="*/ 540734 w 1359217"/>
              <a:gd name="connsiteY178" fmla="*/ 138303 h 1488281"/>
              <a:gd name="connsiteX179" fmla="*/ 539496 w 1359217"/>
              <a:gd name="connsiteY179" fmla="*/ 144494 h 1488281"/>
              <a:gd name="connsiteX180" fmla="*/ 541306 w 1359217"/>
              <a:gd name="connsiteY180" fmla="*/ 147257 h 1488281"/>
              <a:gd name="connsiteX181" fmla="*/ 549116 w 1359217"/>
              <a:gd name="connsiteY181" fmla="*/ 149924 h 1488281"/>
              <a:gd name="connsiteX182" fmla="*/ 577691 w 1359217"/>
              <a:gd name="connsiteY182" fmla="*/ 148876 h 1488281"/>
              <a:gd name="connsiteX183" fmla="*/ 591693 w 1359217"/>
              <a:gd name="connsiteY183" fmla="*/ 142780 h 1488281"/>
              <a:gd name="connsiteX184" fmla="*/ 607885 w 1359217"/>
              <a:gd name="connsiteY184" fmla="*/ 141827 h 1488281"/>
              <a:gd name="connsiteX185" fmla="*/ 615696 w 1359217"/>
              <a:gd name="connsiteY185" fmla="*/ 130207 h 1488281"/>
              <a:gd name="connsiteX186" fmla="*/ 630079 w 1359217"/>
              <a:gd name="connsiteY186" fmla="*/ 117443 h 1488281"/>
              <a:gd name="connsiteX187" fmla="*/ 656082 w 1359217"/>
              <a:gd name="connsiteY187" fmla="*/ 114205 h 1488281"/>
              <a:gd name="connsiteX188" fmla="*/ 663416 w 1359217"/>
              <a:gd name="connsiteY188" fmla="*/ 110776 h 1488281"/>
              <a:gd name="connsiteX189" fmla="*/ 671131 w 1359217"/>
              <a:gd name="connsiteY189" fmla="*/ 101441 h 1488281"/>
              <a:gd name="connsiteX190" fmla="*/ 691801 w 1359217"/>
              <a:gd name="connsiteY190" fmla="*/ 101537 h 1488281"/>
              <a:gd name="connsiteX191" fmla="*/ 697706 w 1359217"/>
              <a:gd name="connsiteY191" fmla="*/ 107537 h 1488281"/>
              <a:gd name="connsiteX192" fmla="*/ 700659 w 1359217"/>
              <a:gd name="connsiteY192" fmla="*/ 108013 h 1488281"/>
              <a:gd name="connsiteX193" fmla="*/ 718375 w 1359217"/>
              <a:gd name="connsiteY193" fmla="*/ 90773 h 1488281"/>
              <a:gd name="connsiteX194" fmla="*/ 717423 w 1359217"/>
              <a:gd name="connsiteY194" fmla="*/ 67913 h 1488281"/>
              <a:gd name="connsiteX195" fmla="*/ 736378 w 1359217"/>
              <a:gd name="connsiteY195" fmla="*/ 64294 h 1488281"/>
              <a:gd name="connsiteX196" fmla="*/ 743902 w 1359217"/>
              <a:gd name="connsiteY196" fmla="*/ 66008 h 1488281"/>
              <a:gd name="connsiteX197" fmla="*/ 753904 w 1359217"/>
              <a:gd name="connsiteY197" fmla="*/ 59722 h 1488281"/>
              <a:gd name="connsiteX198" fmla="*/ 768191 w 1359217"/>
              <a:gd name="connsiteY198" fmla="*/ 37719 h 1488281"/>
              <a:gd name="connsiteX199" fmla="*/ 772573 w 1359217"/>
              <a:gd name="connsiteY199" fmla="*/ 26765 h 1488281"/>
              <a:gd name="connsiteX200" fmla="*/ 772573 w 1359217"/>
              <a:gd name="connsiteY200" fmla="*/ 26765 h 1488281"/>
              <a:gd name="connsiteX201" fmla="*/ 781050 w 1359217"/>
              <a:gd name="connsiteY201" fmla="*/ 30575 h 1488281"/>
              <a:gd name="connsiteX202" fmla="*/ 792099 w 1359217"/>
              <a:gd name="connsiteY202" fmla="*/ 28004 h 1488281"/>
              <a:gd name="connsiteX203" fmla="*/ 813054 w 1359217"/>
              <a:gd name="connsiteY203" fmla="*/ 30766 h 1488281"/>
              <a:gd name="connsiteX204" fmla="*/ 839914 w 1359217"/>
              <a:gd name="connsiteY204" fmla="*/ 44005 h 1488281"/>
              <a:gd name="connsiteX205" fmla="*/ 844105 w 1359217"/>
              <a:gd name="connsiteY205" fmla="*/ 48863 h 1488281"/>
              <a:gd name="connsiteX206" fmla="*/ 843534 w 1359217"/>
              <a:gd name="connsiteY206" fmla="*/ 74867 h 1488281"/>
              <a:gd name="connsiteX207" fmla="*/ 850392 w 1359217"/>
              <a:gd name="connsiteY207" fmla="*/ 93345 h 1488281"/>
              <a:gd name="connsiteX208" fmla="*/ 871442 w 1359217"/>
              <a:gd name="connsiteY208" fmla="*/ 102013 h 1488281"/>
              <a:gd name="connsiteX209" fmla="*/ 874014 w 1359217"/>
              <a:gd name="connsiteY209" fmla="*/ 121063 h 1488281"/>
              <a:gd name="connsiteX210" fmla="*/ 865251 w 1359217"/>
              <a:gd name="connsiteY210" fmla="*/ 137065 h 1488281"/>
              <a:gd name="connsiteX211" fmla="*/ 882682 w 1359217"/>
              <a:gd name="connsiteY211" fmla="*/ 142970 h 1488281"/>
              <a:gd name="connsiteX212" fmla="*/ 891826 w 1359217"/>
              <a:gd name="connsiteY212" fmla="*/ 140875 h 1488281"/>
              <a:gd name="connsiteX213" fmla="*/ 899636 w 1359217"/>
              <a:gd name="connsiteY213" fmla="*/ 132112 h 1488281"/>
              <a:gd name="connsiteX214" fmla="*/ 926973 w 1359217"/>
              <a:gd name="connsiteY214" fmla="*/ 123730 h 1488281"/>
              <a:gd name="connsiteX215" fmla="*/ 934307 w 1359217"/>
              <a:gd name="connsiteY215" fmla="*/ 89630 h 1488281"/>
              <a:gd name="connsiteX216" fmla="*/ 939070 w 1359217"/>
              <a:gd name="connsiteY216" fmla="*/ 81343 h 1488281"/>
              <a:gd name="connsiteX217" fmla="*/ 946213 w 1359217"/>
              <a:gd name="connsiteY217" fmla="*/ 79820 h 1488281"/>
              <a:gd name="connsiteX218" fmla="*/ 953643 w 1359217"/>
              <a:gd name="connsiteY218" fmla="*/ 84868 h 1488281"/>
              <a:gd name="connsiteX219" fmla="*/ 959643 w 1359217"/>
              <a:gd name="connsiteY219" fmla="*/ 85344 h 1488281"/>
              <a:gd name="connsiteX220" fmla="*/ 982408 w 1359217"/>
              <a:gd name="connsiteY220" fmla="*/ 75629 h 1488281"/>
              <a:gd name="connsiteX221" fmla="*/ 992886 w 1359217"/>
              <a:gd name="connsiteY221" fmla="*/ 63817 h 1488281"/>
              <a:gd name="connsiteX222" fmla="*/ 994505 w 1359217"/>
              <a:gd name="connsiteY222" fmla="*/ 58198 h 1488281"/>
              <a:gd name="connsiteX223" fmla="*/ 992124 w 1359217"/>
              <a:gd name="connsiteY223" fmla="*/ 45244 h 1488281"/>
              <a:gd name="connsiteX224" fmla="*/ 994886 w 1359217"/>
              <a:gd name="connsiteY224" fmla="*/ 42863 h 1488281"/>
              <a:gd name="connsiteX225" fmla="*/ 1016222 w 1359217"/>
              <a:gd name="connsiteY225" fmla="*/ 38576 h 1488281"/>
              <a:gd name="connsiteX226" fmla="*/ 1023556 w 1359217"/>
              <a:gd name="connsiteY226" fmla="*/ 19050 h 1488281"/>
              <a:gd name="connsiteX227" fmla="*/ 1039273 w 1359217"/>
              <a:gd name="connsiteY227" fmla="*/ 14859 h 1488281"/>
              <a:gd name="connsiteX228" fmla="*/ 1063371 w 1359217"/>
              <a:gd name="connsiteY228" fmla="*/ 953 h 1488281"/>
              <a:gd name="connsiteX229" fmla="*/ 1068991 w 1359217"/>
              <a:gd name="connsiteY229" fmla="*/ 0 h 1488281"/>
              <a:gd name="connsiteX230" fmla="*/ 1083183 w 1359217"/>
              <a:gd name="connsiteY230" fmla="*/ 5334 h 1488281"/>
              <a:gd name="connsiteX231" fmla="*/ 1091088 w 1359217"/>
              <a:gd name="connsiteY231" fmla="*/ 19050 h 1488281"/>
              <a:gd name="connsiteX232" fmla="*/ 1104043 w 1359217"/>
              <a:gd name="connsiteY232" fmla="*/ 26765 h 1488281"/>
              <a:gd name="connsiteX233" fmla="*/ 1126522 w 1359217"/>
              <a:gd name="connsiteY233" fmla="*/ 34195 h 1488281"/>
              <a:gd name="connsiteX234" fmla="*/ 1155001 w 1359217"/>
              <a:gd name="connsiteY234" fmla="*/ 38005 h 1488281"/>
              <a:gd name="connsiteX235" fmla="*/ 1170051 w 1359217"/>
              <a:gd name="connsiteY235" fmla="*/ 48958 h 1488281"/>
              <a:gd name="connsiteX236" fmla="*/ 1175194 w 1359217"/>
              <a:gd name="connsiteY236" fmla="*/ 64675 h 1488281"/>
              <a:gd name="connsiteX237" fmla="*/ 1178909 w 1359217"/>
              <a:gd name="connsiteY237" fmla="*/ 67246 h 1488281"/>
              <a:gd name="connsiteX238" fmla="*/ 1183005 w 1359217"/>
              <a:gd name="connsiteY238" fmla="*/ 65818 h 1488281"/>
              <a:gd name="connsiteX239" fmla="*/ 1185767 w 1359217"/>
              <a:gd name="connsiteY239" fmla="*/ 49149 h 1488281"/>
              <a:gd name="connsiteX240" fmla="*/ 1189863 w 1359217"/>
              <a:gd name="connsiteY240" fmla="*/ 44958 h 1488281"/>
              <a:gd name="connsiteX241" fmla="*/ 1199388 w 1359217"/>
              <a:gd name="connsiteY241" fmla="*/ 44863 h 1488281"/>
              <a:gd name="connsiteX242" fmla="*/ 1203674 w 1359217"/>
              <a:gd name="connsiteY242" fmla="*/ 47911 h 1488281"/>
              <a:gd name="connsiteX243" fmla="*/ 1203865 w 1359217"/>
              <a:gd name="connsiteY243" fmla="*/ 53912 h 1488281"/>
              <a:gd name="connsiteX244" fmla="*/ 1197959 w 1359217"/>
              <a:gd name="connsiteY244" fmla="*/ 62293 h 1488281"/>
              <a:gd name="connsiteX245" fmla="*/ 1202246 w 1359217"/>
              <a:gd name="connsiteY245" fmla="*/ 70199 h 1488281"/>
              <a:gd name="connsiteX246" fmla="*/ 1207008 w 1359217"/>
              <a:gd name="connsiteY246" fmla="*/ 73724 h 1488281"/>
              <a:gd name="connsiteX247" fmla="*/ 1227010 w 1359217"/>
              <a:gd name="connsiteY247" fmla="*/ 81915 h 1488281"/>
              <a:gd name="connsiteX248" fmla="*/ 1227201 w 1359217"/>
              <a:gd name="connsiteY248" fmla="*/ 90868 h 1488281"/>
              <a:gd name="connsiteX249" fmla="*/ 1238821 w 1359217"/>
              <a:gd name="connsiteY249" fmla="*/ 119920 h 1488281"/>
              <a:gd name="connsiteX250" fmla="*/ 1238821 w 1359217"/>
              <a:gd name="connsiteY250" fmla="*/ 119920 h 1488281"/>
              <a:gd name="connsiteX251" fmla="*/ 1243965 w 1359217"/>
              <a:gd name="connsiteY251" fmla="*/ 133255 h 1488281"/>
              <a:gd name="connsiteX252" fmla="*/ 1253680 w 1359217"/>
              <a:gd name="connsiteY252" fmla="*/ 136017 h 1488281"/>
              <a:gd name="connsiteX253" fmla="*/ 1257967 w 1359217"/>
              <a:gd name="connsiteY253" fmla="*/ 135160 h 1488281"/>
              <a:gd name="connsiteX254" fmla="*/ 1271587 w 1359217"/>
              <a:gd name="connsiteY254" fmla="*/ 142684 h 1488281"/>
              <a:gd name="connsiteX255" fmla="*/ 1273492 w 1359217"/>
              <a:gd name="connsiteY255" fmla="*/ 149542 h 1488281"/>
              <a:gd name="connsiteX256" fmla="*/ 1273492 w 1359217"/>
              <a:gd name="connsiteY256" fmla="*/ 149542 h 1488281"/>
              <a:gd name="connsiteX257" fmla="*/ 1267111 w 1359217"/>
              <a:gd name="connsiteY257" fmla="*/ 160592 h 1488281"/>
              <a:gd name="connsiteX258" fmla="*/ 1269111 w 1359217"/>
              <a:gd name="connsiteY258" fmla="*/ 180975 h 1488281"/>
              <a:gd name="connsiteX259" fmla="*/ 1281303 w 1359217"/>
              <a:gd name="connsiteY259" fmla="*/ 204788 h 1488281"/>
              <a:gd name="connsiteX260" fmla="*/ 1300258 w 1359217"/>
              <a:gd name="connsiteY260" fmla="*/ 223361 h 1488281"/>
              <a:gd name="connsiteX261" fmla="*/ 1307401 w 1359217"/>
              <a:gd name="connsiteY261" fmla="*/ 234315 h 1488281"/>
              <a:gd name="connsiteX262" fmla="*/ 1306639 w 1359217"/>
              <a:gd name="connsiteY262" fmla="*/ 264033 h 1488281"/>
              <a:gd name="connsiteX263" fmla="*/ 1300353 w 1359217"/>
              <a:gd name="connsiteY263" fmla="*/ 279463 h 1488281"/>
              <a:gd name="connsiteX264" fmla="*/ 1299495 w 1359217"/>
              <a:gd name="connsiteY264" fmla="*/ 287846 h 1488281"/>
              <a:gd name="connsiteX265" fmla="*/ 1306735 w 1359217"/>
              <a:gd name="connsiteY265" fmla="*/ 314039 h 1488281"/>
              <a:gd name="connsiteX266" fmla="*/ 1303877 w 1359217"/>
              <a:gd name="connsiteY266" fmla="*/ 319564 h 1488281"/>
              <a:gd name="connsiteX267" fmla="*/ 1297305 w 1359217"/>
              <a:gd name="connsiteY267" fmla="*/ 324803 h 1488281"/>
              <a:gd name="connsiteX268" fmla="*/ 1273016 w 1359217"/>
              <a:gd name="connsiteY268" fmla="*/ 334328 h 1488281"/>
              <a:gd name="connsiteX269" fmla="*/ 1262253 w 1359217"/>
              <a:gd name="connsiteY269" fmla="*/ 327184 h 1488281"/>
              <a:gd name="connsiteX270" fmla="*/ 1245965 w 1359217"/>
              <a:gd name="connsiteY270" fmla="*/ 327088 h 1488281"/>
              <a:gd name="connsiteX271" fmla="*/ 1242917 w 1359217"/>
              <a:gd name="connsiteY271" fmla="*/ 329946 h 1488281"/>
              <a:gd name="connsiteX272" fmla="*/ 1237298 w 1359217"/>
              <a:gd name="connsiteY272" fmla="*/ 344996 h 1488281"/>
              <a:gd name="connsiteX273" fmla="*/ 1237488 w 1359217"/>
              <a:gd name="connsiteY273" fmla="*/ 352330 h 1488281"/>
              <a:gd name="connsiteX274" fmla="*/ 1246536 w 1359217"/>
              <a:gd name="connsiteY274" fmla="*/ 367570 h 1488281"/>
              <a:gd name="connsiteX275" fmla="*/ 1257014 w 1359217"/>
              <a:gd name="connsiteY275" fmla="*/ 373856 h 1488281"/>
              <a:gd name="connsiteX276" fmla="*/ 1261967 w 1359217"/>
              <a:gd name="connsiteY276" fmla="*/ 388049 h 1488281"/>
              <a:gd name="connsiteX277" fmla="*/ 1275588 w 1359217"/>
              <a:gd name="connsiteY277" fmla="*/ 402431 h 1488281"/>
              <a:gd name="connsiteX278" fmla="*/ 1277017 w 1359217"/>
              <a:gd name="connsiteY278" fmla="*/ 406146 h 1488281"/>
              <a:gd name="connsiteX279" fmla="*/ 1275778 w 1359217"/>
              <a:gd name="connsiteY279" fmla="*/ 419671 h 1488281"/>
              <a:gd name="connsiteX280" fmla="*/ 1272540 w 1359217"/>
              <a:gd name="connsiteY280" fmla="*/ 423386 h 1488281"/>
              <a:gd name="connsiteX281" fmla="*/ 1273683 w 1359217"/>
              <a:gd name="connsiteY281" fmla="*/ 427387 h 1488281"/>
              <a:gd name="connsiteX282" fmla="*/ 1279302 w 1359217"/>
              <a:gd name="connsiteY282" fmla="*/ 432340 h 1488281"/>
              <a:gd name="connsiteX283" fmla="*/ 1297686 w 1359217"/>
              <a:gd name="connsiteY283" fmla="*/ 441103 h 1488281"/>
              <a:gd name="connsiteX284" fmla="*/ 1302258 w 1359217"/>
              <a:gd name="connsiteY284" fmla="*/ 447865 h 1488281"/>
              <a:gd name="connsiteX285" fmla="*/ 1307401 w 1359217"/>
              <a:gd name="connsiteY285" fmla="*/ 451104 h 1488281"/>
              <a:gd name="connsiteX286" fmla="*/ 1322165 w 1359217"/>
              <a:gd name="connsiteY286" fmla="*/ 457200 h 1488281"/>
              <a:gd name="connsiteX287" fmla="*/ 1349692 w 1359217"/>
              <a:gd name="connsiteY287" fmla="*/ 448818 h 1488281"/>
              <a:gd name="connsiteX288" fmla="*/ 1349692 w 1359217"/>
              <a:gd name="connsiteY288" fmla="*/ 448818 h 1488281"/>
              <a:gd name="connsiteX289" fmla="*/ 1355789 w 1359217"/>
              <a:gd name="connsiteY289" fmla="*/ 448628 h 1488281"/>
              <a:gd name="connsiteX290" fmla="*/ 1359217 w 1359217"/>
              <a:gd name="connsiteY290" fmla="*/ 452533 h 1488281"/>
              <a:gd name="connsiteX291" fmla="*/ 1320355 w 1359217"/>
              <a:gd name="connsiteY291" fmla="*/ 536638 h 1488281"/>
              <a:gd name="connsiteX292" fmla="*/ 1283875 w 1359217"/>
              <a:gd name="connsiteY292" fmla="*/ 586073 h 1488281"/>
              <a:gd name="connsiteX293" fmla="*/ 1274064 w 1359217"/>
              <a:gd name="connsiteY293" fmla="*/ 608266 h 1488281"/>
              <a:gd name="connsiteX294" fmla="*/ 1226153 w 1359217"/>
              <a:gd name="connsiteY294" fmla="*/ 662940 h 1488281"/>
              <a:gd name="connsiteX295" fmla="*/ 1202817 w 1359217"/>
              <a:gd name="connsiteY295" fmla="*/ 674941 h 1488281"/>
              <a:gd name="connsiteX296" fmla="*/ 1194530 w 1359217"/>
              <a:gd name="connsiteY296" fmla="*/ 674846 h 1488281"/>
              <a:gd name="connsiteX297" fmla="*/ 1197388 w 1359217"/>
              <a:gd name="connsiteY297" fmla="*/ 661226 h 1488281"/>
              <a:gd name="connsiteX298" fmla="*/ 1200912 w 1359217"/>
              <a:gd name="connsiteY298" fmla="*/ 659797 h 1488281"/>
              <a:gd name="connsiteX299" fmla="*/ 1202246 w 1359217"/>
              <a:gd name="connsiteY299" fmla="*/ 649319 h 1488281"/>
              <a:gd name="connsiteX300" fmla="*/ 1197959 w 1359217"/>
              <a:gd name="connsiteY300" fmla="*/ 630936 h 1488281"/>
              <a:gd name="connsiteX301" fmla="*/ 1180148 w 1359217"/>
              <a:gd name="connsiteY301" fmla="*/ 628555 h 1488281"/>
              <a:gd name="connsiteX302" fmla="*/ 1176052 w 1359217"/>
              <a:gd name="connsiteY302" fmla="*/ 616172 h 1488281"/>
              <a:gd name="connsiteX303" fmla="*/ 1169575 w 1359217"/>
              <a:gd name="connsiteY303" fmla="*/ 609029 h 1488281"/>
              <a:gd name="connsiteX304" fmla="*/ 1166051 w 1359217"/>
              <a:gd name="connsiteY304" fmla="*/ 614744 h 1488281"/>
              <a:gd name="connsiteX305" fmla="*/ 1161669 w 1359217"/>
              <a:gd name="connsiteY305" fmla="*/ 636937 h 1488281"/>
              <a:gd name="connsiteX306" fmla="*/ 1156906 w 1359217"/>
              <a:gd name="connsiteY306" fmla="*/ 645223 h 1488281"/>
              <a:gd name="connsiteX307" fmla="*/ 1151668 w 1359217"/>
              <a:gd name="connsiteY307" fmla="*/ 648843 h 1488281"/>
              <a:gd name="connsiteX308" fmla="*/ 1146334 w 1359217"/>
              <a:gd name="connsiteY308" fmla="*/ 646081 h 1488281"/>
              <a:gd name="connsiteX309" fmla="*/ 1141667 w 1359217"/>
              <a:gd name="connsiteY309" fmla="*/ 629507 h 1488281"/>
              <a:gd name="connsiteX310" fmla="*/ 1142714 w 1359217"/>
              <a:gd name="connsiteY310" fmla="*/ 626459 h 1488281"/>
              <a:gd name="connsiteX311" fmla="*/ 1145667 w 1359217"/>
              <a:gd name="connsiteY311" fmla="*/ 625221 h 1488281"/>
              <a:gd name="connsiteX312" fmla="*/ 1145381 w 1359217"/>
              <a:gd name="connsiteY312" fmla="*/ 621506 h 1488281"/>
              <a:gd name="connsiteX313" fmla="*/ 1137094 w 1359217"/>
              <a:gd name="connsiteY313" fmla="*/ 633794 h 1488281"/>
              <a:gd name="connsiteX314" fmla="*/ 1145952 w 1359217"/>
              <a:gd name="connsiteY314" fmla="*/ 649891 h 1488281"/>
              <a:gd name="connsiteX315" fmla="*/ 1150334 w 1359217"/>
              <a:gd name="connsiteY315" fmla="*/ 652081 h 1488281"/>
              <a:gd name="connsiteX316" fmla="*/ 1153858 w 1359217"/>
              <a:gd name="connsiteY316" fmla="*/ 650653 h 1488281"/>
              <a:gd name="connsiteX317" fmla="*/ 1164812 w 1359217"/>
              <a:gd name="connsiteY317" fmla="*/ 653129 h 1488281"/>
              <a:gd name="connsiteX318" fmla="*/ 1160431 w 1359217"/>
              <a:gd name="connsiteY318" fmla="*/ 670370 h 1488281"/>
              <a:gd name="connsiteX319" fmla="*/ 1148905 w 1359217"/>
              <a:gd name="connsiteY319" fmla="*/ 681323 h 1488281"/>
              <a:gd name="connsiteX320" fmla="*/ 1146524 w 1359217"/>
              <a:gd name="connsiteY320" fmla="*/ 698659 h 1488281"/>
              <a:gd name="connsiteX321" fmla="*/ 1134618 w 1359217"/>
              <a:gd name="connsiteY321" fmla="*/ 707898 h 1488281"/>
              <a:gd name="connsiteX322" fmla="*/ 1131284 w 1359217"/>
              <a:gd name="connsiteY322" fmla="*/ 714280 h 1488281"/>
              <a:gd name="connsiteX323" fmla="*/ 1129379 w 1359217"/>
              <a:gd name="connsiteY323" fmla="*/ 722281 h 1488281"/>
              <a:gd name="connsiteX324" fmla="*/ 1131094 w 1359217"/>
              <a:gd name="connsiteY324" fmla="*/ 730377 h 1488281"/>
              <a:gd name="connsiteX325" fmla="*/ 1118235 w 1359217"/>
              <a:gd name="connsiteY325" fmla="*/ 726662 h 1488281"/>
              <a:gd name="connsiteX326" fmla="*/ 1116235 w 1359217"/>
              <a:gd name="connsiteY326" fmla="*/ 730377 h 1488281"/>
              <a:gd name="connsiteX327" fmla="*/ 1112806 w 1359217"/>
              <a:gd name="connsiteY327" fmla="*/ 754380 h 1488281"/>
              <a:gd name="connsiteX328" fmla="*/ 1116235 w 1359217"/>
              <a:gd name="connsiteY328" fmla="*/ 747522 h 1488281"/>
              <a:gd name="connsiteX329" fmla="*/ 1123378 w 1359217"/>
              <a:gd name="connsiteY329" fmla="*/ 749522 h 1488281"/>
              <a:gd name="connsiteX330" fmla="*/ 1125664 w 1359217"/>
              <a:gd name="connsiteY330" fmla="*/ 754666 h 1488281"/>
              <a:gd name="connsiteX331" fmla="*/ 1123474 w 1359217"/>
              <a:gd name="connsiteY331" fmla="*/ 758571 h 1488281"/>
              <a:gd name="connsiteX332" fmla="*/ 1124045 w 1359217"/>
              <a:gd name="connsiteY332" fmla="*/ 764477 h 1488281"/>
              <a:gd name="connsiteX333" fmla="*/ 1126902 w 1359217"/>
              <a:gd name="connsiteY333" fmla="*/ 767334 h 1488281"/>
              <a:gd name="connsiteX334" fmla="*/ 1130046 w 1359217"/>
              <a:gd name="connsiteY334" fmla="*/ 776859 h 1488281"/>
              <a:gd name="connsiteX335" fmla="*/ 1120140 w 1359217"/>
              <a:gd name="connsiteY335" fmla="*/ 800767 h 1488281"/>
              <a:gd name="connsiteX336" fmla="*/ 1125569 w 1359217"/>
              <a:gd name="connsiteY336" fmla="*/ 833533 h 1488281"/>
              <a:gd name="connsiteX337" fmla="*/ 1120330 w 1359217"/>
              <a:gd name="connsiteY337" fmla="*/ 838200 h 1488281"/>
              <a:gd name="connsiteX338" fmla="*/ 1114901 w 1359217"/>
              <a:gd name="connsiteY338" fmla="*/ 836105 h 1488281"/>
              <a:gd name="connsiteX339" fmla="*/ 1113568 w 1359217"/>
              <a:gd name="connsiteY339" fmla="*/ 846868 h 1488281"/>
              <a:gd name="connsiteX340" fmla="*/ 1119187 w 1359217"/>
              <a:gd name="connsiteY340" fmla="*/ 851249 h 1488281"/>
              <a:gd name="connsiteX341" fmla="*/ 1130713 w 1359217"/>
              <a:gd name="connsiteY341" fmla="*/ 834866 h 1488281"/>
              <a:gd name="connsiteX342" fmla="*/ 1126236 w 1359217"/>
              <a:gd name="connsiteY342" fmla="*/ 813816 h 1488281"/>
              <a:gd name="connsiteX343" fmla="*/ 1134046 w 1359217"/>
              <a:gd name="connsiteY343" fmla="*/ 808006 h 1488281"/>
              <a:gd name="connsiteX344" fmla="*/ 1136427 w 1359217"/>
              <a:gd name="connsiteY344" fmla="*/ 813149 h 1488281"/>
              <a:gd name="connsiteX345" fmla="*/ 1135856 w 1359217"/>
              <a:gd name="connsiteY345" fmla="*/ 829913 h 1488281"/>
              <a:gd name="connsiteX346" fmla="*/ 1126712 w 1359217"/>
              <a:gd name="connsiteY346" fmla="*/ 854773 h 1488281"/>
              <a:gd name="connsiteX347" fmla="*/ 1119663 w 1359217"/>
              <a:gd name="connsiteY347" fmla="*/ 906494 h 1488281"/>
              <a:gd name="connsiteX348" fmla="*/ 1114806 w 1359217"/>
              <a:gd name="connsiteY348" fmla="*/ 923735 h 1488281"/>
              <a:gd name="connsiteX349" fmla="*/ 1116711 w 1359217"/>
              <a:gd name="connsiteY349" fmla="*/ 947261 h 1488281"/>
              <a:gd name="connsiteX350" fmla="*/ 1124140 w 1359217"/>
              <a:gd name="connsiteY350" fmla="*/ 974407 h 1488281"/>
              <a:gd name="connsiteX351" fmla="*/ 1125950 w 1359217"/>
              <a:gd name="connsiteY351" fmla="*/ 1017651 h 1488281"/>
              <a:gd name="connsiteX352" fmla="*/ 1134237 w 1359217"/>
              <a:gd name="connsiteY352" fmla="*/ 1078706 h 1488281"/>
              <a:gd name="connsiteX353" fmla="*/ 1143667 w 1359217"/>
              <a:gd name="connsiteY353" fmla="*/ 1111282 h 1488281"/>
              <a:gd name="connsiteX354" fmla="*/ 1122617 w 1359217"/>
              <a:gd name="connsiteY354" fmla="*/ 1174718 h 1488281"/>
              <a:gd name="connsiteX355" fmla="*/ 1109758 w 1359217"/>
              <a:gd name="connsiteY355" fmla="*/ 1238060 h 1488281"/>
              <a:gd name="connsiteX356" fmla="*/ 1105281 w 1359217"/>
              <a:gd name="connsiteY356" fmla="*/ 1247680 h 1488281"/>
              <a:gd name="connsiteX357" fmla="*/ 1103757 w 1359217"/>
              <a:gd name="connsiteY357" fmla="*/ 1274921 h 1488281"/>
              <a:gd name="connsiteX358" fmla="*/ 1093660 w 1359217"/>
              <a:gd name="connsiteY358" fmla="*/ 1310354 h 1488281"/>
              <a:gd name="connsiteX359" fmla="*/ 1092803 w 1359217"/>
              <a:gd name="connsiteY359" fmla="*/ 1332548 h 1488281"/>
              <a:gd name="connsiteX360" fmla="*/ 1096518 w 1359217"/>
              <a:gd name="connsiteY360" fmla="*/ 1374648 h 1488281"/>
              <a:gd name="connsiteX361" fmla="*/ 1104995 w 1359217"/>
              <a:gd name="connsiteY361" fmla="*/ 1390936 h 1488281"/>
              <a:gd name="connsiteX362" fmla="*/ 1083659 w 1359217"/>
              <a:gd name="connsiteY362" fmla="*/ 1419320 h 1488281"/>
              <a:gd name="connsiteX363" fmla="*/ 1066419 w 1359217"/>
              <a:gd name="connsiteY363" fmla="*/ 1425702 h 1488281"/>
              <a:gd name="connsiteX364" fmla="*/ 1057465 w 1359217"/>
              <a:gd name="connsiteY364" fmla="*/ 1431798 h 1488281"/>
              <a:gd name="connsiteX365" fmla="*/ 1031557 w 1359217"/>
              <a:gd name="connsiteY365" fmla="*/ 1468850 h 1488281"/>
              <a:gd name="connsiteX366" fmla="*/ 1026128 w 1359217"/>
              <a:gd name="connsiteY366" fmla="*/ 1488281 h 1488281"/>
              <a:gd name="connsiteX367" fmla="*/ 1026128 w 1359217"/>
              <a:gd name="connsiteY367" fmla="*/ 1488281 h 1488281"/>
              <a:gd name="connsiteX368" fmla="*/ 949071 w 1359217"/>
              <a:gd name="connsiteY368" fmla="*/ 1439323 h 1488281"/>
              <a:gd name="connsiteX369" fmla="*/ 946118 w 1359217"/>
              <a:gd name="connsiteY369" fmla="*/ 1434274 h 1488281"/>
              <a:gd name="connsiteX370" fmla="*/ 1158335 w 1359217"/>
              <a:gd name="connsiteY370" fmla="*/ 691324 h 1488281"/>
              <a:gd name="connsiteX371" fmla="*/ 1156144 w 1359217"/>
              <a:gd name="connsiteY371" fmla="*/ 679895 h 1488281"/>
              <a:gd name="connsiteX372" fmla="*/ 1163193 w 1359217"/>
              <a:gd name="connsiteY372" fmla="*/ 675989 h 1488281"/>
              <a:gd name="connsiteX373" fmla="*/ 1173289 w 1359217"/>
              <a:gd name="connsiteY373" fmla="*/ 666083 h 1488281"/>
              <a:gd name="connsiteX374" fmla="*/ 1174814 w 1359217"/>
              <a:gd name="connsiteY374" fmla="*/ 659987 h 1488281"/>
              <a:gd name="connsiteX375" fmla="*/ 1171289 w 1359217"/>
              <a:gd name="connsiteY375" fmla="*/ 653034 h 1488281"/>
              <a:gd name="connsiteX376" fmla="*/ 1178528 w 1359217"/>
              <a:gd name="connsiteY376" fmla="*/ 654368 h 1488281"/>
              <a:gd name="connsiteX377" fmla="*/ 1186338 w 1359217"/>
              <a:gd name="connsiteY377" fmla="*/ 664369 h 1488281"/>
              <a:gd name="connsiteX378" fmla="*/ 1185862 w 1359217"/>
              <a:gd name="connsiteY378" fmla="*/ 669417 h 1488281"/>
              <a:gd name="connsiteX379" fmla="*/ 1158335 w 1359217"/>
              <a:gd name="connsiteY379" fmla="*/ 691324 h 1488281"/>
              <a:gd name="connsiteX380" fmla="*/ 1134237 w 1359217"/>
              <a:gd name="connsiteY380" fmla="*/ 756571 h 1488281"/>
              <a:gd name="connsiteX381" fmla="*/ 1128236 w 1359217"/>
              <a:gd name="connsiteY381" fmla="*/ 756285 h 1488281"/>
              <a:gd name="connsiteX382" fmla="*/ 1128331 w 1359217"/>
              <a:gd name="connsiteY382" fmla="*/ 749903 h 1488281"/>
              <a:gd name="connsiteX383" fmla="*/ 1130808 w 1359217"/>
              <a:gd name="connsiteY383" fmla="*/ 746474 h 1488281"/>
              <a:gd name="connsiteX384" fmla="*/ 1123188 w 1359217"/>
              <a:gd name="connsiteY384" fmla="*/ 744379 h 1488281"/>
              <a:gd name="connsiteX385" fmla="*/ 1119187 w 1359217"/>
              <a:gd name="connsiteY385" fmla="*/ 740569 h 1488281"/>
              <a:gd name="connsiteX386" fmla="*/ 1120426 w 1359217"/>
              <a:gd name="connsiteY386" fmla="*/ 730377 h 1488281"/>
              <a:gd name="connsiteX387" fmla="*/ 1138237 w 1359217"/>
              <a:gd name="connsiteY387" fmla="*/ 728948 h 1488281"/>
              <a:gd name="connsiteX388" fmla="*/ 1139762 w 1359217"/>
              <a:gd name="connsiteY388" fmla="*/ 730853 h 1488281"/>
              <a:gd name="connsiteX389" fmla="*/ 1140809 w 1359217"/>
              <a:gd name="connsiteY389" fmla="*/ 741616 h 1488281"/>
              <a:gd name="connsiteX390" fmla="*/ 1134237 w 1359217"/>
              <a:gd name="connsiteY390" fmla="*/ 756571 h 14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359217" h="1488281">
                <a:moveTo>
                  <a:pt x="946118" y="1434274"/>
                </a:moveTo>
                <a:lnTo>
                  <a:pt x="942689" y="1426369"/>
                </a:lnTo>
                <a:lnTo>
                  <a:pt x="949166" y="1413510"/>
                </a:lnTo>
                <a:lnTo>
                  <a:pt x="949071" y="1408462"/>
                </a:lnTo>
                <a:lnTo>
                  <a:pt x="944023" y="1398556"/>
                </a:lnTo>
                <a:lnTo>
                  <a:pt x="904685" y="1369505"/>
                </a:lnTo>
                <a:lnTo>
                  <a:pt x="903256" y="1364647"/>
                </a:lnTo>
                <a:lnTo>
                  <a:pt x="905351" y="1350264"/>
                </a:lnTo>
                <a:lnTo>
                  <a:pt x="899922" y="1338548"/>
                </a:lnTo>
                <a:lnTo>
                  <a:pt x="893731" y="1340834"/>
                </a:lnTo>
                <a:lnTo>
                  <a:pt x="891826" y="1345121"/>
                </a:lnTo>
                <a:lnTo>
                  <a:pt x="888587" y="1346835"/>
                </a:lnTo>
                <a:lnTo>
                  <a:pt x="886492" y="1344454"/>
                </a:lnTo>
                <a:lnTo>
                  <a:pt x="891540" y="1302544"/>
                </a:lnTo>
                <a:lnTo>
                  <a:pt x="899351" y="1271111"/>
                </a:lnTo>
                <a:lnTo>
                  <a:pt x="907161" y="1262729"/>
                </a:lnTo>
                <a:lnTo>
                  <a:pt x="930688" y="1265015"/>
                </a:lnTo>
                <a:lnTo>
                  <a:pt x="940403" y="1258253"/>
                </a:lnTo>
                <a:lnTo>
                  <a:pt x="940403" y="1254252"/>
                </a:lnTo>
                <a:lnTo>
                  <a:pt x="935069" y="1244537"/>
                </a:lnTo>
                <a:lnTo>
                  <a:pt x="936593" y="1219295"/>
                </a:lnTo>
                <a:lnTo>
                  <a:pt x="983837" y="1179100"/>
                </a:lnTo>
                <a:lnTo>
                  <a:pt x="997839" y="1149763"/>
                </a:lnTo>
                <a:lnTo>
                  <a:pt x="993838" y="1138619"/>
                </a:lnTo>
                <a:lnTo>
                  <a:pt x="986409" y="1128903"/>
                </a:lnTo>
                <a:lnTo>
                  <a:pt x="977932" y="1128331"/>
                </a:lnTo>
                <a:lnTo>
                  <a:pt x="970978" y="1124712"/>
                </a:lnTo>
                <a:lnTo>
                  <a:pt x="944023" y="1101185"/>
                </a:lnTo>
                <a:lnTo>
                  <a:pt x="923829" y="1101376"/>
                </a:lnTo>
                <a:lnTo>
                  <a:pt x="902970" y="1095661"/>
                </a:lnTo>
                <a:lnTo>
                  <a:pt x="881348" y="1085374"/>
                </a:lnTo>
                <a:lnTo>
                  <a:pt x="855345" y="1080040"/>
                </a:lnTo>
                <a:lnTo>
                  <a:pt x="836485" y="1078706"/>
                </a:lnTo>
                <a:lnTo>
                  <a:pt x="823912" y="1088136"/>
                </a:lnTo>
                <a:lnTo>
                  <a:pt x="809911" y="1092898"/>
                </a:lnTo>
                <a:lnTo>
                  <a:pt x="785050" y="1088612"/>
                </a:lnTo>
                <a:lnTo>
                  <a:pt x="779621" y="1090613"/>
                </a:lnTo>
                <a:lnTo>
                  <a:pt x="775430" y="1052894"/>
                </a:lnTo>
                <a:lnTo>
                  <a:pt x="713327" y="993838"/>
                </a:lnTo>
                <a:lnTo>
                  <a:pt x="709708" y="992124"/>
                </a:lnTo>
                <a:lnTo>
                  <a:pt x="667893" y="1003840"/>
                </a:lnTo>
                <a:lnTo>
                  <a:pt x="653320" y="992029"/>
                </a:lnTo>
                <a:lnTo>
                  <a:pt x="648462" y="994029"/>
                </a:lnTo>
                <a:lnTo>
                  <a:pt x="639604" y="991934"/>
                </a:lnTo>
                <a:lnTo>
                  <a:pt x="615410" y="980313"/>
                </a:lnTo>
                <a:lnTo>
                  <a:pt x="594741" y="964882"/>
                </a:lnTo>
                <a:lnTo>
                  <a:pt x="585406" y="966597"/>
                </a:lnTo>
                <a:lnTo>
                  <a:pt x="543973" y="932021"/>
                </a:lnTo>
                <a:lnTo>
                  <a:pt x="533495" y="926878"/>
                </a:lnTo>
                <a:lnTo>
                  <a:pt x="507492" y="919734"/>
                </a:lnTo>
                <a:lnTo>
                  <a:pt x="490633" y="922115"/>
                </a:lnTo>
                <a:lnTo>
                  <a:pt x="472726" y="930688"/>
                </a:lnTo>
                <a:lnTo>
                  <a:pt x="465010" y="941356"/>
                </a:lnTo>
                <a:lnTo>
                  <a:pt x="458914" y="943070"/>
                </a:lnTo>
                <a:lnTo>
                  <a:pt x="408146" y="929069"/>
                </a:lnTo>
                <a:lnTo>
                  <a:pt x="402336" y="924401"/>
                </a:lnTo>
                <a:lnTo>
                  <a:pt x="399859" y="910114"/>
                </a:lnTo>
                <a:lnTo>
                  <a:pt x="401193" y="901637"/>
                </a:lnTo>
                <a:lnTo>
                  <a:pt x="413480" y="875538"/>
                </a:lnTo>
                <a:lnTo>
                  <a:pt x="405289" y="871156"/>
                </a:lnTo>
                <a:lnTo>
                  <a:pt x="383572" y="866204"/>
                </a:lnTo>
                <a:lnTo>
                  <a:pt x="362807" y="865822"/>
                </a:lnTo>
                <a:lnTo>
                  <a:pt x="351377" y="861060"/>
                </a:lnTo>
                <a:lnTo>
                  <a:pt x="334327" y="860298"/>
                </a:lnTo>
                <a:lnTo>
                  <a:pt x="297847" y="875347"/>
                </a:lnTo>
                <a:lnTo>
                  <a:pt x="257270" y="904208"/>
                </a:lnTo>
                <a:lnTo>
                  <a:pt x="251174" y="914781"/>
                </a:lnTo>
                <a:lnTo>
                  <a:pt x="219075" y="932593"/>
                </a:lnTo>
                <a:lnTo>
                  <a:pt x="199834" y="936403"/>
                </a:lnTo>
                <a:lnTo>
                  <a:pt x="190786" y="947642"/>
                </a:lnTo>
                <a:lnTo>
                  <a:pt x="173546" y="962406"/>
                </a:lnTo>
                <a:lnTo>
                  <a:pt x="159925" y="967359"/>
                </a:lnTo>
                <a:lnTo>
                  <a:pt x="150400" y="965930"/>
                </a:lnTo>
                <a:lnTo>
                  <a:pt x="132778" y="990505"/>
                </a:lnTo>
                <a:lnTo>
                  <a:pt x="122872" y="997839"/>
                </a:lnTo>
                <a:lnTo>
                  <a:pt x="102584" y="994220"/>
                </a:lnTo>
                <a:lnTo>
                  <a:pt x="95726" y="995458"/>
                </a:lnTo>
                <a:lnTo>
                  <a:pt x="89154" y="1004983"/>
                </a:lnTo>
                <a:lnTo>
                  <a:pt x="76390" y="1013746"/>
                </a:lnTo>
                <a:lnTo>
                  <a:pt x="72580" y="1011460"/>
                </a:lnTo>
                <a:lnTo>
                  <a:pt x="86201" y="978789"/>
                </a:lnTo>
                <a:lnTo>
                  <a:pt x="81343" y="955834"/>
                </a:lnTo>
                <a:lnTo>
                  <a:pt x="81343" y="955834"/>
                </a:lnTo>
                <a:lnTo>
                  <a:pt x="95440" y="937070"/>
                </a:lnTo>
                <a:lnTo>
                  <a:pt x="97822" y="929735"/>
                </a:lnTo>
                <a:lnTo>
                  <a:pt x="95631" y="917638"/>
                </a:lnTo>
                <a:lnTo>
                  <a:pt x="89249" y="901255"/>
                </a:lnTo>
                <a:lnTo>
                  <a:pt x="90202" y="894874"/>
                </a:lnTo>
                <a:lnTo>
                  <a:pt x="96964" y="881348"/>
                </a:lnTo>
                <a:lnTo>
                  <a:pt x="96488" y="876967"/>
                </a:lnTo>
                <a:lnTo>
                  <a:pt x="65913" y="852011"/>
                </a:lnTo>
                <a:lnTo>
                  <a:pt x="49816" y="819055"/>
                </a:lnTo>
                <a:lnTo>
                  <a:pt x="43910" y="785527"/>
                </a:lnTo>
                <a:lnTo>
                  <a:pt x="44386" y="770763"/>
                </a:lnTo>
                <a:lnTo>
                  <a:pt x="55816" y="734282"/>
                </a:lnTo>
                <a:lnTo>
                  <a:pt x="70961" y="724472"/>
                </a:lnTo>
                <a:lnTo>
                  <a:pt x="73152" y="720852"/>
                </a:lnTo>
                <a:lnTo>
                  <a:pt x="73723" y="711898"/>
                </a:lnTo>
                <a:lnTo>
                  <a:pt x="58198" y="703897"/>
                </a:lnTo>
                <a:lnTo>
                  <a:pt x="57150" y="700754"/>
                </a:lnTo>
                <a:lnTo>
                  <a:pt x="61722" y="676751"/>
                </a:lnTo>
                <a:lnTo>
                  <a:pt x="75342" y="666655"/>
                </a:lnTo>
                <a:lnTo>
                  <a:pt x="75152" y="663130"/>
                </a:lnTo>
                <a:lnTo>
                  <a:pt x="49244" y="639699"/>
                </a:lnTo>
                <a:lnTo>
                  <a:pt x="49244" y="639699"/>
                </a:lnTo>
                <a:lnTo>
                  <a:pt x="48863" y="630841"/>
                </a:lnTo>
                <a:lnTo>
                  <a:pt x="61817" y="608171"/>
                </a:lnTo>
                <a:lnTo>
                  <a:pt x="61436" y="597980"/>
                </a:lnTo>
                <a:lnTo>
                  <a:pt x="59817" y="593979"/>
                </a:lnTo>
                <a:lnTo>
                  <a:pt x="45910" y="589312"/>
                </a:lnTo>
                <a:lnTo>
                  <a:pt x="36957" y="583121"/>
                </a:lnTo>
                <a:lnTo>
                  <a:pt x="33623" y="571119"/>
                </a:lnTo>
                <a:lnTo>
                  <a:pt x="34195" y="543306"/>
                </a:lnTo>
                <a:lnTo>
                  <a:pt x="36004" y="535210"/>
                </a:lnTo>
                <a:lnTo>
                  <a:pt x="54578" y="519303"/>
                </a:lnTo>
                <a:lnTo>
                  <a:pt x="65437" y="515303"/>
                </a:lnTo>
                <a:lnTo>
                  <a:pt x="74581" y="508445"/>
                </a:lnTo>
                <a:lnTo>
                  <a:pt x="71818" y="502444"/>
                </a:lnTo>
                <a:lnTo>
                  <a:pt x="66294" y="497491"/>
                </a:lnTo>
                <a:lnTo>
                  <a:pt x="57531" y="494729"/>
                </a:lnTo>
                <a:lnTo>
                  <a:pt x="47720" y="496443"/>
                </a:lnTo>
                <a:lnTo>
                  <a:pt x="44386" y="493300"/>
                </a:lnTo>
                <a:lnTo>
                  <a:pt x="43529" y="488537"/>
                </a:lnTo>
                <a:lnTo>
                  <a:pt x="47530" y="479393"/>
                </a:lnTo>
                <a:lnTo>
                  <a:pt x="66961" y="471583"/>
                </a:lnTo>
                <a:lnTo>
                  <a:pt x="72295" y="467296"/>
                </a:lnTo>
                <a:lnTo>
                  <a:pt x="71914" y="460057"/>
                </a:lnTo>
                <a:lnTo>
                  <a:pt x="54007" y="450723"/>
                </a:lnTo>
                <a:lnTo>
                  <a:pt x="19907" y="444341"/>
                </a:lnTo>
                <a:lnTo>
                  <a:pt x="2191" y="425672"/>
                </a:lnTo>
                <a:lnTo>
                  <a:pt x="0" y="416909"/>
                </a:lnTo>
                <a:lnTo>
                  <a:pt x="4763" y="405860"/>
                </a:lnTo>
                <a:lnTo>
                  <a:pt x="14383" y="398907"/>
                </a:lnTo>
                <a:lnTo>
                  <a:pt x="28861" y="365760"/>
                </a:lnTo>
                <a:lnTo>
                  <a:pt x="37433" y="359950"/>
                </a:lnTo>
                <a:lnTo>
                  <a:pt x="47053" y="357378"/>
                </a:lnTo>
                <a:lnTo>
                  <a:pt x="50387" y="353759"/>
                </a:lnTo>
                <a:lnTo>
                  <a:pt x="38100" y="336613"/>
                </a:lnTo>
                <a:lnTo>
                  <a:pt x="39909" y="333089"/>
                </a:lnTo>
                <a:lnTo>
                  <a:pt x="70485" y="308134"/>
                </a:lnTo>
                <a:lnTo>
                  <a:pt x="106871" y="288893"/>
                </a:lnTo>
                <a:lnTo>
                  <a:pt x="112204" y="284417"/>
                </a:lnTo>
                <a:lnTo>
                  <a:pt x="114300" y="275082"/>
                </a:lnTo>
                <a:lnTo>
                  <a:pt x="120872" y="268891"/>
                </a:lnTo>
                <a:lnTo>
                  <a:pt x="120872" y="268891"/>
                </a:lnTo>
                <a:lnTo>
                  <a:pt x="143065" y="268700"/>
                </a:lnTo>
                <a:lnTo>
                  <a:pt x="156781" y="281464"/>
                </a:lnTo>
                <a:lnTo>
                  <a:pt x="163068" y="291370"/>
                </a:lnTo>
                <a:lnTo>
                  <a:pt x="168116" y="312420"/>
                </a:lnTo>
                <a:lnTo>
                  <a:pt x="184880" y="336137"/>
                </a:lnTo>
                <a:lnTo>
                  <a:pt x="224695" y="353854"/>
                </a:lnTo>
                <a:lnTo>
                  <a:pt x="241840" y="348901"/>
                </a:lnTo>
                <a:lnTo>
                  <a:pt x="261938" y="350615"/>
                </a:lnTo>
                <a:lnTo>
                  <a:pt x="265081" y="348615"/>
                </a:lnTo>
                <a:lnTo>
                  <a:pt x="272224" y="334804"/>
                </a:lnTo>
                <a:lnTo>
                  <a:pt x="283083" y="331280"/>
                </a:lnTo>
                <a:lnTo>
                  <a:pt x="289465" y="322993"/>
                </a:lnTo>
                <a:lnTo>
                  <a:pt x="300609" y="314516"/>
                </a:lnTo>
                <a:lnTo>
                  <a:pt x="321659" y="307372"/>
                </a:lnTo>
                <a:lnTo>
                  <a:pt x="334327" y="308991"/>
                </a:lnTo>
                <a:lnTo>
                  <a:pt x="348424" y="314039"/>
                </a:lnTo>
                <a:lnTo>
                  <a:pt x="361283" y="310039"/>
                </a:lnTo>
                <a:lnTo>
                  <a:pt x="389572" y="286988"/>
                </a:lnTo>
                <a:lnTo>
                  <a:pt x="417671" y="238887"/>
                </a:lnTo>
                <a:lnTo>
                  <a:pt x="424529" y="230696"/>
                </a:lnTo>
                <a:lnTo>
                  <a:pt x="426815" y="221933"/>
                </a:lnTo>
                <a:lnTo>
                  <a:pt x="429673" y="197549"/>
                </a:lnTo>
                <a:lnTo>
                  <a:pt x="428530" y="186500"/>
                </a:lnTo>
                <a:lnTo>
                  <a:pt x="407194" y="144304"/>
                </a:lnTo>
                <a:lnTo>
                  <a:pt x="407670" y="135446"/>
                </a:lnTo>
                <a:lnTo>
                  <a:pt x="438531" y="119729"/>
                </a:lnTo>
                <a:lnTo>
                  <a:pt x="457105" y="119539"/>
                </a:lnTo>
                <a:lnTo>
                  <a:pt x="471392" y="123920"/>
                </a:lnTo>
                <a:lnTo>
                  <a:pt x="475297" y="132779"/>
                </a:lnTo>
                <a:lnTo>
                  <a:pt x="478346" y="134493"/>
                </a:lnTo>
                <a:lnTo>
                  <a:pt x="498538" y="130397"/>
                </a:lnTo>
                <a:lnTo>
                  <a:pt x="511778" y="125254"/>
                </a:lnTo>
                <a:lnTo>
                  <a:pt x="524447" y="128873"/>
                </a:lnTo>
                <a:lnTo>
                  <a:pt x="540734" y="138303"/>
                </a:lnTo>
                <a:lnTo>
                  <a:pt x="539496" y="144494"/>
                </a:lnTo>
                <a:lnTo>
                  <a:pt x="541306" y="147257"/>
                </a:lnTo>
                <a:lnTo>
                  <a:pt x="549116" y="149924"/>
                </a:lnTo>
                <a:lnTo>
                  <a:pt x="577691" y="148876"/>
                </a:lnTo>
                <a:lnTo>
                  <a:pt x="591693" y="142780"/>
                </a:lnTo>
                <a:lnTo>
                  <a:pt x="607885" y="141827"/>
                </a:lnTo>
                <a:lnTo>
                  <a:pt x="615696" y="130207"/>
                </a:lnTo>
                <a:lnTo>
                  <a:pt x="630079" y="117443"/>
                </a:lnTo>
                <a:lnTo>
                  <a:pt x="656082" y="114205"/>
                </a:lnTo>
                <a:lnTo>
                  <a:pt x="663416" y="110776"/>
                </a:lnTo>
                <a:lnTo>
                  <a:pt x="671131" y="101441"/>
                </a:lnTo>
                <a:lnTo>
                  <a:pt x="691801" y="101537"/>
                </a:lnTo>
                <a:lnTo>
                  <a:pt x="697706" y="107537"/>
                </a:lnTo>
                <a:lnTo>
                  <a:pt x="700659" y="108013"/>
                </a:lnTo>
                <a:lnTo>
                  <a:pt x="718375" y="90773"/>
                </a:lnTo>
                <a:lnTo>
                  <a:pt x="717423" y="67913"/>
                </a:lnTo>
                <a:lnTo>
                  <a:pt x="736378" y="64294"/>
                </a:lnTo>
                <a:lnTo>
                  <a:pt x="743902" y="66008"/>
                </a:lnTo>
                <a:lnTo>
                  <a:pt x="753904" y="59722"/>
                </a:lnTo>
                <a:lnTo>
                  <a:pt x="768191" y="37719"/>
                </a:lnTo>
                <a:lnTo>
                  <a:pt x="772573" y="26765"/>
                </a:lnTo>
                <a:lnTo>
                  <a:pt x="772573" y="26765"/>
                </a:lnTo>
                <a:lnTo>
                  <a:pt x="781050" y="30575"/>
                </a:lnTo>
                <a:lnTo>
                  <a:pt x="792099" y="28004"/>
                </a:lnTo>
                <a:lnTo>
                  <a:pt x="813054" y="30766"/>
                </a:lnTo>
                <a:lnTo>
                  <a:pt x="839914" y="44005"/>
                </a:lnTo>
                <a:lnTo>
                  <a:pt x="844105" y="48863"/>
                </a:lnTo>
                <a:lnTo>
                  <a:pt x="843534" y="74867"/>
                </a:lnTo>
                <a:lnTo>
                  <a:pt x="850392" y="93345"/>
                </a:lnTo>
                <a:lnTo>
                  <a:pt x="871442" y="102013"/>
                </a:lnTo>
                <a:lnTo>
                  <a:pt x="874014" y="121063"/>
                </a:lnTo>
                <a:lnTo>
                  <a:pt x="865251" y="137065"/>
                </a:lnTo>
                <a:lnTo>
                  <a:pt x="882682" y="142970"/>
                </a:lnTo>
                <a:lnTo>
                  <a:pt x="891826" y="140875"/>
                </a:lnTo>
                <a:lnTo>
                  <a:pt x="899636" y="132112"/>
                </a:lnTo>
                <a:lnTo>
                  <a:pt x="926973" y="123730"/>
                </a:lnTo>
                <a:lnTo>
                  <a:pt x="934307" y="89630"/>
                </a:lnTo>
                <a:lnTo>
                  <a:pt x="939070" y="81343"/>
                </a:lnTo>
                <a:lnTo>
                  <a:pt x="946213" y="79820"/>
                </a:lnTo>
                <a:lnTo>
                  <a:pt x="953643" y="84868"/>
                </a:lnTo>
                <a:lnTo>
                  <a:pt x="959643" y="85344"/>
                </a:lnTo>
                <a:lnTo>
                  <a:pt x="982408" y="75629"/>
                </a:lnTo>
                <a:lnTo>
                  <a:pt x="992886" y="63817"/>
                </a:lnTo>
                <a:lnTo>
                  <a:pt x="994505" y="58198"/>
                </a:lnTo>
                <a:lnTo>
                  <a:pt x="992124" y="45244"/>
                </a:lnTo>
                <a:lnTo>
                  <a:pt x="994886" y="42863"/>
                </a:lnTo>
                <a:lnTo>
                  <a:pt x="1016222" y="38576"/>
                </a:lnTo>
                <a:lnTo>
                  <a:pt x="1023556" y="19050"/>
                </a:lnTo>
                <a:lnTo>
                  <a:pt x="1039273" y="14859"/>
                </a:lnTo>
                <a:lnTo>
                  <a:pt x="1063371" y="953"/>
                </a:lnTo>
                <a:lnTo>
                  <a:pt x="1068991" y="0"/>
                </a:lnTo>
                <a:lnTo>
                  <a:pt x="1083183" y="5334"/>
                </a:lnTo>
                <a:lnTo>
                  <a:pt x="1091088" y="19050"/>
                </a:lnTo>
                <a:lnTo>
                  <a:pt x="1104043" y="26765"/>
                </a:lnTo>
                <a:lnTo>
                  <a:pt x="1126522" y="34195"/>
                </a:lnTo>
                <a:lnTo>
                  <a:pt x="1155001" y="38005"/>
                </a:lnTo>
                <a:lnTo>
                  <a:pt x="1170051" y="48958"/>
                </a:lnTo>
                <a:lnTo>
                  <a:pt x="1175194" y="64675"/>
                </a:lnTo>
                <a:lnTo>
                  <a:pt x="1178909" y="67246"/>
                </a:lnTo>
                <a:lnTo>
                  <a:pt x="1183005" y="65818"/>
                </a:lnTo>
                <a:lnTo>
                  <a:pt x="1185767" y="49149"/>
                </a:lnTo>
                <a:lnTo>
                  <a:pt x="1189863" y="44958"/>
                </a:lnTo>
                <a:lnTo>
                  <a:pt x="1199388" y="44863"/>
                </a:lnTo>
                <a:lnTo>
                  <a:pt x="1203674" y="47911"/>
                </a:lnTo>
                <a:lnTo>
                  <a:pt x="1203865" y="53912"/>
                </a:lnTo>
                <a:lnTo>
                  <a:pt x="1197959" y="62293"/>
                </a:lnTo>
                <a:lnTo>
                  <a:pt x="1202246" y="70199"/>
                </a:lnTo>
                <a:lnTo>
                  <a:pt x="1207008" y="73724"/>
                </a:lnTo>
                <a:lnTo>
                  <a:pt x="1227010" y="81915"/>
                </a:lnTo>
                <a:lnTo>
                  <a:pt x="1227201" y="90868"/>
                </a:lnTo>
                <a:lnTo>
                  <a:pt x="1238821" y="119920"/>
                </a:lnTo>
                <a:lnTo>
                  <a:pt x="1238821" y="119920"/>
                </a:lnTo>
                <a:lnTo>
                  <a:pt x="1243965" y="133255"/>
                </a:lnTo>
                <a:lnTo>
                  <a:pt x="1253680" y="136017"/>
                </a:lnTo>
                <a:lnTo>
                  <a:pt x="1257967" y="135160"/>
                </a:lnTo>
                <a:lnTo>
                  <a:pt x="1271587" y="142684"/>
                </a:lnTo>
                <a:lnTo>
                  <a:pt x="1273492" y="149542"/>
                </a:lnTo>
                <a:lnTo>
                  <a:pt x="1273492" y="149542"/>
                </a:lnTo>
                <a:lnTo>
                  <a:pt x="1267111" y="160592"/>
                </a:lnTo>
                <a:lnTo>
                  <a:pt x="1269111" y="180975"/>
                </a:lnTo>
                <a:lnTo>
                  <a:pt x="1281303" y="204788"/>
                </a:lnTo>
                <a:lnTo>
                  <a:pt x="1300258" y="223361"/>
                </a:lnTo>
                <a:lnTo>
                  <a:pt x="1307401" y="234315"/>
                </a:lnTo>
                <a:lnTo>
                  <a:pt x="1306639" y="264033"/>
                </a:lnTo>
                <a:lnTo>
                  <a:pt x="1300353" y="279463"/>
                </a:lnTo>
                <a:lnTo>
                  <a:pt x="1299495" y="287846"/>
                </a:lnTo>
                <a:lnTo>
                  <a:pt x="1306735" y="314039"/>
                </a:lnTo>
                <a:lnTo>
                  <a:pt x="1303877" y="319564"/>
                </a:lnTo>
                <a:lnTo>
                  <a:pt x="1297305" y="324803"/>
                </a:lnTo>
                <a:lnTo>
                  <a:pt x="1273016" y="334328"/>
                </a:lnTo>
                <a:lnTo>
                  <a:pt x="1262253" y="327184"/>
                </a:lnTo>
                <a:lnTo>
                  <a:pt x="1245965" y="327088"/>
                </a:lnTo>
                <a:lnTo>
                  <a:pt x="1242917" y="329946"/>
                </a:lnTo>
                <a:lnTo>
                  <a:pt x="1237298" y="344996"/>
                </a:lnTo>
                <a:lnTo>
                  <a:pt x="1237488" y="352330"/>
                </a:lnTo>
                <a:lnTo>
                  <a:pt x="1246536" y="367570"/>
                </a:lnTo>
                <a:lnTo>
                  <a:pt x="1257014" y="373856"/>
                </a:lnTo>
                <a:lnTo>
                  <a:pt x="1261967" y="388049"/>
                </a:lnTo>
                <a:lnTo>
                  <a:pt x="1275588" y="402431"/>
                </a:lnTo>
                <a:lnTo>
                  <a:pt x="1277017" y="406146"/>
                </a:lnTo>
                <a:lnTo>
                  <a:pt x="1275778" y="419671"/>
                </a:lnTo>
                <a:lnTo>
                  <a:pt x="1272540" y="423386"/>
                </a:lnTo>
                <a:lnTo>
                  <a:pt x="1273683" y="427387"/>
                </a:lnTo>
                <a:lnTo>
                  <a:pt x="1279302" y="432340"/>
                </a:lnTo>
                <a:lnTo>
                  <a:pt x="1297686" y="441103"/>
                </a:lnTo>
                <a:lnTo>
                  <a:pt x="1302258" y="447865"/>
                </a:lnTo>
                <a:lnTo>
                  <a:pt x="1307401" y="451104"/>
                </a:lnTo>
                <a:lnTo>
                  <a:pt x="1322165" y="457200"/>
                </a:lnTo>
                <a:lnTo>
                  <a:pt x="1349692" y="448818"/>
                </a:lnTo>
                <a:lnTo>
                  <a:pt x="1349692" y="448818"/>
                </a:lnTo>
                <a:lnTo>
                  <a:pt x="1355789" y="448628"/>
                </a:lnTo>
                <a:lnTo>
                  <a:pt x="1359217" y="452533"/>
                </a:lnTo>
                <a:lnTo>
                  <a:pt x="1320355" y="536638"/>
                </a:lnTo>
                <a:lnTo>
                  <a:pt x="1283875" y="586073"/>
                </a:lnTo>
                <a:lnTo>
                  <a:pt x="1274064" y="608266"/>
                </a:lnTo>
                <a:lnTo>
                  <a:pt x="1226153" y="662940"/>
                </a:lnTo>
                <a:lnTo>
                  <a:pt x="1202817" y="674941"/>
                </a:lnTo>
                <a:lnTo>
                  <a:pt x="1194530" y="674846"/>
                </a:lnTo>
                <a:lnTo>
                  <a:pt x="1197388" y="661226"/>
                </a:lnTo>
                <a:lnTo>
                  <a:pt x="1200912" y="659797"/>
                </a:lnTo>
                <a:lnTo>
                  <a:pt x="1202246" y="649319"/>
                </a:lnTo>
                <a:lnTo>
                  <a:pt x="1197959" y="630936"/>
                </a:lnTo>
                <a:lnTo>
                  <a:pt x="1180148" y="628555"/>
                </a:lnTo>
                <a:lnTo>
                  <a:pt x="1176052" y="616172"/>
                </a:lnTo>
                <a:lnTo>
                  <a:pt x="1169575" y="609029"/>
                </a:lnTo>
                <a:lnTo>
                  <a:pt x="1166051" y="614744"/>
                </a:lnTo>
                <a:lnTo>
                  <a:pt x="1161669" y="636937"/>
                </a:lnTo>
                <a:lnTo>
                  <a:pt x="1156906" y="645223"/>
                </a:lnTo>
                <a:lnTo>
                  <a:pt x="1151668" y="648843"/>
                </a:lnTo>
                <a:lnTo>
                  <a:pt x="1146334" y="646081"/>
                </a:lnTo>
                <a:lnTo>
                  <a:pt x="1141667" y="629507"/>
                </a:lnTo>
                <a:lnTo>
                  <a:pt x="1142714" y="626459"/>
                </a:lnTo>
                <a:lnTo>
                  <a:pt x="1145667" y="625221"/>
                </a:lnTo>
                <a:lnTo>
                  <a:pt x="1145381" y="621506"/>
                </a:lnTo>
                <a:lnTo>
                  <a:pt x="1137094" y="633794"/>
                </a:lnTo>
                <a:lnTo>
                  <a:pt x="1145952" y="649891"/>
                </a:lnTo>
                <a:lnTo>
                  <a:pt x="1150334" y="652081"/>
                </a:lnTo>
                <a:lnTo>
                  <a:pt x="1153858" y="650653"/>
                </a:lnTo>
                <a:lnTo>
                  <a:pt x="1164812" y="653129"/>
                </a:lnTo>
                <a:lnTo>
                  <a:pt x="1160431" y="670370"/>
                </a:lnTo>
                <a:lnTo>
                  <a:pt x="1148905" y="681323"/>
                </a:lnTo>
                <a:lnTo>
                  <a:pt x="1146524" y="698659"/>
                </a:lnTo>
                <a:lnTo>
                  <a:pt x="1134618" y="707898"/>
                </a:lnTo>
                <a:lnTo>
                  <a:pt x="1131284" y="714280"/>
                </a:lnTo>
                <a:lnTo>
                  <a:pt x="1129379" y="722281"/>
                </a:lnTo>
                <a:lnTo>
                  <a:pt x="1131094" y="730377"/>
                </a:lnTo>
                <a:lnTo>
                  <a:pt x="1118235" y="726662"/>
                </a:lnTo>
                <a:lnTo>
                  <a:pt x="1116235" y="730377"/>
                </a:lnTo>
                <a:lnTo>
                  <a:pt x="1112806" y="754380"/>
                </a:lnTo>
                <a:lnTo>
                  <a:pt x="1116235" y="747522"/>
                </a:lnTo>
                <a:lnTo>
                  <a:pt x="1123378" y="749522"/>
                </a:lnTo>
                <a:lnTo>
                  <a:pt x="1125664" y="754666"/>
                </a:lnTo>
                <a:lnTo>
                  <a:pt x="1123474" y="758571"/>
                </a:lnTo>
                <a:lnTo>
                  <a:pt x="1124045" y="764477"/>
                </a:lnTo>
                <a:lnTo>
                  <a:pt x="1126902" y="767334"/>
                </a:lnTo>
                <a:lnTo>
                  <a:pt x="1130046" y="776859"/>
                </a:lnTo>
                <a:lnTo>
                  <a:pt x="1120140" y="800767"/>
                </a:lnTo>
                <a:lnTo>
                  <a:pt x="1125569" y="833533"/>
                </a:lnTo>
                <a:lnTo>
                  <a:pt x="1120330" y="838200"/>
                </a:lnTo>
                <a:lnTo>
                  <a:pt x="1114901" y="836105"/>
                </a:lnTo>
                <a:lnTo>
                  <a:pt x="1113568" y="846868"/>
                </a:lnTo>
                <a:lnTo>
                  <a:pt x="1119187" y="851249"/>
                </a:lnTo>
                <a:lnTo>
                  <a:pt x="1130713" y="834866"/>
                </a:lnTo>
                <a:lnTo>
                  <a:pt x="1126236" y="813816"/>
                </a:lnTo>
                <a:lnTo>
                  <a:pt x="1134046" y="808006"/>
                </a:lnTo>
                <a:lnTo>
                  <a:pt x="1136427" y="813149"/>
                </a:lnTo>
                <a:lnTo>
                  <a:pt x="1135856" y="829913"/>
                </a:lnTo>
                <a:lnTo>
                  <a:pt x="1126712" y="854773"/>
                </a:lnTo>
                <a:lnTo>
                  <a:pt x="1119663" y="906494"/>
                </a:lnTo>
                <a:lnTo>
                  <a:pt x="1114806" y="923735"/>
                </a:lnTo>
                <a:lnTo>
                  <a:pt x="1116711" y="947261"/>
                </a:lnTo>
                <a:lnTo>
                  <a:pt x="1124140" y="974407"/>
                </a:lnTo>
                <a:lnTo>
                  <a:pt x="1125950" y="1017651"/>
                </a:lnTo>
                <a:lnTo>
                  <a:pt x="1134237" y="1078706"/>
                </a:lnTo>
                <a:lnTo>
                  <a:pt x="1143667" y="1111282"/>
                </a:lnTo>
                <a:lnTo>
                  <a:pt x="1122617" y="1174718"/>
                </a:lnTo>
                <a:lnTo>
                  <a:pt x="1109758" y="1238060"/>
                </a:lnTo>
                <a:lnTo>
                  <a:pt x="1105281" y="1247680"/>
                </a:lnTo>
                <a:lnTo>
                  <a:pt x="1103757" y="1274921"/>
                </a:lnTo>
                <a:lnTo>
                  <a:pt x="1093660" y="1310354"/>
                </a:lnTo>
                <a:lnTo>
                  <a:pt x="1092803" y="1332548"/>
                </a:lnTo>
                <a:lnTo>
                  <a:pt x="1096518" y="1374648"/>
                </a:lnTo>
                <a:lnTo>
                  <a:pt x="1104995" y="1390936"/>
                </a:lnTo>
                <a:lnTo>
                  <a:pt x="1083659" y="1419320"/>
                </a:lnTo>
                <a:lnTo>
                  <a:pt x="1066419" y="1425702"/>
                </a:lnTo>
                <a:lnTo>
                  <a:pt x="1057465" y="1431798"/>
                </a:lnTo>
                <a:lnTo>
                  <a:pt x="1031557" y="1468850"/>
                </a:lnTo>
                <a:lnTo>
                  <a:pt x="1026128" y="1488281"/>
                </a:lnTo>
                <a:lnTo>
                  <a:pt x="1026128" y="1488281"/>
                </a:lnTo>
                <a:lnTo>
                  <a:pt x="949071" y="1439323"/>
                </a:lnTo>
                <a:lnTo>
                  <a:pt x="946118" y="1434274"/>
                </a:lnTo>
                <a:close/>
                <a:moveTo>
                  <a:pt x="1158335" y="691324"/>
                </a:moveTo>
                <a:lnTo>
                  <a:pt x="1156144" y="679895"/>
                </a:lnTo>
                <a:lnTo>
                  <a:pt x="1163193" y="675989"/>
                </a:lnTo>
                <a:lnTo>
                  <a:pt x="1173289" y="666083"/>
                </a:lnTo>
                <a:lnTo>
                  <a:pt x="1174814" y="659987"/>
                </a:lnTo>
                <a:lnTo>
                  <a:pt x="1171289" y="653034"/>
                </a:lnTo>
                <a:lnTo>
                  <a:pt x="1178528" y="654368"/>
                </a:lnTo>
                <a:lnTo>
                  <a:pt x="1186338" y="664369"/>
                </a:lnTo>
                <a:lnTo>
                  <a:pt x="1185862" y="669417"/>
                </a:lnTo>
                <a:lnTo>
                  <a:pt x="1158335" y="691324"/>
                </a:lnTo>
                <a:close/>
                <a:moveTo>
                  <a:pt x="1134237" y="756571"/>
                </a:moveTo>
                <a:lnTo>
                  <a:pt x="1128236" y="756285"/>
                </a:lnTo>
                <a:lnTo>
                  <a:pt x="1128331" y="749903"/>
                </a:lnTo>
                <a:lnTo>
                  <a:pt x="1130808" y="746474"/>
                </a:lnTo>
                <a:lnTo>
                  <a:pt x="1123188" y="744379"/>
                </a:lnTo>
                <a:lnTo>
                  <a:pt x="1119187" y="740569"/>
                </a:lnTo>
                <a:lnTo>
                  <a:pt x="1120426" y="730377"/>
                </a:lnTo>
                <a:lnTo>
                  <a:pt x="1138237" y="728948"/>
                </a:lnTo>
                <a:lnTo>
                  <a:pt x="1139762" y="730853"/>
                </a:lnTo>
                <a:lnTo>
                  <a:pt x="1140809" y="741616"/>
                </a:lnTo>
                <a:lnTo>
                  <a:pt x="1134237" y="756571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140058B0-1FC9-40B0-B916-AE7DA6313C6A}"/>
              </a:ext>
            </a:extLst>
          </p:cNvPr>
          <p:cNvSpPr/>
          <p:nvPr/>
        </p:nvSpPr>
        <p:spPr>
          <a:xfrm>
            <a:off x="6130160" y="1460546"/>
            <a:ext cx="623887" cy="750474"/>
          </a:xfrm>
          <a:custGeom>
            <a:avLst/>
            <a:gdLst>
              <a:gd name="connsiteX0" fmla="*/ 623887 w 623887"/>
              <a:gd name="connsiteY0" fmla="*/ 301276 h 750474"/>
              <a:gd name="connsiteX1" fmla="*/ 577310 w 623887"/>
              <a:gd name="connsiteY1" fmla="*/ 316421 h 750474"/>
              <a:gd name="connsiteX2" fmla="*/ 552450 w 623887"/>
              <a:gd name="connsiteY2" fmla="*/ 335566 h 750474"/>
              <a:gd name="connsiteX3" fmla="*/ 521017 w 623887"/>
              <a:gd name="connsiteY3" fmla="*/ 399288 h 750474"/>
              <a:gd name="connsiteX4" fmla="*/ 513017 w 623887"/>
              <a:gd name="connsiteY4" fmla="*/ 409956 h 750474"/>
              <a:gd name="connsiteX5" fmla="*/ 504730 w 623887"/>
              <a:gd name="connsiteY5" fmla="*/ 415385 h 750474"/>
              <a:gd name="connsiteX6" fmla="*/ 498538 w 623887"/>
              <a:gd name="connsiteY6" fmla="*/ 431292 h 750474"/>
              <a:gd name="connsiteX7" fmla="*/ 499967 w 623887"/>
              <a:gd name="connsiteY7" fmla="*/ 438341 h 750474"/>
              <a:gd name="connsiteX8" fmla="*/ 486632 w 623887"/>
              <a:gd name="connsiteY8" fmla="*/ 461581 h 750474"/>
              <a:gd name="connsiteX9" fmla="*/ 472726 w 623887"/>
              <a:gd name="connsiteY9" fmla="*/ 475964 h 750474"/>
              <a:gd name="connsiteX10" fmla="*/ 467296 w 623887"/>
              <a:gd name="connsiteY10" fmla="*/ 486442 h 750474"/>
              <a:gd name="connsiteX11" fmla="*/ 457486 w 623887"/>
              <a:gd name="connsiteY11" fmla="*/ 488918 h 750474"/>
              <a:gd name="connsiteX12" fmla="*/ 450056 w 623887"/>
              <a:gd name="connsiteY12" fmla="*/ 484060 h 750474"/>
              <a:gd name="connsiteX13" fmla="*/ 445199 w 623887"/>
              <a:gd name="connsiteY13" fmla="*/ 484727 h 750474"/>
              <a:gd name="connsiteX14" fmla="*/ 437197 w 623887"/>
              <a:gd name="connsiteY14" fmla="*/ 493109 h 750474"/>
              <a:gd name="connsiteX15" fmla="*/ 423767 w 623887"/>
              <a:gd name="connsiteY15" fmla="*/ 514541 h 750474"/>
              <a:gd name="connsiteX16" fmla="*/ 420529 w 623887"/>
              <a:gd name="connsiteY16" fmla="*/ 533305 h 750474"/>
              <a:gd name="connsiteX17" fmla="*/ 426625 w 623887"/>
              <a:gd name="connsiteY17" fmla="*/ 534924 h 750474"/>
              <a:gd name="connsiteX18" fmla="*/ 432911 w 623887"/>
              <a:gd name="connsiteY18" fmla="*/ 531305 h 750474"/>
              <a:gd name="connsiteX19" fmla="*/ 432911 w 623887"/>
              <a:gd name="connsiteY19" fmla="*/ 531305 h 750474"/>
              <a:gd name="connsiteX20" fmla="*/ 432149 w 623887"/>
              <a:gd name="connsiteY20" fmla="*/ 536448 h 750474"/>
              <a:gd name="connsiteX21" fmla="*/ 424148 w 623887"/>
              <a:gd name="connsiteY21" fmla="*/ 547402 h 750474"/>
              <a:gd name="connsiteX22" fmla="*/ 414337 w 623887"/>
              <a:gd name="connsiteY22" fmla="*/ 575977 h 750474"/>
              <a:gd name="connsiteX23" fmla="*/ 419290 w 623887"/>
              <a:gd name="connsiteY23" fmla="*/ 588455 h 750474"/>
              <a:gd name="connsiteX24" fmla="*/ 413004 w 623887"/>
              <a:gd name="connsiteY24" fmla="*/ 600932 h 750474"/>
              <a:gd name="connsiteX25" fmla="*/ 402622 w 623887"/>
              <a:gd name="connsiteY25" fmla="*/ 606933 h 750474"/>
              <a:gd name="connsiteX26" fmla="*/ 401003 w 623887"/>
              <a:gd name="connsiteY26" fmla="*/ 610553 h 750474"/>
              <a:gd name="connsiteX27" fmla="*/ 399860 w 623887"/>
              <a:gd name="connsiteY27" fmla="*/ 619411 h 750474"/>
              <a:gd name="connsiteX28" fmla="*/ 402146 w 623887"/>
              <a:gd name="connsiteY28" fmla="*/ 623316 h 750474"/>
              <a:gd name="connsiteX29" fmla="*/ 407670 w 623887"/>
              <a:gd name="connsiteY29" fmla="*/ 626078 h 750474"/>
              <a:gd name="connsiteX30" fmla="*/ 411004 w 623887"/>
              <a:gd name="connsiteY30" fmla="*/ 632936 h 750474"/>
              <a:gd name="connsiteX31" fmla="*/ 410813 w 623887"/>
              <a:gd name="connsiteY31" fmla="*/ 648748 h 750474"/>
              <a:gd name="connsiteX32" fmla="*/ 422624 w 623887"/>
              <a:gd name="connsiteY32" fmla="*/ 657225 h 750474"/>
              <a:gd name="connsiteX33" fmla="*/ 429196 w 623887"/>
              <a:gd name="connsiteY33" fmla="*/ 657987 h 750474"/>
              <a:gd name="connsiteX34" fmla="*/ 432435 w 623887"/>
              <a:gd name="connsiteY34" fmla="*/ 669322 h 750474"/>
              <a:gd name="connsiteX35" fmla="*/ 417100 w 623887"/>
              <a:gd name="connsiteY35" fmla="*/ 702564 h 750474"/>
              <a:gd name="connsiteX36" fmla="*/ 405765 w 623887"/>
              <a:gd name="connsiteY36" fmla="*/ 713232 h 750474"/>
              <a:gd name="connsiteX37" fmla="*/ 407384 w 623887"/>
              <a:gd name="connsiteY37" fmla="*/ 715613 h 750474"/>
              <a:gd name="connsiteX38" fmla="*/ 407384 w 623887"/>
              <a:gd name="connsiteY38" fmla="*/ 715613 h 750474"/>
              <a:gd name="connsiteX39" fmla="*/ 392239 w 623887"/>
              <a:gd name="connsiteY39" fmla="*/ 720280 h 750474"/>
              <a:gd name="connsiteX40" fmla="*/ 382048 w 623887"/>
              <a:gd name="connsiteY40" fmla="*/ 728186 h 750474"/>
              <a:gd name="connsiteX41" fmla="*/ 367379 w 623887"/>
              <a:gd name="connsiteY41" fmla="*/ 749999 h 750474"/>
              <a:gd name="connsiteX42" fmla="*/ 351663 w 623887"/>
              <a:gd name="connsiteY42" fmla="*/ 750475 h 750474"/>
              <a:gd name="connsiteX43" fmla="*/ 345662 w 623887"/>
              <a:gd name="connsiteY43" fmla="*/ 734854 h 750474"/>
              <a:gd name="connsiteX44" fmla="*/ 338233 w 623887"/>
              <a:gd name="connsiteY44" fmla="*/ 729425 h 750474"/>
              <a:gd name="connsiteX45" fmla="*/ 325279 w 623887"/>
              <a:gd name="connsiteY45" fmla="*/ 724853 h 750474"/>
              <a:gd name="connsiteX46" fmla="*/ 315658 w 623887"/>
              <a:gd name="connsiteY46" fmla="*/ 714661 h 750474"/>
              <a:gd name="connsiteX47" fmla="*/ 311277 w 623887"/>
              <a:gd name="connsiteY47" fmla="*/ 705231 h 750474"/>
              <a:gd name="connsiteX48" fmla="*/ 293846 w 623887"/>
              <a:gd name="connsiteY48" fmla="*/ 697325 h 750474"/>
              <a:gd name="connsiteX49" fmla="*/ 266700 w 623887"/>
              <a:gd name="connsiteY49" fmla="*/ 679228 h 750474"/>
              <a:gd name="connsiteX50" fmla="*/ 237363 w 623887"/>
              <a:gd name="connsiteY50" fmla="*/ 675227 h 750474"/>
              <a:gd name="connsiteX51" fmla="*/ 225076 w 623887"/>
              <a:gd name="connsiteY51" fmla="*/ 676180 h 750474"/>
              <a:gd name="connsiteX52" fmla="*/ 204692 w 623887"/>
              <a:gd name="connsiteY52" fmla="*/ 683800 h 750474"/>
              <a:gd name="connsiteX53" fmla="*/ 189167 w 623887"/>
              <a:gd name="connsiteY53" fmla="*/ 685609 h 750474"/>
              <a:gd name="connsiteX54" fmla="*/ 180689 w 623887"/>
              <a:gd name="connsiteY54" fmla="*/ 683324 h 750474"/>
              <a:gd name="connsiteX55" fmla="*/ 133731 w 623887"/>
              <a:gd name="connsiteY55" fmla="*/ 681418 h 750474"/>
              <a:gd name="connsiteX56" fmla="*/ 133731 w 623887"/>
              <a:gd name="connsiteY56" fmla="*/ 681418 h 750474"/>
              <a:gd name="connsiteX57" fmla="*/ 134303 w 623887"/>
              <a:gd name="connsiteY57" fmla="*/ 668846 h 750474"/>
              <a:gd name="connsiteX58" fmla="*/ 127826 w 623887"/>
              <a:gd name="connsiteY58" fmla="*/ 662368 h 750474"/>
              <a:gd name="connsiteX59" fmla="*/ 127063 w 623887"/>
              <a:gd name="connsiteY59" fmla="*/ 653129 h 750474"/>
              <a:gd name="connsiteX60" fmla="*/ 137922 w 623887"/>
              <a:gd name="connsiteY60" fmla="*/ 623506 h 750474"/>
              <a:gd name="connsiteX61" fmla="*/ 152210 w 623887"/>
              <a:gd name="connsiteY61" fmla="*/ 602075 h 750474"/>
              <a:gd name="connsiteX62" fmla="*/ 152305 w 623887"/>
              <a:gd name="connsiteY62" fmla="*/ 595503 h 750474"/>
              <a:gd name="connsiteX63" fmla="*/ 144971 w 623887"/>
              <a:gd name="connsiteY63" fmla="*/ 584454 h 750474"/>
              <a:gd name="connsiteX64" fmla="*/ 120587 w 623887"/>
              <a:gd name="connsiteY64" fmla="*/ 579977 h 750474"/>
              <a:gd name="connsiteX65" fmla="*/ 108109 w 623887"/>
              <a:gd name="connsiteY65" fmla="*/ 573786 h 750474"/>
              <a:gd name="connsiteX66" fmla="*/ 98488 w 623887"/>
              <a:gd name="connsiteY66" fmla="*/ 548354 h 750474"/>
              <a:gd name="connsiteX67" fmla="*/ 88487 w 623887"/>
              <a:gd name="connsiteY67" fmla="*/ 498824 h 750474"/>
              <a:gd name="connsiteX68" fmla="*/ 81248 w 623887"/>
              <a:gd name="connsiteY68" fmla="*/ 474345 h 750474"/>
              <a:gd name="connsiteX69" fmla="*/ 83534 w 623887"/>
              <a:gd name="connsiteY69" fmla="*/ 470059 h 750474"/>
              <a:gd name="connsiteX70" fmla="*/ 74581 w 623887"/>
              <a:gd name="connsiteY70" fmla="*/ 392335 h 750474"/>
              <a:gd name="connsiteX71" fmla="*/ 73533 w 623887"/>
              <a:gd name="connsiteY71" fmla="*/ 388715 h 750474"/>
              <a:gd name="connsiteX72" fmla="*/ 64770 w 623887"/>
              <a:gd name="connsiteY72" fmla="*/ 382143 h 750474"/>
              <a:gd name="connsiteX73" fmla="*/ 72390 w 623887"/>
              <a:gd name="connsiteY73" fmla="*/ 376618 h 750474"/>
              <a:gd name="connsiteX74" fmla="*/ 78009 w 623887"/>
              <a:gd name="connsiteY74" fmla="*/ 361569 h 750474"/>
              <a:gd name="connsiteX75" fmla="*/ 72295 w 623887"/>
              <a:gd name="connsiteY75" fmla="*/ 333089 h 750474"/>
              <a:gd name="connsiteX76" fmla="*/ 62770 w 623887"/>
              <a:gd name="connsiteY76" fmla="*/ 313944 h 750474"/>
              <a:gd name="connsiteX77" fmla="*/ 67342 w 623887"/>
              <a:gd name="connsiteY77" fmla="*/ 298704 h 750474"/>
              <a:gd name="connsiteX78" fmla="*/ 59817 w 623887"/>
              <a:gd name="connsiteY78" fmla="*/ 261842 h 750474"/>
              <a:gd name="connsiteX79" fmla="*/ 66865 w 623887"/>
              <a:gd name="connsiteY79" fmla="*/ 248888 h 750474"/>
              <a:gd name="connsiteX80" fmla="*/ 67056 w 623887"/>
              <a:gd name="connsiteY80" fmla="*/ 241649 h 750474"/>
              <a:gd name="connsiteX81" fmla="*/ 54102 w 623887"/>
              <a:gd name="connsiteY81" fmla="*/ 226504 h 750474"/>
              <a:gd name="connsiteX82" fmla="*/ 49911 w 623887"/>
              <a:gd name="connsiteY82" fmla="*/ 210026 h 750474"/>
              <a:gd name="connsiteX83" fmla="*/ 19907 w 623887"/>
              <a:gd name="connsiteY83" fmla="*/ 148876 h 750474"/>
              <a:gd name="connsiteX84" fmla="*/ 2762 w 623887"/>
              <a:gd name="connsiteY84" fmla="*/ 103918 h 750474"/>
              <a:gd name="connsiteX85" fmla="*/ 0 w 623887"/>
              <a:gd name="connsiteY85" fmla="*/ 91630 h 750474"/>
              <a:gd name="connsiteX86" fmla="*/ 1714 w 623887"/>
              <a:gd name="connsiteY86" fmla="*/ 77724 h 750474"/>
              <a:gd name="connsiteX87" fmla="*/ 16764 w 623887"/>
              <a:gd name="connsiteY87" fmla="*/ 58960 h 750474"/>
              <a:gd name="connsiteX88" fmla="*/ 27146 w 623887"/>
              <a:gd name="connsiteY88" fmla="*/ 41338 h 750474"/>
              <a:gd name="connsiteX89" fmla="*/ 28194 w 623887"/>
              <a:gd name="connsiteY89" fmla="*/ 33718 h 750474"/>
              <a:gd name="connsiteX90" fmla="*/ 28194 w 623887"/>
              <a:gd name="connsiteY90" fmla="*/ 33718 h 750474"/>
              <a:gd name="connsiteX91" fmla="*/ 30004 w 623887"/>
              <a:gd name="connsiteY91" fmla="*/ 32385 h 750474"/>
              <a:gd name="connsiteX92" fmla="*/ 29623 w 623887"/>
              <a:gd name="connsiteY92" fmla="*/ 26479 h 750474"/>
              <a:gd name="connsiteX93" fmla="*/ 25813 w 623887"/>
              <a:gd name="connsiteY93" fmla="*/ 20193 h 750474"/>
              <a:gd name="connsiteX94" fmla="*/ 32004 w 623887"/>
              <a:gd name="connsiteY94" fmla="*/ 12478 h 750474"/>
              <a:gd name="connsiteX95" fmla="*/ 96203 w 623887"/>
              <a:gd name="connsiteY95" fmla="*/ 10382 h 750474"/>
              <a:gd name="connsiteX96" fmla="*/ 123730 w 623887"/>
              <a:gd name="connsiteY96" fmla="*/ 6286 h 750474"/>
              <a:gd name="connsiteX97" fmla="*/ 143446 w 623887"/>
              <a:gd name="connsiteY97" fmla="*/ 0 h 750474"/>
              <a:gd name="connsiteX98" fmla="*/ 213931 w 623887"/>
              <a:gd name="connsiteY98" fmla="*/ 7525 h 750474"/>
              <a:gd name="connsiteX99" fmla="*/ 234124 w 623887"/>
              <a:gd name="connsiteY99" fmla="*/ 18193 h 750474"/>
              <a:gd name="connsiteX100" fmla="*/ 252603 w 623887"/>
              <a:gd name="connsiteY100" fmla="*/ 32480 h 750474"/>
              <a:gd name="connsiteX101" fmla="*/ 291846 w 623887"/>
              <a:gd name="connsiteY101" fmla="*/ 53245 h 750474"/>
              <a:gd name="connsiteX102" fmla="*/ 305753 w 623887"/>
              <a:gd name="connsiteY102" fmla="*/ 58198 h 750474"/>
              <a:gd name="connsiteX103" fmla="*/ 351663 w 623887"/>
              <a:gd name="connsiteY103" fmla="*/ 86773 h 750474"/>
              <a:gd name="connsiteX104" fmla="*/ 363188 w 623887"/>
              <a:gd name="connsiteY104" fmla="*/ 88678 h 750474"/>
              <a:gd name="connsiteX105" fmla="*/ 384334 w 623887"/>
              <a:gd name="connsiteY105" fmla="*/ 110490 h 750474"/>
              <a:gd name="connsiteX106" fmla="*/ 412813 w 623887"/>
              <a:gd name="connsiteY106" fmla="*/ 130588 h 750474"/>
              <a:gd name="connsiteX107" fmla="*/ 437293 w 623887"/>
              <a:gd name="connsiteY107" fmla="*/ 137446 h 750474"/>
              <a:gd name="connsiteX108" fmla="*/ 460534 w 623887"/>
              <a:gd name="connsiteY108" fmla="*/ 165163 h 750474"/>
              <a:gd name="connsiteX109" fmla="*/ 472154 w 623887"/>
              <a:gd name="connsiteY109" fmla="*/ 170974 h 750474"/>
              <a:gd name="connsiteX110" fmla="*/ 500348 w 623887"/>
              <a:gd name="connsiteY110" fmla="*/ 207264 h 750474"/>
              <a:gd name="connsiteX111" fmla="*/ 539972 w 623887"/>
              <a:gd name="connsiteY111" fmla="*/ 236601 h 750474"/>
              <a:gd name="connsiteX112" fmla="*/ 553879 w 623887"/>
              <a:gd name="connsiteY112" fmla="*/ 255651 h 750474"/>
              <a:gd name="connsiteX113" fmla="*/ 563785 w 623887"/>
              <a:gd name="connsiteY113" fmla="*/ 265081 h 750474"/>
              <a:gd name="connsiteX114" fmla="*/ 578072 w 623887"/>
              <a:gd name="connsiteY114" fmla="*/ 272891 h 750474"/>
              <a:gd name="connsiteX115" fmla="*/ 589026 w 623887"/>
              <a:gd name="connsiteY115" fmla="*/ 273177 h 750474"/>
              <a:gd name="connsiteX116" fmla="*/ 611600 w 623887"/>
              <a:gd name="connsiteY116" fmla="*/ 281940 h 750474"/>
              <a:gd name="connsiteX117" fmla="*/ 619125 w 623887"/>
              <a:gd name="connsiteY117" fmla="*/ 288322 h 7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23887" h="750474">
                <a:moveTo>
                  <a:pt x="623887" y="301276"/>
                </a:moveTo>
                <a:lnTo>
                  <a:pt x="577310" y="316421"/>
                </a:lnTo>
                <a:lnTo>
                  <a:pt x="552450" y="335566"/>
                </a:lnTo>
                <a:lnTo>
                  <a:pt x="521017" y="399288"/>
                </a:lnTo>
                <a:lnTo>
                  <a:pt x="513017" y="409956"/>
                </a:lnTo>
                <a:lnTo>
                  <a:pt x="504730" y="415385"/>
                </a:lnTo>
                <a:lnTo>
                  <a:pt x="498538" y="431292"/>
                </a:lnTo>
                <a:lnTo>
                  <a:pt x="499967" y="438341"/>
                </a:lnTo>
                <a:lnTo>
                  <a:pt x="486632" y="461581"/>
                </a:lnTo>
                <a:lnTo>
                  <a:pt x="472726" y="475964"/>
                </a:lnTo>
                <a:lnTo>
                  <a:pt x="467296" y="486442"/>
                </a:lnTo>
                <a:lnTo>
                  <a:pt x="457486" y="488918"/>
                </a:lnTo>
                <a:lnTo>
                  <a:pt x="450056" y="484060"/>
                </a:lnTo>
                <a:lnTo>
                  <a:pt x="445199" y="484727"/>
                </a:lnTo>
                <a:lnTo>
                  <a:pt x="437197" y="493109"/>
                </a:lnTo>
                <a:lnTo>
                  <a:pt x="423767" y="514541"/>
                </a:lnTo>
                <a:lnTo>
                  <a:pt x="420529" y="533305"/>
                </a:lnTo>
                <a:lnTo>
                  <a:pt x="426625" y="534924"/>
                </a:lnTo>
                <a:lnTo>
                  <a:pt x="432911" y="531305"/>
                </a:lnTo>
                <a:lnTo>
                  <a:pt x="432911" y="531305"/>
                </a:lnTo>
                <a:lnTo>
                  <a:pt x="432149" y="536448"/>
                </a:lnTo>
                <a:lnTo>
                  <a:pt x="424148" y="547402"/>
                </a:lnTo>
                <a:lnTo>
                  <a:pt x="414337" y="575977"/>
                </a:lnTo>
                <a:lnTo>
                  <a:pt x="419290" y="588455"/>
                </a:lnTo>
                <a:lnTo>
                  <a:pt x="413004" y="600932"/>
                </a:lnTo>
                <a:lnTo>
                  <a:pt x="402622" y="606933"/>
                </a:lnTo>
                <a:lnTo>
                  <a:pt x="401003" y="610553"/>
                </a:lnTo>
                <a:lnTo>
                  <a:pt x="399860" y="619411"/>
                </a:lnTo>
                <a:lnTo>
                  <a:pt x="402146" y="623316"/>
                </a:lnTo>
                <a:lnTo>
                  <a:pt x="407670" y="626078"/>
                </a:lnTo>
                <a:lnTo>
                  <a:pt x="411004" y="632936"/>
                </a:lnTo>
                <a:lnTo>
                  <a:pt x="410813" y="648748"/>
                </a:lnTo>
                <a:lnTo>
                  <a:pt x="422624" y="657225"/>
                </a:lnTo>
                <a:lnTo>
                  <a:pt x="429196" y="657987"/>
                </a:lnTo>
                <a:lnTo>
                  <a:pt x="432435" y="669322"/>
                </a:lnTo>
                <a:lnTo>
                  <a:pt x="417100" y="702564"/>
                </a:lnTo>
                <a:lnTo>
                  <a:pt x="405765" y="713232"/>
                </a:lnTo>
                <a:lnTo>
                  <a:pt x="407384" y="715613"/>
                </a:lnTo>
                <a:lnTo>
                  <a:pt x="407384" y="715613"/>
                </a:lnTo>
                <a:lnTo>
                  <a:pt x="392239" y="720280"/>
                </a:lnTo>
                <a:lnTo>
                  <a:pt x="382048" y="728186"/>
                </a:lnTo>
                <a:lnTo>
                  <a:pt x="367379" y="749999"/>
                </a:lnTo>
                <a:lnTo>
                  <a:pt x="351663" y="750475"/>
                </a:lnTo>
                <a:lnTo>
                  <a:pt x="345662" y="734854"/>
                </a:lnTo>
                <a:lnTo>
                  <a:pt x="338233" y="729425"/>
                </a:lnTo>
                <a:lnTo>
                  <a:pt x="325279" y="724853"/>
                </a:lnTo>
                <a:lnTo>
                  <a:pt x="315658" y="714661"/>
                </a:lnTo>
                <a:lnTo>
                  <a:pt x="311277" y="705231"/>
                </a:lnTo>
                <a:lnTo>
                  <a:pt x="293846" y="697325"/>
                </a:lnTo>
                <a:lnTo>
                  <a:pt x="266700" y="679228"/>
                </a:lnTo>
                <a:lnTo>
                  <a:pt x="237363" y="675227"/>
                </a:lnTo>
                <a:lnTo>
                  <a:pt x="225076" y="676180"/>
                </a:lnTo>
                <a:lnTo>
                  <a:pt x="204692" y="683800"/>
                </a:lnTo>
                <a:lnTo>
                  <a:pt x="189167" y="685609"/>
                </a:lnTo>
                <a:lnTo>
                  <a:pt x="180689" y="683324"/>
                </a:lnTo>
                <a:lnTo>
                  <a:pt x="133731" y="681418"/>
                </a:lnTo>
                <a:lnTo>
                  <a:pt x="133731" y="681418"/>
                </a:lnTo>
                <a:lnTo>
                  <a:pt x="134303" y="668846"/>
                </a:lnTo>
                <a:lnTo>
                  <a:pt x="127826" y="662368"/>
                </a:lnTo>
                <a:lnTo>
                  <a:pt x="127063" y="653129"/>
                </a:lnTo>
                <a:lnTo>
                  <a:pt x="137922" y="623506"/>
                </a:lnTo>
                <a:lnTo>
                  <a:pt x="152210" y="602075"/>
                </a:lnTo>
                <a:lnTo>
                  <a:pt x="152305" y="595503"/>
                </a:lnTo>
                <a:lnTo>
                  <a:pt x="144971" y="584454"/>
                </a:lnTo>
                <a:lnTo>
                  <a:pt x="120587" y="579977"/>
                </a:lnTo>
                <a:lnTo>
                  <a:pt x="108109" y="573786"/>
                </a:lnTo>
                <a:lnTo>
                  <a:pt x="98488" y="548354"/>
                </a:lnTo>
                <a:lnTo>
                  <a:pt x="88487" y="498824"/>
                </a:lnTo>
                <a:lnTo>
                  <a:pt x="81248" y="474345"/>
                </a:lnTo>
                <a:lnTo>
                  <a:pt x="83534" y="470059"/>
                </a:lnTo>
                <a:lnTo>
                  <a:pt x="74581" y="392335"/>
                </a:lnTo>
                <a:lnTo>
                  <a:pt x="73533" y="388715"/>
                </a:lnTo>
                <a:lnTo>
                  <a:pt x="64770" y="382143"/>
                </a:lnTo>
                <a:lnTo>
                  <a:pt x="72390" y="376618"/>
                </a:lnTo>
                <a:lnTo>
                  <a:pt x="78009" y="361569"/>
                </a:lnTo>
                <a:lnTo>
                  <a:pt x="72295" y="333089"/>
                </a:lnTo>
                <a:lnTo>
                  <a:pt x="62770" y="313944"/>
                </a:lnTo>
                <a:lnTo>
                  <a:pt x="67342" y="298704"/>
                </a:lnTo>
                <a:lnTo>
                  <a:pt x="59817" y="261842"/>
                </a:lnTo>
                <a:lnTo>
                  <a:pt x="66865" y="248888"/>
                </a:lnTo>
                <a:lnTo>
                  <a:pt x="67056" y="241649"/>
                </a:lnTo>
                <a:lnTo>
                  <a:pt x="54102" y="226504"/>
                </a:lnTo>
                <a:lnTo>
                  <a:pt x="49911" y="210026"/>
                </a:lnTo>
                <a:lnTo>
                  <a:pt x="19907" y="148876"/>
                </a:lnTo>
                <a:lnTo>
                  <a:pt x="2762" y="103918"/>
                </a:lnTo>
                <a:lnTo>
                  <a:pt x="0" y="91630"/>
                </a:lnTo>
                <a:lnTo>
                  <a:pt x="1714" y="77724"/>
                </a:lnTo>
                <a:lnTo>
                  <a:pt x="16764" y="58960"/>
                </a:lnTo>
                <a:lnTo>
                  <a:pt x="27146" y="41338"/>
                </a:lnTo>
                <a:lnTo>
                  <a:pt x="28194" y="33718"/>
                </a:lnTo>
                <a:lnTo>
                  <a:pt x="28194" y="33718"/>
                </a:lnTo>
                <a:lnTo>
                  <a:pt x="30004" y="32385"/>
                </a:lnTo>
                <a:lnTo>
                  <a:pt x="29623" y="26479"/>
                </a:lnTo>
                <a:lnTo>
                  <a:pt x="25813" y="20193"/>
                </a:lnTo>
                <a:lnTo>
                  <a:pt x="32004" y="12478"/>
                </a:lnTo>
                <a:lnTo>
                  <a:pt x="96203" y="10382"/>
                </a:lnTo>
                <a:lnTo>
                  <a:pt x="123730" y="6286"/>
                </a:lnTo>
                <a:lnTo>
                  <a:pt x="143446" y="0"/>
                </a:lnTo>
                <a:lnTo>
                  <a:pt x="213931" y="7525"/>
                </a:lnTo>
                <a:lnTo>
                  <a:pt x="234124" y="18193"/>
                </a:lnTo>
                <a:lnTo>
                  <a:pt x="252603" y="32480"/>
                </a:lnTo>
                <a:lnTo>
                  <a:pt x="291846" y="53245"/>
                </a:lnTo>
                <a:lnTo>
                  <a:pt x="305753" y="58198"/>
                </a:lnTo>
                <a:lnTo>
                  <a:pt x="351663" y="86773"/>
                </a:lnTo>
                <a:lnTo>
                  <a:pt x="363188" y="88678"/>
                </a:lnTo>
                <a:lnTo>
                  <a:pt x="384334" y="110490"/>
                </a:lnTo>
                <a:lnTo>
                  <a:pt x="412813" y="130588"/>
                </a:lnTo>
                <a:lnTo>
                  <a:pt x="437293" y="137446"/>
                </a:lnTo>
                <a:lnTo>
                  <a:pt x="460534" y="165163"/>
                </a:lnTo>
                <a:lnTo>
                  <a:pt x="472154" y="170974"/>
                </a:lnTo>
                <a:lnTo>
                  <a:pt x="500348" y="207264"/>
                </a:lnTo>
                <a:lnTo>
                  <a:pt x="539972" y="236601"/>
                </a:lnTo>
                <a:lnTo>
                  <a:pt x="553879" y="255651"/>
                </a:lnTo>
                <a:lnTo>
                  <a:pt x="563785" y="265081"/>
                </a:lnTo>
                <a:lnTo>
                  <a:pt x="578072" y="272891"/>
                </a:lnTo>
                <a:lnTo>
                  <a:pt x="589026" y="273177"/>
                </a:lnTo>
                <a:lnTo>
                  <a:pt x="611600" y="281940"/>
                </a:lnTo>
                <a:lnTo>
                  <a:pt x="619125" y="288322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D8A4E695-2C7A-4EC2-A3C8-51105D9CB058}"/>
              </a:ext>
            </a:extLst>
          </p:cNvPr>
          <p:cNvSpPr/>
          <p:nvPr/>
        </p:nvSpPr>
        <p:spPr>
          <a:xfrm>
            <a:off x="5112985" y="3363736"/>
            <a:ext cx="144875" cy="84200"/>
          </a:xfrm>
          <a:custGeom>
            <a:avLst/>
            <a:gdLst>
              <a:gd name="connsiteX0" fmla="*/ 144875 w 144875"/>
              <a:gd name="connsiteY0" fmla="*/ 84201 h 84200"/>
              <a:gd name="connsiteX1" fmla="*/ 4953 w 144875"/>
              <a:gd name="connsiteY1" fmla="*/ 84011 h 84200"/>
              <a:gd name="connsiteX2" fmla="*/ 0 w 144875"/>
              <a:gd name="connsiteY2" fmla="*/ 52959 h 84200"/>
              <a:gd name="connsiteX3" fmla="*/ 8763 w 144875"/>
              <a:gd name="connsiteY3" fmla="*/ 35528 h 84200"/>
              <a:gd name="connsiteX4" fmla="*/ 12382 w 144875"/>
              <a:gd name="connsiteY4" fmla="*/ 0 h 84200"/>
              <a:gd name="connsiteX5" fmla="*/ 126206 w 144875"/>
              <a:gd name="connsiteY5" fmla="*/ 95 h 84200"/>
              <a:gd name="connsiteX6" fmla="*/ 143637 w 144875"/>
              <a:gd name="connsiteY6" fmla="*/ 18955 h 84200"/>
              <a:gd name="connsiteX7" fmla="*/ 144209 w 144875"/>
              <a:gd name="connsiteY7" fmla="*/ 40005 h 84200"/>
              <a:gd name="connsiteX8" fmla="*/ 138589 w 144875"/>
              <a:gd name="connsiteY8" fmla="*/ 51340 h 84200"/>
              <a:gd name="connsiteX9" fmla="*/ 136588 w 144875"/>
              <a:gd name="connsiteY9" fmla="*/ 74581 h 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5" h="84200">
                <a:moveTo>
                  <a:pt x="144875" y="84201"/>
                </a:moveTo>
                <a:lnTo>
                  <a:pt x="4953" y="84011"/>
                </a:lnTo>
                <a:lnTo>
                  <a:pt x="0" y="52959"/>
                </a:lnTo>
                <a:lnTo>
                  <a:pt x="8763" y="35528"/>
                </a:lnTo>
                <a:lnTo>
                  <a:pt x="12382" y="0"/>
                </a:lnTo>
                <a:lnTo>
                  <a:pt x="126206" y="95"/>
                </a:lnTo>
                <a:lnTo>
                  <a:pt x="143637" y="18955"/>
                </a:lnTo>
                <a:lnTo>
                  <a:pt x="144209" y="40005"/>
                </a:lnTo>
                <a:lnTo>
                  <a:pt x="138589" y="51340"/>
                </a:lnTo>
                <a:lnTo>
                  <a:pt x="136588" y="74581"/>
                </a:ln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F012F9B4-4E4D-4B51-B4B8-EF127DC12E81}"/>
              </a:ext>
            </a:extLst>
          </p:cNvPr>
          <p:cNvSpPr/>
          <p:nvPr/>
        </p:nvSpPr>
        <p:spPr>
          <a:xfrm>
            <a:off x="6063961" y="3734640"/>
            <a:ext cx="329184" cy="530542"/>
          </a:xfrm>
          <a:custGeom>
            <a:avLst/>
            <a:gdLst>
              <a:gd name="connsiteX0" fmla="*/ 2762 w 329184"/>
              <a:gd name="connsiteY0" fmla="*/ 451485 h 530542"/>
              <a:gd name="connsiteX1" fmla="*/ 0 w 329184"/>
              <a:gd name="connsiteY1" fmla="*/ 450152 h 530542"/>
              <a:gd name="connsiteX2" fmla="*/ 4191 w 329184"/>
              <a:gd name="connsiteY2" fmla="*/ 427863 h 530542"/>
              <a:gd name="connsiteX3" fmla="*/ 9620 w 329184"/>
              <a:gd name="connsiteY3" fmla="*/ 415480 h 530542"/>
              <a:gd name="connsiteX4" fmla="*/ 4001 w 329184"/>
              <a:gd name="connsiteY4" fmla="*/ 385763 h 530542"/>
              <a:gd name="connsiteX5" fmla="*/ 5525 w 329184"/>
              <a:gd name="connsiteY5" fmla="*/ 381762 h 530542"/>
              <a:gd name="connsiteX6" fmla="*/ 21908 w 329184"/>
              <a:gd name="connsiteY6" fmla="*/ 362140 h 530542"/>
              <a:gd name="connsiteX7" fmla="*/ 70961 w 329184"/>
              <a:gd name="connsiteY7" fmla="*/ 362426 h 530542"/>
              <a:gd name="connsiteX8" fmla="*/ 76200 w 329184"/>
              <a:gd name="connsiteY8" fmla="*/ 359378 h 530542"/>
              <a:gd name="connsiteX9" fmla="*/ 85439 w 329184"/>
              <a:gd name="connsiteY9" fmla="*/ 328517 h 530542"/>
              <a:gd name="connsiteX10" fmla="*/ 96012 w 329184"/>
              <a:gd name="connsiteY10" fmla="*/ 316421 h 530542"/>
              <a:gd name="connsiteX11" fmla="*/ 104394 w 329184"/>
              <a:gd name="connsiteY11" fmla="*/ 294608 h 530542"/>
              <a:gd name="connsiteX12" fmla="*/ 106680 w 329184"/>
              <a:gd name="connsiteY12" fmla="*/ 278225 h 530542"/>
              <a:gd name="connsiteX13" fmla="*/ 109156 w 329184"/>
              <a:gd name="connsiteY13" fmla="*/ 274034 h 530542"/>
              <a:gd name="connsiteX14" fmla="*/ 120967 w 329184"/>
              <a:gd name="connsiteY14" fmla="*/ 265843 h 530542"/>
              <a:gd name="connsiteX15" fmla="*/ 137255 w 329184"/>
              <a:gd name="connsiteY15" fmla="*/ 245936 h 530542"/>
              <a:gd name="connsiteX16" fmla="*/ 142399 w 329184"/>
              <a:gd name="connsiteY16" fmla="*/ 217646 h 530542"/>
              <a:gd name="connsiteX17" fmla="*/ 139637 w 329184"/>
              <a:gd name="connsiteY17" fmla="*/ 194501 h 530542"/>
              <a:gd name="connsiteX18" fmla="*/ 127540 w 329184"/>
              <a:gd name="connsiteY18" fmla="*/ 167735 h 530542"/>
              <a:gd name="connsiteX19" fmla="*/ 117062 w 329184"/>
              <a:gd name="connsiteY19" fmla="*/ 155638 h 530542"/>
              <a:gd name="connsiteX20" fmla="*/ 112109 w 329184"/>
              <a:gd name="connsiteY20" fmla="*/ 154781 h 530542"/>
              <a:gd name="connsiteX21" fmla="*/ 107823 w 329184"/>
              <a:gd name="connsiteY21" fmla="*/ 157544 h 530542"/>
              <a:gd name="connsiteX22" fmla="*/ 100584 w 329184"/>
              <a:gd name="connsiteY22" fmla="*/ 154877 h 530542"/>
              <a:gd name="connsiteX23" fmla="*/ 95917 w 329184"/>
              <a:gd name="connsiteY23" fmla="*/ 148114 h 530542"/>
              <a:gd name="connsiteX24" fmla="*/ 100013 w 329184"/>
              <a:gd name="connsiteY24" fmla="*/ 142875 h 530542"/>
              <a:gd name="connsiteX25" fmla="*/ 114110 w 329184"/>
              <a:gd name="connsiteY25" fmla="*/ 142018 h 530542"/>
              <a:gd name="connsiteX26" fmla="*/ 121729 w 329184"/>
              <a:gd name="connsiteY26" fmla="*/ 145352 h 530542"/>
              <a:gd name="connsiteX27" fmla="*/ 130969 w 329184"/>
              <a:gd name="connsiteY27" fmla="*/ 145637 h 530542"/>
              <a:gd name="connsiteX28" fmla="*/ 140017 w 329184"/>
              <a:gd name="connsiteY28" fmla="*/ 143351 h 530542"/>
              <a:gd name="connsiteX29" fmla="*/ 143065 w 329184"/>
              <a:gd name="connsiteY29" fmla="*/ 139351 h 530542"/>
              <a:gd name="connsiteX30" fmla="*/ 141446 w 329184"/>
              <a:gd name="connsiteY30" fmla="*/ 122968 h 530542"/>
              <a:gd name="connsiteX31" fmla="*/ 128969 w 329184"/>
              <a:gd name="connsiteY31" fmla="*/ 119634 h 530542"/>
              <a:gd name="connsiteX32" fmla="*/ 126968 w 329184"/>
              <a:gd name="connsiteY32" fmla="*/ 115729 h 530542"/>
              <a:gd name="connsiteX33" fmla="*/ 129826 w 329184"/>
              <a:gd name="connsiteY33" fmla="*/ 101060 h 530542"/>
              <a:gd name="connsiteX34" fmla="*/ 130112 w 329184"/>
              <a:gd name="connsiteY34" fmla="*/ 82772 h 530542"/>
              <a:gd name="connsiteX35" fmla="*/ 125158 w 329184"/>
              <a:gd name="connsiteY35" fmla="*/ 76486 h 530542"/>
              <a:gd name="connsiteX36" fmla="*/ 112491 w 329184"/>
              <a:gd name="connsiteY36" fmla="*/ 70104 h 530542"/>
              <a:gd name="connsiteX37" fmla="*/ 109633 w 329184"/>
              <a:gd name="connsiteY37" fmla="*/ 63437 h 530542"/>
              <a:gd name="connsiteX38" fmla="*/ 120777 w 329184"/>
              <a:gd name="connsiteY38" fmla="*/ 45053 h 530542"/>
              <a:gd name="connsiteX39" fmla="*/ 141446 w 329184"/>
              <a:gd name="connsiteY39" fmla="*/ 32576 h 530542"/>
              <a:gd name="connsiteX40" fmla="*/ 144399 w 329184"/>
              <a:gd name="connsiteY40" fmla="*/ 32385 h 530542"/>
              <a:gd name="connsiteX41" fmla="*/ 154400 w 329184"/>
              <a:gd name="connsiteY41" fmla="*/ 39433 h 530542"/>
              <a:gd name="connsiteX42" fmla="*/ 165163 w 329184"/>
              <a:gd name="connsiteY42" fmla="*/ 40481 h 530542"/>
              <a:gd name="connsiteX43" fmla="*/ 165354 w 329184"/>
              <a:gd name="connsiteY43" fmla="*/ 32766 h 530542"/>
              <a:gd name="connsiteX44" fmla="*/ 149448 w 329184"/>
              <a:gd name="connsiteY44" fmla="*/ 11144 h 530542"/>
              <a:gd name="connsiteX45" fmla="*/ 162211 w 329184"/>
              <a:gd name="connsiteY45" fmla="*/ 12382 h 530542"/>
              <a:gd name="connsiteX46" fmla="*/ 182975 w 329184"/>
              <a:gd name="connsiteY46" fmla="*/ 9620 h 530542"/>
              <a:gd name="connsiteX47" fmla="*/ 190976 w 329184"/>
              <a:gd name="connsiteY47" fmla="*/ 3810 h 530542"/>
              <a:gd name="connsiteX48" fmla="*/ 201263 w 329184"/>
              <a:gd name="connsiteY48" fmla="*/ 762 h 530542"/>
              <a:gd name="connsiteX49" fmla="*/ 216313 w 329184"/>
              <a:gd name="connsiteY49" fmla="*/ 0 h 530542"/>
              <a:gd name="connsiteX50" fmla="*/ 240507 w 329184"/>
              <a:gd name="connsiteY50" fmla="*/ 7715 h 530542"/>
              <a:gd name="connsiteX51" fmla="*/ 249174 w 329184"/>
              <a:gd name="connsiteY51" fmla="*/ 12954 h 530542"/>
              <a:gd name="connsiteX52" fmla="*/ 249174 w 329184"/>
              <a:gd name="connsiteY52" fmla="*/ 12954 h 530542"/>
              <a:gd name="connsiteX53" fmla="*/ 249174 w 329184"/>
              <a:gd name="connsiteY53" fmla="*/ 12954 h 530542"/>
              <a:gd name="connsiteX54" fmla="*/ 249174 w 329184"/>
              <a:gd name="connsiteY54" fmla="*/ 12954 h 530542"/>
              <a:gd name="connsiteX55" fmla="*/ 252031 w 329184"/>
              <a:gd name="connsiteY55" fmla="*/ 18002 h 530542"/>
              <a:gd name="connsiteX56" fmla="*/ 329184 w 329184"/>
              <a:gd name="connsiteY56" fmla="*/ 66961 h 530542"/>
              <a:gd name="connsiteX57" fmla="*/ 329184 w 329184"/>
              <a:gd name="connsiteY57" fmla="*/ 66961 h 530542"/>
              <a:gd name="connsiteX58" fmla="*/ 320326 w 329184"/>
              <a:gd name="connsiteY58" fmla="*/ 98870 h 530542"/>
              <a:gd name="connsiteX59" fmla="*/ 317373 w 329184"/>
              <a:gd name="connsiteY59" fmla="*/ 126111 h 530542"/>
              <a:gd name="connsiteX60" fmla="*/ 318516 w 329184"/>
              <a:gd name="connsiteY60" fmla="*/ 160306 h 530542"/>
              <a:gd name="connsiteX61" fmla="*/ 325374 w 329184"/>
              <a:gd name="connsiteY61" fmla="*/ 218885 h 530542"/>
              <a:gd name="connsiteX62" fmla="*/ 322421 w 329184"/>
              <a:gd name="connsiteY62" fmla="*/ 242411 h 530542"/>
              <a:gd name="connsiteX63" fmla="*/ 308229 w 329184"/>
              <a:gd name="connsiteY63" fmla="*/ 272701 h 530542"/>
              <a:gd name="connsiteX64" fmla="*/ 282035 w 329184"/>
              <a:gd name="connsiteY64" fmla="*/ 285940 h 530542"/>
              <a:gd name="connsiteX65" fmla="*/ 276797 w 329184"/>
              <a:gd name="connsiteY65" fmla="*/ 291655 h 530542"/>
              <a:gd name="connsiteX66" fmla="*/ 260890 w 329184"/>
              <a:gd name="connsiteY66" fmla="*/ 323374 h 530542"/>
              <a:gd name="connsiteX67" fmla="*/ 251555 w 329184"/>
              <a:gd name="connsiteY67" fmla="*/ 359569 h 530542"/>
              <a:gd name="connsiteX68" fmla="*/ 244221 w 329184"/>
              <a:gd name="connsiteY68" fmla="*/ 373571 h 530542"/>
              <a:gd name="connsiteX69" fmla="*/ 236316 w 329184"/>
              <a:gd name="connsiteY69" fmla="*/ 367094 h 530542"/>
              <a:gd name="connsiteX70" fmla="*/ 227933 w 329184"/>
              <a:gd name="connsiteY70" fmla="*/ 365855 h 530542"/>
              <a:gd name="connsiteX71" fmla="*/ 225171 w 329184"/>
              <a:gd name="connsiteY71" fmla="*/ 378047 h 530542"/>
              <a:gd name="connsiteX72" fmla="*/ 238030 w 329184"/>
              <a:gd name="connsiteY72" fmla="*/ 383000 h 530542"/>
              <a:gd name="connsiteX73" fmla="*/ 219551 w 329184"/>
              <a:gd name="connsiteY73" fmla="*/ 423386 h 530542"/>
              <a:gd name="connsiteX74" fmla="*/ 186690 w 329184"/>
              <a:gd name="connsiteY74" fmla="*/ 459962 h 530542"/>
              <a:gd name="connsiteX75" fmla="*/ 184404 w 329184"/>
              <a:gd name="connsiteY75" fmla="*/ 457390 h 530542"/>
              <a:gd name="connsiteX76" fmla="*/ 166688 w 329184"/>
              <a:gd name="connsiteY76" fmla="*/ 463677 h 530542"/>
              <a:gd name="connsiteX77" fmla="*/ 159067 w 329184"/>
              <a:gd name="connsiteY77" fmla="*/ 475393 h 530542"/>
              <a:gd name="connsiteX78" fmla="*/ 158496 w 329184"/>
              <a:gd name="connsiteY78" fmla="*/ 488632 h 530542"/>
              <a:gd name="connsiteX79" fmla="*/ 154496 w 329184"/>
              <a:gd name="connsiteY79" fmla="*/ 500539 h 530542"/>
              <a:gd name="connsiteX80" fmla="*/ 139351 w 329184"/>
              <a:gd name="connsiteY80" fmla="*/ 519779 h 530542"/>
              <a:gd name="connsiteX81" fmla="*/ 136588 w 329184"/>
              <a:gd name="connsiteY81" fmla="*/ 530543 h 530542"/>
              <a:gd name="connsiteX82" fmla="*/ 136588 w 329184"/>
              <a:gd name="connsiteY82" fmla="*/ 530543 h 530542"/>
              <a:gd name="connsiteX83" fmla="*/ 121158 w 329184"/>
              <a:gd name="connsiteY83" fmla="*/ 520446 h 530542"/>
              <a:gd name="connsiteX84" fmla="*/ 92678 w 329184"/>
              <a:gd name="connsiteY84" fmla="*/ 523970 h 530542"/>
              <a:gd name="connsiteX85" fmla="*/ 51340 w 329184"/>
              <a:gd name="connsiteY85" fmla="*/ 514350 h 530542"/>
              <a:gd name="connsiteX86" fmla="*/ 27527 w 329184"/>
              <a:gd name="connsiteY86" fmla="*/ 503587 h 530542"/>
              <a:gd name="connsiteX87" fmla="*/ 21146 w 329184"/>
              <a:gd name="connsiteY87" fmla="*/ 458724 h 53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29184" h="530542">
                <a:moveTo>
                  <a:pt x="2762" y="451485"/>
                </a:moveTo>
                <a:lnTo>
                  <a:pt x="0" y="450152"/>
                </a:lnTo>
                <a:lnTo>
                  <a:pt x="4191" y="427863"/>
                </a:lnTo>
                <a:lnTo>
                  <a:pt x="9620" y="415480"/>
                </a:lnTo>
                <a:lnTo>
                  <a:pt x="4001" y="385763"/>
                </a:lnTo>
                <a:lnTo>
                  <a:pt x="5525" y="381762"/>
                </a:lnTo>
                <a:lnTo>
                  <a:pt x="21908" y="362140"/>
                </a:lnTo>
                <a:lnTo>
                  <a:pt x="70961" y="362426"/>
                </a:lnTo>
                <a:lnTo>
                  <a:pt x="76200" y="359378"/>
                </a:lnTo>
                <a:lnTo>
                  <a:pt x="85439" y="328517"/>
                </a:lnTo>
                <a:lnTo>
                  <a:pt x="96012" y="316421"/>
                </a:lnTo>
                <a:lnTo>
                  <a:pt x="104394" y="294608"/>
                </a:lnTo>
                <a:lnTo>
                  <a:pt x="106680" y="278225"/>
                </a:lnTo>
                <a:lnTo>
                  <a:pt x="109156" y="274034"/>
                </a:lnTo>
                <a:lnTo>
                  <a:pt x="120967" y="265843"/>
                </a:lnTo>
                <a:lnTo>
                  <a:pt x="137255" y="245936"/>
                </a:lnTo>
                <a:lnTo>
                  <a:pt x="142399" y="217646"/>
                </a:lnTo>
                <a:lnTo>
                  <a:pt x="139637" y="194501"/>
                </a:lnTo>
                <a:lnTo>
                  <a:pt x="127540" y="167735"/>
                </a:lnTo>
                <a:lnTo>
                  <a:pt x="117062" y="155638"/>
                </a:lnTo>
                <a:lnTo>
                  <a:pt x="112109" y="154781"/>
                </a:lnTo>
                <a:lnTo>
                  <a:pt x="107823" y="157544"/>
                </a:lnTo>
                <a:lnTo>
                  <a:pt x="100584" y="154877"/>
                </a:lnTo>
                <a:lnTo>
                  <a:pt x="95917" y="148114"/>
                </a:lnTo>
                <a:lnTo>
                  <a:pt x="100013" y="142875"/>
                </a:lnTo>
                <a:lnTo>
                  <a:pt x="114110" y="142018"/>
                </a:lnTo>
                <a:lnTo>
                  <a:pt x="121729" y="145352"/>
                </a:lnTo>
                <a:lnTo>
                  <a:pt x="130969" y="145637"/>
                </a:lnTo>
                <a:lnTo>
                  <a:pt x="140017" y="143351"/>
                </a:lnTo>
                <a:lnTo>
                  <a:pt x="143065" y="139351"/>
                </a:lnTo>
                <a:lnTo>
                  <a:pt x="141446" y="122968"/>
                </a:lnTo>
                <a:lnTo>
                  <a:pt x="128969" y="119634"/>
                </a:lnTo>
                <a:lnTo>
                  <a:pt x="126968" y="115729"/>
                </a:lnTo>
                <a:lnTo>
                  <a:pt x="129826" y="101060"/>
                </a:lnTo>
                <a:lnTo>
                  <a:pt x="130112" y="82772"/>
                </a:lnTo>
                <a:lnTo>
                  <a:pt x="125158" y="76486"/>
                </a:lnTo>
                <a:lnTo>
                  <a:pt x="112491" y="70104"/>
                </a:lnTo>
                <a:lnTo>
                  <a:pt x="109633" y="63437"/>
                </a:lnTo>
                <a:lnTo>
                  <a:pt x="120777" y="45053"/>
                </a:lnTo>
                <a:lnTo>
                  <a:pt x="141446" y="32576"/>
                </a:lnTo>
                <a:lnTo>
                  <a:pt x="144399" y="32385"/>
                </a:lnTo>
                <a:lnTo>
                  <a:pt x="154400" y="39433"/>
                </a:lnTo>
                <a:lnTo>
                  <a:pt x="165163" y="40481"/>
                </a:lnTo>
                <a:lnTo>
                  <a:pt x="165354" y="32766"/>
                </a:lnTo>
                <a:lnTo>
                  <a:pt x="149448" y="11144"/>
                </a:lnTo>
                <a:lnTo>
                  <a:pt x="162211" y="12382"/>
                </a:lnTo>
                <a:lnTo>
                  <a:pt x="182975" y="9620"/>
                </a:lnTo>
                <a:lnTo>
                  <a:pt x="190976" y="3810"/>
                </a:lnTo>
                <a:lnTo>
                  <a:pt x="201263" y="762"/>
                </a:lnTo>
                <a:lnTo>
                  <a:pt x="216313" y="0"/>
                </a:lnTo>
                <a:lnTo>
                  <a:pt x="240507" y="7715"/>
                </a:lnTo>
                <a:lnTo>
                  <a:pt x="249174" y="12954"/>
                </a:lnTo>
                <a:lnTo>
                  <a:pt x="249174" y="12954"/>
                </a:lnTo>
                <a:lnTo>
                  <a:pt x="249174" y="12954"/>
                </a:lnTo>
                <a:lnTo>
                  <a:pt x="249174" y="12954"/>
                </a:lnTo>
                <a:lnTo>
                  <a:pt x="252031" y="18002"/>
                </a:lnTo>
                <a:lnTo>
                  <a:pt x="329184" y="66961"/>
                </a:lnTo>
                <a:lnTo>
                  <a:pt x="329184" y="66961"/>
                </a:lnTo>
                <a:lnTo>
                  <a:pt x="320326" y="98870"/>
                </a:lnTo>
                <a:lnTo>
                  <a:pt x="317373" y="126111"/>
                </a:lnTo>
                <a:lnTo>
                  <a:pt x="318516" y="160306"/>
                </a:lnTo>
                <a:lnTo>
                  <a:pt x="325374" y="218885"/>
                </a:lnTo>
                <a:lnTo>
                  <a:pt x="322421" y="242411"/>
                </a:lnTo>
                <a:lnTo>
                  <a:pt x="308229" y="272701"/>
                </a:lnTo>
                <a:lnTo>
                  <a:pt x="282035" y="285940"/>
                </a:lnTo>
                <a:lnTo>
                  <a:pt x="276797" y="291655"/>
                </a:lnTo>
                <a:lnTo>
                  <a:pt x="260890" y="323374"/>
                </a:lnTo>
                <a:lnTo>
                  <a:pt x="251555" y="359569"/>
                </a:lnTo>
                <a:lnTo>
                  <a:pt x="244221" y="373571"/>
                </a:lnTo>
                <a:lnTo>
                  <a:pt x="236316" y="367094"/>
                </a:lnTo>
                <a:lnTo>
                  <a:pt x="227933" y="365855"/>
                </a:lnTo>
                <a:lnTo>
                  <a:pt x="225171" y="378047"/>
                </a:lnTo>
                <a:lnTo>
                  <a:pt x="238030" y="383000"/>
                </a:lnTo>
                <a:lnTo>
                  <a:pt x="219551" y="423386"/>
                </a:lnTo>
                <a:lnTo>
                  <a:pt x="186690" y="459962"/>
                </a:lnTo>
                <a:lnTo>
                  <a:pt x="184404" y="457390"/>
                </a:lnTo>
                <a:lnTo>
                  <a:pt x="166688" y="463677"/>
                </a:lnTo>
                <a:lnTo>
                  <a:pt x="159067" y="475393"/>
                </a:lnTo>
                <a:lnTo>
                  <a:pt x="158496" y="488632"/>
                </a:lnTo>
                <a:lnTo>
                  <a:pt x="154496" y="500539"/>
                </a:lnTo>
                <a:lnTo>
                  <a:pt x="139351" y="519779"/>
                </a:lnTo>
                <a:lnTo>
                  <a:pt x="136588" y="530543"/>
                </a:lnTo>
                <a:lnTo>
                  <a:pt x="136588" y="530543"/>
                </a:lnTo>
                <a:lnTo>
                  <a:pt x="121158" y="520446"/>
                </a:lnTo>
                <a:lnTo>
                  <a:pt x="92678" y="523970"/>
                </a:lnTo>
                <a:lnTo>
                  <a:pt x="51340" y="514350"/>
                </a:lnTo>
                <a:lnTo>
                  <a:pt x="27527" y="503587"/>
                </a:lnTo>
                <a:lnTo>
                  <a:pt x="21146" y="458724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4" name="Forma Livre: Forma 63">
            <a:extLst>
              <a:ext uri="{FF2B5EF4-FFF2-40B4-BE49-F238E27FC236}">
                <a16:creationId xmlns:a16="http://schemas.microsoft.com/office/drawing/2014/main" id="{3407565C-E88C-4850-809E-AA072137492D}"/>
              </a:ext>
            </a:extLst>
          </p:cNvPr>
          <p:cNvSpPr/>
          <p:nvPr/>
        </p:nvSpPr>
        <p:spPr>
          <a:xfrm>
            <a:off x="4377560" y="2903965"/>
            <a:ext cx="1087374" cy="1078706"/>
          </a:xfrm>
          <a:custGeom>
            <a:avLst/>
            <a:gdLst>
              <a:gd name="connsiteX0" fmla="*/ 880300 w 1087374"/>
              <a:gd name="connsiteY0" fmla="*/ 543973 h 1078706"/>
              <a:gd name="connsiteX1" fmla="*/ 872014 w 1087374"/>
              <a:gd name="connsiteY1" fmla="*/ 534352 h 1078706"/>
              <a:gd name="connsiteX2" fmla="*/ 874014 w 1087374"/>
              <a:gd name="connsiteY2" fmla="*/ 511112 h 1078706"/>
              <a:gd name="connsiteX3" fmla="*/ 879634 w 1087374"/>
              <a:gd name="connsiteY3" fmla="*/ 499777 h 1078706"/>
              <a:gd name="connsiteX4" fmla="*/ 879062 w 1087374"/>
              <a:gd name="connsiteY4" fmla="*/ 478726 h 1078706"/>
              <a:gd name="connsiteX5" fmla="*/ 861631 w 1087374"/>
              <a:gd name="connsiteY5" fmla="*/ 459867 h 1078706"/>
              <a:gd name="connsiteX6" fmla="*/ 747808 w 1087374"/>
              <a:gd name="connsiteY6" fmla="*/ 459772 h 1078706"/>
              <a:gd name="connsiteX7" fmla="*/ 744188 w 1087374"/>
              <a:gd name="connsiteY7" fmla="*/ 495300 h 1078706"/>
              <a:gd name="connsiteX8" fmla="*/ 735425 w 1087374"/>
              <a:gd name="connsiteY8" fmla="*/ 512731 h 1078706"/>
              <a:gd name="connsiteX9" fmla="*/ 740378 w 1087374"/>
              <a:gd name="connsiteY9" fmla="*/ 543782 h 1078706"/>
              <a:gd name="connsiteX10" fmla="*/ 880300 w 1087374"/>
              <a:gd name="connsiteY10" fmla="*/ 543973 h 1078706"/>
              <a:gd name="connsiteX11" fmla="*/ 880300 w 1087374"/>
              <a:gd name="connsiteY11" fmla="*/ 543973 h 1078706"/>
              <a:gd name="connsiteX12" fmla="*/ 880300 w 1087374"/>
              <a:gd name="connsiteY12" fmla="*/ 543973 h 1078706"/>
              <a:gd name="connsiteX13" fmla="*/ 880300 w 1087374"/>
              <a:gd name="connsiteY13" fmla="*/ 543973 h 1078706"/>
              <a:gd name="connsiteX14" fmla="*/ 875252 w 1087374"/>
              <a:gd name="connsiteY14" fmla="*/ 558451 h 1078706"/>
              <a:gd name="connsiteX15" fmla="*/ 878205 w 1087374"/>
              <a:gd name="connsiteY15" fmla="*/ 573405 h 1078706"/>
              <a:gd name="connsiteX16" fmla="*/ 871728 w 1087374"/>
              <a:gd name="connsiteY16" fmla="*/ 588550 h 1078706"/>
              <a:gd name="connsiteX17" fmla="*/ 861822 w 1087374"/>
              <a:gd name="connsiteY17" fmla="*/ 600456 h 1078706"/>
              <a:gd name="connsiteX18" fmla="*/ 857917 w 1087374"/>
              <a:gd name="connsiteY18" fmla="*/ 614458 h 1078706"/>
              <a:gd name="connsiteX19" fmla="*/ 866013 w 1087374"/>
              <a:gd name="connsiteY19" fmla="*/ 625983 h 1078706"/>
              <a:gd name="connsiteX20" fmla="*/ 874109 w 1087374"/>
              <a:gd name="connsiteY20" fmla="*/ 629222 h 1078706"/>
              <a:gd name="connsiteX21" fmla="*/ 887635 w 1087374"/>
              <a:gd name="connsiteY21" fmla="*/ 639032 h 1078706"/>
              <a:gd name="connsiteX22" fmla="*/ 903351 w 1087374"/>
              <a:gd name="connsiteY22" fmla="*/ 682466 h 1078706"/>
              <a:gd name="connsiteX23" fmla="*/ 903351 w 1087374"/>
              <a:gd name="connsiteY23" fmla="*/ 688181 h 1078706"/>
              <a:gd name="connsiteX24" fmla="*/ 881253 w 1087374"/>
              <a:gd name="connsiteY24" fmla="*/ 713994 h 1078706"/>
              <a:gd name="connsiteX25" fmla="*/ 850392 w 1087374"/>
              <a:gd name="connsiteY25" fmla="*/ 742664 h 1078706"/>
              <a:gd name="connsiteX26" fmla="*/ 846296 w 1087374"/>
              <a:gd name="connsiteY26" fmla="*/ 763048 h 1078706"/>
              <a:gd name="connsiteX27" fmla="*/ 856679 w 1087374"/>
              <a:gd name="connsiteY27" fmla="*/ 773621 h 1078706"/>
              <a:gd name="connsiteX28" fmla="*/ 865251 w 1087374"/>
              <a:gd name="connsiteY28" fmla="*/ 769144 h 1078706"/>
              <a:gd name="connsiteX29" fmla="*/ 880300 w 1087374"/>
              <a:gd name="connsiteY29" fmla="*/ 774573 h 1078706"/>
              <a:gd name="connsiteX30" fmla="*/ 884777 w 1087374"/>
              <a:gd name="connsiteY30" fmla="*/ 780383 h 1078706"/>
              <a:gd name="connsiteX31" fmla="*/ 886492 w 1087374"/>
              <a:gd name="connsiteY31" fmla="*/ 789908 h 1078706"/>
              <a:gd name="connsiteX32" fmla="*/ 884872 w 1087374"/>
              <a:gd name="connsiteY32" fmla="*/ 796671 h 1078706"/>
              <a:gd name="connsiteX33" fmla="*/ 877919 w 1087374"/>
              <a:gd name="connsiteY33" fmla="*/ 805243 h 1078706"/>
              <a:gd name="connsiteX34" fmla="*/ 873062 w 1087374"/>
              <a:gd name="connsiteY34" fmla="*/ 823246 h 1078706"/>
              <a:gd name="connsiteX35" fmla="*/ 884396 w 1087374"/>
              <a:gd name="connsiteY35" fmla="*/ 856202 h 1078706"/>
              <a:gd name="connsiteX36" fmla="*/ 854964 w 1087374"/>
              <a:gd name="connsiteY36" fmla="*/ 875824 h 1078706"/>
              <a:gd name="connsiteX37" fmla="*/ 843915 w 1087374"/>
              <a:gd name="connsiteY37" fmla="*/ 877729 h 1078706"/>
              <a:gd name="connsiteX38" fmla="*/ 835723 w 1087374"/>
              <a:gd name="connsiteY38" fmla="*/ 886301 h 1078706"/>
              <a:gd name="connsiteX39" fmla="*/ 831151 w 1087374"/>
              <a:gd name="connsiteY39" fmla="*/ 896969 h 1078706"/>
              <a:gd name="connsiteX40" fmla="*/ 784574 w 1087374"/>
              <a:gd name="connsiteY40" fmla="*/ 923068 h 1078706"/>
              <a:gd name="connsiteX41" fmla="*/ 777907 w 1087374"/>
              <a:gd name="connsiteY41" fmla="*/ 915733 h 1078706"/>
              <a:gd name="connsiteX42" fmla="*/ 736473 w 1087374"/>
              <a:gd name="connsiteY42" fmla="*/ 898017 h 1078706"/>
              <a:gd name="connsiteX43" fmla="*/ 731234 w 1087374"/>
              <a:gd name="connsiteY43" fmla="*/ 902589 h 1078706"/>
              <a:gd name="connsiteX44" fmla="*/ 725710 w 1087374"/>
              <a:gd name="connsiteY44" fmla="*/ 903446 h 1078706"/>
              <a:gd name="connsiteX45" fmla="*/ 709041 w 1087374"/>
              <a:gd name="connsiteY45" fmla="*/ 903541 h 1078706"/>
              <a:gd name="connsiteX46" fmla="*/ 694944 w 1087374"/>
              <a:gd name="connsiteY46" fmla="*/ 900874 h 1078706"/>
              <a:gd name="connsiteX47" fmla="*/ 658178 w 1087374"/>
              <a:gd name="connsiteY47" fmla="*/ 902398 h 1078706"/>
              <a:gd name="connsiteX48" fmla="*/ 639032 w 1087374"/>
              <a:gd name="connsiteY48" fmla="*/ 893921 h 1078706"/>
              <a:gd name="connsiteX49" fmla="*/ 599694 w 1087374"/>
              <a:gd name="connsiteY49" fmla="*/ 919067 h 1078706"/>
              <a:gd name="connsiteX50" fmla="*/ 571976 w 1087374"/>
              <a:gd name="connsiteY50" fmla="*/ 946880 h 1078706"/>
              <a:gd name="connsiteX51" fmla="*/ 568833 w 1087374"/>
              <a:gd name="connsiteY51" fmla="*/ 946880 h 1078706"/>
              <a:gd name="connsiteX52" fmla="*/ 556355 w 1087374"/>
              <a:gd name="connsiteY52" fmla="*/ 933355 h 1078706"/>
              <a:gd name="connsiteX53" fmla="*/ 541877 w 1087374"/>
              <a:gd name="connsiteY53" fmla="*/ 930497 h 1078706"/>
              <a:gd name="connsiteX54" fmla="*/ 511492 w 1087374"/>
              <a:gd name="connsiteY54" fmla="*/ 946118 h 1078706"/>
              <a:gd name="connsiteX55" fmla="*/ 476155 w 1087374"/>
              <a:gd name="connsiteY55" fmla="*/ 940213 h 1078706"/>
              <a:gd name="connsiteX56" fmla="*/ 452533 w 1087374"/>
              <a:gd name="connsiteY56" fmla="*/ 949357 h 1078706"/>
              <a:gd name="connsiteX57" fmla="*/ 431292 w 1087374"/>
              <a:gd name="connsiteY57" fmla="*/ 954500 h 1078706"/>
              <a:gd name="connsiteX58" fmla="*/ 417862 w 1087374"/>
              <a:gd name="connsiteY58" fmla="*/ 974503 h 1078706"/>
              <a:gd name="connsiteX59" fmla="*/ 406337 w 1087374"/>
              <a:gd name="connsiteY59" fmla="*/ 997934 h 1078706"/>
              <a:gd name="connsiteX60" fmla="*/ 406908 w 1087374"/>
              <a:gd name="connsiteY60" fmla="*/ 1007459 h 1078706"/>
              <a:gd name="connsiteX61" fmla="*/ 398907 w 1087374"/>
              <a:gd name="connsiteY61" fmla="*/ 1019842 h 1078706"/>
              <a:gd name="connsiteX62" fmla="*/ 391096 w 1087374"/>
              <a:gd name="connsiteY62" fmla="*/ 1022509 h 1078706"/>
              <a:gd name="connsiteX63" fmla="*/ 383096 w 1087374"/>
              <a:gd name="connsiteY63" fmla="*/ 1020985 h 1078706"/>
              <a:gd name="connsiteX64" fmla="*/ 378809 w 1087374"/>
              <a:gd name="connsiteY64" fmla="*/ 1022318 h 1078706"/>
              <a:gd name="connsiteX65" fmla="*/ 369856 w 1087374"/>
              <a:gd name="connsiteY65" fmla="*/ 1029367 h 1078706"/>
              <a:gd name="connsiteX66" fmla="*/ 354235 w 1087374"/>
              <a:gd name="connsiteY66" fmla="*/ 1049369 h 1078706"/>
              <a:gd name="connsiteX67" fmla="*/ 348805 w 1087374"/>
              <a:gd name="connsiteY67" fmla="*/ 1067467 h 1078706"/>
              <a:gd name="connsiteX68" fmla="*/ 354139 w 1087374"/>
              <a:gd name="connsiteY68" fmla="*/ 1073277 h 1078706"/>
              <a:gd name="connsiteX69" fmla="*/ 354044 w 1087374"/>
              <a:gd name="connsiteY69" fmla="*/ 1076515 h 1078706"/>
              <a:gd name="connsiteX70" fmla="*/ 350615 w 1087374"/>
              <a:gd name="connsiteY70" fmla="*/ 1078706 h 1078706"/>
              <a:gd name="connsiteX71" fmla="*/ 342424 w 1087374"/>
              <a:gd name="connsiteY71" fmla="*/ 1074325 h 1078706"/>
              <a:gd name="connsiteX72" fmla="*/ 342424 w 1087374"/>
              <a:gd name="connsiteY72" fmla="*/ 1074325 h 1078706"/>
              <a:gd name="connsiteX73" fmla="*/ 340138 w 1087374"/>
              <a:gd name="connsiteY73" fmla="*/ 1070039 h 1078706"/>
              <a:gd name="connsiteX74" fmla="*/ 314801 w 1087374"/>
              <a:gd name="connsiteY74" fmla="*/ 1048702 h 1078706"/>
              <a:gd name="connsiteX75" fmla="*/ 284797 w 1087374"/>
              <a:gd name="connsiteY75" fmla="*/ 1042892 h 1078706"/>
              <a:gd name="connsiteX76" fmla="*/ 269367 w 1087374"/>
              <a:gd name="connsiteY76" fmla="*/ 1028129 h 1078706"/>
              <a:gd name="connsiteX77" fmla="*/ 251270 w 1087374"/>
              <a:gd name="connsiteY77" fmla="*/ 1024033 h 1078706"/>
              <a:gd name="connsiteX78" fmla="*/ 237077 w 1087374"/>
              <a:gd name="connsiteY78" fmla="*/ 1023652 h 1078706"/>
              <a:gd name="connsiteX79" fmla="*/ 205168 w 1087374"/>
              <a:gd name="connsiteY79" fmla="*/ 1010888 h 1078706"/>
              <a:gd name="connsiteX80" fmla="*/ 198691 w 1087374"/>
              <a:gd name="connsiteY80" fmla="*/ 1002792 h 1078706"/>
              <a:gd name="connsiteX81" fmla="*/ 169450 w 1087374"/>
              <a:gd name="connsiteY81" fmla="*/ 987933 h 1078706"/>
              <a:gd name="connsiteX82" fmla="*/ 163068 w 1087374"/>
              <a:gd name="connsiteY82" fmla="*/ 982123 h 1078706"/>
              <a:gd name="connsiteX83" fmla="*/ 149352 w 1087374"/>
              <a:gd name="connsiteY83" fmla="*/ 975360 h 1078706"/>
              <a:gd name="connsiteX84" fmla="*/ 138493 w 1087374"/>
              <a:gd name="connsiteY84" fmla="*/ 973741 h 1078706"/>
              <a:gd name="connsiteX85" fmla="*/ 112776 w 1087374"/>
              <a:gd name="connsiteY85" fmla="*/ 957739 h 1078706"/>
              <a:gd name="connsiteX86" fmla="*/ 86296 w 1087374"/>
              <a:gd name="connsiteY86" fmla="*/ 959263 h 1078706"/>
              <a:gd name="connsiteX87" fmla="*/ 50101 w 1087374"/>
              <a:gd name="connsiteY87" fmla="*/ 952595 h 1078706"/>
              <a:gd name="connsiteX88" fmla="*/ 48863 w 1087374"/>
              <a:gd name="connsiteY88" fmla="*/ 949452 h 1078706"/>
              <a:gd name="connsiteX89" fmla="*/ 51340 w 1087374"/>
              <a:gd name="connsiteY89" fmla="*/ 941451 h 1078706"/>
              <a:gd name="connsiteX90" fmla="*/ 56769 w 1087374"/>
              <a:gd name="connsiteY90" fmla="*/ 930307 h 1078706"/>
              <a:gd name="connsiteX91" fmla="*/ 69247 w 1087374"/>
              <a:gd name="connsiteY91" fmla="*/ 913543 h 1078706"/>
              <a:gd name="connsiteX92" fmla="*/ 68485 w 1087374"/>
              <a:gd name="connsiteY92" fmla="*/ 909542 h 1078706"/>
              <a:gd name="connsiteX93" fmla="*/ 47054 w 1087374"/>
              <a:gd name="connsiteY93" fmla="*/ 900970 h 1078706"/>
              <a:gd name="connsiteX94" fmla="*/ 36195 w 1087374"/>
              <a:gd name="connsiteY94" fmla="*/ 907351 h 1078706"/>
              <a:gd name="connsiteX95" fmla="*/ 29908 w 1087374"/>
              <a:gd name="connsiteY95" fmla="*/ 905542 h 1078706"/>
              <a:gd name="connsiteX96" fmla="*/ 27241 w 1087374"/>
              <a:gd name="connsiteY96" fmla="*/ 901637 h 1078706"/>
              <a:gd name="connsiteX97" fmla="*/ 25051 w 1087374"/>
              <a:gd name="connsiteY97" fmla="*/ 891064 h 1078706"/>
              <a:gd name="connsiteX98" fmla="*/ 27527 w 1087374"/>
              <a:gd name="connsiteY98" fmla="*/ 866489 h 1078706"/>
              <a:gd name="connsiteX99" fmla="*/ 25717 w 1087374"/>
              <a:gd name="connsiteY99" fmla="*/ 849630 h 1078706"/>
              <a:gd name="connsiteX100" fmla="*/ 25717 w 1087374"/>
              <a:gd name="connsiteY100" fmla="*/ 849630 h 1078706"/>
              <a:gd name="connsiteX101" fmla="*/ 16669 w 1087374"/>
              <a:gd name="connsiteY101" fmla="*/ 828675 h 1078706"/>
              <a:gd name="connsiteX102" fmla="*/ 14954 w 1087374"/>
              <a:gd name="connsiteY102" fmla="*/ 796004 h 1078706"/>
              <a:gd name="connsiteX103" fmla="*/ 1524 w 1087374"/>
              <a:gd name="connsiteY103" fmla="*/ 775145 h 1078706"/>
              <a:gd name="connsiteX104" fmla="*/ 0 w 1087374"/>
              <a:gd name="connsiteY104" fmla="*/ 768382 h 1078706"/>
              <a:gd name="connsiteX105" fmla="*/ 3810 w 1087374"/>
              <a:gd name="connsiteY105" fmla="*/ 735901 h 1078706"/>
              <a:gd name="connsiteX106" fmla="*/ 28099 w 1087374"/>
              <a:gd name="connsiteY106" fmla="*/ 699230 h 1078706"/>
              <a:gd name="connsiteX107" fmla="*/ 31718 w 1087374"/>
              <a:gd name="connsiteY107" fmla="*/ 671513 h 1078706"/>
              <a:gd name="connsiteX108" fmla="*/ 38386 w 1087374"/>
              <a:gd name="connsiteY108" fmla="*/ 664178 h 1078706"/>
              <a:gd name="connsiteX109" fmla="*/ 57626 w 1087374"/>
              <a:gd name="connsiteY109" fmla="*/ 656177 h 1078706"/>
              <a:gd name="connsiteX110" fmla="*/ 75914 w 1087374"/>
              <a:gd name="connsiteY110" fmla="*/ 639318 h 1078706"/>
              <a:gd name="connsiteX111" fmla="*/ 87821 w 1087374"/>
              <a:gd name="connsiteY111" fmla="*/ 620077 h 1078706"/>
              <a:gd name="connsiteX112" fmla="*/ 90964 w 1087374"/>
              <a:gd name="connsiteY112" fmla="*/ 601504 h 1078706"/>
              <a:gd name="connsiteX113" fmla="*/ 95726 w 1087374"/>
              <a:gd name="connsiteY113" fmla="*/ 591883 h 1078706"/>
              <a:gd name="connsiteX114" fmla="*/ 107918 w 1087374"/>
              <a:gd name="connsiteY114" fmla="*/ 581977 h 1078706"/>
              <a:gd name="connsiteX115" fmla="*/ 115729 w 1087374"/>
              <a:gd name="connsiteY115" fmla="*/ 568357 h 1078706"/>
              <a:gd name="connsiteX116" fmla="*/ 116491 w 1087374"/>
              <a:gd name="connsiteY116" fmla="*/ 553688 h 1078706"/>
              <a:gd name="connsiteX117" fmla="*/ 133159 w 1087374"/>
              <a:gd name="connsiteY117" fmla="*/ 544449 h 1078706"/>
              <a:gd name="connsiteX118" fmla="*/ 146495 w 1087374"/>
              <a:gd name="connsiteY118" fmla="*/ 519493 h 1078706"/>
              <a:gd name="connsiteX119" fmla="*/ 171736 w 1087374"/>
              <a:gd name="connsiteY119" fmla="*/ 518255 h 1078706"/>
              <a:gd name="connsiteX120" fmla="*/ 197644 w 1087374"/>
              <a:gd name="connsiteY120" fmla="*/ 510064 h 1078706"/>
              <a:gd name="connsiteX121" fmla="*/ 200692 w 1087374"/>
              <a:gd name="connsiteY121" fmla="*/ 507397 h 1078706"/>
              <a:gd name="connsiteX122" fmla="*/ 219551 w 1087374"/>
              <a:gd name="connsiteY122" fmla="*/ 467487 h 1078706"/>
              <a:gd name="connsiteX123" fmla="*/ 226314 w 1087374"/>
              <a:gd name="connsiteY123" fmla="*/ 458343 h 1078706"/>
              <a:gd name="connsiteX124" fmla="*/ 232410 w 1087374"/>
              <a:gd name="connsiteY124" fmla="*/ 419290 h 1078706"/>
              <a:gd name="connsiteX125" fmla="*/ 236029 w 1087374"/>
              <a:gd name="connsiteY125" fmla="*/ 412242 h 1078706"/>
              <a:gd name="connsiteX126" fmla="*/ 254317 w 1087374"/>
              <a:gd name="connsiteY126" fmla="*/ 393763 h 1078706"/>
              <a:gd name="connsiteX127" fmla="*/ 270034 w 1087374"/>
              <a:gd name="connsiteY127" fmla="*/ 384143 h 1078706"/>
              <a:gd name="connsiteX128" fmla="*/ 280225 w 1087374"/>
              <a:gd name="connsiteY128" fmla="*/ 381667 h 1078706"/>
              <a:gd name="connsiteX129" fmla="*/ 291941 w 1087374"/>
              <a:gd name="connsiteY129" fmla="*/ 388144 h 1078706"/>
              <a:gd name="connsiteX130" fmla="*/ 303466 w 1087374"/>
              <a:gd name="connsiteY130" fmla="*/ 381190 h 1078706"/>
              <a:gd name="connsiteX131" fmla="*/ 316706 w 1087374"/>
              <a:gd name="connsiteY131" fmla="*/ 367570 h 1078706"/>
              <a:gd name="connsiteX132" fmla="*/ 324707 w 1087374"/>
              <a:gd name="connsiteY132" fmla="*/ 339662 h 1078706"/>
              <a:gd name="connsiteX133" fmla="*/ 335851 w 1087374"/>
              <a:gd name="connsiteY133" fmla="*/ 312325 h 1078706"/>
              <a:gd name="connsiteX134" fmla="*/ 335756 w 1087374"/>
              <a:gd name="connsiteY134" fmla="*/ 304705 h 1078706"/>
              <a:gd name="connsiteX135" fmla="*/ 331184 w 1087374"/>
              <a:gd name="connsiteY135" fmla="*/ 293846 h 1078706"/>
              <a:gd name="connsiteX136" fmla="*/ 336709 w 1087374"/>
              <a:gd name="connsiteY136" fmla="*/ 267748 h 1078706"/>
              <a:gd name="connsiteX137" fmla="*/ 351949 w 1087374"/>
              <a:gd name="connsiteY137" fmla="*/ 238315 h 1078706"/>
              <a:gd name="connsiteX138" fmla="*/ 350806 w 1087374"/>
              <a:gd name="connsiteY138" fmla="*/ 188976 h 1078706"/>
              <a:gd name="connsiteX139" fmla="*/ 362331 w 1087374"/>
              <a:gd name="connsiteY139" fmla="*/ 181546 h 1078706"/>
              <a:gd name="connsiteX140" fmla="*/ 372142 w 1087374"/>
              <a:gd name="connsiteY140" fmla="*/ 156496 h 1078706"/>
              <a:gd name="connsiteX141" fmla="*/ 391192 w 1087374"/>
              <a:gd name="connsiteY141" fmla="*/ 126301 h 1078706"/>
              <a:gd name="connsiteX142" fmla="*/ 394906 w 1087374"/>
              <a:gd name="connsiteY142" fmla="*/ 116110 h 1078706"/>
              <a:gd name="connsiteX143" fmla="*/ 393382 w 1087374"/>
              <a:gd name="connsiteY143" fmla="*/ 90202 h 1078706"/>
              <a:gd name="connsiteX144" fmla="*/ 396716 w 1087374"/>
              <a:gd name="connsiteY144" fmla="*/ 81629 h 1078706"/>
              <a:gd name="connsiteX145" fmla="*/ 405955 w 1087374"/>
              <a:gd name="connsiteY145" fmla="*/ 73438 h 1078706"/>
              <a:gd name="connsiteX146" fmla="*/ 408527 w 1087374"/>
              <a:gd name="connsiteY146" fmla="*/ 62674 h 1078706"/>
              <a:gd name="connsiteX147" fmla="*/ 407765 w 1087374"/>
              <a:gd name="connsiteY147" fmla="*/ 56674 h 1078706"/>
              <a:gd name="connsiteX148" fmla="*/ 407765 w 1087374"/>
              <a:gd name="connsiteY148" fmla="*/ 56674 h 1078706"/>
              <a:gd name="connsiteX149" fmla="*/ 411004 w 1087374"/>
              <a:gd name="connsiteY149" fmla="*/ 52388 h 1078706"/>
              <a:gd name="connsiteX150" fmla="*/ 412909 w 1087374"/>
              <a:gd name="connsiteY150" fmla="*/ 34480 h 1078706"/>
              <a:gd name="connsiteX151" fmla="*/ 419195 w 1087374"/>
              <a:gd name="connsiteY151" fmla="*/ 22765 h 1078706"/>
              <a:gd name="connsiteX152" fmla="*/ 436435 w 1087374"/>
              <a:gd name="connsiteY152" fmla="*/ 2857 h 1078706"/>
              <a:gd name="connsiteX153" fmla="*/ 441770 w 1087374"/>
              <a:gd name="connsiteY153" fmla="*/ 0 h 1078706"/>
              <a:gd name="connsiteX154" fmla="*/ 441484 w 1087374"/>
              <a:gd name="connsiteY154" fmla="*/ 16288 h 1078706"/>
              <a:gd name="connsiteX155" fmla="*/ 429863 w 1087374"/>
              <a:gd name="connsiteY155" fmla="*/ 34195 h 1078706"/>
              <a:gd name="connsiteX156" fmla="*/ 424910 w 1087374"/>
              <a:gd name="connsiteY156" fmla="*/ 56483 h 1078706"/>
              <a:gd name="connsiteX157" fmla="*/ 447770 w 1087374"/>
              <a:gd name="connsiteY157" fmla="*/ 60293 h 1078706"/>
              <a:gd name="connsiteX158" fmla="*/ 468725 w 1087374"/>
              <a:gd name="connsiteY158" fmla="*/ 70104 h 1078706"/>
              <a:gd name="connsiteX159" fmla="*/ 506158 w 1087374"/>
              <a:gd name="connsiteY159" fmla="*/ 73914 h 1078706"/>
              <a:gd name="connsiteX160" fmla="*/ 535591 w 1087374"/>
              <a:gd name="connsiteY160" fmla="*/ 90202 h 1078706"/>
              <a:gd name="connsiteX161" fmla="*/ 574357 w 1087374"/>
              <a:gd name="connsiteY161" fmla="*/ 103822 h 1078706"/>
              <a:gd name="connsiteX162" fmla="*/ 580358 w 1087374"/>
              <a:gd name="connsiteY162" fmla="*/ 101632 h 1078706"/>
              <a:gd name="connsiteX163" fmla="*/ 595884 w 1087374"/>
              <a:gd name="connsiteY163" fmla="*/ 45053 h 1078706"/>
              <a:gd name="connsiteX164" fmla="*/ 609886 w 1087374"/>
              <a:gd name="connsiteY164" fmla="*/ 22288 h 1078706"/>
              <a:gd name="connsiteX165" fmla="*/ 621125 w 1087374"/>
              <a:gd name="connsiteY165" fmla="*/ 13049 h 1078706"/>
              <a:gd name="connsiteX166" fmla="*/ 632079 w 1087374"/>
              <a:gd name="connsiteY166" fmla="*/ 25527 h 1078706"/>
              <a:gd name="connsiteX167" fmla="*/ 641985 w 1087374"/>
              <a:gd name="connsiteY167" fmla="*/ 43434 h 1078706"/>
              <a:gd name="connsiteX168" fmla="*/ 652558 w 1087374"/>
              <a:gd name="connsiteY168" fmla="*/ 78772 h 1078706"/>
              <a:gd name="connsiteX169" fmla="*/ 658368 w 1087374"/>
              <a:gd name="connsiteY169" fmla="*/ 108299 h 1078706"/>
              <a:gd name="connsiteX170" fmla="*/ 669226 w 1087374"/>
              <a:gd name="connsiteY170" fmla="*/ 108775 h 1078706"/>
              <a:gd name="connsiteX171" fmla="*/ 676370 w 1087374"/>
              <a:gd name="connsiteY171" fmla="*/ 101632 h 1078706"/>
              <a:gd name="connsiteX172" fmla="*/ 679228 w 1087374"/>
              <a:gd name="connsiteY172" fmla="*/ 92107 h 1078706"/>
              <a:gd name="connsiteX173" fmla="*/ 684562 w 1087374"/>
              <a:gd name="connsiteY173" fmla="*/ 86963 h 1078706"/>
              <a:gd name="connsiteX174" fmla="*/ 710851 w 1087374"/>
              <a:gd name="connsiteY174" fmla="*/ 90202 h 1078706"/>
              <a:gd name="connsiteX175" fmla="*/ 753999 w 1087374"/>
              <a:gd name="connsiteY175" fmla="*/ 85154 h 1078706"/>
              <a:gd name="connsiteX176" fmla="*/ 756095 w 1087374"/>
              <a:gd name="connsiteY176" fmla="*/ 92202 h 1078706"/>
              <a:gd name="connsiteX177" fmla="*/ 750760 w 1087374"/>
              <a:gd name="connsiteY177" fmla="*/ 107061 h 1078706"/>
              <a:gd name="connsiteX178" fmla="*/ 780574 w 1087374"/>
              <a:gd name="connsiteY178" fmla="*/ 121063 h 1078706"/>
              <a:gd name="connsiteX179" fmla="*/ 812482 w 1087374"/>
              <a:gd name="connsiteY179" fmla="*/ 127540 h 1078706"/>
              <a:gd name="connsiteX180" fmla="*/ 819055 w 1087374"/>
              <a:gd name="connsiteY180" fmla="*/ 126778 h 1078706"/>
              <a:gd name="connsiteX181" fmla="*/ 823913 w 1087374"/>
              <a:gd name="connsiteY181" fmla="*/ 95345 h 1078706"/>
              <a:gd name="connsiteX182" fmla="*/ 829151 w 1087374"/>
              <a:gd name="connsiteY182" fmla="*/ 95631 h 1078706"/>
              <a:gd name="connsiteX183" fmla="*/ 843534 w 1087374"/>
              <a:gd name="connsiteY183" fmla="*/ 120587 h 1078706"/>
              <a:gd name="connsiteX184" fmla="*/ 847915 w 1087374"/>
              <a:gd name="connsiteY184" fmla="*/ 122872 h 1078706"/>
              <a:gd name="connsiteX185" fmla="*/ 864870 w 1087374"/>
              <a:gd name="connsiteY185" fmla="*/ 114300 h 1078706"/>
              <a:gd name="connsiteX186" fmla="*/ 888873 w 1087374"/>
              <a:gd name="connsiteY186" fmla="*/ 94488 h 1078706"/>
              <a:gd name="connsiteX187" fmla="*/ 932021 w 1087374"/>
              <a:gd name="connsiteY187" fmla="*/ 84963 h 1078706"/>
              <a:gd name="connsiteX188" fmla="*/ 946785 w 1087374"/>
              <a:gd name="connsiteY188" fmla="*/ 84963 h 1078706"/>
              <a:gd name="connsiteX189" fmla="*/ 971169 w 1087374"/>
              <a:gd name="connsiteY189" fmla="*/ 74485 h 1078706"/>
              <a:gd name="connsiteX190" fmla="*/ 987742 w 1087374"/>
              <a:gd name="connsiteY190" fmla="*/ 61722 h 1078706"/>
              <a:gd name="connsiteX191" fmla="*/ 1038797 w 1087374"/>
              <a:gd name="connsiteY191" fmla="*/ 48196 h 1078706"/>
              <a:gd name="connsiteX192" fmla="*/ 1038797 w 1087374"/>
              <a:gd name="connsiteY192" fmla="*/ 48196 h 1078706"/>
              <a:gd name="connsiteX193" fmla="*/ 1064705 w 1087374"/>
              <a:gd name="connsiteY193" fmla="*/ 71628 h 1078706"/>
              <a:gd name="connsiteX194" fmla="*/ 1064895 w 1087374"/>
              <a:gd name="connsiteY194" fmla="*/ 75247 h 1078706"/>
              <a:gd name="connsiteX195" fmla="*/ 1051274 w 1087374"/>
              <a:gd name="connsiteY195" fmla="*/ 85344 h 1078706"/>
              <a:gd name="connsiteX196" fmla="*/ 1046702 w 1087374"/>
              <a:gd name="connsiteY196" fmla="*/ 109347 h 1078706"/>
              <a:gd name="connsiteX197" fmla="*/ 1047655 w 1087374"/>
              <a:gd name="connsiteY197" fmla="*/ 112490 h 1078706"/>
              <a:gd name="connsiteX198" fmla="*/ 1063181 w 1087374"/>
              <a:gd name="connsiteY198" fmla="*/ 120491 h 1078706"/>
              <a:gd name="connsiteX199" fmla="*/ 1062609 w 1087374"/>
              <a:gd name="connsiteY199" fmla="*/ 129445 h 1078706"/>
              <a:gd name="connsiteX200" fmla="*/ 1060418 w 1087374"/>
              <a:gd name="connsiteY200" fmla="*/ 133064 h 1078706"/>
              <a:gd name="connsiteX201" fmla="*/ 1045273 w 1087374"/>
              <a:gd name="connsiteY201" fmla="*/ 142875 h 1078706"/>
              <a:gd name="connsiteX202" fmla="*/ 1033939 w 1087374"/>
              <a:gd name="connsiteY202" fmla="*/ 179356 h 1078706"/>
              <a:gd name="connsiteX203" fmla="*/ 1033463 w 1087374"/>
              <a:gd name="connsiteY203" fmla="*/ 194120 h 1078706"/>
              <a:gd name="connsiteX204" fmla="*/ 1039368 w 1087374"/>
              <a:gd name="connsiteY204" fmla="*/ 227647 h 1078706"/>
              <a:gd name="connsiteX205" fmla="*/ 1055560 w 1087374"/>
              <a:gd name="connsiteY205" fmla="*/ 260604 h 1078706"/>
              <a:gd name="connsiteX206" fmla="*/ 1086136 w 1087374"/>
              <a:gd name="connsiteY206" fmla="*/ 285559 h 1078706"/>
              <a:gd name="connsiteX207" fmla="*/ 1086612 w 1087374"/>
              <a:gd name="connsiteY207" fmla="*/ 290036 h 1078706"/>
              <a:gd name="connsiteX208" fmla="*/ 1079754 w 1087374"/>
              <a:gd name="connsiteY208" fmla="*/ 303562 h 1078706"/>
              <a:gd name="connsiteX209" fmla="*/ 1078801 w 1087374"/>
              <a:gd name="connsiteY209" fmla="*/ 309943 h 1078706"/>
              <a:gd name="connsiteX210" fmla="*/ 1085183 w 1087374"/>
              <a:gd name="connsiteY210" fmla="*/ 326326 h 1078706"/>
              <a:gd name="connsiteX211" fmla="*/ 1087374 w 1087374"/>
              <a:gd name="connsiteY211" fmla="*/ 338518 h 1078706"/>
              <a:gd name="connsiteX212" fmla="*/ 1084993 w 1087374"/>
              <a:gd name="connsiteY212" fmla="*/ 345853 h 1078706"/>
              <a:gd name="connsiteX213" fmla="*/ 1070896 w 1087374"/>
              <a:gd name="connsiteY213" fmla="*/ 364617 h 1078706"/>
              <a:gd name="connsiteX214" fmla="*/ 1070896 w 1087374"/>
              <a:gd name="connsiteY214" fmla="*/ 364617 h 1078706"/>
              <a:gd name="connsiteX215" fmla="*/ 1061371 w 1087374"/>
              <a:gd name="connsiteY215" fmla="*/ 374237 h 1078706"/>
              <a:gd name="connsiteX216" fmla="*/ 1030605 w 1087374"/>
              <a:gd name="connsiteY216" fmla="*/ 370999 h 1078706"/>
              <a:gd name="connsiteX217" fmla="*/ 1022032 w 1087374"/>
              <a:gd name="connsiteY217" fmla="*/ 354235 h 1078706"/>
              <a:gd name="connsiteX218" fmla="*/ 998982 w 1087374"/>
              <a:gd name="connsiteY218" fmla="*/ 340138 h 1078706"/>
              <a:gd name="connsiteX219" fmla="*/ 987838 w 1087374"/>
              <a:gd name="connsiteY219" fmla="*/ 354330 h 1078706"/>
              <a:gd name="connsiteX220" fmla="*/ 993362 w 1087374"/>
              <a:gd name="connsiteY220" fmla="*/ 390239 h 1078706"/>
              <a:gd name="connsiteX221" fmla="*/ 987933 w 1087374"/>
              <a:gd name="connsiteY221" fmla="*/ 395383 h 1078706"/>
              <a:gd name="connsiteX222" fmla="*/ 984123 w 1087374"/>
              <a:gd name="connsiteY222" fmla="*/ 396621 h 1078706"/>
              <a:gd name="connsiteX223" fmla="*/ 957643 w 1087374"/>
              <a:gd name="connsiteY223" fmla="*/ 385763 h 1078706"/>
              <a:gd name="connsiteX224" fmla="*/ 946499 w 1087374"/>
              <a:gd name="connsiteY224" fmla="*/ 387953 h 1078706"/>
              <a:gd name="connsiteX225" fmla="*/ 942975 w 1087374"/>
              <a:gd name="connsiteY225" fmla="*/ 390620 h 1078706"/>
              <a:gd name="connsiteX226" fmla="*/ 936117 w 1087374"/>
              <a:gd name="connsiteY226" fmla="*/ 420910 h 1078706"/>
              <a:gd name="connsiteX227" fmla="*/ 942975 w 1087374"/>
              <a:gd name="connsiteY227" fmla="*/ 421862 h 1078706"/>
              <a:gd name="connsiteX228" fmla="*/ 947642 w 1087374"/>
              <a:gd name="connsiteY228" fmla="*/ 432911 h 1078706"/>
              <a:gd name="connsiteX229" fmla="*/ 942213 w 1087374"/>
              <a:gd name="connsiteY229" fmla="*/ 441865 h 1078706"/>
              <a:gd name="connsiteX230" fmla="*/ 935260 w 1087374"/>
              <a:gd name="connsiteY230" fmla="*/ 448532 h 1078706"/>
              <a:gd name="connsiteX231" fmla="*/ 935641 w 1087374"/>
              <a:gd name="connsiteY231" fmla="*/ 466630 h 1078706"/>
              <a:gd name="connsiteX232" fmla="*/ 939641 w 1087374"/>
              <a:gd name="connsiteY232" fmla="*/ 472440 h 1078706"/>
              <a:gd name="connsiteX233" fmla="*/ 944689 w 1087374"/>
              <a:gd name="connsiteY233" fmla="*/ 474250 h 1078706"/>
              <a:gd name="connsiteX234" fmla="*/ 951262 w 1087374"/>
              <a:gd name="connsiteY234" fmla="*/ 514826 h 1078706"/>
              <a:gd name="connsiteX235" fmla="*/ 946213 w 1087374"/>
              <a:gd name="connsiteY235" fmla="*/ 519874 h 1078706"/>
              <a:gd name="connsiteX236" fmla="*/ 914209 w 1087374"/>
              <a:gd name="connsiteY236" fmla="*/ 528447 h 1078706"/>
              <a:gd name="connsiteX237" fmla="*/ 892397 w 1087374"/>
              <a:gd name="connsiteY237" fmla="*/ 542830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087374" h="1078706">
                <a:moveTo>
                  <a:pt x="880300" y="543973"/>
                </a:moveTo>
                <a:lnTo>
                  <a:pt x="872014" y="534352"/>
                </a:lnTo>
                <a:lnTo>
                  <a:pt x="874014" y="511112"/>
                </a:lnTo>
                <a:lnTo>
                  <a:pt x="879634" y="499777"/>
                </a:lnTo>
                <a:lnTo>
                  <a:pt x="879062" y="478726"/>
                </a:lnTo>
                <a:lnTo>
                  <a:pt x="861631" y="459867"/>
                </a:lnTo>
                <a:lnTo>
                  <a:pt x="747808" y="459772"/>
                </a:lnTo>
                <a:lnTo>
                  <a:pt x="744188" y="495300"/>
                </a:lnTo>
                <a:lnTo>
                  <a:pt x="735425" y="512731"/>
                </a:lnTo>
                <a:lnTo>
                  <a:pt x="740378" y="543782"/>
                </a:lnTo>
                <a:lnTo>
                  <a:pt x="880300" y="543973"/>
                </a:lnTo>
                <a:lnTo>
                  <a:pt x="880300" y="543973"/>
                </a:lnTo>
                <a:lnTo>
                  <a:pt x="880300" y="543973"/>
                </a:lnTo>
                <a:lnTo>
                  <a:pt x="880300" y="543973"/>
                </a:lnTo>
                <a:lnTo>
                  <a:pt x="875252" y="558451"/>
                </a:lnTo>
                <a:lnTo>
                  <a:pt x="878205" y="573405"/>
                </a:lnTo>
                <a:lnTo>
                  <a:pt x="871728" y="588550"/>
                </a:lnTo>
                <a:lnTo>
                  <a:pt x="861822" y="600456"/>
                </a:lnTo>
                <a:lnTo>
                  <a:pt x="857917" y="614458"/>
                </a:lnTo>
                <a:lnTo>
                  <a:pt x="866013" y="625983"/>
                </a:lnTo>
                <a:lnTo>
                  <a:pt x="874109" y="629222"/>
                </a:lnTo>
                <a:lnTo>
                  <a:pt x="887635" y="639032"/>
                </a:lnTo>
                <a:lnTo>
                  <a:pt x="903351" y="682466"/>
                </a:lnTo>
                <a:lnTo>
                  <a:pt x="903351" y="688181"/>
                </a:lnTo>
                <a:lnTo>
                  <a:pt x="881253" y="713994"/>
                </a:lnTo>
                <a:lnTo>
                  <a:pt x="850392" y="742664"/>
                </a:lnTo>
                <a:lnTo>
                  <a:pt x="846296" y="763048"/>
                </a:lnTo>
                <a:lnTo>
                  <a:pt x="856679" y="773621"/>
                </a:lnTo>
                <a:lnTo>
                  <a:pt x="865251" y="769144"/>
                </a:lnTo>
                <a:lnTo>
                  <a:pt x="880300" y="774573"/>
                </a:lnTo>
                <a:lnTo>
                  <a:pt x="884777" y="780383"/>
                </a:lnTo>
                <a:lnTo>
                  <a:pt x="886492" y="789908"/>
                </a:lnTo>
                <a:lnTo>
                  <a:pt x="884872" y="796671"/>
                </a:lnTo>
                <a:lnTo>
                  <a:pt x="877919" y="805243"/>
                </a:lnTo>
                <a:lnTo>
                  <a:pt x="873062" y="823246"/>
                </a:lnTo>
                <a:lnTo>
                  <a:pt x="884396" y="856202"/>
                </a:lnTo>
                <a:lnTo>
                  <a:pt x="854964" y="875824"/>
                </a:lnTo>
                <a:lnTo>
                  <a:pt x="843915" y="877729"/>
                </a:lnTo>
                <a:lnTo>
                  <a:pt x="835723" y="886301"/>
                </a:lnTo>
                <a:lnTo>
                  <a:pt x="831151" y="896969"/>
                </a:lnTo>
                <a:lnTo>
                  <a:pt x="784574" y="923068"/>
                </a:lnTo>
                <a:lnTo>
                  <a:pt x="777907" y="915733"/>
                </a:lnTo>
                <a:lnTo>
                  <a:pt x="736473" y="898017"/>
                </a:lnTo>
                <a:lnTo>
                  <a:pt x="731234" y="902589"/>
                </a:lnTo>
                <a:lnTo>
                  <a:pt x="725710" y="903446"/>
                </a:lnTo>
                <a:lnTo>
                  <a:pt x="709041" y="903541"/>
                </a:lnTo>
                <a:lnTo>
                  <a:pt x="694944" y="900874"/>
                </a:lnTo>
                <a:lnTo>
                  <a:pt x="658178" y="902398"/>
                </a:lnTo>
                <a:lnTo>
                  <a:pt x="639032" y="893921"/>
                </a:lnTo>
                <a:lnTo>
                  <a:pt x="599694" y="919067"/>
                </a:lnTo>
                <a:lnTo>
                  <a:pt x="571976" y="946880"/>
                </a:lnTo>
                <a:lnTo>
                  <a:pt x="568833" y="946880"/>
                </a:lnTo>
                <a:lnTo>
                  <a:pt x="556355" y="933355"/>
                </a:lnTo>
                <a:lnTo>
                  <a:pt x="541877" y="930497"/>
                </a:lnTo>
                <a:lnTo>
                  <a:pt x="511492" y="946118"/>
                </a:lnTo>
                <a:lnTo>
                  <a:pt x="476155" y="940213"/>
                </a:lnTo>
                <a:lnTo>
                  <a:pt x="452533" y="949357"/>
                </a:lnTo>
                <a:lnTo>
                  <a:pt x="431292" y="954500"/>
                </a:lnTo>
                <a:lnTo>
                  <a:pt x="417862" y="974503"/>
                </a:lnTo>
                <a:lnTo>
                  <a:pt x="406337" y="997934"/>
                </a:lnTo>
                <a:lnTo>
                  <a:pt x="406908" y="1007459"/>
                </a:lnTo>
                <a:lnTo>
                  <a:pt x="398907" y="1019842"/>
                </a:lnTo>
                <a:lnTo>
                  <a:pt x="391096" y="1022509"/>
                </a:lnTo>
                <a:lnTo>
                  <a:pt x="383096" y="1020985"/>
                </a:lnTo>
                <a:lnTo>
                  <a:pt x="378809" y="1022318"/>
                </a:lnTo>
                <a:lnTo>
                  <a:pt x="369856" y="1029367"/>
                </a:lnTo>
                <a:lnTo>
                  <a:pt x="354235" y="1049369"/>
                </a:lnTo>
                <a:lnTo>
                  <a:pt x="348805" y="1067467"/>
                </a:lnTo>
                <a:lnTo>
                  <a:pt x="354139" y="1073277"/>
                </a:lnTo>
                <a:lnTo>
                  <a:pt x="354044" y="1076515"/>
                </a:lnTo>
                <a:lnTo>
                  <a:pt x="350615" y="1078706"/>
                </a:lnTo>
                <a:lnTo>
                  <a:pt x="342424" y="1074325"/>
                </a:lnTo>
                <a:lnTo>
                  <a:pt x="342424" y="1074325"/>
                </a:lnTo>
                <a:lnTo>
                  <a:pt x="340138" y="1070039"/>
                </a:lnTo>
                <a:lnTo>
                  <a:pt x="314801" y="1048702"/>
                </a:lnTo>
                <a:lnTo>
                  <a:pt x="284797" y="1042892"/>
                </a:lnTo>
                <a:lnTo>
                  <a:pt x="269367" y="1028129"/>
                </a:lnTo>
                <a:lnTo>
                  <a:pt x="251270" y="1024033"/>
                </a:lnTo>
                <a:lnTo>
                  <a:pt x="237077" y="1023652"/>
                </a:lnTo>
                <a:lnTo>
                  <a:pt x="205168" y="1010888"/>
                </a:lnTo>
                <a:lnTo>
                  <a:pt x="198691" y="1002792"/>
                </a:lnTo>
                <a:lnTo>
                  <a:pt x="169450" y="987933"/>
                </a:lnTo>
                <a:lnTo>
                  <a:pt x="163068" y="982123"/>
                </a:lnTo>
                <a:lnTo>
                  <a:pt x="149352" y="975360"/>
                </a:lnTo>
                <a:lnTo>
                  <a:pt x="138493" y="973741"/>
                </a:lnTo>
                <a:lnTo>
                  <a:pt x="112776" y="957739"/>
                </a:lnTo>
                <a:lnTo>
                  <a:pt x="86296" y="959263"/>
                </a:lnTo>
                <a:lnTo>
                  <a:pt x="50101" y="952595"/>
                </a:lnTo>
                <a:lnTo>
                  <a:pt x="48863" y="949452"/>
                </a:lnTo>
                <a:lnTo>
                  <a:pt x="51340" y="941451"/>
                </a:lnTo>
                <a:lnTo>
                  <a:pt x="56769" y="930307"/>
                </a:lnTo>
                <a:lnTo>
                  <a:pt x="69247" y="913543"/>
                </a:lnTo>
                <a:lnTo>
                  <a:pt x="68485" y="909542"/>
                </a:lnTo>
                <a:lnTo>
                  <a:pt x="47054" y="900970"/>
                </a:lnTo>
                <a:lnTo>
                  <a:pt x="36195" y="907351"/>
                </a:lnTo>
                <a:lnTo>
                  <a:pt x="29908" y="905542"/>
                </a:lnTo>
                <a:lnTo>
                  <a:pt x="27241" y="901637"/>
                </a:lnTo>
                <a:lnTo>
                  <a:pt x="25051" y="891064"/>
                </a:lnTo>
                <a:lnTo>
                  <a:pt x="27527" y="866489"/>
                </a:lnTo>
                <a:lnTo>
                  <a:pt x="25717" y="849630"/>
                </a:lnTo>
                <a:lnTo>
                  <a:pt x="25717" y="849630"/>
                </a:lnTo>
                <a:lnTo>
                  <a:pt x="16669" y="828675"/>
                </a:lnTo>
                <a:lnTo>
                  <a:pt x="14954" y="796004"/>
                </a:lnTo>
                <a:lnTo>
                  <a:pt x="1524" y="775145"/>
                </a:lnTo>
                <a:lnTo>
                  <a:pt x="0" y="768382"/>
                </a:lnTo>
                <a:lnTo>
                  <a:pt x="3810" y="735901"/>
                </a:lnTo>
                <a:lnTo>
                  <a:pt x="28099" y="699230"/>
                </a:lnTo>
                <a:lnTo>
                  <a:pt x="31718" y="671513"/>
                </a:lnTo>
                <a:lnTo>
                  <a:pt x="38386" y="664178"/>
                </a:lnTo>
                <a:lnTo>
                  <a:pt x="57626" y="656177"/>
                </a:lnTo>
                <a:lnTo>
                  <a:pt x="75914" y="639318"/>
                </a:lnTo>
                <a:lnTo>
                  <a:pt x="87821" y="620077"/>
                </a:lnTo>
                <a:lnTo>
                  <a:pt x="90964" y="601504"/>
                </a:lnTo>
                <a:lnTo>
                  <a:pt x="95726" y="591883"/>
                </a:lnTo>
                <a:lnTo>
                  <a:pt x="107918" y="581977"/>
                </a:lnTo>
                <a:lnTo>
                  <a:pt x="115729" y="568357"/>
                </a:lnTo>
                <a:lnTo>
                  <a:pt x="116491" y="553688"/>
                </a:lnTo>
                <a:lnTo>
                  <a:pt x="133159" y="544449"/>
                </a:lnTo>
                <a:lnTo>
                  <a:pt x="146495" y="519493"/>
                </a:lnTo>
                <a:lnTo>
                  <a:pt x="171736" y="518255"/>
                </a:lnTo>
                <a:lnTo>
                  <a:pt x="197644" y="510064"/>
                </a:lnTo>
                <a:lnTo>
                  <a:pt x="200692" y="507397"/>
                </a:lnTo>
                <a:lnTo>
                  <a:pt x="219551" y="467487"/>
                </a:lnTo>
                <a:lnTo>
                  <a:pt x="226314" y="458343"/>
                </a:lnTo>
                <a:lnTo>
                  <a:pt x="232410" y="419290"/>
                </a:lnTo>
                <a:lnTo>
                  <a:pt x="236029" y="412242"/>
                </a:lnTo>
                <a:lnTo>
                  <a:pt x="254317" y="393763"/>
                </a:lnTo>
                <a:lnTo>
                  <a:pt x="270034" y="384143"/>
                </a:lnTo>
                <a:lnTo>
                  <a:pt x="280225" y="381667"/>
                </a:lnTo>
                <a:lnTo>
                  <a:pt x="291941" y="388144"/>
                </a:lnTo>
                <a:lnTo>
                  <a:pt x="303466" y="381190"/>
                </a:lnTo>
                <a:lnTo>
                  <a:pt x="316706" y="367570"/>
                </a:lnTo>
                <a:lnTo>
                  <a:pt x="324707" y="339662"/>
                </a:lnTo>
                <a:lnTo>
                  <a:pt x="335851" y="312325"/>
                </a:lnTo>
                <a:lnTo>
                  <a:pt x="335756" y="304705"/>
                </a:lnTo>
                <a:lnTo>
                  <a:pt x="331184" y="293846"/>
                </a:lnTo>
                <a:lnTo>
                  <a:pt x="336709" y="267748"/>
                </a:lnTo>
                <a:lnTo>
                  <a:pt x="351949" y="238315"/>
                </a:lnTo>
                <a:lnTo>
                  <a:pt x="350806" y="188976"/>
                </a:lnTo>
                <a:lnTo>
                  <a:pt x="362331" y="181546"/>
                </a:lnTo>
                <a:lnTo>
                  <a:pt x="372142" y="156496"/>
                </a:lnTo>
                <a:lnTo>
                  <a:pt x="391192" y="126301"/>
                </a:lnTo>
                <a:lnTo>
                  <a:pt x="394906" y="116110"/>
                </a:lnTo>
                <a:lnTo>
                  <a:pt x="393382" y="90202"/>
                </a:lnTo>
                <a:lnTo>
                  <a:pt x="396716" y="81629"/>
                </a:lnTo>
                <a:lnTo>
                  <a:pt x="405955" y="73438"/>
                </a:lnTo>
                <a:lnTo>
                  <a:pt x="408527" y="62674"/>
                </a:lnTo>
                <a:lnTo>
                  <a:pt x="407765" y="56674"/>
                </a:lnTo>
                <a:lnTo>
                  <a:pt x="407765" y="56674"/>
                </a:lnTo>
                <a:lnTo>
                  <a:pt x="411004" y="52388"/>
                </a:lnTo>
                <a:lnTo>
                  <a:pt x="412909" y="34480"/>
                </a:lnTo>
                <a:lnTo>
                  <a:pt x="419195" y="22765"/>
                </a:lnTo>
                <a:lnTo>
                  <a:pt x="436435" y="2857"/>
                </a:lnTo>
                <a:lnTo>
                  <a:pt x="441770" y="0"/>
                </a:lnTo>
                <a:lnTo>
                  <a:pt x="441484" y="16288"/>
                </a:lnTo>
                <a:lnTo>
                  <a:pt x="429863" y="34195"/>
                </a:lnTo>
                <a:lnTo>
                  <a:pt x="424910" y="56483"/>
                </a:lnTo>
                <a:lnTo>
                  <a:pt x="447770" y="60293"/>
                </a:lnTo>
                <a:lnTo>
                  <a:pt x="468725" y="70104"/>
                </a:lnTo>
                <a:lnTo>
                  <a:pt x="506158" y="73914"/>
                </a:lnTo>
                <a:lnTo>
                  <a:pt x="535591" y="90202"/>
                </a:lnTo>
                <a:lnTo>
                  <a:pt x="574357" y="103822"/>
                </a:lnTo>
                <a:lnTo>
                  <a:pt x="580358" y="101632"/>
                </a:lnTo>
                <a:lnTo>
                  <a:pt x="595884" y="45053"/>
                </a:lnTo>
                <a:lnTo>
                  <a:pt x="609886" y="22288"/>
                </a:lnTo>
                <a:lnTo>
                  <a:pt x="621125" y="13049"/>
                </a:lnTo>
                <a:lnTo>
                  <a:pt x="632079" y="25527"/>
                </a:lnTo>
                <a:lnTo>
                  <a:pt x="641985" y="43434"/>
                </a:lnTo>
                <a:lnTo>
                  <a:pt x="652558" y="78772"/>
                </a:lnTo>
                <a:lnTo>
                  <a:pt x="658368" y="108299"/>
                </a:lnTo>
                <a:lnTo>
                  <a:pt x="669226" y="108775"/>
                </a:lnTo>
                <a:lnTo>
                  <a:pt x="676370" y="101632"/>
                </a:lnTo>
                <a:lnTo>
                  <a:pt x="679228" y="92107"/>
                </a:lnTo>
                <a:lnTo>
                  <a:pt x="684562" y="86963"/>
                </a:lnTo>
                <a:lnTo>
                  <a:pt x="710851" y="90202"/>
                </a:lnTo>
                <a:lnTo>
                  <a:pt x="753999" y="85154"/>
                </a:lnTo>
                <a:lnTo>
                  <a:pt x="756095" y="92202"/>
                </a:lnTo>
                <a:lnTo>
                  <a:pt x="750760" y="107061"/>
                </a:lnTo>
                <a:lnTo>
                  <a:pt x="780574" y="121063"/>
                </a:lnTo>
                <a:lnTo>
                  <a:pt x="812482" y="127540"/>
                </a:lnTo>
                <a:lnTo>
                  <a:pt x="819055" y="126778"/>
                </a:lnTo>
                <a:lnTo>
                  <a:pt x="823913" y="95345"/>
                </a:lnTo>
                <a:lnTo>
                  <a:pt x="829151" y="95631"/>
                </a:lnTo>
                <a:lnTo>
                  <a:pt x="843534" y="120587"/>
                </a:lnTo>
                <a:lnTo>
                  <a:pt x="847915" y="122872"/>
                </a:lnTo>
                <a:lnTo>
                  <a:pt x="864870" y="114300"/>
                </a:lnTo>
                <a:lnTo>
                  <a:pt x="888873" y="94488"/>
                </a:lnTo>
                <a:lnTo>
                  <a:pt x="932021" y="84963"/>
                </a:lnTo>
                <a:lnTo>
                  <a:pt x="946785" y="84963"/>
                </a:lnTo>
                <a:lnTo>
                  <a:pt x="971169" y="74485"/>
                </a:lnTo>
                <a:lnTo>
                  <a:pt x="987742" y="61722"/>
                </a:lnTo>
                <a:lnTo>
                  <a:pt x="1038797" y="48196"/>
                </a:lnTo>
                <a:lnTo>
                  <a:pt x="1038797" y="48196"/>
                </a:lnTo>
                <a:lnTo>
                  <a:pt x="1064705" y="71628"/>
                </a:lnTo>
                <a:lnTo>
                  <a:pt x="1064895" y="75247"/>
                </a:lnTo>
                <a:lnTo>
                  <a:pt x="1051274" y="85344"/>
                </a:lnTo>
                <a:lnTo>
                  <a:pt x="1046702" y="109347"/>
                </a:lnTo>
                <a:lnTo>
                  <a:pt x="1047655" y="112490"/>
                </a:lnTo>
                <a:lnTo>
                  <a:pt x="1063181" y="120491"/>
                </a:lnTo>
                <a:lnTo>
                  <a:pt x="1062609" y="129445"/>
                </a:lnTo>
                <a:lnTo>
                  <a:pt x="1060418" y="133064"/>
                </a:lnTo>
                <a:lnTo>
                  <a:pt x="1045273" y="142875"/>
                </a:lnTo>
                <a:lnTo>
                  <a:pt x="1033939" y="179356"/>
                </a:lnTo>
                <a:lnTo>
                  <a:pt x="1033463" y="194120"/>
                </a:lnTo>
                <a:lnTo>
                  <a:pt x="1039368" y="227647"/>
                </a:lnTo>
                <a:lnTo>
                  <a:pt x="1055560" y="260604"/>
                </a:lnTo>
                <a:lnTo>
                  <a:pt x="1086136" y="285559"/>
                </a:lnTo>
                <a:lnTo>
                  <a:pt x="1086612" y="290036"/>
                </a:lnTo>
                <a:lnTo>
                  <a:pt x="1079754" y="303562"/>
                </a:lnTo>
                <a:lnTo>
                  <a:pt x="1078801" y="309943"/>
                </a:lnTo>
                <a:lnTo>
                  <a:pt x="1085183" y="326326"/>
                </a:lnTo>
                <a:lnTo>
                  <a:pt x="1087374" y="338518"/>
                </a:lnTo>
                <a:lnTo>
                  <a:pt x="1084993" y="345853"/>
                </a:lnTo>
                <a:lnTo>
                  <a:pt x="1070896" y="364617"/>
                </a:lnTo>
                <a:lnTo>
                  <a:pt x="1070896" y="364617"/>
                </a:lnTo>
                <a:lnTo>
                  <a:pt x="1061371" y="374237"/>
                </a:lnTo>
                <a:lnTo>
                  <a:pt x="1030605" y="370999"/>
                </a:lnTo>
                <a:lnTo>
                  <a:pt x="1022032" y="354235"/>
                </a:lnTo>
                <a:lnTo>
                  <a:pt x="998982" y="340138"/>
                </a:lnTo>
                <a:lnTo>
                  <a:pt x="987838" y="354330"/>
                </a:lnTo>
                <a:lnTo>
                  <a:pt x="993362" y="390239"/>
                </a:lnTo>
                <a:lnTo>
                  <a:pt x="987933" y="395383"/>
                </a:lnTo>
                <a:lnTo>
                  <a:pt x="984123" y="396621"/>
                </a:lnTo>
                <a:lnTo>
                  <a:pt x="957643" y="385763"/>
                </a:lnTo>
                <a:lnTo>
                  <a:pt x="946499" y="387953"/>
                </a:lnTo>
                <a:lnTo>
                  <a:pt x="942975" y="390620"/>
                </a:lnTo>
                <a:lnTo>
                  <a:pt x="936117" y="420910"/>
                </a:lnTo>
                <a:lnTo>
                  <a:pt x="942975" y="421862"/>
                </a:lnTo>
                <a:lnTo>
                  <a:pt x="947642" y="432911"/>
                </a:lnTo>
                <a:lnTo>
                  <a:pt x="942213" y="441865"/>
                </a:lnTo>
                <a:lnTo>
                  <a:pt x="935260" y="448532"/>
                </a:lnTo>
                <a:lnTo>
                  <a:pt x="935641" y="466630"/>
                </a:lnTo>
                <a:lnTo>
                  <a:pt x="939641" y="472440"/>
                </a:lnTo>
                <a:lnTo>
                  <a:pt x="944689" y="474250"/>
                </a:lnTo>
                <a:lnTo>
                  <a:pt x="951262" y="514826"/>
                </a:lnTo>
                <a:lnTo>
                  <a:pt x="946213" y="519874"/>
                </a:lnTo>
                <a:lnTo>
                  <a:pt x="914209" y="528447"/>
                </a:lnTo>
                <a:lnTo>
                  <a:pt x="892397" y="54283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5" name="Forma Livre: Forma 64">
            <a:extLst>
              <a:ext uri="{FF2B5EF4-FFF2-40B4-BE49-F238E27FC236}">
                <a16:creationId xmlns:a16="http://schemas.microsoft.com/office/drawing/2014/main" id="{374261E8-E768-49DB-AE36-0CFDA3CB4D55}"/>
              </a:ext>
            </a:extLst>
          </p:cNvPr>
          <p:cNvSpPr/>
          <p:nvPr/>
        </p:nvSpPr>
        <p:spPr>
          <a:xfrm>
            <a:off x="5042500" y="1206800"/>
            <a:ext cx="1030985" cy="1372742"/>
          </a:xfrm>
          <a:custGeom>
            <a:avLst/>
            <a:gdLst>
              <a:gd name="connsiteX0" fmla="*/ 614077 w 1030985"/>
              <a:gd name="connsiteY0" fmla="*/ 288988 h 1372742"/>
              <a:gd name="connsiteX1" fmla="*/ 613696 w 1030985"/>
              <a:gd name="connsiteY1" fmla="*/ 292132 h 1372742"/>
              <a:gd name="connsiteX2" fmla="*/ 594265 w 1030985"/>
              <a:gd name="connsiteY2" fmla="*/ 312610 h 1372742"/>
              <a:gd name="connsiteX3" fmla="*/ 590169 w 1030985"/>
              <a:gd name="connsiteY3" fmla="*/ 314230 h 1372742"/>
              <a:gd name="connsiteX4" fmla="*/ 589788 w 1030985"/>
              <a:gd name="connsiteY4" fmla="*/ 327946 h 1372742"/>
              <a:gd name="connsiteX5" fmla="*/ 608552 w 1030985"/>
              <a:gd name="connsiteY5" fmla="*/ 311753 h 1372742"/>
              <a:gd name="connsiteX6" fmla="*/ 615029 w 1030985"/>
              <a:gd name="connsiteY6" fmla="*/ 300228 h 1372742"/>
              <a:gd name="connsiteX7" fmla="*/ 635222 w 1030985"/>
              <a:gd name="connsiteY7" fmla="*/ 285179 h 1372742"/>
              <a:gd name="connsiteX8" fmla="*/ 643699 w 1030985"/>
              <a:gd name="connsiteY8" fmla="*/ 274320 h 1372742"/>
              <a:gd name="connsiteX9" fmla="*/ 653510 w 1030985"/>
              <a:gd name="connsiteY9" fmla="*/ 214027 h 1372742"/>
              <a:gd name="connsiteX10" fmla="*/ 664464 w 1030985"/>
              <a:gd name="connsiteY10" fmla="*/ 207359 h 1372742"/>
              <a:gd name="connsiteX11" fmla="*/ 675037 w 1030985"/>
              <a:gd name="connsiteY11" fmla="*/ 206216 h 1372742"/>
              <a:gd name="connsiteX12" fmla="*/ 690944 w 1030985"/>
              <a:gd name="connsiteY12" fmla="*/ 197453 h 1372742"/>
              <a:gd name="connsiteX13" fmla="*/ 697135 w 1030985"/>
              <a:gd name="connsiteY13" fmla="*/ 196215 h 1372742"/>
              <a:gd name="connsiteX14" fmla="*/ 701516 w 1030985"/>
              <a:gd name="connsiteY14" fmla="*/ 197358 h 1372742"/>
              <a:gd name="connsiteX15" fmla="*/ 702278 w 1030985"/>
              <a:gd name="connsiteY15" fmla="*/ 212884 h 1372742"/>
              <a:gd name="connsiteX16" fmla="*/ 700373 w 1030985"/>
              <a:gd name="connsiteY16" fmla="*/ 217170 h 1372742"/>
              <a:gd name="connsiteX17" fmla="*/ 686848 w 1030985"/>
              <a:gd name="connsiteY17" fmla="*/ 234982 h 1372742"/>
              <a:gd name="connsiteX18" fmla="*/ 656272 w 1030985"/>
              <a:gd name="connsiteY18" fmla="*/ 251650 h 1372742"/>
              <a:gd name="connsiteX19" fmla="*/ 655987 w 1030985"/>
              <a:gd name="connsiteY19" fmla="*/ 258509 h 1372742"/>
              <a:gd name="connsiteX20" fmla="*/ 662940 w 1030985"/>
              <a:gd name="connsiteY20" fmla="*/ 259651 h 1372742"/>
              <a:gd name="connsiteX21" fmla="*/ 667226 w 1030985"/>
              <a:gd name="connsiteY21" fmla="*/ 251936 h 1372742"/>
              <a:gd name="connsiteX22" fmla="*/ 678180 w 1030985"/>
              <a:gd name="connsiteY22" fmla="*/ 248984 h 1372742"/>
              <a:gd name="connsiteX23" fmla="*/ 680275 w 1030985"/>
              <a:gd name="connsiteY23" fmla="*/ 256889 h 1372742"/>
              <a:gd name="connsiteX24" fmla="*/ 674656 w 1030985"/>
              <a:gd name="connsiteY24" fmla="*/ 261747 h 1372742"/>
              <a:gd name="connsiteX25" fmla="*/ 677037 w 1030985"/>
              <a:gd name="connsiteY25" fmla="*/ 264605 h 1372742"/>
              <a:gd name="connsiteX26" fmla="*/ 717137 w 1030985"/>
              <a:gd name="connsiteY26" fmla="*/ 217265 h 1372742"/>
              <a:gd name="connsiteX27" fmla="*/ 725329 w 1030985"/>
              <a:gd name="connsiteY27" fmla="*/ 220409 h 1372742"/>
              <a:gd name="connsiteX28" fmla="*/ 749903 w 1030985"/>
              <a:gd name="connsiteY28" fmla="*/ 211550 h 1372742"/>
              <a:gd name="connsiteX29" fmla="*/ 788384 w 1030985"/>
              <a:gd name="connsiteY29" fmla="*/ 215646 h 1372742"/>
              <a:gd name="connsiteX30" fmla="*/ 784003 w 1030985"/>
              <a:gd name="connsiteY30" fmla="*/ 192691 h 1372742"/>
              <a:gd name="connsiteX31" fmla="*/ 789813 w 1030985"/>
              <a:gd name="connsiteY31" fmla="*/ 190500 h 1372742"/>
              <a:gd name="connsiteX32" fmla="*/ 812863 w 1030985"/>
              <a:gd name="connsiteY32" fmla="*/ 191262 h 1372742"/>
              <a:gd name="connsiteX33" fmla="*/ 829818 w 1030985"/>
              <a:gd name="connsiteY33" fmla="*/ 194881 h 1372742"/>
              <a:gd name="connsiteX34" fmla="*/ 854869 w 1030985"/>
              <a:gd name="connsiteY34" fmla="*/ 204883 h 1372742"/>
              <a:gd name="connsiteX35" fmla="*/ 864775 w 1030985"/>
              <a:gd name="connsiteY35" fmla="*/ 205930 h 1372742"/>
              <a:gd name="connsiteX36" fmla="*/ 885254 w 1030985"/>
              <a:gd name="connsiteY36" fmla="*/ 219075 h 1372742"/>
              <a:gd name="connsiteX37" fmla="*/ 898588 w 1030985"/>
              <a:gd name="connsiteY37" fmla="*/ 219361 h 1372742"/>
              <a:gd name="connsiteX38" fmla="*/ 910590 w 1030985"/>
              <a:gd name="connsiteY38" fmla="*/ 231743 h 1372742"/>
              <a:gd name="connsiteX39" fmla="*/ 928592 w 1030985"/>
              <a:gd name="connsiteY39" fmla="*/ 244316 h 1372742"/>
              <a:gd name="connsiteX40" fmla="*/ 952405 w 1030985"/>
              <a:gd name="connsiteY40" fmla="*/ 249841 h 1372742"/>
              <a:gd name="connsiteX41" fmla="*/ 963454 w 1030985"/>
              <a:gd name="connsiteY41" fmla="*/ 248031 h 1372742"/>
              <a:gd name="connsiteX42" fmla="*/ 968788 w 1030985"/>
              <a:gd name="connsiteY42" fmla="*/ 255270 h 1372742"/>
              <a:gd name="connsiteX43" fmla="*/ 972026 w 1030985"/>
              <a:gd name="connsiteY43" fmla="*/ 255746 h 1372742"/>
              <a:gd name="connsiteX44" fmla="*/ 987171 w 1030985"/>
              <a:gd name="connsiteY44" fmla="*/ 254889 h 1372742"/>
              <a:gd name="connsiteX45" fmla="*/ 1010603 w 1030985"/>
              <a:gd name="connsiteY45" fmla="*/ 261175 h 1372742"/>
              <a:gd name="connsiteX46" fmla="*/ 1013079 w 1030985"/>
              <a:gd name="connsiteY46" fmla="*/ 252603 h 1372742"/>
              <a:gd name="connsiteX47" fmla="*/ 1006697 w 1030985"/>
              <a:gd name="connsiteY47" fmla="*/ 248126 h 1372742"/>
              <a:gd name="connsiteX48" fmla="*/ 1022604 w 1030985"/>
              <a:gd name="connsiteY48" fmla="*/ 244507 h 1372742"/>
              <a:gd name="connsiteX49" fmla="*/ 1028033 w 1030985"/>
              <a:gd name="connsiteY49" fmla="*/ 245554 h 1372742"/>
              <a:gd name="connsiteX50" fmla="*/ 1027176 w 1030985"/>
              <a:gd name="connsiteY50" fmla="*/ 249555 h 1372742"/>
              <a:gd name="connsiteX51" fmla="*/ 1027176 w 1030985"/>
              <a:gd name="connsiteY51" fmla="*/ 249555 h 1372742"/>
              <a:gd name="connsiteX52" fmla="*/ 1022795 w 1030985"/>
              <a:gd name="connsiteY52" fmla="*/ 263176 h 1372742"/>
              <a:gd name="connsiteX53" fmla="*/ 1024985 w 1030985"/>
              <a:gd name="connsiteY53" fmla="*/ 270034 h 1372742"/>
              <a:gd name="connsiteX54" fmla="*/ 1030986 w 1030985"/>
              <a:gd name="connsiteY54" fmla="*/ 275177 h 1372742"/>
              <a:gd name="connsiteX55" fmla="*/ 1027366 w 1030985"/>
              <a:gd name="connsiteY55" fmla="*/ 289750 h 1372742"/>
              <a:gd name="connsiteX56" fmla="*/ 1010317 w 1030985"/>
              <a:gd name="connsiteY56" fmla="*/ 311372 h 1372742"/>
              <a:gd name="connsiteX57" fmla="*/ 970979 w 1030985"/>
              <a:gd name="connsiteY57" fmla="*/ 349187 h 1372742"/>
              <a:gd name="connsiteX58" fmla="*/ 939355 w 1030985"/>
              <a:gd name="connsiteY58" fmla="*/ 353568 h 1372742"/>
              <a:gd name="connsiteX59" fmla="*/ 931736 w 1030985"/>
              <a:gd name="connsiteY59" fmla="*/ 352044 h 1372742"/>
              <a:gd name="connsiteX60" fmla="*/ 903922 w 1030985"/>
              <a:gd name="connsiteY60" fmla="*/ 384429 h 1372742"/>
              <a:gd name="connsiteX61" fmla="*/ 904304 w 1030985"/>
              <a:gd name="connsiteY61" fmla="*/ 401574 h 1372742"/>
              <a:gd name="connsiteX62" fmla="*/ 895922 w 1030985"/>
              <a:gd name="connsiteY62" fmla="*/ 419005 h 1372742"/>
              <a:gd name="connsiteX63" fmla="*/ 877919 w 1030985"/>
              <a:gd name="connsiteY63" fmla="*/ 436626 h 1372742"/>
              <a:gd name="connsiteX64" fmla="*/ 870109 w 1030985"/>
              <a:gd name="connsiteY64" fmla="*/ 455485 h 1372742"/>
              <a:gd name="connsiteX65" fmla="*/ 864013 w 1030985"/>
              <a:gd name="connsiteY65" fmla="*/ 457105 h 1372742"/>
              <a:gd name="connsiteX66" fmla="*/ 856679 w 1030985"/>
              <a:gd name="connsiteY66" fmla="*/ 467106 h 1372742"/>
              <a:gd name="connsiteX67" fmla="*/ 860107 w 1030985"/>
              <a:gd name="connsiteY67" fmla="*/ 485394 h 1372742"/>
              <a:gd name="connsiteX68" fmla="*/ 871823 w 1030985"/>
              <a:gd name="connsiteY68" fmla="*/ 493300 h 1372742"/>
              <a:gd name="connsiteX69" fmla="*/ 875443 w 1030985"/>
              <a:gd name="connsiteY69" fmla="*/ 505492 h 1372742"/>
              <a:gd name="connsiteX70" fmla="*/ 872776 w 1030985"/>
              <a:gd name="connsiteY70" fmla="*/ 519398 h 1372742"/>
              <a:gd name="connsiteX71" fmla="*/ 861917 w 1030985"/>
              <a:gd name="connsiteY71" fmla="*/ 546735 h 1372742"/>
              <a:gd name="connsiteX72" fmla="*/ 876967 w 1030985"/>
              <a:gd name="connsiteY72" fmla="*/ 573500 h 1372742"/>
              <a:gd name="connsiteX73" fmla="*/ 882205 w 1030985"/>
              <a:gd name="connsiteY73" fmla="*/ 601885 h 1372742"/>
              <a:gd name="connsiteX74" fmla="*/ 881158 w 1030985"/>
              <a:gd name="connsiteY74" fmla="*/ 625030 h 1372742"/>
              <a:gd name="connsiteX75" fmla="*/ 879157 w 1030985"/>
              <a:gd name="connsiteY75" fmla="*/ 630269 h 1372742"/>
              <a:gd name="connsiteX76" fmla="*/ 840105 w 1030985"/>
              <a:gd name="connsiteY76" fmla="*/ 672370 h 1372742"/>
              <a:gd name="connsiteX77" fmla="*/ 838486 w 1030985"/>
              <a:gd name="connsiteY77" fmla="*/ 695992 h 1372742"/>
              <a:gd name="connsiteX78" fmla="*/ 839629 w 1030985"/>
              <a:gd name="connsiteY78" fmla="*/ 716089 h 1372742"/>
              <a:gd name="connsiteX79" fmla="*/ 844487 w 1030985"/>
              <a:gd name="connsiteY79" fmla="*/ 737997 h 1372742"/>
              <a:gd name="connsiteX80" fmla="*/ 861441 w 1030985"/>
              <a:gd name="connsiteY80" fmla="*/ 757428 h 1372742"/>
              <a:gd name="connsiteX81" fmla="*/ 876776 w 1030985"/>
              <a:gd name="connsiteY81" fmla="*/ 766096 h 1372742"/>
              <a:gd name="connsiteX82" fmla="*/ 878396 w 1030985"/>
              <a:gd name="connsiteY82" fmla="*/ 770858 h 1372742"/>
              <a:gd name="connsiteX83" fmla="*/ 879634 w 1030985"/>
              <a:gd name="connsiteY83" fmla="*/ 778859 h 1372742"/>
              <a:gd name="connsiteX84" fmla="*/ 875919 w 1030985"/>
              <a:gd name="connsiteY84" fmla="*/ 799814 h 1372742"/>
              <a:gd name="connsiteX85" fmla="*/ 873157 w 1030985"/>
              <a:gd name="connsiteY85" fmla="*/ 804005 h 1372742"/>
              <a:gd name="connsiteX86" fmla="*/ 872014 w 1030985"/>
              <a:gd name="connsiteY86" fmla="*/ 815530 h 1372742"/>
              <a:gd name="connsiteX87" fmla="*/ 867251 w 1030985"/>
              <a:gd name="connsiteY87" fmla="*/ 829437 h 1372742"/>
              <a:gd name="connsiteX88" fmla="*/ 855726 w 1030985"/>
              <a:gd name="connsiteY88" fmla="*/ 841915 h 1372742"/>
              <a:gd name="connsiteX89" fmla="*/ 833914 w 1030985"/>
              <a:gd name="connsiteY89" fmla="*/ 844677 h 1372742"/>
              <a:gd name="connsiteX90" fmla="*/ 827722 w 1030985"/>
              <a:gd name="connsiteY90" fmla="*/ 842010 h 1372742"/>
              <a:gd name="connsiteX91" fmla="*/ 819817 w 1030985"/>
              <a:gd name="connsiteY91" fmla="*/ 842391 h 1372742"/>
              <a:gd name="connsiteX92" fmla="*/ 796671 w 1030985"/>
              <a:gd name="connsiteY92" fmla="*/ 850583 h 1372742"/>
              <a:gd name="connsiteX93" fmla="*/ 782193 w 1030985"/>
              <a:gd name="connsiteY93" fmla="*/ 851630 h 1372742"/>
              <a:gd name="connsiteX94" fmla="*/ 758380 w 1030985"/>
              <a:gd name="connsiteY94" fmla="*/ 834295 h 1372742"/>
              <a:gd name="connsiteX95" fmla="*/ 748760 w 1030985"/>
              <a:gd name="connsiteY95" fmla="*/ 832295 h 1372742"/>
              <a:gd name="connsiteX96" fmla="*/ 734854 w 1030985"/>
              <a:gd name="connsiteY96" fmla="*/ 834104 h 1372742"/>
              <a:gd name="connsiteX97" fmla="*/ 725233 w 1030985"/>
              <a:gd name="connsiteY97" fmla="*/ 839819 h 1372742"/>
              <a:gd name="connsiteX98" fmla="*/ 714565 w 1030985"/>
              <a:gd name="connsiteY98" fmla="*/ 842296 h 1372742"/>
              <a:gd name="connsiteX99" fmla="*/ 712375 w 1030985"/>
              <a:gd name="connsiteY99" fmla="*/ 839438 h 1372742"/>
              <a:gd name="connsiteX100" fmla="*/ 704374 w 1030985"/>
              <a:gd name="connsiteY100" fmla="*/ 841724 h 1372742"/>
              <a:gd name="connsiteX101" fmla="*/ 699611 w 1030985"/>
              <a:gd name="connsiteY101" fmla="*/ 843820 h 1372742"/>
              <a:gd name="connsiteX102" fmla="*/ 681514 w 1030985"/>
              <a:gd name="connsiteY102" fmla="*/ 862013 h 1372742"/>
              <a:gd name="connsiteX103" fmla="*/ 681609 w 1030985"/>
              <a:gd name="connsiteY103" fmla="*/ 866394 h 1372742"/>
              <a:gd name="connsiteX104" fmla="*/ 675608 w 1030985"/>
              <a:gd name="connsiteY104" fmla="*/ 874681 h 1372742"/>
              <a:gd name="connsiteX105" fmla="*/ 656463 w 1030985"/>
              <a:gd name="connsiteY105" fmla="*/ 893731 h 1372742"/>
              <a:gd name="connsiteX106" fmla="*/ 634174 w 1030985"/>
              <a:gd name="connsiteY106" fmla="*/ 902399 h 1372742"/>
              <a:gd name="connsiteX107" fmla="*/ 606838 w 1030985"/>
              <a:gd name="connsiteY107" fmla="*/ 926783 h 1372742"/>
              <a:gd name="connsiteX108" fmla="*/ 594170 w 1030985"/>
              <a:gd name="connsiteY108" fmla="*/ 931831 h 1372742"/>
              <a:gd name="connsiteX109" fmla="*/ 584168 w 1030985"/>
              <a:gd name="connsiteY109" fmla="*/ 932212 h 1372742"/>
              <a:gd name="connsiteX110" fmla="*/ 567976 w 1030985"/>
              <a:gd name="connsiteY110" fmla="*/ 946785 h 1372742"/>
              <a:gd name="connsiteX111" fmla="*/ 557689 w 1030985"/>
              <a:gd name="connsiteY111" fmla="*/ 950214 h 1372742"/>
              <a:gd name="connsiteX112" fmla="*/ 532829 w 1030985"/>
              <a:gd name="connsiteY112" fmla="*/ 953262 h 1372742"/>
              <a:gd name="connsiteX113" fmla="*/ 506921 w 1030985"/>
              <a:gd name="connsiteY113" fmla="*/ 960501 h 1372742"/>
              <a:gd name="connsiteX114" fmla="*/ 486632 w 1030985"/>
              <a:gd name="connsiteY114" fmla="*/ 979075 h 1372742"/>
              <a:gd name="connsiteX115" fmla="*/ 477298 w 1030985"/>
              <a:gd name="connsiteY115" fmla="*/ 1007364 h 1372742"/>
              <a:gd name="connsiteX116" fmla="*/ 473583 w 1030985"/>
              <a:gd name="connsiteY116" fmla="*/ 1035653 h 1372742"/>
              <a:gd name="connsiteX117" fmla="*/ 467582 w 1030985"/>
              <a:gd name="connsiteY117" fmla="*/ 1057751 h 1372742"/>
              <a:gd name="connsiteX118" fmla="*/ 453771 w 1030985"/>
              <a:gd name="connsiteY118" fmla="*/ 1083850 h 1372742"/>
              <a:gd name="connsiteX119" fmla="*/ 450913 w 1030985"/>
              <a:gd name="connsiteY119" fmla="*/ 1085945 h 1372742"/>
              <a:gd name="connsiteX120" fmla="*/ 447675 w 1030985"/>
              <a:gd name="connsiteY120" fmla="*/ 1093756 h 1372742"/>
              <a:gd name="connsiteX121" fmla="*/ 446437 w 1030985"/>
              <a:gd name="connsiteY121" fmla="*/ 1108234 h 1372742"/>
              <a:gd name="connsiteX122" fmla="*/ 435007 w 1030985"/>
              <a:gd name="connsiteY122" fmla="*/ 1131856 h 1372742"/>
              <a:gd name="connsiteX123" fmla="*/ 418814 w 1030985"/>
              <a:gd name="connsiteY123" fmla="*/ 1145191 h 1372742"/>
              <a:gd name="connsiteX124" fmla="*/ 411861 w 1030985"/>
              <a:gd name="connsiteY124" fmla="*/ 1164241 h 1372742"/>
              <a:gd name="connsiteX125" fmla="*/ 418624 w 1030985"/>
              <a:gd name="connsiteY125" fmla="*/ 1182719 h 1372742"/>
              <a:gd name="connsiteX126" fmla="*/ 423100 w 1030985"/>
              <a:gd name="connsiteY126" fmla="*/ 1213009 h 1372742"/>
              <a:gd name="connsiteX127" fmla="*/ 439579 w 1030985"/>
              <a:gd name="connsiteY127" fmla="*/ 1242155 h 1372742"/>
              <a:gd name="connsiteX128" fmla="*/ 439198 w 1030985"/>
              <a:gd name="connsiteY128" fmla="*/ 1247108 h 1372742"/>
              <a:gd name="connsiteX129" fmla="*/ 431959 w 1030985"/>
              <a:gd name="connsiteY129" fmla="*/ 1260443 h 1372742"/>
              <a:gd name="connsiteX130" fmla="*/ 430721 w 1030985"/>
              <a:gd name="connsiteY130" fmla="*/ 1321022 h 1372742"/>
              <a:gd name="connsiteX131" fmla="*/ 419767 w 1030985"/>
              <a:gd name="connsiteY131" fmla="*/ 1344359 h 1372742"/>
              <a:gd name="connsiteX132" fmla="*/ 417290 w 1030985"/>
              <a:gd name="connsiteY132" fmla="*/ 1354455 h 1372742"/>
              <a:gd name="connsiteX133" fmla="*/ 416814 w 1030985"/>
              <a:gd name="connsiteY133" fmla="*/ 1372743 h 1372742"/>
              <a:gd name="connsiteX134" fmla="*/ 416814 w 1030985"/>
              <a:gd name="connsiteY134" fmla="*/ 1372743 h 1372742"/>
              <a:gd name="connsiteX135" fmla="*/ 404622 w 1030985"/>
              <a:gd name="connsiteY135" fmla="*/ 1366456 h 1372742"/>
              <a:gd name="connsiteX136" fmla="*/ 398812 w 1030985"/>
              <a:gd name="connsiteY136" fmla="*/ 1358646 h 1372742"/>
              <a:gd name="connsiteX137" fmla="*/ 391001 w 1030985"/>
              <a:gd name="connsiteY137" fmla="*/ 1354360 h 1372742"/>
              <a:gd name="connsiteX138" fmla="*/ 381571 w 1030985"/>
              <a:gd name="connsiteY138" fmla="*/ 1351598 h 1372742"/>
              <a:gd name="connsiteX139" fmla="*/ 364617 w 1030985"/>
              <a:gd name="connsiteY139" fmla="*/ 1353502 h 1372742"/>
              <a:gd name="connsiteX140" fmla="*/ 357854 w 1030985"/>
              <a:gd name="connsiteY140" fmla="*/ 1351788 h 1372742"/>
              <a:gd name="connsiteX141" fmla="*/ 344996 w 1030985"/>
              <a:gd name="connsiteY141" fmla="*/ 1332738 h 1372742"/>
              <a:gd name="connsiteX142" fmla="*/ 335566 w 1030985"/>
              <a:gd name="connsiteY142" fmla="*/ 1305497 h 1372742"/>
              <a:gd name="connsiteX143" fmla="*/ 315278 w 1030985"/>
              <a:gd name="connsiteY143" fmla="*/ 1290066 h 1372742"/>
              <a:gd name="connsiteX144" fmla="*/ 313944 w 1030985"/>
              <a:gd name="connsiteY144" fmla="*/ 1274350 h 1372742"/>
              <a:gd name="connsiteX145" fmla="*/ 329565 w 1030985"/>
              <a:gd name="connsiteY145" fmla="*/ 1257110 h 1372742"/>
              <a:gd name="connsiteX146" fmla="*/ 328803 w 1030985"/>
              <a:gd name="connsiteY146" fmla="*/ 1252061 h 1372742"/>
              <a:gd name="connsiteX147" fmla="*/ 291846 w 1030985"/>
              <a:gd name="connsiteY147" fmla="*/ 1233488 h 1372742"/>
              <a:gd name="connsiteX148" fmla="*/ 285940 w 1030985"/>
              <a:gd name="connsiteY148" fmla="*/ 1223486 h 1372742"/>
              <a:gd name="connsiteX149" fmla="*/ 285369 w 1030985"/>
              <a:gd name="connsiteY149" fmla="*/ 1207675 h 1372742"/>
              <a:gd name="connsiteX150" fmla="*/ 278225 w 1030985"/>
              <a:gd name="connsiteY150" fmla="*/ 1192530 h 1372742"/>
              <a:gd name="connsiteX151" fmla="*/ 269272 w 1030985"/>
              <a:gd name="connsiteY151" fmla="*/ 1185958 h 1372742"/>
              <a:gd name="connsiteX152" fmla="*/ 249460 w 1030985"/>
              <a:gd name="connsiteY152" fmla="*/ 1183291 h 1372742"/>
              <a:gd name="connsiteX153" fmla="*/ 247555 w 1030985"/>
              <a:gd name="connsiteY153" fmla="*/ 1179290 h 1372742"/>
              <a:gd name="connsiteX154" fmla="*/ 250031 w 1030985"/>
              <a:gd name="connsiteY154" fmla="*/ 1172527 h 1372742"/>
              <a:gd name="connsiteX155" fmla="*/ 275082 w 1030985"/>
              <a:gd name="connsiteY155" fmla="*/ 1148334 h 1372742"/>
              <a:gd name="connsiteX156" fmla="*/ 271558 w 1030985"/>
              <a:gd name="connsiteY156" fmla="*/ 1135856 h 1372742"/>
              <a:gd name="connsiteX157" fmla="*/ 278511 w 1030985"/>
              <a:gd name="connsiteY157" fmla="*/ 1110329 h 1372742"/>
              <a:gd name="connsiteX158" fmla="*/ 285083 w 1030985"/>
              <a:gd name="connsiteY158" fmla="*/ 1096709 h 1372742"/>
              <a:gd name="connsiteX159" fmla="*/ 290513 w 1030985"/>
              <a:gd name="connsiteY159" fmla="*/ 1091470 h 1372742"/>
              <a:gd name="connsiteX160" fmla="*/ 303276 w 1030985"/>
              <a:gd name="connsiteY160" fmla="*/ 1086326 h 1372742"/>
              <a:gd name="connsiteX161" fmla="*/ 335566 w 1030985"/>
              <a:gd name="connsiteY161" fmla="*/ 1082993 h 1372742"/>
              <a:gd name="connsiteX162" fmla="*/ 331851 w 1030985"/>
              <a:gd name="connsiteY162" fmla="*/ 1070134 h 1372742"/>
              <a:gd name="connsiteX163" fmla="*/ 337947 w 1030985"/>
              <a:gd name="connsiteY163" fmla="*/ 1039177 h 1372742"/>
              <a:gd name="connsiteX164" fmla="*/ 337185 w 1030985"/>
              <a:gd name="connsiteY164" fmla="*/ 1022413 h 1372742"/>
              <a:gd name="connsiteX165" fmla="*/ 320040 w 1030985"/>
              <a:gd name="connsiteY165" fmla="*/ 1010888 h 1372742"/>
              <a:gd name="connsiteX166" fmla="*/ 279368 w 1030985"/>
              <a:gd name="connsiteY166" fmla="*/ 1019842 h 1372742"/>
              <a:gd name="connsiteX167" fmla="*/ 258889 w 1030985"/>
              <a:gd name="connsiteY167" fmla="*/ 1032605 h 1372742"/>
              <a:gd name="connsiteX168" fmla="*/ 237268 w 1030985"/>
              <a:gd name="connsiteY168" fmla="*/ 1003840 h 1372742"/>
              <a:gd name="connsiteX169" fmla="*/ 228600 w 1030985"/>
              <a:gd name="connsiteY169" fmla="*/ 995743 h 1372742"/>
              <a:gd name="connsiteX170" fmla="*/ 200025 w 1030985"/>
              <a:gd name="connsiteY170" fmla="*/ 956215 h 1372742"/>
              <a:gd name="connsiteX171" fmla="*/ 191643 w 1030985"/>
              <a:gd name="connsiteY171" fmla="*/ 956881 h 1372742"/>
              <a:gd name="connsiteX172" fmla="*/ 183642 w 1030985"/>
              <a:gd name="connsiteY172" fmla="*/ 943166 h 1372742"/>
              <a:gd name="connsiteX173" fmla="*/ 189452 w 1030985"/>
              <a:gd name="connsiteY173" fmla="*/ 931831 h 1372742"/>
              <a:gd name="connsiteX174" fmla="*/ 188404 w 1030985"/>
              <a:gd name="connsiteY174" fmla="*/ 923449 h 1372742"/>
              <a:gd name="connsiteX175" fmla="*/ 186023 w 1030985"/>
              <a:gd name="connsiteY175" fmla="*/ 920210 h 1372742"/>
              <a:gd name="connsiteX176" fmla="*/ 172974 w 1030985"/>
              <a:gd name="connsiteY176" fmla="*/ 917924 h 1372742"/>
              <a:gd name="connsiteX177" fmla="*/ 168973 w 1030985"/>
              <a:gd name="connsiteY177" fmla="*/ 920496 h 1372742"/>
              <a:gd name="connsiteX178" fmla="*/ 150590 w 1030985"/>
              <a:gd name="connsiteY178" fmla="*/ 907828 h 1372742"/>
              <a:gd name="connsiteX179" fmla="*/ 152305 w 1030985"/>
              <a:gd name="connsiteY179" fmla="*/ 901065 h 1372742"/>
              <a:gd name="connsiteX180" fmla="*/ 169069 w 1030985"/>
              <a:gd name="connsiteY180" fmla="*/ 894779 h 1372742"/>
              <a:gd name="connsiteX181" fmla="*/ 185738 w 1030985"/>
              <a:gd name="connsiteY181" fmla="*/ 875347 h 1372742"/>
              <a:gd name="connsiteX182" fmla="*/ 188119 w 1030985"/>
              <a:gd name="connsiteY182" fmla="*/ 860203 h 1372742"/>
              <a:gd name="connsiteX183" fmla="*/ 185452 w 1030985"/>
              <a:gd name="connsiteY183" fmla="*/ 850678 h 1372742"/>
              <a:gd name="connsiteX184" fmla="*/ 188404 w 1030985"/>
              <a:gd name="connsiteY184" fmla="*/ 828199 h 1372742"/>
              <a:gd name="connsiteX185" fmla="*/ 205264 w 1030985"/>
              <a:gd name="connsiteY185" fmla="*/ 769525 h 1372742"/>
              <a:gd name="connsiteX186" fmla="*/ 205359 w 1030985"/>
              <a:gd name="connsiteY186" fmla="*/ 765429 h 1372742"/>
              <a:gd name="connsiteX187" fmla="*/ 198882 w 1030985"/>
              <a:gd name="connsiteY187" fmla="*/ 754571 h 1372742"/>
              <a:gd name="connsiteX188" fmla="*/ 196691 w 1030985"/>
              <a:gd name="connsiteY188" fmla="*/ 744284 h 1372742"/>
              <a:gd name="connsiteX189" fmla="*/ 198691 w 1030985"/>
              <a:gd name="connsiteY189" fmla="*/ 708851 h 1372742"/>
              <a:gd name="connsiteX190" fmla="*/ 192596 w 1030985"/>
              <a:gd name="connsiteY190" fmla="*/ 694563 h 1372742"/>
              <a:gd name="connsiteX191" fmla="*/ 188119 w 1030985"/>
              <a:gd name="connsiteY191" fmla="*/ 661321 h 1372742"/>
              <a:gd name="connsiteX192" fmla="*/ 180118 w 1030985"/>
              <a:gd name="connsiteY192" fmla="*/ 651510 h 1372742"/>
              <a:gd name="connsiteX193" fmla="*/ 147733 w 1030985"/>
              <a:gd name="connsiteY193" fmla="*/ 637794 h 1372742"/>
              <a:gd name="connsiteX194" fmla="*/ 136112 w 1030985"/>
              <a:gd name="connsiteY194" fmla="*/ 637604 h 1372742"/>
              <a:gd name="connsiteX195" fmla="*/ 133445 w 1030985"/>
              <a:gd name="connsiteY195" fmla="*/ 634555 h 1372742"/>
              <a:gd name="connsiteX196" fmla="*/ 132683 w 1030985"/>
              <a:gd name="connsiteY196" fmla="*/ 624745 h 1372742"/>
              <a:gd name="connsiteX197" fmla="*/ 127063 w 1030985"/>
              <a:gd name="connsiteY197" fmla="*/ 618172 h 1372742"/>
              <a:gd name="connsiteX198" fmla="*/ 110490 w 1030985"/>
              <a:gd name="connsiteY198" fmla="*/ 615410 h 1372742"/>
              <a:gd name="connsiteX199" fmla="*/ 101346 w 1030985"/>
              <a:gd name="connsiteY199" fmla="*/ 620363 h 1372742"/>
              <a:gd name="connsiteX200" fmla="*/ 88011 w 1030985"/>
              <a:gd name="connsiteY200" fmla="*/ 619506 h 1372742"/>
              <a:gd name="connsiteX201" fmla="*/ 61531 w 1030985"/>
              <a:gd name="connsiteY201" fmla="*/ 605123 h 1372742"/>
              <a:gd name="connsiteX202" fmla="*/ 53340 w 1030985"/>
              <a:gd name="connsiteY202" fmla="*/ 604552 h 1372742"/>
              <a:gd name="connsiteX203" fmla="*/ 34671 w 1030985"/>
              <a:gd name="connsiteY203" fmla="*/ 609600 h 1372742"/>
              <a:gd name="connsiteX204" fmla="*/ 9715 w 1030985"/>
              <a:gd name="connsiteY204" fmla="*/ 627221 h 1372742"/>
              <a:gd name="connsiteX205" fmla="*/ 4667 w 1030985"/>
              <a:gd name="connsiteY205" fmla="*/ 633317 h 1372742"/>
              <a:gd name="connsiteX206" fmla="*/ 4667 w 1030985"/>
              <a:gd name="connsiteY206" fmla="*/ 633317 h 1372742"/>
              <a:gd name="connsiteX207" fmla="*/ 0 w 1030985"/>
              <a:gd name="connsiteY207" fmla="*/ 632555 h 1372742"/>
              <a:gd name="connsiteX208" fmla="*/ 140113 w 1030985"/>
              <a:gd name="connsiteY208" fmla="*/ 519875 h 1372742"/>
              <a:gd name="connsiteX209" fmla="*/ 162496 w 1030985"/>
              <a:gd name="connsiteY209" fmla="*/ 522065 h 1372742"/>
              <a:gd name="connsiteX210" fmla="*/ 173641 w 1030985"/>
              <a:gd name="connsiteY210" fmla="*/ 513302 h 1372742"/>
              <a:gd name="connsiteX211" fmla="*/ 188404 w 1030985"/>
              <a:gd name="connsiteY211" fmla="*/ 492633 h 1372742"/>
              <a:gd name="connsiteX212" fmla="*/ 192500 w 1030985"/>
              <a:gd name="connsiteY212" fmla="*/ 481679 h 1372742"/>
              <a:gd name="connsiteX213" fmla="*/ 207264 w 1030985"/>
              <a:gd name="connsiteY213" fmla="*/ 470535 h 1372742"/>
              <a:gd name="connsiteX214" fmla="*/ 213170 w 1030985"/>
              <a:gd name="connsiteY214" fmla="*/ 443103 h 1372742"/>
              <a:gd name="connsiteX215" fmla="*/ 223838 w 1030985"/>
              <a:gd name="connsiteY215" fmla="*/ 438721 h 1372742"/>
              <a:gd name="connsiteX216" fmla="*/ 247079 w 1030985"/>
              <a:gd name="connsiteY216" fmla="*/ 416624 h 1372742"/>
              <a:gd name="connsiteX217" fmla="*/ 251555 w 1030985"/>
              <a:gd name="connsiteY217" fmla="*/ 405098 h 1372742"/>
              <a:gd name="connsiteX218" fmla="*/ 254317 w 1030985"/>
              <a:gd name="connsiteY218" fmla="*/ 387001 h 1372742"/>
              <a:gd name="connsiteX219" fmla="*/ 269557 w 1030985"/>
              <a:gd name="connsiteY219" fmla="*/ 342329 h 1372742"/>
              <a:gd name="connsiteX220" fmla="*/ 288226 w 1030985"/>
              <a:gd name="connsiteY220" fmla="*/ 327660 h 1372742"/>
              <a:gd name="connsiteX221" fmla="*/ 302323 w 1030985"/>
              <a:gd name="connsiteY221" fmla="*/ 310896 h 1372742"/>
              <a:gd name="connsiteX222" fmla="*/ 310229 w 1030985"/>
              <a:gd name="connsiteY222" fmla="*/ 297085 h 1372742"/>
              <a:gd name="connsiteX223" fmla="*/ 314611 w 1030985"/>
              <a:gd name="connsiteY223" fmla="*/ 284893 h 1372742"/>
              <a:gd name="connsiteX224" fmla="*/ 312896 w 1030985"/>
              <a:gd name="connsiteY224" fmla="*/ 267557 h 1372742"/>
              <a:gd name="connsiteX225" fmla="*/ 320421 w 1030985"/>
              <a:gd name="connsiteY225" fmla="*/ 259842 h 1372742"/>
              <a:gd name="connsiteX226" fmla="*/ 310515 w 1030985"/>
              <a:gd name="connsiteY226" fmla="*/ 244792 h 1372742"/>
              <a:gd name="connsiteX227" fmla="*/ 345567 w 1030985"/>
              <a:gd name="connsiteY227" fmla="*/ 215360 h 1372742"/>
              <a:gd name="connsiteX228" fmla="*/ 344329 w 1030985"/>
              <a:gd name="connsiteY228" fmla="*/ 199739 h 1372742"/>
              <a:gd name="connsiteX229" fmla="*/ 349091 w 1030985"/>
              <a:gd name="connsiteY229" fmla="*/ 177070 h 1372742"/>
              <a:gd name="connsiteX230" fmla="*/ 365665 w 1030985"/>
              <a:gd name="connsiteY230" fmla="*/ 162115 h 1372742"/>
              <a:gd name="connsiteX231" fmla="*/ 369094 w 1030985"/>
              <a:gd name="connsiteY231" fmla="*/ 155353 h 1372742"/>
              <a:gd name="connsiteX232" fmla="*/ 377666 w 1030985"/>
              <a:gd name="connsiteY232" fmla="*/ 126587 h 1372742"/>
              <a:gd name="connsiteX233" fmla="*/ 378428 w 1030985"/>
              <a:gd name="connsiteY233" fmla="*/ 111252 h 1372742"/>
              <a:gd name="connsiteX234" fmla="*/ 374332 w 1030985"/>
              <a:gd name="connsiteY234" fmla="*/ 106204 h 1372742"/>
              <a:gd name="connsiteX235" fmla="*/ 364903 w 1030985"/>
              <a:gd name="connsiteY235" fmla="*/ 107728 h 1372742"/>
              <a:gd name="connsiteX236" fmla="*/ 362331 w 1030985"/>
              <a:gd name="connsiteY236" fmla="*/ 103061 h 1372742"/>
              <a:gd name="connsiteX237" fmla="*/ 362807 w 1030985"/>
              <a:gd name="connsiteY237" fmla="*/ 97155 h 1372742"/>
              <a:gd name="connsiteX238" fmla="*/ 373666 w 1030985"/>
              <a:gd name="connsiteY238" fmla="*/ 95726 h 1372742"/>
              <a:gd name="connsiteX239" fmla="*/ 379095 w 1030985"/>
              <a:gd name="connsiteY239" fmla="*/ 88678 h 1372742"/>
              <a:gd name="connsiteX240" fmla="*/ 385858 w 1030985"/>
              <a:gd name="connsiteY240" fmla="*/ 46863 h 1372742"/>
              <a:gd name="connsiteX241" fmla="*/ 384334 w 1030985"/>
              <a:gd name="connsiteY241" fmla="*/ 33719 h 1372742"/>
              <a:gd name="connsiteX242" fmla="*/ 388811 w 1030985"/>
              <a:gd name="connsiteY242" fmla="*/ 23908 h 1372742"/>
              <a:gd name="connsiteX243" fmla="*/ 396145 w 1030985"/>
              <a:gd name="connsiteY243" fmla="*/ 19621 h 1372742"/>
              <a:gd name="connsiteX244" fmla="*/ 396145 w 1030985"/>
              <a:gd name="connsiteY244" fmla="*/ 19621 h 1372742"/>
              <a:gd name="connsiteX245" fmla="*/ 402146 w 1030985"/>
              <a:gd name="connsiteY245" fmla="*/ 19621 h 1372742"/>
              <a:gd name="connsiteX246" fmla="*/ 404431 w 1030985"/>
              <a:gd name="connsiteY246" fmla="*/ 17335 h 1372742"/>
              <a:gd name="connsiteX247" fmla="*/ 403860 w 1030985"/>
              <a:gd name="connsiteY247" fmla="*/ 12192 h 1372742"/>
              <a:gd name="connsiteX248" fmla="*/ 407098 w 1030985"/>
              <a:gd name="connsiteY248" fmla="*/ 5048 h 1372742"/>
              <a:gd name="connsiteX249" fmla="*/ 412623 w 1030985"/>
              <a:gd name="connsiteY249" fmla="*/ 0 h 1372742"/>
              <a:gd name="connsiteX250" fmla="*/ 425387 w 1030985"/>
              <a:gd name="connsiteY250" fmla="*/ 9334 h 1372742"/>
              <a:gd name="connsiteX251" fmla="*/ 429673 w 1030985"/>
              <a:gd name="connsiteY251" fmla="*/ 26860 h 1372742"/>
              <a:gd name="connsiteX252" fmla="*/ 441007 w 1030985"/>
              <a:gd name="connsiteY252" fmla="*/ 28003 h 1372742"/>
              <a:gd name="connsiteX253" fmla="*/ 448342 w 1030985"/>
              <a:gd name="connsiteY253" fmla="*/ 15050 h 1372742"/>
              <a:gd name="connsiteX254" fmla="*/ 454152 w 1030985"/>
              <a:gd name="connsiteY254" fmla="*/ 42958 h 1372742"/>
              <a:gd name="connsiteX255" fmla="*/ 463582 w 1030985"/>
              <a:gd name="connsiteY255" fmla="*/ 43339 h 1372742"/>
              <a:gd name="connsiteX256" fmla="*/ 466344 w 1030985"/>
              <a:gd name="connsiteY256" fmla="*/ 38671 h 1372742"/>
              <a:gd name="connsiteX257" fmla="*/ 467011 w 1030985"/>
              <a:gd name="connsiteY257" fmla="*/ 29718 h 1372742"/>
              <a:gd name="connsiteX258" fmla="*/ 475107 w 1030985"/>
              <a:gd name="connsiteY258" fmla="*/ 29337 h 1372742"/>
              <a:gd name="connsiteX259" fmla="*/ 491204 w 1030985"/>
              <a:gd name="connsiteY259" fmla="*/ 34385 h 1372742"/>
              <a:gd name="connsiteX260" fmla="*/ 495967 w 1030985"/>
              <a:gd name="connsiteY260" fmla="*/ 40957 h 1372742"/>
              <a:gd name="connsiteX261" fmla="*/ 482346 w 1030985"/>
              <a:gd name="connsiteY261" fmla="*/ 57150 h 1372742"/>
              <a:gd name="connsiteX262" fmla="*/ 488728 w 1030985"/>
              <a:gd name="connsiteY262" fmla="*/ 63817 h 1372742"/>
              <a:gd name="connsiteX263" fmla="*/ 488918 w 1030985"/>
              <a:gd name="connsiteY263" fmla="*/ 69056 h 1372742"/>
              <a:gd name="connsiteX264" fmla="*/ 500444 w 1030985"/>
              <a:gd name="connsiteY264" fmla="*/ 49625 h 1372742"/>
              <a:gd name="connsiteX265" fmla="*/ 505111 w 1030985"/>
              <a:gd name="connsiteY265" fmla="*/ 34957 h 1372742"/>
              <a:gd name="connsiteX266" fmla="*/ 509397 w 1030985"/>
              <a:gd name="connsiteY266" fmla="*/ 34957 h 1372742"/>
              <a:gd name="connsiteX267" fmla="*/ 513207 w 1030985"/>
              <a:gd name="connsiteY267" fmla="*/ 44672 h 1372742"/>
              <a:gd name="connsiteX268" fmla="*/ 513207 w 1030985"/>
              <a:gd name="connsiteY268" fmla="*/ 50197 h 1372742"/>
              <a:gd name="connsiteX269" fmla="*/ 504920 w 1030985"/>
              <a:gd name="connsiteY269" fmla="*/ 58960 h 1372742"/>
              <a:gd name="connsiteX270" fmla="*/ 502348 w 1030985"/>
              <a:gd name="connsiteY270" fmla="*/ 68390 h 1372742"/>
              <a:gd name="connsiteX271" fmla="*/ 503111 w 1030985"/>
              <a:gd name="connsiteY271" fmla="*/ 94202 h 1372742"/>
              <a:gd name="connsiteX272" fmla="*/ 505587 w 1030985"/>
              <a:gd name="connsiteY272" fmla="*/ 97346 h 1372742"/>
              <a:gd name="connsiteX273" fmla="*/ 510064 w 1030985"/>
              <a:gd name="connsiteY273" fmla="*/ 98488 h 1372742"/>
              <a:gd name="connsiteX274" fmla="*/ 515588 w 1030985"/>
              <a:gd name="connsiteY274" fmla="*/ 97155 h 1372742"/>
              <a:gd name="connsiteX275" fmla="*/ 524732 w 1030985"/>
              <a:gd name="connsiteY275" fmla="*/ 88297 h 1372742"/>
              <a:gd name="connsiteX276" fmla="*/ 520255 w 1030985"/>
              <a:gd name="connsiteY276" fmla="*/ 78772 h 1372742"/>
              <a:gd name="connsiteX277" fmla="*/ 521589 w 1030985"/>
              <a:gd name="connsiteY277" fmla="*/ 73057 h 1372742"/>
              <a:gd name="connsiteX278" fmla="*/ 534162 w 1030985"/>
              <a:gd name="connsiteY278" fmla="*/ 59436 h 1372742"/>
              <a:gd name="connsiteX279" fmla="*/ 544163 w 1030985"/>
              <a:gd name="connsiteY279" fmla="*/ 57055 h 1372742"/>
              <a:gd name="connsiteX280" fmla="*/ 564451 w 1030985"/>
              <a:gd name="connsiteY280" fmla="*/ 62675 h 1372742"/>
              <a:gd name="connsiteX281" fmla="*/ 578739 w 1030985"/>
              <a:gd name="connsiteY281" fmla="*/ 52102 h 1372742"/>
              <a:gd name="connsiteX282" fmla="*/ 579215 w 1030985"/>
              <a:gd name="connsiteY282" fmla="*/ 60865 h 1372742"/>
              <a:gd name="connsiteX283" fmla="*/ 575786 w 1030985"/>
              <a:gd name="connsiteY283" fmla="*/ 62865 h 1372742"/>
              <a:gd name="connsiteX284" fmla="*/ 565023 w 1030985"/>
              <a:gd name="connsiteY284" fmla="*/ 77438 h 1372742"/>
              <a:gd name="connsiteX285" fmla="*/ 570643 w 1030985"/>
              <a:gd name="connsiteY285" fmla="*/ 82963 h 1372742"/>
              <a:gd name="connsiteX286" fmla="*/ 571595 w 1030985"/>
              <a:gd name="connsiteY286" fmla="*/ 79438 h 1372742"/>
              <a:gd name="connsiteX287" fmla="*/ 583501 w 1030985"/>
              <a:gd name="connsiteY287" fmla="*/ 73723 h 1372742"/>
              <a:gd name="connsiteX288" fmla="*/ 589026 w 1030985"/>
              <a:gd name="connsiteY288" fmla="*/ 81248 h 1372742"/>
              <a:gd name="connsiteX289" fmla="*/ 587692 w 1030985"/>
              <a:gd name="connsiteY289" fmla="*/ 92773 h 1372742"/>
              <a:gd name="connsiteX290" fmla="*/ 603218 w 1030985"/>
              <a:gd name="connsiteY290" fmla="*/ 109442 h 1372742"/>
              <a:gd name="connsiteX291" fmla="*/ 611410 w 1030985"/>
              <a:gd name="connsiteY291" fmla="*/ 105251 h 1372742"/>
              <a:gd name="connsiteX292" fmla="*/ 626459 w 1030985"/>
              <a:gd name="connsiteY292" fmla="*/ 111633 h 1372742"/>
              <a:gd name="connsiteX293" fmla="*/ 633794 w 1030985"/>
              <a:gd name="connsiteY293" fmla="*/ 134493 h 1372742"/>
              <a:gd name="connsiteX294" fmla="*/ 632746 w 1030985"/>
              <a:gd name="connsiteY294" fmla="*/ 143542 h 1372742"/>
              <a:gd name="connsiteX295" fmla="*/ 611886 w 1030985"/>
              <a:gd name="connsiteY295" fmla="*/ 169545 h 1372742"/>
              <a:gd name="connsiteX296" fmla="*/ 608266 w 1030985"/>
              <a:gd name="connsiteY296" fmla="*/ 178022 h 1372742"/>
              <a:gd name="connsiteX297" fmla="*/ 609219 w 1030985"/>
              <a:gd name="connsiteY297" fmla="*/ 184309 h 1372742"/>
              <a:gd name="connsiteX298" fmla="*/ 614934 w 1030985"/>
              <a:gd name="connsiteY298" fmla="*/ 174498 h 1372742"/>
              <a:gd name="connsiteX299" fmla="*/ 631603 w 1030985"/>
              <a:gd name="connsiteY299" fmla="*/ 158496 h 1372742"/>
              <a:gd name="connsiteX300" fmla="*/ 639508 w 1030985"/>
              <a:gd name="connsiteY300" fmla="*/ 158210 h 1372742"/>
              <a:gd name="connsiteX301" fmla="*/ 647795 w 1030985"/>
              <a:gd name="connsiteY301" fmla="*/ 165925 h 1372742"/>
              <a:gd name="connsiteX302" fmla="*/ 652748 w 1030985"/>
              <a:gd name="connsiteY302" fmla="*/ 183928 h 1372742"/>
              <a:gd name="connsiteX303" fmla="*/ 650176 w 1030985"/>
              <a:gd name="connsiteY303" fmla="*/ 195644 h 1372742"/>
              <a:gd name="connsiteX304" fmla="*/ 640937 w 1030985"/>
              <a:gd name="connsiteY304" fmla="*/ 197453 h 1372742"/>
              <a:gd name="connsiteX305" fmla="*/ 631126 w 1030985"/>
              <a:gd name="connsiteY305" fmla="*/ 206121 h 1372742"/>
              <a:gd name="connsiteX306" fmla="*/ 620078 w 1030985"/>
              <a:gd name="connsiteY306" fmla="*/ 220313 h 1372742"/>
              <a:gd name="connsiteX307" fmla="*/ 620744 w 1030985"/>
              <a:gd name="connsiteY307" fmla="*/ 227648 h 1372742"/>
              <a:gd name="connsiteX308" fmla="*/ 609695 w 1030985"/>
              <a:gd name="connsiteY308" fmla="*/ 250031 h 1372742"/>
              <a:gd name="connsiteX309" fmla="*/ 603790 w 1030985"/>
              <a:gd name="connsiteY309" fmla="*/ 283559 h 1372742"/>
              <a:gd name="connsiteX310" fmla="*/ 605790 w 1030985"/>
              <a:gd name="connsiteY310" fmla="*/ 286798 h 1372742"/>
              <a:gd name="connsiteX311" fmla="*/ 614077 w 1030985"/>
              <a:gd name="connsiteY311" fmla="*/ 288988 h 1372742"/>
              <a:gd name="connsiteX312" fmla="*/ 619030 w 1030985"/>
              <a:gd name="connsiteY312" fmla="*/ 293275 h 1372742"/>
              <a:gd name="connsiteX313" fmla="*/ 618458 w 1030985"/>
              <a:gd name="connsiteY313" fmla="*/ 285750 h 1372742"/>
              <a:gd name="connsiteX314" fmla="*/ 623506 w 1030985"/>
              <a:gd name="connsiteY314" fmla="*/ 271177 h 1372742"/>
              <a:gd name="connsiteX315" fmla="*/ 619601 w 1030985"/>
              <a:gd name="connsiteY315" fmla="*/ 260985 h 1372742"/>
              <a:gd name="connsiteX316" fmla="*/ 620839 w 1030985"/>
              <a:gd name="connsiteY316" fmla="*/ 254698 h 1372742"/>
              <a:gd name="connsiteX317" fmla="*/ 629507 w 1030985"/>
              <a:gd name="connsiteY317" fmla="*/ 242888 h 1372742"/>
              <a:gd name="connsiteX318" fmla="*/ 634746 w 1030985"/>
              <a:gd name="connsiteY318" fmla="*/ 241078 h 1372742"/>
              <a:gd name="connsiteX319" fmla="*/ 635222 w 1030985"/>
              <a:gd name="connsiteY319" fmla="*/ 263461 h 1372742"/>
              <a:gd name="connsiteX320" fmla="*/ 633127 w 1030985"/>
              <a:gd name="connsiteY320" fmla="*/ 276225 h 1372742"/>
              <a:gd name="connsiteX321" fmla="*/ 625507 w 1030985"/>
              <a:gd name="connsiteY321" fmla="*/ 281940 h 1372742"/>
              <a:gd name="connsiteX322" fmla="*/ 619030 w 1030985"/>
              <a:gd name="connsiteY322" fmla="*/ 293275 h 1372742"/>
              <a:gd name="connsiteX323" fmla="*/ 559022 w 1030985"/>
              <a:gd name="connsiteY323" fmla="*/ 47911 h 1372742"/>
              <a:gd name="connsiteX324" fmla="*/ 554831 w 1030985"/>
              <a:gd name="connsiteY324" fmla="*/ 43529 h 1372742"/>
              <a:gd name="connsiteX325" fmla="*/ 554069 w 1030985"/>
              <a:gd name="connsiteY325" fmla="*/ 37814 h 1372742"/>
              <a:gd name="connsiteX326" fmla="*/ 561689 w 1030985"/>
              <a:gd name="connsiteY326" fmla="*/ 27146 h 1372742"/>
              <a:gd name="connsiteX327" fmla="*/ 569690 w 1030985"/>
              <a:gd name="connsiteY327" fmla="*/ 26860 h 1372742"/>
              <a:gd name="connsiteX328" fmla="*/ 576167 w 1030985"/>
              <a:gd name="connsiteY328" fmla="*/ 30861 h 1372742"/>
              <a:gd name="connsiteX329" fmla="*/ 577120 w 1030985"/>
              <a:gd name="connsiteY329" fmla="*/ 34100 h 1372742"/>
              <a:gd name="connsiteX330" fmla="*/ 575310 w 1030985"/>
              <a:gd name="connsiteY330" fmla="*/ 37528 h 1372742"/>
              <a:gd name="connsiteX331" fmla="*/ 559022 w 1030985"/>
              <a:gd name="connsiteY331" fmla="*/ 47911 h 1372742"/>
              <a:gd name="connsiteX332" fmla="*/ 592360 w 1030985"/>
              <a:gd name="connsiteY332" fmla="*/ 87725 h 1372742"/>
              <a:gd name="connsiteX333" fmla="*/ 589597 w 1030985"/>
              <a:gd name="connsiteY333" fmla="*/ 84868 h 1372742"/>
              <a:gd name="connsiteX334" fmla="*/ 590169 w 1030985"/>
              <a:gd name="connsiteY334" fmla="*/ 79819 h 1372742"/>
              <a:gd name="connsiteX335" fmla="*/ 600265 w 1030985"/>
              <a:gd name="connsiteY335" fmla="*/ 71342 h 1372742"/>
              <a:gd name="connsiteX336" fmla="*/ 604838 w 1030985"/>
              <a:gd name="connsiteY336" fmla="*/ 72009 h 1372742"/>
              <a:gd name="connsiteX337" fmla="*/ 609600 w 1030985"/>
              <a:gd name="connsiteY337" fmla="*/ 80105 h 1372742"/>
              <a:gd name="connsiteX338" fmla="*/ 608266 w 1030985"/>
              <a:gd name="connsiteY338" fmla="*/ 85915 h 1372742"/>
              <a:gd name="connsiteX339" fmla="*/ 604456 w 1030985"/>
              <a:gd name="connsiteY339" fmla="*/ 84296 h 1372742"/>
              <a:gd name="connsiteX340" fmla="*/ 592360 w 1030985"/>
              <a:gd name="connsiteY340" fmla="*/ 87725 h 1372742"/>
              <a:gd name="connsiteX341" fmla="*/ 457486 w 1030985"/>
              <a:gd name="connsiteY341" fmla="*/ 41910 h 1372742"/>
              <a:gd name="connsiteX342" fmla="*/ 455486 w 1030985"/>
              <a:gd name="connsiteY342" fmla="*/ 41434 h 1372742"/>
              <a:gd name="connsiteX343" fmla="*/ 464534 w 1030985"/>
              <a:gd name="connsiteY343" fmla="*/ 7334 h 1372742"/>
              <a:gd name="connsiteX344" fmla="*/ 467392 w 1030985"/>
              <a:gd name="connsiteY344" fmla="*/ 8192 h 1372742"/>
              <a:gd name="connsiteX345" fmla="*/ 467678 w 1030985"/>
              <a:gd name="connsiteY345" fmla="*/ 10382 h 1372742"/>
              <a:gd name="connsiteX346" fmla="*/ 463772 w 1030985"/>
              <a:gd name="connsiteY346" fmla="*/ 39529 h 1372742"/>
              <a:gd name="connsiteX347" fmla="*/ 457486 w 1030985"/>
              <a:gd name="connsiteY347" fmla="*/ 41910 h 13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30985" h="1372742">
                <a:moveTo>
                  <a:pt x="614077" y="288988"/>
                </a:moveTo>
                <a:lnTo>
                  <a:pt x="613696" y="292132"/>
                </a:lnTo>
                <a:lnTo>
                  <a:pt x="594265" y="312610"/>
                </a:lnTo>
                <a:lnTo>
                  <a:pt x="590169" y="314230"/>
                </a:lnTo>
                <a:lnTo>
                  <a:pt x="589788" y="327946"/>
                </a:lnTo>
                <a:lnTo>
                  <a:pt x="608552" y="311753"/>
                </a:lnTo>
                <a:lnTo>
                  <a:pt x="615029" y="300228"/>
                </a:lnTo>
                <a:lnTo>
                  <a:pt x="635222" y="285179"/>
                </a:lnTo>
                <a:lnTo>
                  <a:pt x="643699" y="274320"/>
                </a:lnTo>
                <a:lnTo>
                  <a:pt x="653510" y="214027"/>
                </a:lnTo>
                <a:lnTo>
                  <a:pt x="664464" y="207359"/>
                </a:lnTo>
                <a:lnTo>
                  <a:pt x="675037" y="206216"/>
                </a:lnTo>
                <a:lnTo>
                  <a:pt x="690944" y="197453"/>
                </a:lnTo>
                <a:lnTo>
                  <a:pt x="697135" y="196215"/>
                </a:lnTo>
                <a:lnTo>
                  <a:pt x="701516" y="197358"/>
                </a:lnTo>
                <a:lnTo>
                  <a:pt x="702278" y="212884"/>
                </a:lnTo>
                <a:lnTo>
                  <a:pt x="700373" y="217170"/>
                </a:lnTo>
                <a:lnTo>
                  <a:pt x="686848" y="234982"/>
                </a:lnTo>
                <a:lnTo>
                  <a:pt x="656272" y="251650"/>
                </a:lnTo>
                <a:lnTo>
                  <a:pt x="655987" y="258509"/>
                </a:lnTo>
                <a:lnTo>
                  <a:pt x="662940" y="259651"/>
                </a:lnTo>
                <a:lnTo>
                  <a:pt x="667226" y="251936"/>
                </a:lnTo>
                <a:lnTo>
                  <a:pt x="678180" y="248984"/>
                </a:lnTo>
                <a:lnTo>
                  <a:pt x="680275" y="256889"/>
                </a:lnTo>
                <a:lnTo>
                  <a:pt x="674656" y="261747"/>
                </a:lnTo>
                <a:lnTo>
                  <a:pt x="677037" y="264605"/>
                </a:lnTo>
                <a:lnTo>
                  <a:pt x="717137" y="217265"/>
                </a:lnTo>
                <a:lnTo>
                  <a:pt x="725329" y="220409"/>
                </a:lnTo>
                <a:lnTo>
                  <a:pt x="749903" y="211550"/>
                </a:lnTo>
                <a:lnTo>
                  <a:pt x="788384" y="215646"/>
                </a:lnTo>
                <a:lnTo>
                  <a:pt x="784003" y="192691"/>
                </a:lnTo>
                <a:lnTo>
                  <a:pt x="789813" y="190500"/>
                </a:lnTo>
                <a:lnTo>
                  <a:pt x="812863" y="191262"/>
                </a:lnTo>
                <a:lnTo>
                  <a:pt x="829818" y="194881"/>
                </a:lnTo>
                <a:lnTo>
                  <a:pt x="854869" y="204883"/>
                </a:lnTo>
                <a:lnTo>
                  <a:pt x="864775" y="205930"/>
                </a:lnTo>
                <a:lnTo>
                  <a:pt x="885254" y="219075"/>
                </a:lnTo>
                <a:lnTo>
                  <a:pt x="898588" y="219361"/>
                </a:lnTo>
                <a:lnTo>
                  <a:pt x="910590" y="231743"/>
                </a:lnTo>
                <a:lnTo>
                  <a:pt x="928592" y="244316"/>
                </a:lnTo>
                <a:lnTo>
                  <a:pt x="952405" y="249841"/>
                </a:lnTo>
                <a:lnTo>
                  <a:pt x="963454" y="248031"/>
                </a:lnTo>
                <a:lnTo>
                  <a:pt x="968788" y="255270"/>
                </a:lnTo>
                <a:lnTo>
                  <a:pt x="972026" y="255746"/>
                </a:lnTo>
                <a:lnTo>
                  <a:pt x="987171" y="254889"/>
                </a:lnTo>
                <a:lnTo>
                  <a:pt x="1010603" y="261175"/>
                </a:lnTo>
                <a:lnTo>
                  <a:pt x="1013079" y="252603"/>
                </a:lnTo>
                <a:lnTo>
                  <a:pt x="1006697" y="248126"/>
                </a:lnTo>
                <a:lnTo>
                  <a:pt x="1022604" y="244507"/>
                </a:lnTo>
                <a:lnTo>
                  <a:pt x="1028033" y="245554"/>
                </a:lnTo>
                <a:lnTo>
                  <a:pt x="1027176" y="249555"/>
                </a:lnTo>
                <a:lnTo>
                  <a:pt x="1027176" y="249555"/>
                </a:lnTo>
                <a:lnTo>
                  <a:pt x="1022795" y="263176"/>
                </a:lnTo>
                <a:lnTo>
                  <a:pt x="1024985" y="270034"/>
                </a:lnTo>
                <a:lnTo>
                  <a:pt x="1030986" y="275177"/>
                </a:lnTo>
                <a:lnTo>
                  <a:pt x="1027366" y="289750"/>
                </a:lnTo>
                <a:lnTo>
                  <a:pt x="1010317" y="311372"/>
                </a:lnTo>
                <a:lnTo>
                  <a:pt x="970979" y="349187"/>
                </a:lnTo>
                <a:lnTo>
                  <a:pt x="939355" y="353568"/>
                </a:lnTo>
                <a:lnTo>
                  <a:pt x="931736" y="352044"/>
                </a:lnTo>
                <a:lnTo>
                  <a:pt x="903922" y="384429"/>
                </a:lnTo>
                <a:lnTo>
                  <a:pt x="904304" y="401574"/>
                </a:lnTo>
                <a:lnTo>
                  <a:pt x="895922" y="419005"/>
                </a:lnTo>
                <a:lnTo>
                  <a:pt x="877919" y="436626"/>
                </a:lnTo>
                <a:lnTo>
                  <a:pt x="870109" y="455485"/>
                </a:lnTo>
                <a:lnTo>
                  <a:pt x="864013" y="457105"/>
                </a:lnTo>
                <a:lnTo>
                  <a:pt x="856679" y="467106"/>
                </a:lnTo>
                <a:lnTo>
                  <a:pt x="860107" y="485394"/>
                </a:lnTo>
                <a:lnTo>
                  <a:pt x="871823" y="493300"/>
                </a:lnTo>
                <a:lnTo>
                  <a:pt x="875443" y="505492"/>
                </a:lnTo>
                <a:lnTo>
                  <a:pt x="872776" y="519398"/>
                </a:lnTo>
                <a:lnTo>
                  <a:pt x="861917" y="546735"/>
                </a:lnTo>
                <a:lnTo>
                  <a:pt x="876967" y="573500"/>
                </a:lnTo>
                <a:lnTo>
                  <a:pt x="882205" y="601885"/>
                </a:lnTo>
                <a:lnTo>
                  <a:pt x="881158" y="625030"/>
                </a:lnTo>
                <a:lnTo>
                  <a:pt x="879157" y="630269"/>
                </a:lnTo>
                <a:lnTo>
                  <a:pt x="840105" y="672370"/>
                </a:lnTo>
                <a:lnTo>
                  <a:pt x="838486" y="695992"/>
                </a:lnTo>
                <a:lnTo>
                  <a:pt x="839629" y="716089"/>
                </a:lnTo>
                <a:lnTo>
                  <a:pt x="844487" y="737997"/>
                </a:lnTo>
                <a:lnTo>
                  <a:pt x="861441" y="757428"/>
                </a:lnTo>
                <a:lnTo>
                  <a:pt x="876776" y="766096"/>
                </a:lnTo>
                <a:lnTo>
                  <a:pt x="878396" y="770858"/>
                </a:lnTo>
                <a:lnTo>
                  <a:pt x="879634" y="778859"/>
                </a:lnTo>
                <a:lnTo>
                  <a:pt x="875919" y="799814"/>
                </a:lnTo>
                <a:lnTo>
                  <a:pt x="873157" y="804005"/>
                </a:lnTo>
                <a:lnTo>
                  <a:pt x="872014" y="815530"/>
                </a:lnTo>
                <a:lnTo>
                  <a:pt x="867251" y="829437"/>
                </a:lnTo>
                <a:lnTo>
                  <a:pt x="855726" y="841915"/>
                </a:lnTo>
                <a:lnTo>
                  <a:pt x="833914" y="844677"/>
                </a:lnTo>
                <a:lnTo>
                  <a:pt x="827722" y="842010"/>
                </a:lnTo>
                <a:lnTo>
                  <a:pt x="819817" y="842391"/>
                </a:lnTo>
                <a:lnTo>
                  <a:pt x="796671" y="850583"/>
                </a:lnTo>
                <a:lnTo>
                  <a:pt x="782193" y="851630"/>
                </a:lnTo>
                <a:lnTo>
                  <a:pt x="758380" y="834295"/>
                </a:lnTo>
                <a:lnTo>
                  <a:pt x="748760" y="832295"/>
                </a:lnTo>
                <a:lnTo>
                  <a:pt x="734854" y="834104"/>
                </a:lnTo>
                <a:lnTo>
                  <a:pt x="725233" y="839819"/>
                </a:lnTo>
                <a:lnTo>
                  <a:pt x="714565" y="842296"/>
                </a:lnTo>
                <a:lnTo>
                  <a:pt x="712375" y="839438"/>
                </a:lnTo>
                <a:lnTo>
                  <a:pt x="704374" y="841724"/>
                </a:lnTo>
                <a:lnTo>
                  <a:pt x="699611" y="843820"/>
                </a:lnTo>
                <a:lnTo>
                  <a:pt x="681514" y="862013"/>
                </a:lnTo>
                <a:lnTo>
                  <a:pt x="681609" y="866394"/>
                </a:lnTo>
                <a:lnTo>
                  <a:pt x="675608" y="874681"/>
                </a:lnTo>
                <a:lnTo>
                  <a:pt x="656463" y="893731"/>
                </a:lnTo>
                <a:lnTo>
                  <a:pt x="634174" y="902399"/>
                </a:lnTo>
                <a:lnTo>
                  <a:pt x="606838" y="926783"/>
                </a:lnTo>
                <a:lnTo>
                  <a:pt x="594170" y="931831"/>
                </a:lnTo>
                <a:lnTo>
                  <a:pt x="584168" y="932212"/>
                </a:lnTo>
                <a:lnTo>
                  <a:pt x="567976" y="946785"/>
                </a:lnTo>
                <a:lnTo>
                  <a:pt x="557689" y="950214"/>
                </a:lnTo>
                <a:lnTo>
                  <a:pt x="532829" y="953262"/>
                </a:lnTo>
                <a:lnTo>
                  <a:pt x="506921" y="960501"/>
                </a:lnTo>
                <a:lnTo>
                  <a:pt x="486632" y="979075"/>
                </a:lnTo>
                <a:lnTo>
                  <a:pt x="477298" y="1007364"/>
                </a:lnTo>
                <a:lnTo>
                  <a:pt x="473583" y="1035653"/>
                </a:lnTo>
                <a:lnTo>
                  <a:pt x="467582" y="1057751"/>
                </a:lnTo>
                <a:lnTo>
                  <a:pt x="453771" y="1083850"/>
                </a:lnTo>
                <a:lnTo>
                  <a:pt x="450913" y="1085945"/>
                </a:lnTo>
                <a:lnTo>
                  <a:pt x="447675" y="1093756"/>
                </a:lnTo>
                <a:lnTo>
                  <a:pt x="446437" y="1108234"/>
                </a:lnTo>
                <a:lnTo>
                  <a:pt x="435007" y="1131856"/>
                </a:lnTo>
                <a:lnTo>
                  <a:pt x="418814" y="1145191"/>
                </a:lnTo>
                <a:lnTo>
                  <a:pt x="411861" y="1164241"/>
                </a:lnTo>
                <a:lnTo>
                  <a:pt x="418624" y="1182719"/>
                </a:lnTo>
                <a:lnTo>
                  <a:pt x="423100" y="1213009"/>
                </a:lnTo>
                <a:lnTo>
                  <a:pt x="439579" y="1242155"/>
                </a:lnTo>
                <a:lnTo>
                  <a:pt x="439198" y="1247108"/>
                </a:lnTo>
                <a:lnTo>
                  <a:pt x="431959" y="1260443"/>
                </a:lnTo>
                <a:lnTo>
                  <a:pt x="430721" y="1321022"/>
                </a:lnTo>
                <a:lnTo>
                  <a:pt x="419767" y="1344359"/>
                </a:lnTo>
                <a:lnTo>
                  <a:pt x="417290" y="1354455"/>
                </a:lnTo>
                <a:lnTo>
                  <a:pt x="416814" y="1372743"/>
                </a:lnTo>
                <a:lnTo>
                  <a:pt x="416814" y="1372743"/>
                </a:lnTo>
                <a:lnTo>
                  <a:pt x="404622" y="1366456"/>
                </a:lnTo>
                <a:lnTo>
                  <a:pt x="398812" y="1358646"/>
                </a:lnTo>
                <a:lnTo>
                  <a:pt x="391001" y="1354360"/>
                </a:lnTo>
                <a:lnTo>
                  <a:pt x="381571" y="1351598"/>
                </a:lnTo>
                <a:lnTo>
                  <a:pt x="364617" y="1353502"/>
                </a:lnTo>
                <a:lnTo>
                  <a:pt x="357854" y="1351788"/>
                </a:lnTo>
                <a:lnTo>
                  <a:pt x="344996" y="1332738"/>
                </a:lnTo>
                <a:lnTo>
                  <a:pt x="335566" y="1305497"/>
                </a:lnTo>
                <a:lnTo>
                  <a:pt x="315278" y="1290066"/>
                </a:lnTo>
                <a:lnTo>
                  <a:pt x="313944" y="1274350"/>
                </a:lnTo>
                <a:lnTo>
                  <a:pt x="329565" y="1257110"/>
                </a:lnTo>
                <a:lnTo>
                  <a:pt x="328803" y="1252061"/>
                </a:lnTo>
                <a:lnTo>
                  <a:pt x="291846" y="1233488"/>
                </a:lnTo>
                <a:lnTo>
                  <a:pt x="285940" y="1223486"/>
                </a:lnTo>
                <a:lnTo>
                  <a:pt x="285369" y="1207675"/>
                </a:lnTo>
                <a:lnTo>
                  <a:pt x="278225" y="1192530"/>
                </a:lnTo>
                <a:lnTo>
                  <a:pt x="269272" y="1185958"/>
                </a:lnTo>
                <a:lnTo>
                  <a:pt x="249460" y="1183291"/>
                </a:lnTo>
                <a:lnTo>
                  <a:pt x="247555" y="1179290"/>
                </a:lnTo>
                <a:lnTo>
                  <a:pt x="250031" y="1172527"/>
                </a:lnTo>
                <a:lnTo>
                  <a:pt x="275082" y="1148334"/>
                </a:lnTo>
                <a:lnTo>
                  <a:pt x="271558" y="1135856"/>
                </a:lnTo>
                <a:lnTo>
                  <a:pt x="278511" y="1110329"/>
                </a:lnTo>
                <a:lnTo>
                  <a:pt x="285083" y="1096709"/>
                </a:lnTo>
                <a:lnTo>
                  <a:pt x="290513" y="1091470"/>
                </a:lnTo>
                <a:lnTo>
                  <a:pt x="303276" y="1086326"/>
                </a:lnTo>
                <a:lnTo>
                  <a:pt x="335566" y="1082993"/>
                </a:lnTo>
                <a:lnTo>
                  <a:pt x="331851" y="1070134"/>
                </a:lnTo>
                <a:lnTo>
                  <a:pt x="337947" y="1039177"/>
                </a:lnTo>
                <a:lnTo>
                  <a:pt x="337185" y="1022413"/>
                </a:lnTo>
                <a:lnTo>
                  <a:pt x="320040" y="1010888"/>
                </a:lnTo>
                <a:lnTo>
                  <a:pt x="279368" y="1019842"/>
                </a:lnTo>
                <a:lnTo>
                  <a:pt x="258889" y="1032605"/>
                </a:lnTo>
                <a:lnTo>
                  <a:pt x="237268" y="1003840"/>
                </a:lnTo>
                <a:lnTo>
                  <a:pt x="228600" y="995743"/>
                </a:lnTo>
                <a:lnTo>
                  <a:pt x="200025" y="956215"/>
                </a:lnTo>
                <a:lnTo>
                  <a:pt x="191643" y="956881"/>
                </a:lnTo>
                <a:lnTo>
                  <a:pt x="183642" y="943166"/>
                </a:lnTo>
                <a:lnTo>
                  <a:pt x="189452" y="931831"/>
                </a:lnTo>
                <a:lnTo>
                  <a:pt x="188404" y="923449"/>
                </a:lnTo>
                <a:lnTo>
                  <a:pt x="186023" y="920210"/>
                </a:lnTo>
                <a:lnTo>
                  <a:pt x="172974" y="917924"/>
                </a:lnTo>
                <a:lnTo>
                  <a:pt x="168973" y="920496"/>
                </a:lnTo>
                <a:lnTo>
                  <a:pt x="150590" y="907828"/>
                </a:lnTo>
                <a:lnTo>
                  <a:pt x="152305" y="901065"/>
                </a:lnTo>
                <a:lnTo>
                  <a:pt x="169069" y="894779"/>
                </a:lnTo>
                <a:lnTo>
                  <a:pt x="185738" y="875347"/>
                </a:lnTo>
                <a:lnTo>
                  <a:pt x="188119" y="860203"/>
                </a:lnTo>
                <a:lnTo>
                  <a:pt x="185452" y="850678"/>
                </a:lnTo>
                <a:lnTo>
                  <a:pt x="188404" y="828199"/>
                </a:lnTo>
                <a:lnTo>
                  <a:pt x="205264" y="769525"/>
                </a:lnTo>
                <a:lnTo>
                  <a:pt x="205359" y="765429"/>
                </a:lnTo>
                <a:lnTo>
                  <a:pt x="198882" y="754571"/>
                </a:lnTo>
                <a:lnTo>
                  <a:pt x="196691" y="744284"/>
                </a:lnTo>
                <a:lnTo>
                  <a:pt x="198691" y="708851"/>
                </a:lnTo>
                <a:lnTo>
                  <a:pt x="192596" y="694563"/>
                </a:lnTo>
                <a:lnTo>
                  <a:pt x="188119" y="661321"/>
                </a:lnTo>
                <a:lnTo>
                  <a:pt x="180118" y="651510"/>
                </a:lnTo>
                <a:lnTo>
                  <a:pt x="147733" y="637794"/>
                </a:lnTo>
                <a:lnTo>
                  <a:pt x="136112" y="637604"/>
                </a:lnTo>
                <a:lnTo>
                  <a:pt x="133445" y="634555"/>
                </a:lnTo>
                <a:lnTo>
                  <a:pt x="132683" y="624745"/>
                </a:lnTo>
                <a:lnTo>
                  <a:pt x="127063" y="618172"/>
                </a:lnTo>
                <a:lnTo>
                  <a:pt x="110490" y="615410"/>
                </a:lnTo>
                <a:lnTo>
                  <a:pt x="101346" y="620363"/>
                </a:lnTo>
                <a:lnTo>
                  <a:pt x="88011" y="619506"/>
                </a:lnTo>
                <a:lnTo>
                  <a:pt x="61531" y="605123"/>
                </a:lnTo>
                <a:lnTo>
                  <a:pt x="53340" y="604552"/>
                </a:lnTo>
                <a:lnTo>
                  <a:pt x="34671" y="609600"/>
                </a:lnTo>
                <a:lnTo>
                  <a:pt x="9715" y="627221"/>
                </a:lnTo>
                <a:lnTo>
                  <a:pt x="4667" y="633317"/>
                </a:lnTo>
                <a:lnTo>
                  <a:pt x="4667" y="633317"/>
                </a:lnTo>
                <a:lnTo>
                  <a:pt x="0" y="632555"/>
                </a:lnTo>
                <a:lnTo>
                  <a:pt x="140113" y="519875"/>
                </a:lnTo>
                <a:lnTo>
                  <a:pt x="162496" y="522065"/>
                </a:lnTo>
                <a:lnTo>
                  <a:pt x="173641" y="513302"/>
                </a:lnTo>
                <a:lnTo>
                  <a:pt x="188404" y="492633"/>
                </a:lnTo>
                <a:lnTo>
                  <a:pt x="192500" y="481679"/>
                </a:lnTo>
                <a:lnTo>
                  <a:pt x="207264" y="470535"/>
                </a:lnTo>
                <a:lnTo>
                  <a:pt x="213170" y="443103"/>
                </a:lnTo>
                <a:lnTo>
                  <a:pt x="223838" y="438721"/>
                </a:lnTo>
                <a:lnTo>
                  <a:pt x="247079" y="416624"/>
                </a:lnTo>
                <a:lnTo>
                  <a:pt x="251555" y="405098"/>
                </a:lnTo>
                <a:lnTo>
                  <a:pt x="254317" y="387001"/>
                </a:lnTo>
                <a:lnTo>
                  <a:pt x="269557" y="342329"/>
                </a:lnTo>
                <a:lnTo>
                  <a:pt x="288226" y="327660"/>
                </a:lnTo>
                <a:lnTo>
                  <a:pt x="302323" y="310896"/>
                </a:lnTo>
                <a:lnTo>
                  <a:pt x="310229" y="297085"/>
                </a:lnTo>
                <a:lnTo>
                  <a:pt x="314611" y="284893"/>
                </a:lnTo>
                <a:lnTo>
                  <a:pt x="312896" y="267557"/>
                </a:lnTo>
                <a:lnTo>
                  <a:pt x="320421" y="259842"/>
                </a:lnTo>
                <a:lnTo>
                  <a:pt x="310515" y="244792"/>
                </a:lnTo>
                <a:lnTo>
                  <a:pt x="345567" y="215360"/>
                </a:lnTo>
                <a:lnTo>
                  <a:pt x="344329" y="199739"/>
                </a:lnTo>
                <a:lnTo>
                  <a:pt x="349091" y="177070"/>
                </a:lnTo>
                <a:lnTo>
                  <a:pt x="365665" y="162115"/>
                </a:lnTo>
                <a:lnTo>
                  <a:pt x="369094" y="155353"/>
                </a:lnTo>
                <a:lnTo>
                  <a:pt x="377666" y="126587"/>
                </a:lnTo>
                <a:lnTo>
                  <a:pt x="378428" y="111252"/>
                </a:lnTo>
                <a:lnTo>
                  <a:pt x="374332" y="106204"/>
                </a:lnTo>
                <a:lnTo>
                  <a:pt x="364903" y="107728"/>
                </a:lnTo>
                <a:lnTo>
                  <a:pt x="362331" y="103061"/>
                </a:lnTo>
                <a:lnTo>
                  <a:pt x="362807" y="97155"/>
                </a:lnTo>
                <a:lnTo>
                  <a:pt x="373666" y="95726"/>
                </a:lnTo>
                <a:lnTo>
                  <a:pt x="379095" y="88678"/>
                </a:lnTo>
                <a:lnTo>
                  <a:pt x="385858" y="46863"/>
                </a:lnTo>
                <a:lnTo>
                  <a:pt x="384334" y="33719"/>
                </a:lnTo>
                <a:lnTo>
                  <a:pt x="388811" y="23908"/>
                </a:lnTo>
                <a:lnTo>
                  <a:pt x="396145" y="19621"/>
                </a:lnTo>
                <a:lnTo>
                  <a:pt x="396145" y="19621"/>
                </a:lnTo>
                <a:lnTo>
                  <a:pt x="402146" y="19621"/>
                </a:lnTo>
                <a:lnTo>
                  <a:pt x="404431" y="17335"/>
                </a:lnTo>
                <a:lnTo>
                  <a:pt x="403860" y="12192"/>
                </a:lnTo>
                <a:lnTo>
                  <a:pt x="407098" y="5048"/>
                </a:lnTo>
                <a:lnTo>
                  <a:pt x="412623" y="0"/>
                </a:lnTo>
                <a:lnTo>
                  <a:pt x="425387" y="9334"/>
                </a:lnTo>
                <a:lnTo>
                  <a:pt x="429673" y="26860"/>
                </a:lnTo>
                <a:lnTo>
                  <a:pt x="441007" y="28003"/>
                </a:lnTo>
                <a:lnTo>
                  <a:pt x="448342" y="15050"/>
                </a:lnTo>
                <a:lnTo>
                  <a:pt x="454152" y="42958"/>
                </a:lnTo>
                <a:lnTo>
                  <a:pt x="463582" y="43339"/>
                </a:lnTo>
                <a:lnTo>
                  <a:pt x="466344" y="38671"/>
                </a:lnTo>
                <a:lnTo>
                  <a:pt x="467011" y="29718"/>
                </a:lnTo>
                <a:lnTo>
                  <a:pt x="475107" y="29337"/>
                </a:lnTo>
                <a:lnTo>
                  <a:pt x="491204" y="34385"/>
                </a:lnTo>
                <a:lnTo>
                  <a:pt x="495967" y="40957"/>
                </a:lnTo>
                <a:lnTo>
                  <a:pt x="482346" y="57150"/>
                </a:lnTo>
                <a:lnTo>
                  <a:pt x="488728" y="63817"/>
                </a:lnTo>
                <a:lnTo>
                  <a:pt x="488918" y="69056"/>
                </a:lnTo>
                <a:lnTo>
                  <a:pt x="500444" y="49625"/>
                </a:lnTo>
                <a:lnTo>
                  <a:pt x="505111" y="34957"/>
                </a:lnTo>
                <a:lnTo>
                  <a:pt x="509397" y="34957"/>
                </a:lnTo>
                <a:lnTo>
                  <a:pt x="513207" y="44672"/>
                </a:lnTo>
                <a:lnTo>
                  <a:pt x="513207" y="50197"/>
                </a:lnTo>
                <a:lnTo>
                  <a:pt x="504920" y="58960"/>
                </a:lnTo>
                <a:lnTo>
                  <a:pt x="502348" y="68390"/>
                </a:lnTo>
                <a:lnTo>
                  <a:pt x="503111" y="94202"/>
                </a:lnTo>
                <a:lnTo>
                  <a:pt x="505587" y="97346"/>
                </a:lnTo>
                <a:lnTo>
                  <a:pt x="510064" y="98488"/>
                </a:lnTo>
                <a:lnTo>
                  <a:pt x="515588" y="97155"/>
                </a:lnTo>
                <a:lnTo>
                  <a:pt x="524732" y="88297"/>
                </a:lnTo>
                <a:lnTo>
                  <a:pt x="520255" y="78772"/>
                </a:lnTo>
                <a:lnTo>
                  <a:pt x="521589" y="73057"/>
                </a:lnTo>
                <a:lnTo>
                  <a:pt x="534162" y="59436"/>
                </a:lnTo>
                <a:lnTo>
                  <a:pt x="544163" y="57055"/>
                </a:lnTo>
                <a:lnTo>
                  <a:pt x="564451" y="62675"/>
                </a:lnTo>
                <a:lnTo>
                  <a:pt x="578739" y="52102"/>
                </a:lnTo>
                <a:lnTo>
                  <a:pt x="579215" y="60865"/>
                </a:lnTo>
                <a:lnTo>
                  <a:pt x="575786" y="62865"/>
                </a:lnTo>
                <a:lnTo>
                  <a:pt x="565023" y="77438"/>
                </a:lnTo>
                <a:lnTo>
                  <a:pt x="570643" y="82963"/>
                </a:lnTo>
                <a:lnTo>
                  <a:pt x="571595" y="79438"/>
                </a:lnTo>
                <a:lnTo>
                  <a:pt x="583501" y="73723"/>
                </a:lnTo>
                <a:lnTo>
                  <a:pt x="589026" y="81248"/>
                </a:lnTo>
                <a:lnTo>
                  <a:pt x="587692" y="92773"/>
                </a:lnTo>
                <a:lnTo>
                  <a:pt x="603218" y="109442"/>
                </a:lnTo>
                <a:lnTo>
                  <a:pt x="611410" y="105251"/>
                </a:lnTo>
                <a:lnTo>
                  <a:pt x="626459" y="111633"/>
                </a:lnTo>
                <a:lnTo>
                  <a:pt x="633794" y="134493"/>
                </a:lnTo>
                <a:lnTo>
                  <a:pt x="632746" y="143542"/>
                </a:lnTo>
                <a:lnTo>
                  <a:pt x="611886" y="169545"/>
                </a:lnTo>
                <a:lnTo>
                  <a:pt x="608266" y="178022"/>
                </a:lnTo>
                <a:lnTo>
                  <a:pt x="609219" y="184309"/>
                </a:lnTo>
                <a:lnTo>
                  <a:pt x="614934" y="174498"/>
                </a:lnTo>
                <a:lnTo>
                  <a:pt x="631603" y="158496"/>
                </a:lnTo>
                <a:lnTo>
                  <a:pt x="639508" y="158210"/>
                </a:lnTo>
                <a:lnTo>
                  <a:pt x="647795" y="165925"/>
                </a:lnTo>
                <a:lnTo>
                  <a:pt x="652748" y="183928"/>
                </a:lnTo>
                <a:lnTo>
                  <a:pt x="650176" y="195644"/>
                </a:lnTo>
                <a:lnTo>
                  <a:pt x="640937" y="197453"/>
                </a:lnTo>
                <a:lnTo>
                  <a:pt x="631126" y="206121"/>
                </a:lnTo>
                <a:lnTo>
                  <a:pt x="620078" y="220313"/>
                </a:lnTo>
                <a:lnTo>
                  <a:pt x="620744" y="227648"/>
                </a:lnTo>
                <a:lnTo>
                  <a:pt x="609695" y="250031"/>
                </a:lnTo>
                <a:lnTo>
                  <a:pt x="603790" y="283559"/>
                </a:lnTo>
                <a:lnTo>
                  <a:pt x="605790" y="286798"/>
                </a:lnTo>
                <a:lnTo>
                  <a:pt x="614077" y="288988"/>
                </a:lnTo>
                <a:close/>
                <a:moveTo>
                  <a:pt x="619030" y="293275"/>
                </a:moveTo>
                <a:lnTo>
                  <a:pt x="618458" y="285750"/>
                </a:lnTo>
                <a:lnTo>
                  <a:pt x="623506" y="271177"/>
                </a:lnTo>
                <a:lnTo>
                  <a:pt x="619601" y="260985"/>
                </a:lnTo>
                <a:lnTo>
                  <a:pt x="620839" y="254698"/>
                </a:lnTo>
                <a:lnTo>
                  <a:pt x="629507" y="242888"/>
                </a:lnTo>
                <a:lnTo>
                  <a:pt x="634746" y="241078"/>
                </a:lnTo>
                <a:lnTo>
                  <a:pt x="635222" y="263461"/>
                </a:lnTo>
                <a:lnTo>
                  <a:pt x="633127" y="276225"/>
                </a:lnTo>
                <a:lnTo>
                  <a:pt x="625507" y="281940"/>
                </a:lnTo>
                <a:lnTo>
                  <a:pt x="619030" y="293275"/>
                </a:lnTo>
                <a:close/>
                <a:moveTo>
                  <a:pt x="559022" y="47911"/>
                </a:moveTo>
                <a:lnTo>
                  <a:pt x="554831" y="43529"/>
                </a:lnTo>
                <a:lnTo>
                  <a:pt x="554069" y="37814"/>
                </a:lnTo>
                <a:lnTo>
                  <a:pt x="561689" y="27146"/>
                </a:lnTo>
                <a:lnTo>
                  <a:pt x="569690" y="26860"/>
                </a:lnTo>
                <a:lnTo>
                  <a:pt x="576167" y="30861"/>
                </a:lnTo>
                <a:lnTo>
                  <a:pt x="577120" y="34100"/>
                </a:lnTo>
                <a:lnTo>
                  <a:pt x="575310" y="37528"/>
                </a:lnTo>
                <a:lnTo>
                  <a:pt x="559022" y="47911"/>
                </a:lnTo>
                <a:close/>
                <a:moveTo>
                  <a:pt x="592360" y="87725"/>
                </a:moveTo>
                <a:lnTo>
                  <a:pt x="589597" y="84868"/>
                </a:lnTo>
                <a:lnTo>
                  <a:pt x="590169" y="79819"/>
                </a:lnTo>
                <a:lnTo>
                  <a:pt x="600265" y="71342"/>
                </a:lnTo>
                <a:lnTo>
                  <a:pt x="604838" y="72009"/>
                </a:lnTo>
                <a:lnTo>
                  <a:pt x="609600" y="80105"/>
                </a:lnTo>
                <a:lnTo>
                  <a:pt x="608266" y="85915"/>
                </a:lnTo>
                <a:lnTo>
                  <a:pt x="604456" y="84296"/>
                </a:lnTo>
                <a:lnTo>
                  <a:pt x="592360" y="87725"/>
                </a:lnTo>
                <a:close/>
                <a:moveTo>
                  <a:pt x="457486" y="41910"/>
                </a:moveTo>
                <a:lnTo>
                  <a:pt x="455486" y="41434"/>
                </a:lnTo>
                <a:lnTo>
                  <a:pt x="464534" y="7334"/>
                </a:lnTo>
                <a:lnTo>
                  <a:pt x="467392" y="8192"/>
                </a:lnTo>
                <a:lnTo>
                  <a:pt x="467678" y="10382"/>
                </a:lnTo>
                <a:lnTo>
                  <a:pt x="463772" y="39529"/>
                </a:lnTo>
                <a:lnTo>
                  <a:pt x="457486" y="4191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6" name="Forma Livre: Forma 65">
            <a:extLst>
              <a:ext uri="{FF2B5EF4-FFF2-40B4-BE49-F238E27FC236}">
                <a16:creationId xmlns:a16="http://schemas.microsoft.com/office/drawing/2014/main" id="{D4C5B789-7CFD-443D-8DAF-5358D7151251}"/>
              </a:ext>
            </a:extLst>
          </p:cNvPr>
          <p:cNvSpPr/>
          <p:nvPr/>
        </p:nvSpPr>
        <p:spPr>
          <a:xfrm>
            <a:off x="4705029" y="3173236"/>
            <a:ext cx="1659730" cy="1350740"/>
          </a:xfrm>
          <a:custGeom>
            <a:avLst/>
            <a:gdLst>
              <a:gd name="connsiteX0" fmla="*/ 1608106 w 1659730"/>
              <a:gd name="connsiteY0" fmla="*/ 574357 h 1350740"/>
              <a:gd name="connsiteX1" fmla="*/ 1599438 w 1659730"/>
              <a:gd name="connsiteY1" fmla="*/ 569119 h 1350740"/>
              <a:gd name="connsiteX2" fmla="*/ 1575244 w 1659730"/>
              <a:gd name="connsiteY2" fmla="*/ 561404 h 1350740"/>
              <a:gd name="connsiteX3" fmla="*/ 1560195 w 1659730"/>
              <a:gd name="connsiteY3" fmla="*/ 562165 h 1350740"/>
              <a:gd name="connsiteX4" fmla="*/ 1549908 w 1659730"/>
              <a:gd name="connsiteY4" fmla="*/ 565213 h 1350740"/>
              <a:gd name="connsiteX5" fmla="*/ 1541907 w 1659730"/>
              <a:gd name="connsiteY5" fmla="*/ 571024 h 1350740"/>
              <a:gd name="connsiteX6" fmla="*/ 1521142 w 1659730"/>
              <a:gd name="connsiteY6" fmla="*/ 573786 h 1350740"/>
              <a:gd name="connsiteX7" fmla="*/ 1508379 w 1659730"/>
              <a:gd name="connsiteY7" fmla="*/ 572548 h 1350740"/>
              <a:gd name="connsiteX8" fmla="*/ 1524286 w 1659730"/>
              <a:gd name="connsiteY8" fmla="*/ 594170 h 1350740"/>
              <a:gd name="connsiteX9" fmla="*/ 1524095 w 1659730"/>
              <a:gd name="connsiteY9" fmla="*/ 601885 h 1350740"/>
              <a:gd name="connsiteX10" fmla="*/ 1513332 w 1659730"/>
              <a:gd name="connsiteY10" fmla="*/ 600837 h 1350740"/>
              <a:gd name="connsiteX11" fmla="*/ 1503331 w 1659730"/>
              <a:gd name="connsiteY11" fmla="*/ 593788 h 1350740"/>
              <a:gd name="connsiteX12" fmla="*/ 1500378 w 1659730"/>
              <a:gd name="connsiteY12" fmla="*/ 593979 h 1350740"/>
              <a:gd name="connsiteX13" fmla="*/ 1479709 w 1659730"/>
              <a:gd name="connsiteY13" fmla="*/ 606457 h 1350740"/>
              <a:gd name="connsiteX14" fmla="*/ 1468564 w 1659730"/>
              <a:gd name="connsiteY14" fmla="*/ 624840 h 1350740"/>
              <a:gd name="connsiteX15" fmla="*/ 1471422 w 1659730"/>
              <a:gd name="connsiteY15" fmla="*/ 631507 h 1350740"/>
              <a:gd name="connsiteX16" fmla="*/ 1484090 w 1659730"/>
              <a:gd name="connsiteY16" fmla="*/ 637889 h 1350740"/>
              <a:gd name="connsiteX17" fmla="*/ 1489043 w 1659730"/>
              <a:gd name="connsiteY17" fmla="*/ 644176 h 1350740"/>
              <a:gd name="connsiteX18" fmla="*/ 1488757 w 1659730"/>
              <a:gd name="connsiteY18" fmla="*/ 662464 h 1350740"/>
              <a:gd name="connsiteX19" fmla="*/ 1485900 w 1659730"/>
              <a:gd name="connsiteY19" fmla="*/ 677132 h 1350740"/>
              <a:gd name="connsiteX20" fmla="*/ 1487900 w 1659730"/>
              <a:gd name="connsiteY20" fmla="*/ 681038 h 1350740"/>
              <a:gd name="connsiteX21" fmla="*/ 1500378 w 1659730"/>
              <a:gd name="connsiteY21" fmla="*/ 684371 h 1350740"/>
              <a:gd name="connsiteX22" fmla="*/ 1501997 w 1659730"/>
              <a:gd name="connsiteY22" fmla="*/ 700754 h 1350740"/>
              <a:gd name="connsiteX23" fmla="*/ 1498949 w 1659730"/>
              <a:gd name="connsiteY23" fmla="*/ 704755 h 1350740"/>
              <a:gd name="connsiteX24" fmla="*/ 1489901 w 1659730"/>
              <a:gd name="connsiteY24" fmla="*/ 707041 h 1350740"/>
              <a:gd name="connsiteX25" fmla="*/ 1480661 w 1659730"/>
              <a:gd name="connsiteY25" fmla="*/ 706755 h 1350740"/>
              <a:gd name="connsiteX26" fmla="*/ 1473041 w 1659730"/>
              <a:gd name="connsiteY26" fmla="*/ 703421 h 1350740"/>
              <a:gd name="connsiteX27" fmla="*/ 1458944 w 1659730"/>
              <a:gd name="connsiteY27" fmla="*/ 704279 h 1350740"/>
              <a:gd name="connsiteX28" fmla="*/ 1454848 w 1659730"/>
              <a:gd name="connsiteY28" fmla="*/ 709517 h 1350740"/>
              <a:gd name="connsiteX29" fmla="*/ 1459516 w 1659730"/>
              <a:gd name="connsiteY29" fmla="*/ 716280 h 1350740"/>
              <a:gd name="connsiteX30" fmla="*/ 1466754 w 1659730"/>
              <a:gd name="connsiteY30" fmla="*/ 718947 h 1350740"/>
              <a:gd name="connsiteX31" fmla="*/ 1471041 w 1659730"/>
              <a:gd name="connsiteY31" fmla="*/ 716185 h 1350740"/>
              <a:gd name="connsiteX32" fmla="*/ 1475994 w 1659730"/>
              <a:gd name="connsiteY32" fmla="*/ 717042 h 1350740"/>
              <a:gd name="connsiteX33" fmla="*/ 1486471 w 1659730"/>
              <a:gd name="connsiteY33" fmla="*/ 729139 h 1350740"/>
              <a:gd name="connsiteX34" fmla="*/ 1498568 w 1659730"/>
              <a:gd name="connsiteY34" fmla="*/ 755904 h 1350740"/>
              <a:gd name="connsiteX35" fmla="*/ 1501330 w 1659730"/>
              <a:gd name="connsiteY35" fmla="*/ 779050 h 1350740"/>
              <a:gd name="connsiteX36" fmla="*/ 1496187 w 1659730"/>
              <a:gd name="connsiteY36" fmla="*/ 807339 h 1350740"/>
              <a:gd name="connsiteX37" fmla="*/ 1479899 w 1659730"/>
              <a:gd name="connsiteY37" fmla="*/ 827246 h 1350740"/>
              <a:gd name="connsiteX38" fmla="*/ 1468088 w 1659730"/>
              <a:gd name="connsiteY38" fmla="*/ 835438 h 1350740"/>
              <a:gd name="connsiteX39" fmla="*/ 1465611 w 1659730"/>
              <a:gd name="connsiteY39" fmla="*/ 839629 h 1350740"/>
              <a:gd name="connsiteX40" fmla="*/ 1463326 w 1659730"/>
              <a:gd name="connsiteY40" fmla="*/ 856012 h 1350740"/>
              <a:gd name="connsiteX41" fmla="*/ 1454944 w 1659730"/>
              <a:gd name="connsiteY41" fmla="*/ 877824 h 1350740"/>
              <a:gd name="connsiteX42" fmla="*/ 1444371 w 1659730"/>
              <a:gd name="connsiteY42" fmla="*/ 889921 h 1350740"/>
              <a:gd name="connsiteX43" fmla="*/ 1435132 w 1659730"/>
              <a:gd name="connsiteY43" fmla="*/ 920782 h 1350740"/>
              <a:gd name="connsiteX44" fmla="*/ 1429893 w 1659730"/>
              <a:gd name="connsiteY44" fmla="*/ 923830 h 1350740"/>
              <a:gd name="connsiteX45" fmla="*/ 1380839 w 1659730"/>
              <a:gd name="connsiteY45" fmla="*/ 923544 h 1350740"/>
              <a:gd name="connsiteX46" fmla="*/ 1364456 w 1659730"/>
              <a:gd name="connsiteY46" fmla="*/ 943165 h 1350740"/>
              <a:gd name="connsiteX47" fmla="*/ 1362932 w 1659730"/>
              <a:gd name="connsiteY47" fmla="*/ 947166 h 1350740"/>
              <a:gd name="connsiteX48" fmla="*/ 1368552 w 1659730"/>
              <a:gd name="connsiteY48" fmla="*/ 976884 h 1350740"/>
              <a:gd name="connsiteX49" fmla="*/ 1363123 w 1659730"/>
              <a:gd name="connsiteY49" fmla="*/ 989267 h 1350740"/>
              <a:gd name="connsiteX50" fmla="*/ 1358932 w 1659730"/>
              <a:gd name="connsiteY50" fmla="*/ 1011555 h 1350740"/>
              <a:gd name="connsiteX51" fmla="*/ 1361694 w 1659730"/>
              <a:gd name="connsiteY51" fmla="*/ 1012888 h 1350740"/>
              <a:gd name="connsiteX52" fmla="*/ 1361694 w 1659730"/>
              <a:gd name="connsiteY52" fmla="*/ 1012888 h 1350740"/>
              <a:gd name="connsiteX53" fmla="*/ 1337596 w 1659730"/>
              <a:gd name="connsiteY53" fmla="*/ 1035272 h 1350740"/>
              <a:gd name="connsiteX54" fmla="*/ 1325785 w 1659730"/>
              <a:gd name="connsiteY54" fmla="*/ 1037844 h 1350740"/>
              <a:gd name="connsiteX55" fmla="*/ 1320451 w 1659730"/>
              <a:gd name="connsiteY55" fmla="*/ 1042606 h 1350740"/>
              <a:gd name="connsiteX56" fmla="*/ 1327499 w 1659730"/>
              <a:gd name="connsiteY56" fmla="*/ 1049274 h 1350740"/>
              <a:gd name="connsiteX57" fmla="*/ 1305020 w 1659730"/>
              <a:gd name="connsiteY57" fmla="*/ 1106900 h 1350740"/>
              <a:gd name="connsiteX58" fmla="*/ 1286923 w 1659730"/>
              <a:gd name="connsiteY58" fmla="*/ 1142238 h 1350740"/>
              <a:gd name="connsiteX59" fmla="*/ 1286065 w 1659730"/>
              <a:gd name="connsiteY59" fmla="*/ 1149382 h 1350740"/>
              <a:gd name="connsiteX60" fmla="*/ 1299781 w 1659730"/>
              <a:gd name="connsiteY60" fmla="*/ 1150620 h 1350740"/>
              <a:gd name="connsiteX61" fmla="*/ 1302544 w 1659730"/>
              <a:gd name="connsiteY61" fmla="*/ 1156430 h 1350740"/>
              <a:gd name="connsiteX62" fmla="*/ 1300543 w 1659730"/>
              <a:gd name="connsiteY62" fmla="*/ 1161383 h 1350740"/>
              <a:gd name="connsiteX63" fmla="*/ 1276445 w 1659730"/>
              <a:gd name="connsiteY63" fmla="*/ 1170718 h 1350740"/>
              <a:gd name="connsiteX64" fmla="*/ 1185863 w 1659730"/>
              <a:gd name="connsiteY64" fmla="*/ 1213866 h 1350740"/>
              <a:gd name="connsiteX65" fmla="*/ 1172813 w 1659730"/>
              <a:gd name="connsiteY65" fmla="*/ 1215771 h 1350740"/>
              <a:gd name="connsiteX66" fmla="*/ 1173004 w 1659730"/>
              <a:gd name="connsiteY66" fmla="*/ 1211389 h 1350740"/>
              <a:gd name="connsiteX67" fmla="*/ 1168336 w 1659730"/>
              <a:gd name="connsiteY67" fmla="*/ 1209770 h 1350740"/>
              <a:gd name="connsiteX68" fmla="*/ 1144238 w 1659730"/>
              <a:gd name="connsiteY68" fmla="*/ 1207198 h 1350740"/>
              <a:gd name="connsiteX69" fmla="*/ 1138809 w 1659730"/>
              <a:gd name="connsiteY69" fmla="*/ 1207770 h 1350740"/>
              <a:gd name="connsiteX70" fmla="*/ 1123378 w 1659730"/>
              <a:gd name="connsiteY70" fmla="*/ 1216723 h 1350740"/>
              <a:gd name="connsiteX71" fmla="*/ 1111472 w 1659730"/>
              <a:gd name="connsiteY71" fmla="*/ 1218248 h 1350740"/>
              <a:gd name="connsiteX72" fmla="*/ 1080992 w 1659730"/>
              <a:gd name="connsiteY72" fmla="*/ 1219010 h 1350740"/>
              <a:gd name="connsiteX73" fmla="*/ 1077563 w 1659730"/>
              <a:gd name="connsiteY73" fmla="*/ 1215962 h 1350740"/>
              <a:gd name="connsiteX74" fmla="*/ 1072706 w 1659730"/>
              <a:gd name="connsiteY74" fmla="*/ 1216723 h 1350740"/>
              <a:gd name="connsiteX75" fmla="*/ 1033653 w 1659730"/>
              <a:gd name="connsiteY75" fmla="*/ 1233678 h 1350740"/>
              <a:gd name="connsiteX76" fmla="*/ 1023652 w 1659730"/>
              <a:gd name="connsiteY76" fmla="*/ 1241012 h 1350740"/>
              <a:gd name="connsiteX77" fmla="*/ 1007364 w 1659730"/>
              <a:gd name="connsiteY77" fmla="*/ 1248347 h 1350740"/>
              <a:gd name="connsiteX78" fmla="*/ 1002601 w 1659730"/>
              <a:gd name="connsiteY78" fmla="*/ 1245680 h 1350740"/>
              <a:gd name="connsiteX79" fmla="*/ 977932 w 1659730"/>
              <a:gd name="connsiteY79" fmla="*/ 1247299 h 1350740"/>
              <a:gd name="connsiteX80" fmla="*/ 950214 w 1659730"/>
              <a:gd name="connsiteY80" fmla="*/ 1260062 h 1350740"/>
              <a:gd name="connsiteX81" fmla="*/ 927163 w 1659730"/>
              <a:gd name="connsiteY81" fmla="*/ 1267111 h 1350740"/>
              <a:gd name="connsiteX82" fmla="*/ 920686 w 1659730"/>
              <a:gd name="connsiteY82" fmla="*/ 1271778 h 1350740"/>
              <a:gd name="connsiteX83" fmla="*/ 920686 w 1659730"/>
              <a:gd name="connsiteY83" fmla="*/ 1271778 h 1350740"/>
              <a:gd name="connsiteX84" fmla="*/ 908780 w 1659730"/>
              <a:gd name="connsiteY84" fmla="*/ 1278731 h 1350740"/>
              <a:gd name="connsiteX85" fmla="*/ 887825 w 1659730"/>
              <a:gd name="connsiteY85" fmla="*/ 1280827 h 1350740"/>
              <a:gd name="connsiteX86" fmla="*/ 869442 w 1659730"/>
              <a:gd name="connsiteY86" fmla="*/ 1290542 h 1350740"/>
              <a:gd name="connsiteX87" fmla="*/ 857726 w 1659730"/>
              <a:gd name="connsiteY87" fmla="*/ 1302353 h 1350740"/>
              <a:gd name="connsiteX88" fmla="*/ 840676 w 1659730"/>
              <a:gd name="connsiteY88" fmla="*/ 1308735 h 1350740"/>
              <a:gd name="connsiteX89" fmla="*/ 818007 w 1659730"/>
              <a:gd name="connsiteY89" fmla="*/ 1311116 h 1350740"/>
              <a:gd name="connsiteX90" fmla="*/ 795718 w 1659730"/>
              <a:gd name="connsiteY90" fmla="*/ 1310354 h 1350740"/>
              <a:gd name="connsiteX91" fmla="*/ 795623 w 1659730"/>
              <a:gd name="connsiteY91" fmla="*/ 1305687 h 1350740"/>
              <a:gd name="connsiteX92" fmla="*/ 798957 w 1659730"/>
              <a:gd name="connsiteY92" fmla="*/ 1301020 h 1350740"/>
              <a:gd name="connsiteX93" fmla="*/ 798100 w 1659730"/>
              <a:gd name="connsiteY93" fmla="*/ 1297686 h 1350740"/>
              <a:gd name="connsiteX94" fmla="*/ 786765 w 1659730"/>
              <a:gd name="connsiteY94" fmla="*/ 1300829 h 1350740"/>
              <a:gd name="connsiteX95" fmla="*/ 785050 w 1659730"/>
              <a:gd name="connsiteY95" fmla="*/ 1322737 h 1350740"/>
              <a:gd name="connsiteX96" fmla="*/ 787336 w 1659730"/>
              <a:gd name="connsiteY96" fmla="*/ 1324928 h 1350740"/>
              <a:gd name="connsiteX97" fmla="*/ 786860 w 1659730"/>
              <a:gd name="connsiteY97" fmla="*/ 1332929 h 1350740"/>
              <a:gd name="connsiteX98" fmla="*/ 779716 w 1659730"/>
              <a:gd name="connsiteY98" fmla="*/ 1342263 h 1350740"/>
              <a:gd name="connsiteX99" fmla="*/ 767334 w 1659730"/>
              <a:gd name="connsiteY99" fmla="*/ 1345311 h 1350740"/>
              <a:gd name="connsiteX100" fmla="*/ 761905 w 1659730"/>
              <a:gd name="connsiteY100" fmla="*/ 1341215 h 1350740"/>
              <a:gd name="connsiteX101" fmla="*/ 727519 w 1659730"/>
              <a:gd name="connsiteY101" fmla="*/ 1350740 h 1350740"/>
              <a:gd name="connsiteX102" fmla="*/ 725710 w 1659730"/>
              <a:gd name="connsiteY102" fmla="*/ 1345692 h 1350740"/>
              <a:gd name="connsiteX103" fmla="*/ 706564 w 1659730"/>
              <a:gd name="connsiteY103" fmla="*/ 1347978 h 1350740"/>
              <a:gd name="connsiteX104" fmla="*/ 695897 w 1659730"/>
              <a:gd name="connsiteY104" fmla="*/ 1345597 h 1350740"/>
              <a:gd name="connsiteX105" fmla="*/ 676561 w 1659730"/>
              <a:gd name="connsiteY105" fmla="*/ 1314069 h 1350740"/>
              <a:gd name="connsiteX106" fmla="*/ 688181 w 1659730"/>
              <a:gd name="connsiteY106" fmla="*/ 1307306 h 1350740"/>
              <a:gd name="connsiteX107" fmla="*/ 683228 w 1659730"/>
              <a:gd name="connsiteY107" fmla="*/ 1291019 h 1350740"/>
              <a:gd name="connsiteX108" fmla="*/ 666083 w 1659730"/>
              <a:gd name="connsiteY108" fmla="*/ 1283113 h 1350740"/>
              <a:gd name="connsiteX109" fmla="*/ 649033 w 1659730"/>
              <a:gd name="connsiteY109" fmla="*/ 1271397 h 1350740"/>
              <a:gd name="connsiteX110" fmla="*/ 642271 w 1659730"/>
              <a:gd name="connsiteY110" fmla="*/ 1256062 h 1350740"/>
              <a:gd name="connsiteX111" fmla="*/ 647319 w 1659730"/>
              <a:gd name="connsiteY111" fmla="*/ 1241203 h 1350740"/>
              <a:gd name="connsiteX112" fmla="*/ 649129 w 1659730"/>
              <a:gd name="connsiteY112" fmla="*/ 1208342 h 1350740"/>
              <a:gd name="connsiteX113" fmla="*/ 646652 w 1659730"/>
              <a:gd name="connsiteY113" fmla="*/ 1180338 h 1350740"/>
              <a:gd name="connsiteX114" fmla="*/ 664369 w 1659730"/>
              <a:gd name="connsiteY114" fmla="*/ 1154430 h 1350740"/>
              <a:gd name="connsiteX115" fmla="*/ 671036 w 1659730"/>
              <a:gd name="connsiteY115" fmla="*/ 1133665 h 1350740"/>
              <a:gd name="connsiteX116" fmla="*/ 671513 w 1659730"/>
              <a:gd name="connsiteY116" fmla="*/ 1121569 h 1350740"/>
              <a:gd name="connsiteX117" fmla="*/ 669322 w 1659730"/>
              <a:gd name="connsiteY117" fmla="*/ 1118045 h 1350740"/>
              <a:gd name="connsiteX118" fmla="*/ 634079 w 1659730"/>
              <a:gd name="connsiteY118" fmla="*/ 1105472 h 1350740"/>
              <a:gd name="connsiteX119" fmla="*/ 624554 w 1659730"/>
              <a:gd name="connsiteY119" fmla="*/ 1105948 h 1350740"/>
              <a:gd name="connsiteX120" fmla="*/ 621887 w 1659730"/>
              <a:gd name="connsiteY120" fmla="*/ 1109377 h 1350740"/>
              <a:gd name="connsiteX121" fmla="*/ 614458 w 1659730"/>
              <a:gd name="connsiteY121" fmla="*/ 1112330 h 1350740"/>
              <a:gd name="connsiteX122" fmla="*/ 599122 w 1659730"/>
              <a:gd name="connsiteY122" fmla="*/ 1112806 h 1350740"/>
              <a:gd name="connsiteX123" fmla="*/ 599408 w 1659730"/>
              <a:gd name="connsiteY123" fmla="*/ 1104710 h 1350740"/>
              <a:gd name="connsiteX124" fmla="*/ 591502 w 1659730"/>
              <a:gd name="connsiteY124" fmla="*/ 1085755 h 1350740"/>
              <a:gd name="connsiteX125" fmla="*/ 579120 w 1659730"/>
              <a:gd name="connsiteY125" fmla="*/ 1068705 h 1350740"/>
              <a:gd name="connsiteX126" fmla="*/ 575596 w 1659730"/>
              <a:gd name="connsiteY126" fmla="*/ 1047655 h 1350740"/>
              <a:gd name="connsiteX127" fmla="*/ 572643 w 1659730"/>
              <a:gd name="connsiteY127" fmla="*/ 1041749 h 1350740"/>
              <a:gd name="connsiteX128" fmla="*/ 565118 w 1659730"/>
              <a:gd name="connsiteY128" fmla="*/ 1034701 h 1350740"/>
              <a:gd name="connsiteX129" fmla="*/ 566928 w 1659730"/>
              <a:gd name="connsiteY129" fmla="*/ 1016222 h 1350740"/>
              <a:gd name="connsiteX130" fmla="*/ 581406 w 1659730"/>
              <a:gd name="connsiteY130" fmla="*/ 996887 h 1350740"/>
              <a:gd name="connsiteX131" fmla="*/ 581977 w 1659730"/>
              <a:gd name="connsiteY131" fmla="*/ 991553 h 1350740"/>
              <a:gd name="connsiteX132" fmla="*/ 578167 w 1659730"/>
              <a:gd name="connsiteY132" fmla="*/ 976789 h 1350740"/>
              <a:gd name="connsiteX133" fmla="*/ 560260 w 1659730"/>
              <a:gd name="connsiteY133" fmla="*/ 965263 h 1350740"/>
              <a:gd name="connsiteX134" fmla="*/ 554736 w 1659730"/>
              <a:gd name="connsiteY134" fmla="*/ 959453 h 1350740"/>
              <a:gd name="connsiteX135" fmla="*/ 557498 w 1659730"/>
              <a:gd name="connsiteY135" fmla="*/ 936879 h 1350740"/>
              <a:gd name="connsiteX136" fmla="*/ 562927 w 1659730"/>
              <a:gd name="connsiteY136" fmla="*/ 927259 h 1350740"/>
              <a:gd name="connsiteX137" fmla="*/ 561022 w 1659730"/>
              <a:gd name="connsiteY137" fmla="*/ 917353 h 1350740"/>
              <a:gd name="connsiteX138" fmla="*/ 529876 w 1659730"/>
              <a:gd name="connsiteY138" fmla="*/ 885444 h 1350740"/>
              <a:gd name="connsiteX139" fmla="*/ 517493 w 1659730"/>
              <a:gd name="connsiteY139" fmla="*/ 888206 h 1350740"/>
              <a:gd name="connsiteX140" fmla="*/ 509397 w 1659730"/>
              <a:gd name="connsiteY140" fmla="*/ 894302 h 1350740"/>
              <a:gd name="connsiteX141" fmla="*/ 493681 w 1659730"/>
              <a:gd name="connsiteY141" fmla="*/ 886873 h 1350740"/>
              <a:gd name="connsiteX142" fmla="*/ 471011 w 1659730"/>
              <a:gd name="connsiteY142" fmla="*/ 887921 h 1350740"/>
              <a:gd name="connsiteX143" fmla="*/ 468058 w 1659730"/>
              <a:gd name="connsiteY143" fmla="*/ 893731 h 1350740"/>
              <a:gd name="connsiteX144" fmla="*/ 469963 w 1659730"/>
              <a:gd name="connsiteY144" fmla="*/ 898112 h 1350740"/>
              <a:gd name="connsiteX145" fmla="*/ 465772 w 1659730"/>
              <a:gd name="connsiteY145" fmla="*/ 907542 h 1350740"/>
              <a:gd name="connsiteX146" fmla="*/ 439293 w 1659730"/>
              <a:gd name="connsiteY146" fmla="*/ 914019 h 1350740"/>
              <a:gd name="connsiteX147" fmla="*/ 428720 w 1659730"/>
              <a:gd name="connsiteY147" fmla="*/ 909923 h 1350740"/>
              <a:gd name="connsiteX148" fmla="*/ 414338 w 1659730"/>
              <a:gd name="connsiteY148" fmla="*/ 896112 h 1350740"/>
              <a:gd name="connsiteX149" fmla="*/ 404717 w 1659730"/>
              <a:gd name="connsiteY149" fmla="*/ 908018 h 1350740"/>
              <a:gd name="connsiteX150" fmla="*/ 326803 w 1659730"/>
              <a:gd name="connsiteY150" fmla="*/ 914495 h 1350740"/>
              <a:gd name="connsiteX151" fmla="*/ 322421 w 1659730"/>
              <a:gd name="connsiteY151" fmla="*/ 919067 h 1350740"/>
              <a:gd name="connsiteX152" fmla="*/ 317849 w 1659730"/>
              <a:gd name="connsiteY152" fmla="*/ 930402 h 1350740"/>
              <a:gd name="connsiteX153" fmla="*/ 320421 w 1659730"/>
              <a:gd name="connsiteY153" fmla="*/ 954596 h 1350740"/>
              <a:gd name="connsiteX154" fmla="*/ 316516 w 1659730"/>
              <a:gd name="connsiteY154" fmla="*/ 958787 h 1350740"/>
              <a:gd name="connsiteX155" fmla="*/ 305181 w 1659730"/>
              <a:gd name="connsiteY155" fmla="*/ 953834 h 1350740"/>
              <a:gd name="connsiteX156" fmla="*/ 305086 w 1659730"/>
              <a:gd name="connsiteY156" fmla="*/ 927354 h 1350740"/>
              <a:gd name="connsiteX157" fmla="*/ 302705 w 1659730"/>
              <a:gd name="connsiteY157" fmla="*/ 918210 h 1350740"/>
              <a:gd name="connsiteX158" fmla="*/ 299275 w 1659730"/>
              <a:gd name="connsiteY158" fmla="*/ 914495 h 1350740"/>
              <a:gd name="connsiteX159" fmla="*/ 293941 w 1659730"/>
              <a:gd name="connsiteY159" fmla="*/ 914019 h 1350740"/>
              <a:gd name="connsiteX160" fmla="*/ 291465 w 1659730"/>
              <a:gd name="connsiteY160" fmla="*/ 915829 h 1350740"/>
              <a:gd name="connsiteX161" fmla="*/ 287559 w 1659730"/>
              <a:gd name="connsiteY161" fmla="*/ 926592 h 1350740"/>
              <a:gd name="connsiteX162" fmla="*/ 281178 w 1659730"/>
              <a:gd name="connsiteY162" fmla="*/ 935546 h 1350740"/>
              <a:gd name="connsiteX163" fmla="*/ 276034 w 1659730"/>
              <a:gd name="connsiteY163" fmla="*/ 938594 h 1350740"/>
              <a:gd name="connsiteX164" fmla="*/ 270129 w 1659730"/>
              <a:gd name="connsiteY164" fmla="*/ 938403 h 1350740"/>
              <a:gd name="connsiteX165" fmla="*/ 258604 w 1659730"/>
              <a:gd name="connsiteY165" fmla="*/ 918401 h 1350740"/>
              <a:gd name="connsiteX166" fmla="*/ 255460 w 1659730"/>
              <a:gd name="connsiteY166" fmla="*/ 904875 h 1350740"/>
              <a:gd name="connsiteX167" fmla="*/ 256794 w 1659730"/>
              <a:gd name="connsiteY167" fmla="*/ 896207 h 1350740"/>
              <a:gd name="connsiteX168" fmla="*/ 240792 w 1659730"/>
              <a:gd name="connsiteY168" fmla="*/ 888682 h 1350740"/>
              <a:gd name="connsiteX169" fmla="*/ 220027 w 1659730"/>
              <a:gd name="connsiteY169" fmla="*/ 875157 h 1350740"/>
              <a:gd name="connsiteX170" fmla="*/ 201073 w 1659730"/>
              <a:gd name="connsiteY170" fmla="*/ 880777 h 1350740"/>
              <a:gd name="connsiteX171" fmla="*/ 185642 w 1659730"/>
              <a:gd name="connsiteY171" fmla="*/ 878681 h 1350740"/>
              <a:gd name="connsiteX172" fmla="*/ 169735 w 1659730"/>
              <a:gd name="connsiteY172" fmla="*/ 882015 h 1350740"/>
              <a:gd name="connsiteX173" fmla="*/ 128873 w 1659730"/>
              <a:gd name="connsiteY173" fmla="*/ 872871 h 1350740"/>
              <a:gd name="connsiteX174" fmla="*/ 104584 w 1659730"/>
              <a:gd name="connsiteY174" fmla="*/ 872109 h 1350740"/>
              <a:gd name="connsiteX175" fmla="*/ 88106 w 1659730"/>
              <a:gd name="connsiteY175" fmla="*/ 857345 h 1350740"/>
              <a:gd name="connsiteX176" fmla="*/ 80963 w 1659730"/>
              <a:gd name="connsiteY176" fmla="*/ 856012 h 1350740"/>
              <a:gd name="connsiteX177" fmla="*/ 66675 w 1659730"/>
              <a:gd name="connsiteY177" fmla="*/ 861822 h 1350740"/>
              <a:gd name="connsiteX178" fmla="*/ 53054 w 1659730"/>
              <a:gd name="connsiteY178" fmla="*/ 877919 h 1350740"/>
              <a:gd name="connsiteX179" fmla="*/ 34766 w 1659730"/>
              <a:gd name="connsiteY179" fmla="*/ 881444 h 1350740"/>
              <a:gd name="connsiteX180" fmla="*/ 14288 w 1659730"/>
              <a:gd name="connsiteY180" fmla="*/ 892016 h 1350740"/>
              <a:gd name="connsiteX181" fmla="*/ 2667 w 1659730"/>
              <a:gd name="connsiteY181" fmla="*/ 902780 h 1350740"/>
              <a:gd name="connsiteX182" fmla="*/ 2667 w 1659730"/>
              <a:gd name="connsiteY182" fmla="*/ 902780 h 1350740"/>
              <a:gd name="connsiteX183" fmla="*/ 5620 w 1659730"/>
              <a:gd name="connsiteY183" fmla="*/ 877824 h 1350740"/>
              <a:gd name="connsiteX184" fmla="*/ 0 w 1659730"/>
              <a:gd name="connsiteY184" fmla="*/ 847249 h 1350740"/>
              <a:gd name="connsiteX185" fmla="*/ 9430 w 1659730"/>
              <a:gd name="connsiteY185" fmla="*/ 807434 h 1350740"/>
              <a:gd name="connsiteX186" fmla="*/ 14954 w 1659730"/>
              <a:gd name="connsiteY186" fmla="*/ 805053 h 1350740"/>
              <a:gd name="connsiteX187" fmla="*/ 14954 w 1659730"/>
              <a:gd name="connsiteY187" fmla="*/ 805053 h 1350740"/>
              <a:gd name="connsiteX188" fmla="*/ 23146 w 1659730"/>
              <a:gd name="connsiteY188" fmla="*/ 809435 h 1350740"/>
              <a:gd name="connsiteX189" fmla="*/ 26575 w 1659730"/>
              <a:gd name="connsiteY189" fmla="*/ 807244 h 1350740"/>
              <a:gd name="connsiteX190" fmla="*/ 26670 w 1659730"/>
              <a:gd name="connsiteY190" fmla="*/ 804005 h 1350740"/>
              <a:gd name="connsiteX191" fmla="*/ 21336 w 1659730"/>
              <a:gd name="connsiteY191" fmla="*/ 798195 h 1350740"/>
              <a:gd name="connsiteX192" fmla="*/ 26765 w 1659730"/>
              <a:gd name="connsiteY192" fmla="*/ 780097 h 1350740"/>
              <a:gd name="connsiteX193" fmla="*/ 42386 w 1659730"/>
              <a:gd name="connsiteY193" fmla="*/ 760095 h 1350740"/>
              <a:gd name="connsiteX194" fmla="*/ 51340 w 1659730"/>
              <a:gd name="connsiteY194" fmla="*/ 753047 h 1350740"/>
              <a:gd name="connsiteX195" fmla="*/ 55626 w 1659730"/>
              <a:gd name="connsiteY195" fmla="*/ 751713 h 1350740"/>
              <a:gd name="connsiteX196" fmla="*/ 63627 w 1659730"/>
              <a:gd name="connsiteY196" fmla="*/ 753237 h 1350740"/>
              <a:gd name="connsiteX197" fmla="*/ 71438 w 1659730"/>
              <a:gd name="connsiteY197" fmla="*/ 750570 h 1350740"/>
              <a:gd name="connsiteX198" fmla="*/ 79438 w 1659730"/>
              <a:gd name="connsiteY198" fmla="*/ 738188 h 1350740"/>
              <a:gd name="connsiteX199" fmla="*/ 78867 w 1659730"/>
              <a:gd name="connsiteY199" fmla="*/ 728663 h 1350740"/>
              <a:gd name="connsiteX200" fmla="*/ 90392 w 1659730"/>
              <a:gd name="connsiteY200" fmla="*/ 705231 h 1350740"/>
              <a:gd name="connsiteX201" fmla="*/ 103822 w 1659730"/>
              <a:gd name="connsiteY201" fmla="*/ 685229 h 1350740"/>
              <a:gd name="connsiteX202" fmla="*/ 125063 w 1659730"/>
              <a:gd name="connsiteY202" fmla="*/ 680085 h 1350740"/>
              <a:gd name="connsiteX203" fmla="*/ 148685 w 1659730"/>
              <a:gd name="connsiteY203" fmla="*/ 670941 h 1350740"/>
              <a:gd name="connsiteX204" fmla="*/ 184023 w 1659730"/>
              <a:gd name="connsiteY204" fmla="*/ 676847 h 1350740"/>
              <a:gd name="connsiteX205" fmla="*/ 214408 w 1659730"/>
              <a:gd name="connsiteY205" fmla="*/ 661226 h 1350740"/>
              <a:gd name="connsiteX206" fmla="*/ 228886 w 1659730"/>
              <a:gd name="connsiteY206" fmla="*/ 664083 h 1350740"/>
              <a:gd name="connsiteX207" fmla="*/ 241363 w 1659730"/>
              <a:gd name="connsiteY207" fmla="*/ 677609 h 1350740"/>
              <a:gd name="connsiteX208" fmla="*/ 244507 w 1659730"/>
              <a:gd name="connsiteY208" fmla="*/ 677609 h 1350740"/>
              <a:gd name="connsiteX209" fmla="*/ 272224 w 1659730"/>
              <a:gd name="connsiteY209" fmla="*/ 649796 h 1350740"/>
              <a:gd name="connsiteX210" fmla="*/ 311563 w 1659730"/>
              <a:gd name="connsiteY210" fmla="*/ 624649 h 1350740"/>
              <a:gd name="connsiteX211" fmla="*/ 330708 w 1659730"/>
              <a:gd name="connsiteY211" fmla="*/ 633127 h 1350740"/>
              <a:gd name="connsiteX212" fmla="*/ 367474 w 1659730"/>
              <a:gd name="connsiteY212" fmla="*/ 631603 h 1350740"/>
              <a:gd name="connsiteX213" fmla="*/ 381571 w 1659730"/>
              <a:gd name="connsiteY213" fmla="*/ 634270 h 1350740"/>
              <a:gd name="connsiteX214" fmla="*/ 398240 w 1659730"/>
              <a:gd name="connsiteY214" fmla="*/ 634174 h 1350740"/>
              <a:gd name="connsiteX215" fmla="*/ 403765 w 1659730"/>
              <a:gd name="connsiteY215" fmla="*/ 633317 h 1350740"/>
              <a:gd name="connsiteX216" fmla="*/ 409003 w 1659730"/>
              <a:gd name="connsiteY216" fmla="*/ 628745 h 1350740"/>
              <a:gd name="connsiteX217" fmla="*/ 450437 w 1659730"/>
              <a:gd name="connsiteY217" fmla="*/ 646462 h 1350740"/>
              <a:gd name="connsiteX218" fmla="*/ 457105 w 1659730"/>
              <a:gd name="connsiteY218" fmla="*/ 653796 h 1350740"/>
              <a:gd name="connsiteX219" fmla="*/ 503682 w 1659730"/>
              <a:gd name="connsiteY219" fmla="*/ 627697 h 1350740"/>
              <a:gd name="connsiteX220" fmla="*/ 508254 w 1659730"/>
              <a:gd name="connsiteY220" fmla="*/ 617030 h 1350740"/>
              <a:gd name="connsiteX221" fmla="*/ 516446 w 1659730"/>
              <a:gd name="connsiteY221" fmla="*/ 608457 h 1350740"/>
              <a:gd name="connsiteX222" fmla="*/ 527494 w 1659730"/>
              <a:gd name="connsiteY222" fmla="*/ 606552 h 1350740"/>
              <a:gd name="connsiteX223" fmla="*/ 556927 w 1659730"/>
              <a:gd name="connsiteY223" fmla="*/ 586930 h 1350740"/>
              <a:gd name="connsiteX224" fmla="*/ 545592 w 1659730"/>
              <a:gd name="connsiteY224" fmla="*/ 553974 h 1350740"/>
              <a:gd name="connsiteX225" fmla="*/ 550450 w 1659730"/>
              <a:gd name="connsiteY225" fmla="*/ 535972 h 1350740"/>
              <a:gd name="connsiteX226" fmla="*/ 557403 w 1659730"/>
              <a:gd name="connsiteY226" fmla="*/ 527399 h 1350740"/>
              <a:gd name="connsiteX227" fmla="*/ 559022 w 1659730"/>
              <a:gd name="connsiteY227" fmla="*/ 520637 h 1350740"/>
              <a:gd name="connsiteX228" fmla="*/ 557308 w 1659730"/>
              <a:gd name="connsiteY228" fmla="*/ 511112 h 1350740"/>
              <a:gd name="connsiteX229" fmla="*/ 552831 w 1659730"/>
              <a:gd name="connsiteY229" fmla="*/ 505301 h 1350740"/>
              <a:gd name="connsiteX230" fmla="*/ 537781 w 1659730"/>
              <a:gd name="connsiteY230" fmla="*/ 499872 h 1350740"/>
              <a:gd name="connsiteX231" fmla="*/ 529209 w 1659730"/>
              <a:gd name="connsiteY231" fmla="*/ 504349 h 1350740"/>
              <a:gd name="connsiteX232" fmla="*/ 518827 w 1659730"/>
              <a:gd name="connsiteY232" fmla="*/ 493776 h 1350740"/>
              <a:gd name="connsiteX233" fmla="*/ 522922 w 1659730"/>
              <a:gd name="connsiteY233" fmla="*/ 473393 h 1350740"/>
              <a:gd name="connsiteX234" fmla="*/ 553783 w 1659730"/>
              <a:gd name="connsiteY234" fmla="*/ 444722 h 1350740"/>
              <a:gd name="connsiteX235" fmla="*/ 575881 w 1659730"/>
              <a:gd name="connsiteY235" fmla="*/ 418910 h 1350740"/>
              <a:gd name="connsiteX236" fmla="*/ 575881 w 1659730"/>
              <a:gd name="connsiteY236" fmla="*/ 413195 h 1350740"/>
              <a:gd name="connsiteX237" fmla="*/ 560165 w 1659730"/>
              <a:gd name="connsiteY237" fmla="*/ 369761 h 1350740"/>
              <a:gd name="connsiteX238" fmla="*/ 546640 w 1659730"/>
              <a:gd name="connsiteY238" fmla="*/ 359950 h 1350740"/>
              <a:gd name="connsiteX239" fmla="*/ 538543 w 1659730"/>
              <a:gd name="connsiteY239" fmla="*/ 356711 h 1350740"/>
              <a:gd name="connsiteX240" fmla="*/ 530447 w 1659730"/>
              <a:gd name="connsiteY240" fmla="*/ 345186 h 1350740"/>
              <a:gd name="connsiteX241" fmla="*/ 534352 w 1659730"/>
              <a:gd name="connsiteY241" fmla="*/ 331184 h 1350740"/>
              <a:gd name="connsiteX242" fmla="*/ 544258 w 1659730"/>
              <a:gd name="connsiteY242" fmla="*/ 319278 h 1350740"/>
              <a:gd name="connsiteX243" fmla="*/ 550735 w 1659730"/>
              <a:gd name="connsiteY243" fmla="*/ 304133 h 1350740"/>
              <a:gd name="connsiteX244" fmla="*/ 547783 w 1659730"/>
              <a:gd name="connsiteY244" fmla="*/ 289179 h 1350740"/>
              <a:gd name="connsiteX245" fmla="*/ 552831 w 1659730"/>
              <a:gd name="connsiteY245" fmla="*/ 274701 h 1350740"/>
              <a:gd name="connsiteX246" fmla="*/ 564928 w 1659730"/>
              <a:gd name="connsiteY246" fmla="*/ 273558 h 1350740"/>
              <a:gd name="connsiteX247" fmla="*/ 586740 w 1659730"/>
              <a:gd name="connsiteY247" fmla="*/ 259175 h 1350740"/>
              <a:gd name="connsiteX248" fmla="*/ 618744 w 1659730"/>
              <a:gd name="connsiteY248" fmla="*/ 250603 h 1350740"/>
              <a:gd name="connsiteX249" fmla="*/ 623792 w 1659730"/>
              <a:gd name="connsiteY249" fmla="*/ 245554 h 1350740"/>
              <a:gd name="connsiteX250" fmla="*/ 617220 w 1659730"/>
              <a:gd name="connsiteY250" fmla="*/ 204978 h 1350740"/>
              <a:gd name="connsiteX251" fmla="*/ 612172 w 1659730"/>
              <a:gd name="connsiteY251" fmla="*/ 203168 h 1350740"/>
              <a:gd name="connsiteX252" fmla="*/ 608171 w 1659730"/>
              <a:gd name="connsiteY252" fmla="*/ 197358 h 1350740"/>
              <a:gd name="connsiteX253" fmla="*/ 607790 w 1659730"/>
              <a:gd name="connsiteY253" fmla="*/ 179261 h 1350740"/>
              <a:gd name="connsiteX254" fmla="*/ 614743 w 1659730"/>
              <a:gd name="connsiteY254" fmla="*/ 172593 h 1350740"/>
              <a:gd name="connsiteX255" fmla="*/ 620173 w 1659730"/>
              <a:gd name="connsiteY255" fmla="*/ 163639 h 1350740"/>
              <a:gd name="connsiteX256" fmla="*/ 615505 w 1659730"/>
              <a:gd name="connsiteY256" fmla="*/ 152590 h 1350740"/>
              <a:gd name="connsiteX257" fmla="*/ 608647 w 1659730"/>
              <a:gd name="connsiteY257" fmla="*/ 151638 h 1350740"/>
              <a:gd name="connsiteX258" fmla="*/ 615505 w 1659730"/>
              <a:gd name="connsiteY258" fmla="*/ 121348 h 1350740"/>
              <a:gd name="connsiteX259" fmla="*/ 619030 w 1659730"/>
              <a:gd name="connsiteY259" fmla="*/ 118681 h 1350740"/>
              <a:gd name="connsiteX260" fmla="*/ 630174 w 1659730"/>
              <a:gd name="connsiteY260" fmla="*/ 116491 h 1350740"/>
              <a:gd name="connsiteX261" fmla="*/ 656653 w 1659730"/>
              <a:gd name="connsiteY261" fmla="*/ 127349 h 1350740"/>
              <a:gd name="connsiteX262" fmla="*/ 660463 w 1659730"/>
              <a:gd name="connsiteY262" fmla="*/ 126111 h 1350740"/>
              <a:gd name="connsiteX263" fmla="*/ 665893 w 1659730"/>
              <a:gd name="connsiteY263" fmla="*/ 120968 h 1350740"/>
              <a:gd name="connsiteX264" fmla="*/ 660368 w 1659730"/>
              <a:gd name="connsiteY264" fmla="*/ 85058 h 1350740"/>
              <a:gd name="connsiteX265" fmla="*/ 671513 w 1659730"/>
              <a:gd name="connsiteY265" fmla="*/ 70866 h 1350740"/>
              <a:gd name="connsiteX266" fmla="*/ 694563 w 1659730"/>
              <a:gd name="connsiteY266" fmla="*/ 84963 h 1350740"/>
              <a:gd name="connsiteX267" fmla="*/ 703135 w 1659730"/>
              <a:gd name="connsiteY267" fmla="*/ 101727 h 1350740"/>
              <a:gd name="connsiteX268" fmla="*/ 733901 w 1659730"/>
              <a:gd name="connsiteY268" fmla="*/ 104965 h 1350740"/>
              <a:gd name="connsiteX269" fmla="*/ 743426 w 1659730"/>
              <a:gd name="connsiteY269" fmla="*/ 95345 h 1350740"/>
              <a:gd name="connsiteX270" fmla="*/ 743426 w 1659730"/>
              <a:gd name="connsiteY270" fmla="*/ 95345 h 1350740"/>
              <a:gd name="connsiteX271" fmla="*/ 748284 w 1659730"/>
              <a:gd name="connsiteY271" fmla="*/ 118301 h 1350740"/>
              <a:gd name="connsiteX272" fmla="*/ 734663 w 1659730"/>
              <a:gd name="connsiteY272" fmla="*/ 151067 h 1350740"/>
              <a:gd name="connsiteX273" fmla="*/ 738473 w 1659730"/>
              <a:gd name="connsiteY273" fmla="*/ 153257 h 1350740"/>
              <a:gd name="connsiteX274" fmla="*/ 751237 w 1659730"/>
              <a:gd name="connsiteY274" fmla="*/ 144589 h 1350740"/>
              <a:gd name="connsiteX275" fmla="*/ 757904 w 1659730"/>
              <a:gd name="connsiteY275" fmla="*/ 135064 h 1350740"/>
              <a:gd name="connsiteX276" fmla="*/ 764762 w 1659730"/>
              <a:gd name="connsiteY276" fmla="*/ 133826 h 1350740"/>
              <a:gd name="connsiteX277" fmla="*/ 785050 w 1659730"/>
              <a:gd name="connsiteY277" fmla="*/ 137446 h 1350740"/>
              <a:gd name="connsiteX278" fmla="*/ 794956 w 1659730"/>
              <a:gd name="connsiteY278" fmla="*/ 130112 h 1350740"/>
              <a:gd name="connsiteX279" fmla="*/ 812578 w 1659730"/>
              <a:gd name="connsiteY279" fmla="*/ 105632 h 1350740"/>
              <a:gd name="connsiteX280" fmla="*/ 822007 w 1659730"/>
              <a:gd name="connsiteY280" fmla="*/ 107061 h 1350740"/>
              <a:gd name="connsiteX281" fmla="*/ 835628 w 1659730"/>
              <a:gd name="connsiteY281" fmla="*/ 102013 h 1350740"/>
              <a:gd name="connsiteX282" fmla="*/ 852868 w 1659730"/>
              <a:gd name="connsiteY282" fmla="*/ 87249 h 1350740"/>
              <a:gd name="connsiteX283" fmla="*/ 861917 w 1659730"/>
              <a:gd name="connsiteY283" fmla="*/ 76105 h 1350740"/>
              <a:gd name="connsiteX284" fmla="*/ 881158 w 1659730"/>
              <a:gd name="connsiteY284" fmla="*/ 72199 h 1350740"/>
              <a:gd name="connsiteX285" fmla="*/ 913257 w 1659730"/>
              <a:gd name="connsiteY285" fmla="*/ 54483 h 1350740"/>
              <a:gd name="connsiteX286" fmla="*/ 919353 w 1659730"/>
              <a:gd name="connsiteY286" fmla="*/ 43910 h 1350740"/>
              <a:gd name="connsiteX287" fmla="*/ 960025 w 1659730"/>
              <a:gd name="connsiteY287" fmla="*/ 15049 h 1350740"/>
              <a:gd name="connsiteX288" fmla="*/ 996410 w 1659730"/>
              <a:gd name="connsiteY288" fmla="*/ 0 h 1350740"/>
              <a:gd name="connsiteX289" fmla="*/ 1013555 w 1659730"/>
              <a:gd name="connsiteY289" fmla="*/ 857 h 1350740"/>
              <a:gd name="connsiteX290" fmla="*/ 1024985 w 1659730"/>
              <a:gd name="connsiteY290" fmla="*/ 5620 h 1350740"/>
              <a:gd name="connsiteX291" fmla="*/ 1045750 w 1659730"/>
              <a:gd name="connsiteY291" fmla="*/ 5905 h 1350740"/>
              <a:gd name="connsiteX292" fmla="*/ 1067467 w 1659730"/>
              <a:gd name="connsiteY292" fmla="*/ 10954 h 1350740"/>
              <a:gd name="connsiteX293" fmla="*/ 1075563 w 1659730"/>
              <a:gd name="connsiteY293" fmla="*/ 15335 h 1350740"/>
              <a:gd name="connsiteX294" fmla="*/ 1063276 w 1659730"/>
              <a:gd name="connsiteY294" fmla="*/ 41434 h 1350740"/>
              <a:gd name="connsiteX295" fmla="*/ 1061847 w 1659730"/>
              <a:gd name="connsiteY295" fmla="*/ 49911 h 1350740"/>
              <a:gd name="connsiteX296" fmla="*/ 1064323 w 1659730"/>
              <a:gd name="connsiteY296" fmla="*/ 64103 h 1350740"/>
              <a:gd name="connsiteX297" fmla="*/ 1070134 w 1659730"/>
              <a:gd name="connsiteY297" fmla="*/ 68866 h 1350740"/>
              <a:gd name="connsiteX298" fmla="*/ 1120902 w 1659730"/>
              <a:gd name="connsiteY298" fmla="*/ 82772 h 1350740"/>
              <a:gd name="connsiteX299" fmla="*/ 1126998 w 1659730"/>
              <a:gd name="connsiteY299" fmla="*/ 81153 h 1350740"/>
              <a:gd name="connsiteX300" fmla="*/ 1134713 w 1659730"/>
              <a:gd name="connsiteY300" fmla="*/ 70485 h 1350740"/>
              <a:gd name="connsiteX301" fmla="*/ 1152620 w 1659730"/>
              <a:gd name="connsiteY301" fmla="*/ 62008 h 1350740"/>
              <a:gd name="connsiteX302" fmla="*/ 1169480 w 1659730"/>
              <a:gd name="connsiteY302" fmla="*/ 59531 h 1350740"/>
              <a:gd name="connsiteX303" fmla="*/ 1195483 w 1659730"/>
              <a:gd name="connsiteY303" fmla="*/ 66675 h 1350740"/>
              <a:gd name="connsiteX304" fmla="*/ 1205960 w 1659730"/>
              <a:gd name="connsiteY304" fmla="*/ 71819 h 1350740"/>
              <a:gd name="connsiteX305" fmla="*/ 1247394 w 1659730"/>
              <a:gd name="connsiteY305" fmla="*/ 106489 h 1350740"/>
              <a:gd name="connsiteX306" fmla="*/ 1256728 w 1659730"/>
              <a:gd name="connsiteY306" fmla="*/ 104775 h 1350740"/>
              <a:gd name="connsiteX307" fmla="*/ 1277398 w 1659730"/>
              <a:gd name="connsiteY307" fmla="*/ 120205 h 1350740"/>
              <a:gd name="connsiteX308" fmla="*/ 1301496 w 1659730"/>
              <a:gd name="connsiteY308" fmla="*/ 131826 h 1350740"/>
              <a:gd name="connsiteX309" fmla="*/ 1310354 w 1659730"/>
              <a:gd name="connsiteY309" fmla="*/ 133921 h 1350740"/>
              <a:gd name="connsiteX310" fmla="*/ 1315212 w 1659730"/>
              <a:gd name="connsiteY310" fmla="*/ 131921 h 1350740"/>
              <a:gd name="connsiteX311" fmla="*/ 1329785 w 1659730"/>
              <a:gd name="connsiteY311" fmla="*/ 143732 h 1350740"/>
              <a:gd name="connsiteX312" fmla="*/ 1371600 w 1659730"/>
              <a:gd name="connsiteY312" fmla="*/ 132017 h 1350740"/>
              <a:gd name="connsiteX313" fmla="*/ 1375219 w 1659730"/>
              <a:gd name="connsiteY313" fmla="*/ 133731 h 1350740"/>
              <a:gd name="connsiteX314" fmla="*/ 1437323 w 1659730"/>
              <a:gd name="connsiteY314" fmla="*/ 192786 h 1350740"/>
              <a:gd name="connsiteX315" fmla="*/ 1441514 w 1659730"/>
              <a:gd name="connsiteY315" fmla="*/ 230505 h 1350740"/>
              <a:gd name="connsiteX316" fmla="*/ 1446943 w 1659730"/>
              <a:gd name="connsiteY316" fmla="*/ 228505 h 1350740"/>
              <a:gd name="connsiteX317" fmla="*/ 1471803 w 1659730"/>
              <a:gd name="connsiteY317" fmla="*/ 232791 h 1350740"/>
              <a:gd name="connsiteX318" fmla="*/ 1485804 w 1659730"/>
              <a:gd name="connsiteY318" fmla="*/ 228029 h 1350740"/>
              <a:gd name="connsiteX319" fmla="*/ 1498377 w 1659730"/>
              <a:gd name="connsiteY319" fmla="*/ 218599 h 1350740"/>
              <a:gd name="connsiteX320" fmla="*/ 1517332 w 1659730"/>
              <a:gd name="connsiteY320" fmla="*/ 220028 h 1350740"/>
              <a:gd name="connsiteX321" fmla="*/ 1543336 w 1659730"/>
              <a:gd name="connsiteY321" fmla="*/ 225362 h 1350740"/>
              <a:gd name="connsiteX322" fmla="*/ 1564862 w 1659730"/>
              <a:gd name="connsiteY322" fmla="*/ 235648 h 1350740"/>
              <a:gd name="connsiteX323" fmla="*/ 1585722 w 1659730"/>
              <a:gd name="connsiteY323" fmla="*/ 241459 h 1350740"/>
              <a:gd name="connsiteX324" fmla="*/ 1605915 w 1659730"/>
              <a:gd name="connsiteY324" fmla="*/ 241173 h 1350740"/>
              <a:gd name="connsiteX325" fmla="*/ 1632870 w 1659730"/>
              <a:gd name="connsiteY325" fmla="*/ 264700 h 1350740"/>
              <a:gd name="connsiteX326" fmla="*/ 1639824 w 1659730"/>
              <a:gd name="connsiteY326" fmla="*/ 268319 h 1350740"/>
              <a:gd name="connsiteX327" fmla="*/ 1648301 w 1659730"/>
              <a:gd name="connsiteY327" fmla="*/ 268986 h 1350740"/>
              <a:gd name="connsiteX328" fmla="*/ 1655731 w 1659730"/>
              <a:gd name="connsiteY328" fmla="*/ 278702 h 1350740"/>
              <a:gd name="connsiteX329" fmla="*/ 1659731 w 1659730"/>
              <a:gd name="connsiteY329" fmla="*/ 289846 h 1350740"/>
              <a:gd name="connsiteX330" fmla="*/ 1645730 w 1659730"/>
              <a:gd name="connsiteY330" fmla="*/ 319183 h 1350740"/>
              <a:gd name="connsiteX331" fmla="*/ 1598485 w 1659730"/>
              <a:gd name="connsiteY331" fmla="*/ 359378 h 1350740"/>
              <a:gd name="connsiteX332" fmla="*/ 1597057 w 1659730"/>
              <a:gd name="connsiteY332" fmla="*/ 384620 h 1350740"/>
              <a:gd name="connsiteX333" fmla="*/ 1602391 w 1659730"/>
              <a:gd name="connsiteY333" fmla="*/ 394335 h 1350740"/>
              <a:gd name="connsiteX334" fmla="*/ 1602391 w 1659730"/>
              <a:gd name="connsiteY334" fmla="*/ 398336 h 1350740"/>
              <a:gd name="connsiteX335" fmla="*/ 1592675 w 1659730"/>
              <a:gd name="connsiteY335" fmla="*/ 405098 h 1350740"/>
              <a:gd name="connsiteX336" fmla="*/ 1569053 w 1659730"/>
              <a:gd name="connsiteY336" fmla="*/ 402812 h 1350740"/>
              <a:gd name="connsiteX337" fmla="*/ 1561243 w 1659730"/>
              <a:gd name="connsiteY337" fmla="*/ 411194 h 1350740"/>
              <a:gd name="connsiteX338" fmla="*/ 1553432 w 1659730"/>
              <a:gd name="connsiteY338" fmla="*/ 442627 h 1350740"/>
              <a:gd name="connsiteX339" fmla="*/ 1548384 w 1659730"/>
              <a:gd name="connsiteY339" fmla="*/ 484537 h 1350740"/>
              <a:gd name="connsiteX340" fmla="*/ 1550480 w 1659730"/>
              <a:gd name="connsiteY340" fmla="*/ 486918 h 1350740"/>
              <a:gd name="connsiteX341" fmla="*/ 1553813 w 1659730"/>
              <a:gd name="connsiteY341" fmla="*/ 485108 h 1350740"/>
              <a:gd name="connsiteX342" fmla="*/ 1555718 w 1659730"/>
              <a:gd name="connsiteY342" fmla="*/ 480822 h 1350740"/>
              <a:gd name="connsiteX343" fmla="*/ 1561814 w 1659730"/>
              <a:gd name="connsiteY343" fmla="*/ 478536 h 1350740"/>
              <a:gd name="connsiteX344" fmla="*/ 1567338 w 1659730"/>
              <a:gd name="connsiteY344" fmla="*/ 490252 h 1350740"/>
              <a:gd name="connsiteX345" fmla="*/ 1565243 w 1659730"/>
              <a:gd name="connsiteY345" fmla="*/ 504635 h 1350740"/>
              <a:gd name="connsiteX346" fmla="*/ 1566672 w 1659730"/>
              <a:gd name="connsiteY346" fmla="*/ 509492 h 1350740"/>
              <a:gd name="connsiteX347" fmla="*/ 1606105 w 1659730"/>
              <a:gd name="connsiteY347" fmla="*/ 538639 h 1350740"/>
              <a:gd name="connsiteX348" fmla="*/ 1611154 w 1659730"/>
              <a:gd name="connsiteY348" fmla="*/ 548545 h 1350740"/>
              <a:gd name="connsiteX349" fmla="*/ 1611249 w 1659730"/>
              <a:gd name="connsiteY349" fmla="*/ 553593 h 1350740"/>
              <a:gd name="connsiteX350" fmla="*/ 1604772 w 1659730"/>
              <a:gd name="connsiteY350" fmla="*/ 566452 h 13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659730" h="1350740">
                <a:moveTo>
                  <a:pt x="1608106" y="574357"/>
                </a:moveTo>
                <a:lnTo>
                  <a:pt x="1599438" y="569119"/>
                </a:lnTo>
                <a:lnTo>
                  <a:pt x="1575244" y="561404"/>
                </a:lnTo>
                <a:lnTo>
                  <a:pt x="1560195" y="562165"/>
                </a:lnTo>
                <a:lnTo>
                  <a:pt x="1549908" y="565213"/>
                </a:lnTo>
                <a:lnTo>
                  <a:pt x="1541907" y="571024"/>
                </a:lnTo>
                <a:lnTo>
                  <a:pt x="1521142" y="573786"/>
                </a:lnTo>
                <a:lnTo>
                  <a:pt x="1508379" y="572548"/>
                </a:lnTo>
                <a:lnTo>
                  <a:pt x="1524286" y="594170"/>
                </a:lnTo>
                <a:lnTo>
                  <a:pt x="1524095" y="601885"/>
                </a:lnTo>
                <a:lnTo>
                  <a:pt x="1513332" y="600837"/>
                </a:lnTo>
                <a:lnTo>
                  <a:pt x="1503331" y="593788"/>
                </a:lnTo>
                <a:lnTo>
                  <a:pt x="1500378" y="593979"/>
                </a:lnTo>
                <a:lnTo>
                  <a:pt x="1479709" y="606457"/>
                </a:lnTo>
                <a:lnTo>
                  <a:pt x="1468564" y="624840"/>
                </a:lnTo>
                <a:lnTo>
                  <a:pt x="1471422" y="631507"/>
                </a:lnTo>
                <a:lnTo>
                  <a:pt x="1484090" y="637889"/>
                </a:lnTo>
                <a:lnTo>
                  <a:pt x="1489043" y="644176"/>
                </a:lnTo>
                <a:lnTo>
                  <a:pt x="1488757" y="662464"/>
                </a:lnTo>
                <a:lnTo>
                  <a:pt x="1485900" y="677132"/>
                </a:lnTo>
                <a:lnTo>
                  <a:pt x="1487900" y="681038"/>
                </a:lnTo>
                <a:lnTo>
                  <a:pt x="1500378" y="684371"/>
                </a:lnTo>
                <a:lnTo>
                  <a:pt x="1501997" y="700754"/>
                </a:lnTo>
                <a:lnTo>
                  <a:pt x="1498949" y="704755"/>
                </a:lnTo>
                <a:lnTo>
                  <a:pt x="1489901" y="707041"/>
                </a:lnTo>
                <a:lnTo>
                  <a:pt x="1480661" y="706755"/>
                </a:lnTo>
                <a:lnTo>
                  <a:pt x="1473041" y="703421"/>
                </a:lnTo>
                <a:lnTo>
                  <a:pt x="1458944" y="704279"/>
                </a:lnTo>
                <a:lnTo>
                  <a:pt x="1454848" y="709517"/>
                </a:lnTo>
                <a:lnTo>
                  <a:pt x="1459516" y="716280"/>
                </a:lnTo>
                <a:lnTo>
                  <a:pt x="1466754" y="718947"/>
                </a:lnTo>
                <a:lnTo>
                  <a:pt x="1471041" y="716185"/>
                </a:lnTo>
                <a:lnTo>
                  <a:pt x="1475994" y="717042"/>
                </a:lnTo>
                <a:lnTo>
                  <a:pt x="1486471" y="729139"/>
                </a:lnTo>
                <a:lnTo>
                  <a:pt x="1498568" y="755904"/>
                </a:lnTo>
                <a:lnTo>
                  <a:pt x="1501330" y="779050"/>
                </a:lnTo>
                <a:lnTo>
                  <a:pt x="1496187" y="807339"/>
                </a:lnTo>
                <a:lnTo>
                  <a:pt x="1479899" y="827246"/>
                </a:lnTo>
                <a:lnTo>
                  <a:pt x="1468088" y="835438"/>
                </a:lnTo>
                <a:lnTo>
                  <a:pt x="1465611" y="839629"/>
                </a:lnTo>
                <a:lnTo>
                  <a:pt x="1463326" y="856012"/>
                </a:lnTo>
                <a:lnTo>
                  <a:pt x="1454944" y="877824"/>
                </a:lnTo>
                <a:lnTo>
                  <a:pt x="1444371" y="889921"/>
                </a:lnTo>
                <a:lnTo>
                  <a:pt x="1435132" y="920782"/>
                </a:lnTo>
                <a:lnTo>
                  <a:pt x="1429893" y="923830"/>
                </a:lnTo>
                <a:lnTo>
                  <a:pt x="1380839" y="923544"/>
                </a:lnTo>
                <a:lnTo>
                  <a:pt x="1364456" y="943165"/>
                </a:lnTo>
                <a:lnTo>
                  <a:pt x="1362932" y="947166"/>
                </a:lnTo>
                <a:lnTo>
                  <a:pt x="1368552" y="976884"/>
                </a:lnTo>
                <a:lnTo>
                  <a:pt x="1363123" y="989267"/>
                </a:lnTo>
                <a:lnTo>
                  <a:pt x="1358932" y="1011555"/>
                </a:lnTo>
                <a:lnTo>
                  <a:pt x="1361694" y="1012888"/>
                </a:lnTo>
                <a:lnTo>
                  <a:pt x="1361694" y="1012888"/>
                </a:lnTo>
                <a:lnTo>
                  <a:pt x="1337596" y="1035272"/>
                </a:lnTo>
                <a:lnTo>
                  <a:pt x="1325785" y="1037844"/>
                </a:lnTo>
                <a:lnTo>
                  <a:pt x="1320451" y="1042606"/>
                </a:lnTo>
                <a:lnTo>
                  <a:pt x="1327499" y="1049274"/>
                </a:lnTo>
                <a:lnTo>
                  <a:pt x="1305020" y="1106900"/>
                </a:lnTo>
                <a:lnTo>
                  <a:pt x="1286923" y="1142238"/>
                </a:lnTo>
                <a:lnTo>
                  <a:pt x="1286065" y="1149382"/>
                </a:lnTo>
                <a:lnTo>
                  <a:pt x="1299781" y="1150620"/>
                </a:lnTo>
                <a:lnTo>
                  <a:pt x="1302544" y="1156430"/>
                </a:lnTo>
                <a:lnTo>
                  <a:pt x="1300543" y="1161383"/>
                </a:lnTo>
                <a:lnTo>
                  <a:pt x="1276445" y="1170718"/>
                </a:lnTo>
                <a:lnTo>
                  <a:pt x="1185863" y="1213866"/>
                </a:lnTo>
                <a:lnTo>
                  <a:pt x="1172813" y="1215771"/>
                </a:lnTo>
                <a:lnTo>
                  <a:pt x="1173004" y="1211389"/>
                </a:lnTo>
                <a:lnTo>
                  <a:pt x="1168336" y="1209770"/>
                </a:lnTo>
                <a:lnTo>
                  <a:pt x="1144238" y="1207198"/>
                </a:lnTo>
                <a:lnTo>
                  <a:pt x="1138809" y="1207770"/>
                </a:lnTo>
                <a:lnTo>
                  <a:pt x="1123378" y="1216723"/>
                </a:lnTo>
                <a:lnTo>
                  <a:pt x="1111472" y="1218248"/>
                </a:lnTo>
                <a:lnTo>
                  <a:pt x="1080992" y="1219010"/>
                </a:lnTo>
                <a:lnTo>
                  <a:pt x="1077563" y="1215962"/>
                </a:lnTo>
                <a:lnTo>
                  <a:pt x="1072706" y="1216723"/>
                </a:lnTo>
                <a:lnTo>
                  <a:pt x="1033653" y="1233678"/>
                </a:lnTo>
                <a:lnTo>
                  <a:pt x="1023652" y="1241012"/>
                </a:lnTo>
                <a:lnTo>
                  <a:pt x="1007364" y="1248347"/>
                </a:lnTo>
                <a:lnTo>
                  <a:pt x="1002601" y="1245680"/>
                </a:lnTo>
                <a:lnTo>
                  <a:pt x="977932" y="1247299"/>
                </a:lnTo>
                <a:lnTo>
                  <a:pt x="950214" y="1260062"/>
                </a:lnTo>
                <a:lnTo>
                  <a:pt x="927163" y="1267111"/>
                </a:lnTo>
                <a:lnTo>
                  <a:pt x="920686" y="1271778"/>
                </a:lnTo>
                <a:lnTo>
                  <a:pt x="920686" y="1271778"/>
                </a:lnTo>
                <a:lnTo>
                  <a:pt x="908780" y="1278731"/>
                </a:lnTo>
                <a:lnTo>
                  <a:pt x="887825" y="1280827"/>
                </a:lnTo>
                <a:lnTo>
                  <a:pt x="869442" y="1290542"/>
                </a:lnTo>
                <a:lnTo>
                  <a:pt x="857726" y="1302353"/>
                </a:lnTo>
                <a:lnTo>
                  <a:pt x="840676" y="1308735"/>
                </a:lnTo>
                <a:lnTo>
                  <a:pt x="818007" y="1311116"/>
                </a:lnTo>
                <a:lnTo>
                  <a:pt x="795718" y="1310354"/>
                </a:lnTo>
                <a:lnTo>
                  <a:pt x="795623" y="1305687"/>
                </a:lnTo>
                <a:lnTo>
                  <a:pt x="798957" y="1301020"/>
                </a:lnTo>
                <a:lnTo>
                  <a:pt x="798100" y="1297686"/>
                </a:lnTo>
                <a:lnTo>
                  <a:pt x="786765" y="1300829"/>
                </a:lnTo>
                <a:lnTo>
                  <a:pt x="785050" y="1322737"/>
                </a:lnTo>
                <a:lnTo>
                  <a:pt x="787336" y="1324928"/>
                </a:lnTo>
                <a:lnTo>
                  <a:pt x="786860" y="1332929"/>
                </a:lnTo>
                <a:lnTo>
                  <a:pt x="779716" y="1342263"/>
                </a:lnTo>
                <a:lnTo>
                  <a:pt x="767334" y="1345311"/>
                </a:lnTo>
                <a:lnTo>
                  <a:pt x="761905" y="1341215"/>
                </a:lnTo>
                <a:lnTo>
                  <a:pt x="727519" y="1350740"/>
                </a:lnTo>
                <a:lnTo>
                  <a:pt x="725710" y="1345692"/>
                </a:lnTo>
                <a:lnTo>
                  <a:pt x="706564" y="1347978"/>
                </a:lnTo>
                <a:lnTo>
                  <a:pt x="695897" y="1345597"/>
                </a:lnTo>
                <a:lnTo>
                  <a:pt x="676561" y="1314069"/>
                </a:lnTo>
                <a:lnTo>
                  <a:pt x="688181" y="1307306"/>
                </a:lnTo>
                <a:lnTo>
                  <a:pt x="683228" y="1291019"/>
                </a:lnTo>
                <a:lnTo>
                  <a:pt x="666083" y="1283113"/>
                </a:lnTo>
                <a:lnTo>
                  <a:pt x="649033" y="1271397"/>
                </a:lnTo>
                <a:lnTo>
                  <a:pt x="642271" y="1256062"/>
                </a:lnTo>
                <a:lnTo>
                  <a:pt x="647319" y="1241203"/>
                </a:lnTo>
                <a:lnTo>
                  <a:pt x="649129" y="1208342"/>
                </a:lnTo>
                <a:lnTo>
                  <a:pt x="646652" y="1180338"/>
                </a:lnTo>
                <a:lnTo>
                  <a:pt x="664369" y="1154430"/>
                </a:lnTo>
                <a:lnTo>
                  <a:pt x="671036" y="1133665"/>
                </a:lnTo>
                <a:lnTo>
                  <a:pt x="671513" y="1121569"/>
                </a:lnTo>
                <a:lnTo>
                  <a:pt x="669322" y="1118045"/>
                </a:lnTo>
                <a:lnTo>
                  <a:pt x="634079" y="1105472"/>
                </a:lnTo>
                <a:lnTo>
                  <a:pt x="624554" y="1105948"/>
                </a:lnTo>
                <a:lnTo>
                  <a:pt x="621887" y="1109377"/>
                </a:lnTo>
                <a:lnTo>
                  <a:pt x="614458" y="1112330"/>
                </a:lnTo>
                <a:lnTo>
                  <a:pt x="599122" y="1112806"/>
                </a:lnTo>
                <a:lnTo>
                  <a:pt x="599408" y="1104710"/>
                </a:lnTo>
                <a:lnTo>
                  <a:pt x="591502" y="1085755"/>
                </a:lnTo>
                <a:lnTo>
                  <a:pt x="579120" y="1068705"/>
                </a:lnTo>
                <a:lnTo>
                  <a:pt x="575596" y="1047655"/>
                </a:lnTo>
                <a:lnTo>
                  <a:pt x="572643" y="1041749"/>
                </a:lnTo>
                <a:lnTo>
                  <a:pt x="565118" y="1034701"/>
                </a:lnTo>
                <a:lnTo>
                  <a:pt x="566928" y="1016222"/>
                </a:lnTo>
                <a:lnTo>
                  <a:pt x="581406" y="996887"/>
                </a:lnTo>
                <a:lnTo>
                  <a:pt x="581977" y="991553"/>
                </a:lnTo>
                <a:lnTo>
                  <a:pt x="578167" y="976789"/>
                </a:lnTo>
                <a:lnTo>
                  <a:pt x="560260" y="965263"/>
                </a:lnTo>
                <a:lnTo>
                  <a:pt x="554736" y="959453"/>
                </a:lnTo>
                <a:lnTo>
                  <a:pt x="557498" y="936879"/>
                </a:lnTo>
                <a:lnTo>
                  <a:pt x="562927" y="927259"/>
                </a:lnTo>
                <a:lnTo>
                  <a:pt x="561022" y="917353"/>
                </a:lnTo>
                <a:lnTo>
                  <a:pt x="529876" y="885444"/>
                </a:lnTo>
                <a:lnTo>
                  <a:pt x="517493" y="888206"/>
                </a:lnTo>
                <a:lnTo>
                  <a:pt x="509397" y="894302"/>
                </a:lnTo>
                <a:lnTo>
                  <a:pt x="493681" y="886873"/>
                </a:lnTo>
                <a:lnTo>
                  <a:pt x="471011" y="887921"/>
                </a:lnTo>
                <a:lnTo>
                  <a:pt x="468058" y="893731"/>
                </a:lnTo>
                <a:lnTo>
                  <a:pt x="469963" y="898112"/>
                </a:lnTo>
                <a:lnTo>
                  <a:pt x="465772" y="907542"/>
                </a:lnTo>
                <a:lnTo>
                  <a:pt x="439293" y="914019"/>
                </a:lnTo>
                <a:lnTo>
                  <a:pt x="428720" y="909923"/>
                </a:lnTo>
                <a:lnTo>
                  <a:pt x="414338" y="896112"/>
                </a:lnTo>
                <a:lnTo>
                  <a:pt x="404717" y="908018"/>
                </a:lnTo>
                <a:lnTo>
                  <a:pt x="326803" y="914495"/>
                </a:lnTo>
                <a:lnTo>
                  <a:pt x="322421" y="919067"/>
                </a:lnTo>
                <a:lnTo>
                  <a:pt x="317849" y="930402"/>
                </a:lnTo>
                <a:lnTo>
                  <a:pt x="320421" y="954596"/>
                </a:lnTo>
                <a:lnTo>
                  <a:pt x="316516" y="958787"/>
                </a:lnTo>
                <a:lnTo>
                  <a:pt x="305181" y="953834"/>
                </a:lnTo>
                <a:lnTo>
                  <a:pt x="305086" y="927354"/>
                </a:lnTo>
                <a:lnTo>
                  <a:pt x="302705" y="918210"/>
                </a:lnTo>
                <a:lnTo>
                  <a:pt x="299275" y="914495"/>
                </a:lnTo>
                <a:lnTo>
                  <a:pt x="293941" y="914019"/>
                </a:lnTo>
                <a:lnTo>
                  <a:pt x="291465" y="915829"/>
                </a:lnTo>
                <a:lnTo>
                  <a:pt x="287559" y="926592"/>
                </a:lnTo>
                <a:lnTo>
                  <a:pt x="281178" y="935546"/>
                </a:lnTo>
                <a:lnTo>
                  <a:pt x="276034" y="938594"/>
                </a:lnTo>
                <a:lnTo>
                  <a:pt x="270129" y="938403"/>
                </a:lnTo>
                <a:lnTo>
                  <a:pt x="258604" y="918401"/>
                </a:lnTo>
                <a:lnTo>
                  <a:pt x="255460" y="904875"/>
                </a:lnTo>
                <a:lnTo>
                  <a:pt x="256794" y="896207"/>
                </a:lnTo>
                <a:lnTo>
                  <a:pt x="240792" y="888682"/>
                </a:lnTo>
                <a:lnTo>
                  <a:pt x="220027" y="875157"/>
                </a:lnTo>
                <a:lnTo>
                  <a:pt x="201073" y="880777"/>
                </a:lnTo>
                <a:lnTo>
                  <a:pt x="185642" y="878681"/>
                </a:lnTo>
                <a:lnTo>
                  <a:pt x="169735" y="882015"/>
                </a:lnTo>
                <a:lnTo>
                  <a:pt x="128873" y="872871"/>
                </a:lnTo>
                <a:lnTo>
                  <a:pt x="104584" y="872109"/>
                </a:lnTo>
                <a:lnTo>
                  <a:pt x="88106" y="857345"/>
                </a:lnTo>
                <a:lnTo>
                  <a:pt x="80963" y="856012"/>
                </a:lnTo>
                <a:lnTo>
                  <a:pt x="66675" y="861822"/>
                </a:lnTo>
                <a:lnTo>
                  <a:pt x="53054" y="877919"/>
                </a:lnTo>
                <a:lnTo>
                  <a:pt x="34766" y="881444"/>
                </a:lnTo>
                <a:lnTo>
                  <a:pt x="14288" y="892016"/>
                </a:lnTo>
                <a:lnTo>
                  <a:pt x="2667" y="902780"/>
                </a:lnTo>
                <a:lnTo>
                  <a:pt x="2667" y="902780"/>
                </a:lnTo>
                <a:lnTo>
                  <a:pt x="5620" y="877824"/>
                </a:lnTo>
                <a:lnTo>
                  <a:pt x="0" y="847249"/>
                </a:lnTo>
                <a:lnTo>
                  <a:pt x="9430" y="807434"/>
                </a:lnTo>
                <a:lnTo>
                  <a:pt x="14954" y="805053"/>
                </a:lnTo>
                <a:lnTo>
                  <a:pt x="14954" y="805053"/>
                </a:lnTo>
                <a:lnTo>
                  <a:pt x="23146" y="809435"/>
                </a:lnTo>
                <a:lnTo>
                  <a:pt x="26575" y="807244"/>
                </a:lnTo>
                <a:lnTo>
                  <a:pt x="26670" y="804005"/>
                </a:lnTo>
                <a:lnTo>
                  <a:pt x="21336" y="798195"/>
                </a:lnTo>
                <a:lnTo>
                  <a:pt x="26765" y="780097"/>
                </a:lnTo>
                <a:lnTo>
                  <a:pt x="42386" y="760095"/>
                </a:lnTo>
                <a:lnTo>
                  <a:pt x="51340" y="753047"/>
                </a:lnTo>
                <a:lnTo>
                  <a:pt x="55626" y="751713"/>
                </a:lnTo>
                <a:lnTo>
                  <a:pt x="63627" y="753237"/>
                </a:lnTo>
                <a:lnTo>
                  <a:pt x="71438" y="750570"/>
                </a:lnTo>
                <a:lnTo>
                  <a:pt x="79438" y="738188"/>
                </a:lnTo>
                <a:lnTo>
                  <a:pt x="78867" y="728663"/>
                </a:lnTo>
                <a:lnTo>
                  <a:pt x="90392" y="705231"/>
                </a:lnTo>
                <a:lnTo>
                  <a:pt x="103822" y="685229"/>
                </a:lnTo>
                <a:lnTo>
                  <a:pt x="125063" y="680085"/>
                </a:lnTo>
                <a:lnTo>
                  <a:pt x="148685" y="670941"/>
                </a:lnTo>
                <a:lnTo>
                  <a:pt x="184023" y="676847"/>
                </a:lnTo>
                <a:lnTo>
                  <a:pt x="214408" y="661226"/>
                </a:lnTo>
                <a:lnTo>
                  <a:pt x="228886" y="664083"/>
                </a:lnTo>
                <a:lnTo>
                  <a:pt x="241363" y="677609"/>
                </a:lnTo>
                <a:lnTo>
                  <a:pt x="244507" y="677609"/>
                </a:lnTo>
                <a:lnTo>
                  <a:pt x="272224" y="649796"/>
                </a:lnTo>
                <a:lnTo>
                  <a:pt x="311563" y="624649"/>
                </a:lnTo>
                <a:lnTo>
                  <a:pt x="330708" y="633127"/>
                </a:lnTo>
                <a:lnTo>
                  <a:pt x="367474" y="631603"/>
                </a:lnTo>
                <a:lnTo>
                  <a:pt x="381571" y="634270"/>
                </a:lnTo>
                <a:lnTo>
                  <a:pt x="398240" y="634174"/>
                </a:lnTo>
                <a:lnTo>
                  <a:pt x="403765" y="633317"/>
                </a:lnTo>
                <a:lnTo>
                  <a:pt x="409003" y="628745"/>
                </a:lnTo>
                <a:lnTo>
                  <a:pt x="450437" y="646462"/>
                </a:lnTo>
                <a:lnTo>
                  <a:pt x="457105" y="653796"/>
                </a:lnTo>
                <a:lnTo>
                  <a:pt x="503682" y="627697"/>
                </a:lnTo>
                <a:lnTo>
                  <a:pt x="508254" y="617030"/>
                </a:lnTo>
                <a:lnTo>
                  <a:pt x="516446" y="608457"/>
                </a:lnTo>
                <a:lnTo>
                  <a:pt x="527494" y="606552"/>
                </a:lnTo>
                <a:lnTo>
                  <a:pt x="556927" y="586930"/>
                </a:lnTo>
                <a:lnTo>
                  <a:pt x="545592" y="553974"/>
                </a:lnTo>
                <a:lnTo>
                  <a:pt x="550450" y="535972"/>
                </a:lnTo>
                <a:lnTo>
                  <a:pt x="557403" y="527399"/>
                </a:lnTo>
                <a:lnTo>
                  <a:pt x="559022" y="520637"/>
                </a:lnTo>
                <a:lnTo>
                  <a:pt x="557308" y="511112"/>
                </a:lnTo>
                <a:lnTo>
                  <a:pt x="552831" y="505301"/>
                </a:lnTo>
                <a:lnTo>
                  <a:pt x="537781" y="499872"/>
                </a:lnTo>
                <a:lnTo>
                  <a:pt x="529209" y="504349"/>
                </a:lnTo>
                <a:lnTo>
                  <a:pt x="518827" y="493776"/>
                </a:lnTo>
                <a:lnTo>
                  <a:pt x="522922" y="473393"/>
                </a:lnTo>
                <a:lnTo>
                  <a:pt x="553783" y="444722"/>
                </a:lnTo>
                <a:lnTo>
                  <a:pt x="575881" y="418910"/>
                </a:lnTo>
                <a:lnTo>
                  <a:pt x="575881" y="413195"/>
                </a:lnTo>
                <a:lnTo>
                  <a:pt x="560165" y="369761"/>
                </a:lnTo>
                <a:lnTo>
                  <a:pt x="546640" y="359950"/>
                </a:lnTo>
                <a:lnTo>
                  <a:pt x="538543" y="356711"/>
                </a:lnTo>
                <a:lnTo>
                  <a:pt x="530447" y="345186"/>
                </a:lnTo>
                <a:lnTo>
                  <a:pt x="534352" y="331184"/>
                </a:lnTo>
                <a:lnTo>
                  <a:pt x="544258" y="319278"/>
                </a:lnTo>
                <a:lnTo>
                  <a:pt x="550735" y="304133"/>
                </a:lnTo>
                <a:lnTo>
                  <a:pt x="547783" y="289179"/>
                </a:lnTo>
                <a:lnTo>
                  <a:pt x="552831" y="274701"/>
                </a:lnTo>
                <a:lnTo>
                  <a:pt x="564928" y="273558"/>
                </a:lnTo>
                <a:lnTo>
                  <a:pt x="586740" y="259175"/>
                </a:lnTo>
                <a:lnTo>
                  <a:pt x="618744" y="250603"/>
                </a:lnTo>
                <a:lnTo>
                  <a:pt x="623792" y="245554"/>
                </a:lnTo>
                <a:lnTo>
                  <a:pt x="617220" y="204978"/>
                </a:lnTo>
                <a:lnTo>
                  <a:pt x="612172" y="203168"/>
                </a:lnTo>
                <a:lnTo>
                  <a:pt x="608171" y="197358"/>
                </a:lnTo>
                <a:lnTo>
                  <a:pt x="607790" y="179261"/>
                </a:lnTo>
                <a:lnTo>
                  <a:pt x="614743" y="172593"/>
                </a:lnTo>
                <a:lnTo>
                  <a:pt x="620173" y="163639"/>
                </a:lnTo>
                <a:lnTo>
                  <a:pt x="615505" y="152590"/>
                </a:lnTo>
                <a:lnTo>
                  <a:pt x="608647" y="151638"/>
                </a:lnTo>
                <a:lnTo>
                  <a:pt x="615505" y="121348"/>
                </a:lnTo>
                <a:lnTo>
                  <a:pt x="619030" y="118681"/>
                </a:lnTo>
                <a:lnTo>
                  <a:pt x="630174" y="116491"/>
                </a:lnTo>
                <a:lnTo>
                  <a:pt x="656653" y="127349"/>
                </a:lnTo>
                <a:lnTo>
                  <a:pt x="660463" y="126111"/>
                </a:lnTo>
                <a:lnTo>
                  <a:pt x="665893" y="120968"/>
                </a:lnTo>
                <a:lnTo>
                  <a:pt x="660368" y="85058"/>
                </a:lnTo>
                <a:lnTo>
                  <a:pt x="671513" y="70866"/>
                </a:lnTo>
                <a:lnTo>
                  <a:pt x="694563" y="84963"/>
                </a:lnTo>
                <a:lnTo>
                  <a:pt x="703135" y="101727"/>
                </a:lnTo>
                <a:lnTo>
                  <a:pt x="733901" y="104965"/>
                </a:lnTo>
                <a:lnTo>
                  <a:pt x="743426" y="95345"/>
                </a:lnTo>
                <a:lnTo>
                  <a:pt x="743426" y="95345"/>
                </a:lnTo>
                <a:lnTo>
                  <a:pt x="748284" y="118301"/>
                </a:lnTo>
                <a:lnTo>
                  <a:pt x="734663" y="151067"/>
                </a:lnTo>
                <a:lnTo>
                  <a:pt x="738473" y="153257"/>
                </a:lnTo>
                <a:lnTo>
                  <a:pt x="751237" y="144589"/>
                </a:lnTo>
                <a:lnTo>
                  <a:pt x="757904" y="135064"/>
                </a:lnTo>
                <a:lnTo>
                  <a:pt x="764762" y="133826"/>
                </a:lnTo>
                <a:lnTo>
                  <a:pt x="785050" y="137446"/>
                </a:lnTo>
                <a:lnTo>
                  <a:pt x="794956" y="130112"/>
                </a:lnTo>
                <a:lnTo>
                  <a:pt x="812578" y="105632"/>
                </a:lnTo>
                <a:lnTo>
                  <a:pt x="822007" y="107061"/>
                </a:lnTo>
                <a:lnTo>
                  <a:pt x="835628" y="102013"/>
                </a:lnTo>
                <a:lnTo>
                  <a:pt x="852868" y="87249"/>
                </a:lnTo>
                <a:lnTo>
                  <a:pt x="861917" y="76105"/>
                </a:lnTo>
                <a:lnTo>
                  <a:pt x="881158" y="72199"/>
                </a:lnTo>
                <a:lnTo>
                  <a:pt x="913257" y="54483"/>
                </a:lnTo>
                <a:lnTo>
                  <a:pt x="919353" y="43910"/>
                </a:lnTo>
                <a:lnTo>
                  <a:pt x="960025" y="15049"/>
                </a:lnTo>
                <a:lnTo>
                  <a:pt x="996410" y="0"/>
                </a:lnTo>
                <a:lnTo>
                  <a:pt x="1013555" y="857"/>
                </a:lnTo>
                <a:lnTo>
                  <a:pt x="1024985" y="5620"/>
                </a:lnTo>
                <a:lnTo>
                  <a:pt x="1045750" y="5905"/>
                </a:lnTo>
                <a:lnTo>
                  <a:pt x="1067467" y="10954"/>
                </a:lnTo>
                <a:lnTo>
                  <a:pt x="1075563" y="15335"/>
                </a:lnTo>
                <a:lnTo>
                  <a:pt x="1063276" y="41434"/>
                </a:lnTo>
                <a:lnTo>
                  <a:pt x="1061847" y="49911"/>
                </a:lnTo>
                <a:lnTo>
                  <a:pt x="1064323" y="64103"/>
                </a:lnTo>
                <a:lnTo>
                  <a:pt x="1070134" y="68866"/>
                </a:lnTo>
                <a:lnTo>
                  <a:pt x="1120902" y="82772"/>
                </a:lnTo>
                <a:lnTo>
                  <a:pt x="1126998" y="81153"/>
                </a:lnTo>
                <a:lnTo>
                  <a:pt x="1134713" y="70485"/>
                </a:lnTo>
                <a:lnTo>
                  <a:pt x="1152620" y="62008"/>
                </a:lnTo>
                <a:lnTo>
                  <a:pt x="1169480" y="59531"/>
                </a:lnTo>
                <a:lnTo>
                  <a:pt x="1195483" y="66675"/>
                </a:lnTo>
                <a:lnTo>
                  <a:pt x="1205960" y="71819"/>
                </a:lnTo>
                <a:lnTo>
                  <a:pt x="1247394" y="106489"/>
                </a:lnTo>
                <a:lnTo>
                  <a:pt x="1256728" y="104775"/>
                </a:lnTo>
                <a:lnTo>
                  <a:pt x="1277398" y="120205"/>
                </a:lnTo>
                <a:lnTo>
                  <a:pt x="1301496" y="131826"/>
                </a:lnTo>
                <a:lnTo>
                  <a:pt x="1310354" y="133921"/>
                </a:lnTo>
                <a:lnTo>
                  <a:pt x="1315212" y="131921"/>
                </a:lnTo>
                <a:lnTo>
                  <a:pt x="1329785" y="143732"/>
                </a:lnTo>
                <a:lnTo>
                  <a:pt x="1371600" y="132017"/>
                </a:lnTo>
                <a:lnTo>
                  <a:pt x="1375219" y="133731"/>
                </a:lnTo>
                <a:lnTo>
                  <a:pt x="1437323" y="192786"/>
                </a:lnTo>
                <a:lnTo>
                  <a:pt x="1441514" y="230505"/>
                </a:lnTo>
                <a:lnTo>
                  <a:pt x="1446943" y="228505"/>
                </a:lnTo>
                <a:lnTo>
                  <a:pt x="1471803" y="232791"/>
                </a:lnTo>
                <a:lnTo>
                  <a:pt x="1485804" y="228029"/>
                </a:lnTo>
                <a:lnTo>
                  <a:pt x="1498377" y="218599"/>
                </a:lnTo>
                <a:lnTo>
                  <a:pt x="1517332" y="220028"/>
                </a:lnTo>
                <a:lnTo>
                  <a:pt x="1543336" y="225362"/>
                </a:lnTo>
                <a:lnTo>
                  <a:pt x="1564862" y="235648"/>
                </a:lnTo>
                <a:lnTo>
                  <a:pt x="1585722" y="241459"/>
                </a:lnTo>
                <a:lnTo>
                  <a:pt x="1605915" y="241173"/>
                </a:lnTo>
                <a:lnTo>
                  <a:pt x="1632870" y="264700"/>
                </a:lnTo>
                <a:lnTo>
                  <a:pt x="1639824" y="268319"/>
                </a:lnTo>
                <a:lnTo>
                  <a:pt x="1648301" y="268986"/>
                </a:lnTo>
                <a:lnTo>
                  <a:pt x="1655731" y="278702"/>
                </a:lnTo>
                <a:lnTo>
                  <a:pt x="1659731" y="289846"/>
                </a:lnTo>
                <a:lnTo>
                  <a:pt x="1645730" y="319183"/>
                </a:lnTo>
                <a:lnTo>
                  <a:pt x="1598485" y="359378"/>
                </a:lnTo>
                <a:lnTo>
                  <a:pt x="1597057" y="384620"/>
                </a:lnTo>
                <a:lnTo>
                  <a:pt x="1602391" y="394335"/>
                </a:lnTo>
                <a:lnTo>
                  <a:pt x="1602391" y="398336"/>
                </a:lnTo>
                <a:lnTo>
                  <a:pt x="1592675" y="405098"/>
                </a:lnTo>
                <a:lnTo>
                  <a:pt x="1569053" y="402812"/>
                </a:lnTo>
                <a:lnTo>
                  <a:pt x="1561243" y="411194"/>
                </a:lnTo>
                <a:lnTo>
                  <a:pt x="1553432" y="442627"/>
                </a:lnTo>
                <a:lnTo>
                  <a:pt x="1548384" y="484537"/>
                </a:lnTo>
                <a:lnTo>
                  <a:pt x="1550480" y="486918"/>
                </a:lnTo>
                <a:lnTo>
                  <a:pt x="1553813" y="485108"/>
                </a:lnTo>
                <a:lnTo>
                  <a:pt x="1555718" y="480822"/>
                </a:lnTo>
                <a:lnTo>
                  <a:pt x="1561814" y="478536"/>
                </a:lnTo>
                <a:lnTo>
                  <a:pt x="1567338" y="490252"/>
                </a:lnTo>
                <a:lnTo>
                  <a:pt x="1565243" y="504635"/>
                </a:lnTo>
                <a:lnTo>
                  <a:pt x="1566672" y="509492"/>
                </a:lnTo>
                <a:lnTo>
                  <a:pt x="1606105" y="538639"/>
                </a:lnTo>
                <a:lnTo>
                  <a:pt x="1611154" y="548545"/>
                </a:lnTo>
                <a:lnTo>
                  <a:pt x="1611249" y="553593"/>
                </a:lnTo>
                <a:lnTo>
                  <a:pt x="1604772" y="566452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7" name="Forma Livre: Forma 66">
            <a:extLst>
              <a:ext uri="{FF2B5EF4-FFF2-40B4-BE49-F238E27FC236}">
                <a16:creationId xmlns:a16="http://schemas.microsoft.com/office/drawing/2014/main" id="{6D4C3209-E570-4BF2-B6B1-735DF167C0D7}"/>
              </a:ext>
            </a:extLst>
          </p:cNvPr>
          <p:cNvSpPr/>
          <p:nvPr/>
        </p:nvSpPr>
        <p:spPr>
          <a:xfrm>
            <a:off x="3644325" y="3624721"/>
            <a:ext cx="1075658" cy="1085373"/>
          </a:xfrm>
          <a:custGeom>
            <a:avLst/>
            <a:gdLst>
              <a:gd name="connsiteX0" fmla="*/ 1063371 w 1075658"/>
              <a:gd name="connsiteY0" fmla="*/ 451295 h 1085373"/>
              <a:gd name="connsiteX1" fmla="*/ 1059561 w 1075658"/>
              <a:gd name="connsiteY1" fmla="*/ 474726 h 1085373"/>
              <a:gd name="connsiteX2" fmla="*/ 1056894 w 1075658"/>
              <a:gd name="connsiteY2" fmla="*/ 478536 h 1085373"/>
              <a:gd name="connsiteX3" fmla="*/ 1042606 w 1075658"/>
              <a:gd name="connsiteY3" fmla="*/ 485966 h 1085373"/>
              <a:gd name="connsiteX4" fmla="*/ 1030034 w 1075658"/>
              <a:gd name="connsiteY4" fmla="*/ 486346 h 1085373"/>
              <a:gd name="connsiteX5" fmla="*/ 1025557 w 1075658"/>
              <a:gd name="connsiteY5" fmla="*/ 488442 h 1085373"/>
              <a:gd name="connsiteX6" fmla="*/ 1013936 w 1075658"/>
              <a:gd name="connsiteY6" fmla="*/ 498253 h 1085373"/>
              <a:gd name="connsiteX7" fmla="*/ 994981 w 1075658"/>
              <a:gd name="connsiteY7" fmla="*/ 523780 h 1085373"/>
              <a:gd name="connsiteX8" fmla="*/ 988028 w 1075658"/>
              <a:gd name="connsiteY8" fmla="*/ 529971 h 1085373"/>
              <a:gd name="connsiteX9" fmla="*/ 978408 w 1075658"/>
              <a:gd name="connsiteY9" fmla="*/ 532829 h 1085373"/>
              <a:gd name="connsiteX10" fmla="*/ 972503 w 1075658"/>
              <a:gd name="connsiteY10" fmla="*/ 548830 h 1085373"/>
              <a:gd name="connsiteX11" fmla="*/ 970979 w 1075658"/>
              <a:gd name="connsiteY11" fmla="*/ 576739 h 1085373"/>
              <a:gd name="connsiteX12" fmla="*/ 946309 w 1075658"/>
              <a:gd name="connsiteY12" fmla="*/ 611410 h 1085373"/>
              <a:gd name="connsiteX13" fmla="*/ 937165 w 1075658"/>
              <a:gd name="connsiteY13" fmla="*/ 616363 h 1085373"/>
              <a:gd name="connsiteX14" fmla="*/ 934974 w 1075658"/>
              <a:gd name="connsiteY14" fmla="*/ 619982 h 1085373"/>
              <a:gd name="connsiteX15" fmla="*/ 937927 w 1075658"/>
              <a:gd name="connsiteY15" fmla="*/ 638366 h 1085373"/>
              <a:gd name="connsiteX16" fmla="*/ 937165 w 1075658"/>
              <a:gd name="connsiteY16" fmla="*/ 647414 h 1085373"/>
              <a:gd name="connsiteX17" fmla="*/ 925639 w 1075658"/>
              <a:gd name="connsiteY17" fmla="*/ 669703 h 1085373"/>
              <a:gd name="connsiteX18" fmla="*/ 906589 w 1075658"/>
              <a:gd name="connsiteY18" fmla="*/ 691229 h 1085373"/>
              <a:gd name="connsiteX19" fmla="*/ 909923 w 1075658"/>
              <a:gd name="connsiteY19" fmla="*/ 699326 h 1085373"/>
              <a:gd name="connsiteX20" fmla="*/ 907256 w 1075658"/>
              <a:gd name="connsiteY20" fmla="*/ 710851 h 1085373"/>
              <a:gd name="connsiteX21" fmla="*/ 893540 w 1075658"/>
              <a:gd name="connsiteY21" fmla="*/ 720662 h 1085373"/>
              <a:gd name="connsiteX22" fmla="*/ 889730 w 1075658"/>
              <a:gd name="connsiteY22" fmla="*/ 732187 h 1085373"/>
              <a:gd name="connsiteX23" fmla="*/ 873252 w 1075658"/>
              <a:gd name="connsiteY23" fmla="*/ 748284 h 1085373"/>
              <a:gd name="connsiteX24" fmla="*/ 861251 w 1075658"/>
              <a:gd name="connsiteY24" fmla="*/ 771525 h 1085373"/>
              <a:gd name="connsiteX25" fmla="*/ 842677 w 1075658"/>
              <a:gd name="connsiteY25" fmla="*/ 789337 h 1085373"/>
              <a:gd name="connsiteX26" fmla="*/ 770668 w 1075658"/>
              <a:gd name="connsiteY26" fmla="*/ 832485 h 1085373"/>
              <a:gd name="connsiteX27" fmla="*/ 758666 w 1075658"/>
              <a:gd name="connsiteY27" fmla="*/ 843344 h 1085373"/>
              <a:gd name="connsiteX28" fmla="*/ 751618 w 1075658"/>
              <a:gd name="connsiteY28" fmla="*/ 858012 h 1085373"/>
              <a:gd name="connsiteX29" fmla="*/ 743617 w 1075658"/>
              <a:gd name="connsiteY29" fmla="*/ 868299 h 1085373"/>
              <a:gd name="connsiteX30" fmla="*/ 743617 w 1075658"/>
              <a:gd name="connsiteY30" fmla="*/ 868299 h 1085373"/>
              <a:gd name="connsiteX31" fmla="*/ 692087 w 1075658"/>
              <a:gd name="connsiteY31" fmla="*/ 889921 h 1085373"/>
              <a:gd name="connsiteX32" fmla="*/ 681514 w 1075658"/>
              <a:gd name="connsiteY32" fmla="*/ 897731 h 1085373"/>
              <a:gd name="connsiteX33" fmla="*/ 672655 w 1075658"/>
              <a:gd name="connsiteY33" fmla="*/ 919925 h 1085373"/>
              <a:gd name="connsiteX34" fmla="*/ 672846 w 1075658"/>
              <a:gd name="connsiteY34" fmla="*/ 930878 h 1085373"/>
              <a:gd name="connsiteX35" fmla="*/ 659035 w 1075658"/>
              <a:gd name="connsiteY35" fmla="*/ 964787 h 1085373"/>
              <a:gd name="connsiteX36" fmla="*/ 652653 w 1075658"/>
              <a:gd name="connsiteY36" fmla="*/ 971264 h 1085373"/>
              <a:gd name="connsiteX37" fmla="*/ 636842 w 1075658"/>
              <a:gd name="connsiteY37" fmla="*/ 980885 h 1085373"/>
              <a:gd name="connsiteX38" fmla="*/ 626269 w 1075658"/>
              <a:gd name="connsiteY38" fmla="*/ 983933 h 1085373"/>
              <a:gd name="connsiteX39" fmla="*/ 623126 w 1075658"/>
              <a:gd name="connsiteY39" fmla="*/ 987266 h 1085373"/>
              <a:gd name="connsiteX40" fmla="*/ 608171 w 1075658"/>
              <a:gd name="connsiteY40" fmla="*/ 1062704 h 1085373"/>
              <a:gd name="connsiteX41" fmla="*/ 604742 w 1075658"/>
              <a:gd name="connsiteY41" fmla="*/ 1070515 h 1085373"/>
              <a:gd name="connsiteX42" fmla="*/ 582073 w 1075658"/>
              <a:gd name="connsiteY42" fmla="*/ 1085374 h 1085373"/>
              <a:gd name="connsiteX43" fmla="*/ 582073 w 1075658"/>
              <a:gd name="connsiteY43" fmla="*/ 1085374 h 1085373"/>
              <a:gd name="connsiteX44" fmla="*/ 557784 w 1075658"/>
              <a:gd name="connsiteY44" fmla="*/ 1063181 h 1085373"/>
              <a:gd name="connsiteX45" fmla="*/ 525304 w 1075658"/>
              <a:gd name="connsiteY45" fmla="*/ 1045178 h 1085373"/>
              <a:gd name="connsiteX46" fmla="*/ 487299 w 1075658"/>
              <a:gd name="connsiteY46" fmla="*/ 1063943 h 1085373"/>
              <a:gd name="connsiteX47" fmla="*/ 480822 w 1075658"/>
              <a:gd name="connsiteY47" fmla="*/ 1071086 h 1085373"/>
              <a:gd name="connsiteX48" fmla="*/ 465011 w 1075658"/>
              <a:gd name="connsiteY48" fmla="*/ 1075754 h 1085373"/>
              <a:gd name="connsiteX49" fmla="*/ 440436 w 1075658"/>
              <a:gd name="connsiteY49" fmla="*/ 1079849 h 1085373"/>
              <a:gd name="connsiteX50" fmla="*/ 417957 w 1075658"/>
              <a:gd name="connsiteY50" fmla="*/ 1075468 h 1085373"/>
              <a:gd name="connsiteX51" fmla="*/ 408337 w 1075658"/>
              <a:gd name="connsiteY51" fmla="*/ 1069277 h 1085373"/>
              <a:gd name="connsiteX52" fmla="*/ 403860 w 1075658"/>
              <a:gd name="connsiteY52" fmla="*/ 1028605 h 1085373"/>
              <a:gd name="connsiteX53" fmla="*/ 400812 w 1075658"/>
              <a:gd name="connsiteY53" fmla="*/ 1021937 h 1085373"/>
              <a:gd name="connsiteX54" fmla="*/ 392239 w 1075658"/>
              <a:gd name="connsiteY54" fmla="*/ 1012888 h 1085373"/>
              <a:gd name="connsiteX55" fmla="*/ 390049 w 1075658"/>
              <a:gd name="connsiteY55" fmla="*/ 989362 h 1085373"/>
              <a:gd name="connsiteX56" fmla="*/ 394906 w 1075658"/>
              <a:gd name="connsiteY56" fmla="*/ 976598 h 1085373"/>
              <a:gd name="connsiteX57" fmla="*/ 388811 w 1075658"/>
              <a:gd name="connsiteY57" fmla="*/ 969074 h 1085373"/>
              <a:gd name="connsiteX58" fmla="*/ 387953 w 1075658"/>
              <a:gd name="connsiteY58" fmla="*/ 964883 h 1085373"/>
              <a:gd name="connsiteX59" fmla="*/ 387953 w 1075658"/>
              <a:gd name="connsiteY59" fmla="*/ 937546 h 1085373"/>
              <a:gd name="connsiteX60" fmla="*/ 379476 w 1075658"/>
              <a:gd name="connsiteY60" fmla="*/ 918782 h 1085373"/>
              <a:gd name="connsiteX61" fmla="*/ 373761 w 1075658"/>
              <a:gd name="connsiteY61" fmla="*/ 892683 h 1085373"/>
              <a:gd name="connsiteX62" fmla="*/ 373285 w 1075658"/>
              <a:gd name="connsiteY62" fmla="*/ 885825 h 1085373"/>
              <a:gd name="connsiteX63" fmla="*/ 378905 w 1075658"/>
              <a:gd name="connsiteY63" fmla="*/ 872871 h 1085373"/>
              <a:gd name="connsiteX64" fmla="*/ 379095 w 1075658"/>
              <a:gd name="connsiteY64" fmla="*/ 857536 h 1085373"/>
              <a:gd name="connsiteX65" fmla="*/ 364141 w 1075658"/>
              <a:gd name="connsiteY65" fmla="*/ 847154 h 1085373"/>
              <a:gd name="connsiteX66" fmla="*/ 360521 w 1075658"/>
              <a:gd name="connsiteY66" fmla="*/ 839534 h 1085373"/>
              <a:gd name="connsiteX67" fmla="*/ 358997 w 1075658"/>
              <a:gd name="connsiteY67" fmla="*/ 818960 h 1085373"/>
              <a:gd name="connsiteX68" fmla="*/ 343281 w 1075658"/>
              <a:gd name="connsiteY68" fmla="*/ 801624 h 1085373"/>
              <a:gd name="connsiteX69" fmla="*/ 322612 w 1075658"/>
              <a:gd name="connsiteY69" fmla="*/ 799147 h 1085373"/>
              <a:gd name="connsiteX70" fmla="*/ 308229 w 1075658"/>
              <a:gd name="connsiteY70" fmla="*/ 802100 h 1085373"/>
              <a:gd name="connsiteX71" fmla="*/ 290798 w 1075658"/>
              <a:gd name="connsiteY71" fmla="*/ 799338 h 1085373"/>
              <a:gd name="connsiteX72" fmla="*/ 267367 w 1075658"/>
              <a:gd name="connsiteY72" fmla="*/ 780669 h 1085373"/>
              <a:gd name="connsiteX73" fmla="*/ 262033 w 1075658"/>
              <a:gd name="connsiteY73" fmla="*/ 766477 h 1085373"/>
              <a:gd name="connsiteX74" fmla="*/ 247364 w 1075658"/>
              <a:gd name="connsiteY74" fmla="*/ 769620 h 1085373"/>
              <a:gd name="connsiteX75" fmla="*/ 226695 w 1075658"/>
              <a:gd name="connsiteY75" fmla="*/ 795719 h 1085373"/>
              <a:gd name="connsiteX76" fmla="*/ 217170 w 1075658"/>
              <a:gd name="connsiteY76" fmla="*/ 790004 h 1085373"/>
              <a:gd name="connsiteX77" fmla="*/ 200787 w 1075658"/>
              <a:gd name="connsiteY77" fmla="*/ 797719 h 1085373"/>
              <a:gd name="connsiteX78" fmla="*/ 190500 w 1075658"/>
              <a:gd name="connsiteY78" fmla="*/ 799243 h 1085373"/>
              <a:gd name="connsiteX79" fmla="*/ 173927 w 1075658"/>
              <a:gd name="connsiteY79" fmla="*/ 792671 h 1085373"/>
              <a:gd name="connsiteX80" fmla="*/ 149543 w 1075658"/>
              <a:gd name="connsiteY80" fmla="*/ 788003 h 1085373"/>
              <a:gd name="connsiteX81" fmla="*/ 116586 w 1075658"/>
              <a:gd name="connsiteY81" fmla="*/ 790194 h 1085373"/>
              <a:gd name="connsiteX82" fmla="*/ 81725 w 1075658"/>
              <a:gd name="connsiteY82" fmla="*/ 783431 h 1085373"/>
              <a:gd name="connsiteX83" fmla="*/ 77153 w 1075658"/>
              <a:gd name="connsiteY83" fmla="*/ 774763 h 1085373"/>
              <a:gd name="connsiteX84" fmla="*/ 58198 w 1075658"/>
              <a:gd name="connsiteY84" fmla="*/ 773525 h 1085373"/>
              <a:gd name="connsiteX85" fmla="*/ 49721 w 1075658"/>
              <a:gd name="connsiteY85" fmla="*/ 778478 h 1085373"/>
              <a:gd name="connsiteX86" fmla="*/ 25908 w 1075658"/>
              <a:gd name="connsiteY86" fmla="*/ 770096 h 1085373"/>
              <a:gd name="connsiteX87" fmla="*/ 34576 w 1075658"/>
              <a:gd name="connsiteY87" fmla="*/ 700850 h 1085373"/>
              <a:gd name="connsiteX88" fmla="*/ 30480 w 1075658"/>
              <a:gd name="connsiteY88" fmla="*/ 678180 h 1085373"/>
              <a:gd name="connsiteX89" fmla="*/ 36195 w 1075658"/>
              <a:gd name="connsiteY89" fmla="*/ 664655 h 1085373"/>
              <a:gd name="connsiteX90" fmla="*/ 45529 w 1075658"/>
              <a:gd name="connsiteY90" fmla="*/ 650748 h 1085373"/>
              <a:gd name="connsiteX91" fmla="*/ 51245 w 1075658"/>
              <a:gd name="connsiteY91" fmla="*/ 593312 h 1085373"/>
              <a:gd name="connsiteX92" fmla="*/ 44958 w 1075658"/>
              <a:gd name="connsiteY92" fmla="*/ 571119 h 1085373"/>
              <a:gd name="connsiteX93" fmla="*/ 44482 w 1075658"/>
              <a:gd name="connsiteY93" fmla="*/ 554641 h 1085373"/>
              <a:gd name="connsiteX94" fmla="*/ 37243 w 1075658"/>
              <a:gd name="connsiteY94" fmla="*/ 545497 h 1085373"/>
              <a:gd name="connsiteX95" fmla="*/ 33147 w 1075658"/>
              <a:gd name="connsiteY95" fmla="*/ 544639 h 1085373"/>
              <a:gd name="connsiteX96" fmla="*/ 28480 w 1075658"/>
              <a:gd name="connsiteY96" fmla="*/ 550831 h 1085373"/>
              <a:gd name="connsiteX97" fmla="*/ 22384 w 1075658"/>
              <a:gd name="connsiteY97" fmla="*/ 519779 h 1085373"/>
              <a:gd name="connsiteX98" fmla="*/ 14859 w 1075658"/>
              <a:gd name="connsiteY98" fmla="*/ 501968 h 1085373"/>
              <a:gd name="connsiteX99" fmla="*/ 3334 w 1075658"/>
              <a:gd name="connsiteY99" fmla="*/ 482727 h 1085373"/>
              <a:gd name="connsiteX100" fmla="*/ 0 w 1075658"/>
              <a:gd name="connsiteY100" fmla="*/ 465296 h 1085373"/>
              <a:gd name="connsiteX101" fmla="*/ 38386 w 1075658"/>
              <a:gd name="connsiteY101" fmla="*/ 443389 h 1085373"/>
              <a:gd name="connsiteX102" fmla="*/ 45625 w 1075658"/>
              <a:gd name="connsiteY102" fmla="*/ 435007 h 1085373"/>
              <a:gd name="connsiteX103" fmla="*/ 5620 w 1075658"/>
              <a:gd name="connsiteY103" fmla="*/ 398240 h 1085373"/>
              <a:gd name="connsiteX104" fmla="*/ 56864 w 1075658"/>
              <a:gd name="connsiteY104" fmla="*/ 289465 h 1085373"/>
              <a:gd name="connsiteX105" fmla="*/ 67532 w 1075658"/>
              <a:gd name="connsiteY105" fmla="*/ 288893 h 1085373"/>
              <a:gd name="connsiteX106" fmla="*/ 64865 w 1075658"/>
              <a:gd name="connsiteY106" fmla="*/ 268605 h 1085373"/>
              <a:gd name="connsiteX107" fmla="*/ 57817 w 1075658"/>
              <a:gd name="connsiteY107" fmla="*/ 267367 h 1085373"/>
              <a:gd name="connsiteX108" fmla="*/ 88582 w 1075658"/>
              <a:gd name="connsiteY108" fmla="*/ 168974 h 1085373"/>
              <a:gd name="connsiteX109" fmla="*/ 94869 w 1075658"/>
              <a:gd name="connsiteY109" fmla="*/ 157925 h 1085373"/>
              <a:gd name="connsiteX110" fmla="*/ 65437 w 1075658"/>
              <a:gd name="connsiteY110" fmla="*/ 102203 h 1085373"/>
              <a:gd name="connsiteX111" fmla="*/ 65723 w 1075658"/>
              <a:gd name="connsiteY111" fmla="*/ 84011 h 1085373"/>
              <a:gd name="connsiteX112" fmla="*/ 65723 w 1075658"/>
              <a:gd name="connsiteY112" fmla="*/ 84011 h 1085373"/>
              <a:gd name="connsiteX113" fmla="*/ 72390 w 1075658"/>
              <a:gd name="connsiteY113" fmla="*/ 85916 h 1085373"/>
              <a:gd name="connsiteX114" fmla="*/ 82105 w 1075658"/>
              <a:gd name="connsiteY114" fmla="*/ 96393 h 1085373"/>
              <a:gd name="connsiteX115" fmla="*/ 102584 w 1075658"/>
              <a:gd name="connsiteY115" fmla="*/ 110871 h 1085373"/>
              <a:gd name="connsiteX116" fmla="*/ 156115 w 1075658"/>
              <a:gd name="connsiteY116" fmla="*/ 92107 h 1085373"/>
              <a:gd name="connsiteX117" fmla="*/ 175641 w 1075658"/>
              <a:gd name="connsiteY117" fmla="*/ 73057 h 1085373"/>
              <a:gd name="connsiteX118" fmla="*/ 194881 w 1075658"/>
              <a:gd name="connsiteY118" fmla="*/ 44958 h 1085373"/>
              <a:gd name="connsiteX119" fmla="*/ 195739 w 1075658"/>
              <a:gd name="connsiteY119" fmla="*/ 33814 h 1085373"/>
              <a:gd name="connsiteX120" fmla="*/ 209074 w 1075658"/>
              <a:gd name="connsiteY120" fmla="*/ 20003 h 1085373"/>
              <a:gd name="connsiteX121" fmla="*/ 233744 w 1075658"/>
              <a:gd name="connsiteY121" fmla="*/ 20288 h 1085373"/>
              <a:gd name="connsiteX122" fmla="*/ 248603 w 1075658"/>
              <a:gd name="connsiteY122" fmla="*/ 18193 h 1085373"/>
              <a:gd name="connsiteX123" fmla="*/ 255937 w 1075658"/>
              <a:gd name="connsiteY123" fmla="*/ 21431 h 1085373"/>
              <a:gd name="connsiteX124" fmla="*/ 271748 w 1075658"/>
              <a:gd name="connsiteY124" fmla="*/ 16574 h 1085373"/>
              <a:gd name="connsiteX125" fmla="*/ 284607 w 1075658"/>
              <a:gd name="connsiteY125" fmla="*/ 4667 h 1085373"/>
              <a:gd name="connsiteX126" fmla="*/ 303847 w 1075658"/>
              <a:gd name="connsiteY126" fmla="*/ 0 h 1085373"/>
              <a:gd name="connsiteX127" fmla="*/ 315944 w 1075658"/>
              <a:gd name="connsiteY127" fmla="*/ 1905 h 1085373"/>
              <a:gd name="connsiteX128" fmla="*/ 323183 w 1075658"/>
              <a:gd name="connsiteY128" fmla="*/ 12859 h 1085373"/>
              <a:gd name="connsiteX129" fmla="*/ 349758 w 1075658"/>
              <a:gd name="connsiteY129" fmla="*/ 24765 h 1085373"/>
              <a:gd name="connsiteX130" fmla="*/ 374713 w 1075658"/>
              <a:gd name="connsiteY130" fmla="*/ 29242 h 1085373"/>
              <a:gd name="connsiteX131" fmla="*/ 380905 w 1075658"/>
              <a:gd name="connsiteY131" fmla="*/ 32576 h 1085373"/>
              <a:gd name="connsiteX132" fmla="*/ 383477 w 1075658"/>
              <a:gd name="connsiteY132" fmla="*/ 40767 h 1085373"/>
              <a:gd name="connsiteX133" fmla="*/ 390906 w 1075658"/>
              <a:gd name="connsiteY133" fmla="*/ 50483 h 1085373"/>
              <a:gd name="connsiteX134" fmla="*/ 419767 w 1075658"/>
              <a:gd name="connsiteY134" fmla="*/ 61532 h 1085373"/>
              <a:gd name="connsiteX135" fmla="*/ 431768 w 1075658"/>
              <a:gd name="connsiteY135" fmla="*/ 72104 h 1085373"/>
              <a:gd name="connsiteX136" fmla="*/ 443579 w 1075658"/>
              <a:gd name="connsiteY136" fmla="*/ 77534 h 1085373"/>
              <a:gd name="connsiteX137" fmla="*/ 486632 w 1075658"/>
              <a:gd name="connsiteY137" fmla="*/ 71533 h 1085373"/>
              <a:gd name="connsiteX138" fmla="*/ 498634 w 1075658"/>
              <a:gd name="connsiteY138" fmla="*/ 63913 h 1085373"/>
              <a:gd name="connsiteX139" fmla="*/ 503301 w 1075658"/>
              <a:gd name="connsiteY139" fmla="*/ 55817 h 1085373"/>
              <a:gd name="connsiteX140" fmla="*/ 516922 w 1075658"/>
              <a:gd name="connsiteY140" fmla="*/ 50006 h 1085373"/>
              <a:gd name="connsiteX141" fmla="*/ 540163 w 1075658"/>
              <a:gd name="connsiteY141" fmla="*/ 50673 h 1085373"/>
              <a:gd name="connsiteX142" fmla="*/ 555307 w 1075658"/>
              <a:gd name="connsiteY142" fmla="*/ 60579 h 1085373"/>
              <a:gd name="connsiteX143" fmla="*/ 558165 w 1075658"/>
              <a:gd name="connsiteY143" fmla="*/ 73628 h 1085373"/>
              <a:gd name="connsiteX144" fmla="*/ 560451 w 1075658"/>
              <a:gd name="connsiteY144" fmla="*/ 76010 h 1085373"/>
              <a:gd name="connsiteX145" fmla="*/ 569881 w 1075658"/>
              <a:gd name="connsiteY145" fmla="*/ 76391 h 1085373"/>
              <a:gd name="connsiteX146" fmla="*/ 590169 w 1075658"/>
              <a:gd name="connsiteY146" fmla="*/ 68009 h 1085373"/>
              <a:gd name="connsiteX147" fmla="*/ 599789 w 1075658"/>
              <a:gd name="connsiteY147" fmla="*/ 68580 h 1085373"/>
              <a:gd name="connsiteX148" fmla="*/ 653320 w 1075658"/>
              <a:gd name="connsiteY148" fmla="*/ 11335 h 1085373"/>
              <a:gd name="connsiteX149" fmla="*/ 666083 w 1075658"/>
              <a:gd name="connsiteY149" fmla="*/ 10096 h 1085373"/>
              <a:gd name="connsiteX150" fmla="*/ 654368 w 1075658"/>
              <a:gd name="connsiteY150" fmla="*/ 73057 h 1085373"/>
              <a:gd name="connsiteX151" fmla="*/ 637222 w 1075658"/>
              <a:gd name="connsiteY151" fmla="*/ 79724 h 1085373"/>
              <a:gd name="connsiteX152" fmla="*/ 621411 w 1075658"/>
              <a:gd name="connsiteY152" fmla="*/ 106680 h 1085373"/>
              <a:gd name="connsiteX153" fmla="*/ 619601 w 1075658"/>
              <a:gd name="connsiteY153" fmla="*/ 111062 h 1085373"/>
              <a:gd name="connsiteX154" fmla="*/ 621030 w 1075658"/>
              <a:gd name="connsiteY154" fmla="*/ 116110 h 1085373"/>
              <a:gd name="connsiteX155" fmla="*/ 633413 w 1075658"/>
              <a:gd name="connsiteY155" fmla="*/ 117158 h 1085373"/>
              <a:gd name="connsiteX156" fmla="*/ 649986 w 1075658"/>
              <a:gd name="connsiteY156" fmla="*/ 129254 h 1085373"/>
              <a:gd name="connsiteX157" fmla="*/ 693992 w 1075658"/>
              <a:gd name="connsiteY157" fmla="*/ 131826 h 1085373"/>
              <a:gd name="connsiteX158" fmla="*/ 699421 w 1075658"/>
              <a:gd name="connsiteY158" fmla="*/ 126397 h 1085373"/>
              <a:gd name="connsiteX159" fmla="*/ 724757 w 1075658"/>
              <a:gd name="connsiteY159" fmla="*/ 125635 h 1085373"/>
              <a:gd name="connsiteX160" fmla="*/ 733044 w 1075658"/>
              <a:gd name="connsiteY160" fmla="*/ 126397 h 1085373"/>
              <a:gd name="connsiteX161" fmla="*/ 744188 w 1075658"/>
              <a:gd name="connsiteY161" fmla="*/ 131826 h 1085373"/>
              <a:gd name="connsiteX162" fmla="*/ 758952 w 1075658"/>
              <a:gd name="connsiteY162" fmla="*/ 128873 h 1085373"/>
              <a:gd name="connsiteX163" fmla="*/ 758952 w 1075658"/>
              <a:gd name="connsiteY163" fmla="*/ 128873 h 1085373"/>
              <a:gd name="connsiteX164" fmla="*/ 760762 w 1075658"/>
              <a:gd name="connsiteY164" fmla="*/ 145733 h 1085373"/>
              <a:gd name="connsiteX165" fmla="*/ 758285 w 1075658"/>
              <a:gd name="connsiteY165" fmla="*/ 170307 h 1085373"/>
              <a:gd name="connsiteX166" fmla="*/ 760476 w 1075658"/>
              <a:gd name="connsiteY166" fmla="*/ 180880 h 1085373"/>
              <a:gd name="connsiteX167" fmla="*/ 763143 w 1075658"/>
              <a:gd name="connsiteY167" fmla="*/ 184785 h 1085373"/>
              <a:gd name="connsiteX168" fmla="*/ 769430 w 1075658"/>
              <a:gd name="connsiteY168" fmla="*/ 186595 h 1085373"/>
              <a:gd name="connsiteX169" fmla="*/ 780288 w 1075658"/>
              <a:gd name="connsiteY169" fmla="*/ 180213 h 1085373"/>
              <a:gd name="connsiteX170" fmla="*/ 801719 w 1075658"/>
              <a:gd name="connsiteY170" fmla="*/ 188786 h 1085373"/>
              <a:gd name="connsiteX171" fmla="*/ 802481 w 1075658"/>
              <a:gd name="connsiteY171" fmla="*/ 192786 h 1085373"/>
              <a:gd name="connsiteX172" fmla="*/ 790004 w 1075658"/>
              <a:gd name="connsiteY172" fmla="*/ 209550 h 1085373"/>
              <a:gd name="connsiteX173" fmla="*/ 784574 w 1075658"/>
              <a:gd name="connsiteY173" fmla="*/ 220694 h 1085373"/>
              <a:gd name="connsiteX174" fmla="*/ 782098 w 1075658"/>
              <a:gd name="connsiteY174" fmla="*/ 228695 h 1085373"/>
              <a:gd name="connsiteX175" fmla="*/ 783336 w 1075658"/>
              <a:gd name="connsiteY175" fmla="*/ 231838 h 1085373"/>
              <a:gd name="connsiteX176" fmla="*/ 819531 w 1075658"/>
              <a:gd name="connsiteY176" fmla="*/ 238506 h 1085373"/>
              <a:gd name="connsiteX177" fmla="*/ 846011 w 1075658"/>
              <a:gd name="connsiteY177" fmla="*/ 236982 h 1085373"/>
              <a:gd name="connsiteX178" fmla="*/ 871728 w 1075658"/>
              <a:gd name="connsiteY178" fmla="*/ 252984 h 1085373"/>
              <a:gd name="connsiteX179" fmla="*/ 882587 w 1075658"/>
              <a:gd name="connsiteY179" fmla="*/ 254603 h 1085373"/>
              <a:gd name="connsiteX180" fmla="*/ 896303 w 1075658"/>
              <a:gd name="connsiteY180" fmla="*/ 261366 h 1085373"/>
              <a:gd name="connsiteX181" fmla="*/ 902684 w 1075658"/>
              <a:gd name="connsiteY181" fmla="*/ 267176 h 1085373"/>
              <a:gd name="connsiteX182" fmla="*/ 931926 w 1075658"/>
              <a:gd name="connsiteY182" fmla="*/ 282035 h 1085373"/>
              <a:gd name="connsiteX183" fmla="*/ 938403 w 1075658"/>
              <a:gd name="connsiteY183" fmla="*/ 290132 h 1085373"/>
              <a:gd name="connsiteX184" fmla="*/ 970312 w 1075658"/>
              <a:gd name="connsiteY184" fmla="*/ 302895 h 1085373"/>
              <a:gd name="connsiteX185" fmla="*/ 984504 w 1075658"/>
              <a:gd name="connsiteY185" fmla="*/ 303276 h 1085373"/>
              <a:gd name="connsiteX186" fmla="*/ 1002602 w 1075658"/>
              <a:gd name="connsiteY186" fmla="*/ 307372 h 1085373"/>
              <a:gd name="connsiteX187" fmla="*/ 1018032 w 1075658"/>
              <a:gd name="connsiteY187" fmla="*/ 322136 h 1085373"/>
              <a:gd name="connsiteX188" fmla="*/ 1048036 w 1075658"/>
              <a:gd name="connsiteY188" fmla="*/ 327946 h 1085373"/>
              <a:gd name="connsiteX189" fmla="*/ 1073372 w 1075658"/>
              <a:gd name="connsiteY189" fmla="*/ 349282 h 1085373"/>
              <a:gd name="connsiteX190" fmla="*/ 1075658 w 1075658"/>
              <a:gd name="connsiteY190" fmla="*/ 353568 h 1085373"/>
              <a:gd name="connsiteX191" fmla="*/ 1075658 w 1075658"/>
              <a:gd name="connsiteY191" fmla="*/ 353568 h 1085373"/>
              <a:gd name="connsiteX192" fmla="*/ 1070134 w 1075658"/>
              <a:gd name="connsiteY192" fmla="*/ 355949 h 1085373"/>
              <a:gd name="connsiteX193" fmla="*/ 1060704 w 1075658"/>
              <a:gd name="connsiteY193" fmla="*/ 395764 h 1085373"/>
              <a:gd name="connsiteX194" fmla="*/ 1066324 w 1075658"/>
              <a:gd name="connsiteY194" fmla="*/ 426339 h 108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5658" h="1085373">
                <a:moveTo>
                  <a:pt x="1063371" y="451295"/>
                </a:moveTo>
                <a:lnTo>
                  <a:pt x="1059561" y="474726"/>
                </a:lnTo>
                <a:lnTo>
                  <a:pt x="1056894" y="478536"/>
                </a:lnTo>
                <a:lnTo>
                  <a:pt x="1042606" y="485966"/>
                </a:lnTo>
                <a:lnTo>
                  <a:pt x="1030034" y="486346"/>
                </a:lnTo>
                <a:lnTo>
                  <a:pt x="1025557" y="488442"/>
                </a:lnTo>
                <a:lnTo>
                  <a:pt x="1013936" y="498253"/>
                </a:lnTo>
                <a:lnTo>
                  <a:pt x="994981" y="523780"/>
                </a:lnTo>
                <a:lnTo>
                  <a:pt x="988028" y="529971"/>
                </a:lnTo>
                <a:lnTo>
                  <a:pt x="978408" y="532829"/>
                </a:lnTo>
                <a:lnTo>
                  <a:pt x="972503" y="548830"/>
                </a:lnTo>
                <a:lnTo>
                  <a:pt x="970979" y="576739"/>
                </a:lnTo>
                <a:lnTo>
                  <a:pt x="946309" y="611410"/>
                </a:lnTo>
                <a:lnTo>
                  <a:pt x="937165" y="616363"/>
                </a:lnTo>
                <a:lnTo>
                  <a:pt x="934974" y="619982"/>
                </a:lnTo>
                <a:lnTo>
                  <a:pt x="937927" y="638366"/>
                </a:lnTo>
                <a:lnTo>
                  <a:pt x="937165" y="647414"/>
                </a:lnTo>
                <a:lnTo>
                  <a:pt x="925639" y="669703"/>
                </a:lnTo>
                <a:lnTo>
                  <a:pt x="906589" y="691229"/>
                </a:lnTo>
                <a:lnTo>
                  <a:pt x="909923" y="699326"/>
                </a:lnTo>
                <a:lnTo>
                  <a:pt x="907256" y="710851"/>
                </a:lnTo>
                <a:lnTo>
                  <a:pt x="893540" y="720662"/>
                </a:lnTo>
                <a:lnTo>
                  <a:pt x="889730" y="732187"/>
                </a:lnTo>
                <a:lnTo>
                  <a:pt x="873252" y="748284"/>
                </a:lnTo>
                <a:lnTo>
                  <a:pt x="861251" y="771525"/>
                </a:lnTo>
                <a:lnTo>
                  <a:pt x="842677" y="789337"/>
                </a:lnTo>
                <a:lnTo>
                  <a:pt x="770668" y="832485"/>
                </a:lnTo>
                <a:lnTo>
                  <a:pt x="758666" y="843344"/>
                </a:lnTo>
                <a:lnTo>
                  <a:pt x="751618" y="858012"/>
                </a:lnTo>
                <a:lnTo>
                  <a:pt x="743617" y="868299"/>
                </a:lnTo>
                <a:lnTo>
                  <a:pt x="743617" y="868299"/>
                </a:lnTo>
                <a:lnTo>
                  <a:pt x="692087" y="889921"/>
                </a:lnTo>
                <a:lnTo>
                  <a:pt x="681514" y="897731"/>
                </a:lnTo>
                <a:lnTo>
                  <a:pt x="672655" y="919925"/>
                </a:lnTo>
                <a:lnTo>
                  <a:pt x="672846" y="930878"/>
                </a:lnTo>
                <a:lnTo>
                  <a:pt x="659035" y="964787"/>
                </a:lnTo>
                <a:lnTo>
                  <a:pt x="652653" y="971264"/>
                </a:lnTo>
                <a:lnTo>
                  <a:pt x="636842" y="980885"/>
                </a:lnTo>
                <a:lnTo>
                  <a:pt x="626269" y="983933"/>
                </a:lnTo>
                <a:lnTo>
                  <a:pt x="623126" y="987266"/>
                </a:lnTo>
                <a:lnTo>
                  <a:pt x="608171" y="1062704"/>
                </a:lnTo>
                <a:lnTo>
                  <a:pt x="604742" y="1070515"/>
                </a:lnTo>
                <a:lnTo>
                  <a:pt x="582073" y="1085374"/>
                </a:lnTo>
                <a:lnTo>
                  <a:pt x="582073" y="1085374"/>
                </a:lnTo>
                <a:lnTo>
                  <a:pt x="557784" y="1063181"/>
                </a:lnTo>
                <a:lnTo>
                  <a:pt x="525304" y="1045178"/>
                </a:lnTo>
                <a:lnTo>
                  <a:pt x="487299" y="1063943"/>
                </a:lnTo>
                <a:lnTo>
                  <a:pt x="480822" y="1071086"/>
                </a:lnTo>
                <a:lnTo>
                  <a:pt x="465011" y="1075754"/>
                </a:lnTo>
                <a:lnTo>
                  <a:pt x="440436" y="1079849"/>
                </a:lnTo>
                <a:lnTo>
                  <a:pt x="417957" y="1075468"/>
                </a:lnTo>
                <a:lnTo>
                  <a:pt x="408337" y="1069277"/>
                </a:lnTo>
                <a:lnTo>
                  <a:pt x="403860" y="1028605"/>
                </a:lnTo>
                <a:lnTo>
                  <a:pt x="400812" y="1021937"/>
                </a:lnTo>
                <a:lnTo>
                  <a:pt x="392239" y="1012888"/>
                </a:lnTo>
                <a:lnTo>
                  <a:pt x="390049" y="989362"/>
                </a:lnTo>
                <a:lnTo>
                  <a:pt x="394906" y="976598"/>
                </a:lnTo>
                <a:lnTo>
                  <a:pt x="388811" y="969074"/>
                </a:lnTo>
                <a:lnTo>
                  <a:pt x="387953" y="964883"/>
                </a:lnTo>
                <a:lnTo>
                  <a:pt x="387953" y="937546"/>
                </a:lnTo>
                <a:lnTo>
                  <a:pt x="379476" y="918782"/>
                </a:lnTo>
                <a:lnTo>
                  <a:pt x="373761" y="892683"/>
                </a:lnTo>
                <a:lnTo>
                  <a:pt x="373285" y="885825"/>
                </a:lnTo>
                <a:lnTo>
                  <a:pt x="378905" y="872871"/>
                </a:lnTo>
                <a:lnTo>
                  <a:pt x="379095" y="857536"/>
                </a:lnTo>
                <a:lnTo>
                  <a:pt x="364141" y="847154"/>
                </a:lnTo>
                <a:lnTo>
                  <a:pt x="360521" y="839534"/>
                </a:lnTo>
                <a:lnTo>
                  <a:pt x="358997" y="818960"/>
                </a:lnTo>
                <a:lnTo>
                  <a:pt x="343281" y="801624"/>
                </a:lnTo>
                <a:lnTo>
                  <a:pt x="322612" y="799147"/>
                </a:lnTo>
                <a:lnTo>
                  <a:pt x="308229" y="802100"/>
                </a:lnTo>
                <a:lnTo>
                  <a:pt x="290798" y="799338"/>
                </a:lnTo>
                <a:lnTo>
                  <a:pt x="267367" y="780669"/>
                </a:lnTo>
                <a:lnTo>
                  <a:pt x="262033" y="766477"/>
                </a:lnTo>
                <a:lnTo>
                  <a:pt x="247364" y="769620"/>
                </a:lnTo>
                <a:lnTo>
                  <a:pt x="226695" y="795719"/>
                </a:lnTo>
                <a:lnTo>
                  <a:pt x="217170" y="790004"/>
                </a:lnTo>
                <a:lnTo>
                  <a:pt x="200787" y="797719"/>
                </a:lnTo>
                <a:lnTo>
                  <a:pt x="190500" y="799243"/>
                </a:lnTo>
                <a:lnTo>
                  <a:pt x="173927" y="792671"/>
                </a:lnTo>
                <a:lnTo>
                  <a:pt x="149543" y="788003"/>
                </a:lnTo>
                <a:lnTo>
                  <a:pt x="116586" y="790194"/>
                </a:lnTo>
                <a:lnTo>
                  <a:pt x="81725" y="783431"/>
                </a:lnTo>
                <a:lnTo>
                  <a:pt x="77153" y="774763"/>
                </a:lnTo>
                <a:lnTo>
                  <a:pt x="58198" y="773525"/>
                </a:lnTo>
                <a:lnTo>
                  <a:pt x="49721" y="778478"/>
                </a:lnTo>
                <a:lnTo>
                  <a:pt x="25908" y="770096"/>
                </a:lnTo>
                <a:lnTo>
                  <a:pt x="34576" y="700850"/>
                </a:lnTo>
                <a:lnTo>
                  <a:pt x="30480" y="678180"/>
                </a:lnTo>
                <a:lnTo>
                  <a:pt x="36195" y="664655"/>
                </a:lnTo>
                <a:lnTo>
                  <a:pt x="45529" y="650748"/>
                </a:lnTo>
                <a:lnTo>
                  <a:pt x="51245" y="593312"/>
                </a:lnTo>
                <a:lnTo>
                  <a:pt x="44958" y="571119"/>
                </a:lnTo>
                <a:lnTo>
                  <a:pt x="44482" y="554641"/>
                </a:lnTo>
                <a:lnTo>
                  <a:pt x="37243" y="545497"/>
                </a:lnTo>
                <a:lnTo>
                  <a:pt x="33147" y="544639"/>
                </a:lnTo>
                <a:lnTo>
                  <a:pt x="28480" y="550831"/>
                </a:lnTo>
                <a:lnTo>
                  <a:pt x="22384" y="519779"/>
                </a:lnTo>
                <a:lnTo>
                  <a:pt x="14859" y="501968"/>
                </a:lnTo>
                <a:lnTo>
                  <a:pt x="3334" y="482727"/>
                </a:lnTo>
                <a:lnTo>
                  <a:pt x="0" y="465296"/>
                </a:lnTo>
                <a:lnTo>
                  <a:pt x="38386" y="443389"/>
                </a:lnTo>
                <a:lnTo>
                  <a:pt x="45625" y="435007"/>
                </a:lnTo>
                <a:lnTo>
                  <a:pt x="5620" y="398240"/>
                </a:lnTo>
                <a:lnTo>
                  <a:pt x="56864" y="289465"/>
                </a:lnTo>
                <a:lnTo>
                  <a:pt x="67532" y="288893"/>
                </a:lnTo>
                <a:lnTo>
                  <a:pt x="64865" y="268605"/>
                </a:lnTo>
                <a:lnTo>
                  <a:pt x="57817" y="267367"/>
                </a:lnTo>
                <a:lnTo>
                  <a:pt x="88582" y="168974"/>
                </a:lnTo>
                <a:lnTo>
                  <a:pt x="94869" y="157925"/>
                </a:lnTo>
                <a:lnTo>
                  <a:pt x="65437" y="102203"/>
                </a:lnTo>
                <a:lnTo>
                  <a:pt x="65723" y="84011"/>
                </a:lnTo>
                <a:lnTo>
                  <a:pt x="65723" y="84011"/>
                </a:lnTo>
                <a:lnTo>
                  <a:pt x="72390" y="85916"/>
                </a:lnTo>
                <a:lnTo>
                  <a:pt x="82105" y="96393"/>
                </a:lnTo>
                <a:lnTo>
                  <a:pt x="102584" y="110871"/>
                </a:lnTo>
                <a:lnTo>
                  <a:pt x="156115" y="92107"/>
                </a:lnTo>
                <a:lnTo>
                  <a:pt x="175641" y="73057"/>
                </a:lnTo>
                <a:lnTo>
                  <a:pt x="194881" y="44958"/>
                </a:lnTo>
                <a:lnTo>
                  <a:pt x="195739" y="33814"/>
                </a:lnTo>
                <a:lnTo>
                  <a:pt x="209074" y="20003"/>
                </a:lnTo>
                <a:lnTo>
                  <a:pt x="233744" y="20288"/>
                </a:lnTo>
                <a:lnTo>
                  <a:pt x="248603" y="18193"/>
                </a:lnTo>
                <a:lnTo>
                  <a:pt x="255937" y="21431"/>
                </a:lnTo>
                <a:lnTo>
                  <a:pt x="271748" y="16574"/>
                </a:lnTo>
                <a:lnTo>
                  <a:pt x="284607" y="4667"/>
                </a:lnTo>
                <a:lnTo>
                  <a:pt x="303847" y="0"/>
                </a:lnTo>
                <a:lnTo>
                  <a:pt x="315944" y="1905"/>
                </a:lnTo>
                <a:lnTo>
                  <a:pt x="323183" y="12859"/>
                </a:lnTo>
                <a:lnTo>
                  <a:pt x="349758" y="24765"/>
                </a:lnTo>
                <a:lnTo>
                  <a:pt x="374713" y="29242"/>
                </a:lnTo>
                <a:lnTo>
                  <a:pt x="380905" y="32576"/>
                </a:lnTo>
                <a:lnTo>
                  <a:pt x="383477" y="40767"/>
                </a:lnTo>
                <a:lnTo>
                  <a:pt x="390906" y="50483"/>
                </a:lnTo>
                <a:lnTo>
                  <a:pt x="419767" y="61532"/>
                </a:lnTo>
                <a:lnTo>
                  <a:pt x="431768" y="72104"/>
                </a:lnTo>
                <a:lnTo>
                  <a:pt x="443579" y="77534"/>
                </a:lnTo>
                <a:lnTo>
                  <a:pt x="486632" y="71533"/>
                </a:lnTo>
                <a:lnTo>
                  <a:pt x="498634" y="63913"/>
                </a:lnTo>
                <a:lnTo>
                  <a:pt x="503301" y="55817"/>
                </a:lnTo>
                <a:lnTo>
                  <a:pt x="516922" y="50006"/>
                </a:lnTo>
                <a:lnTo>
                  <a:pt x="540163" y="50673"/>
                </a:lnTo>
                <a:lnTo>
                  <a:pt x="555307" y="60579"/>
                </a:lnTo>
                <a:lnTo>
                  <a:pt x="558165" y="73628"/>
                </a:lnTo>
                <a:lnTo>
                  <a:pt x="560451" y="76010"/>
                </a:lnTo>
                <a:lnTo>
                  <a:pt x="569881" y="76391"/>
                </a:lnTo>
                <a:lnTo>
                  <a:pt x="590169" y="68009"/>
                </a:lnTo>
                <a:lnTo>
                  <a:pt x="599789" y="68580"/>
                </a:lnTo>
                <a:lnTo>
                  <a:pt x="653320" y="11335"/>
                </a:lnTo>
                <a:lnTo>
                  <a:pt x="666083" y="10096"/>
                </a:lnTo>
                <a:lnTo>
                  <a:pt x="654368" y="73057"/>
                </a:lnTo>
                <a:lnTo>
                  <a:pt x="637222" y="79724"/>
                </a:lnTo>
                <a:lnTo>
                  <a:pt x="621411" y="106680"/>
                </a:lnTo>
                <a:lnTo>
                  <a:pt x="619601" y="111062"/>
                </a:lnTo>
                <a:lnTo>
                  <a:pt x="621030" y="116110"/>
                </a:lnTo>
                <a:lnTo>
                  <a:pt x="633413" y="117158"/>
                </a:lnTo>
                <a:lnTo>
                  <a:pt x="649986" y="129254"/>
                </a:lnTo>
                <a:lnTo>
                  <a:pt x="693992" y="131826"/>
                </a:lnTo>
                <a:lnTo>
                  <a:pt x="699421" y="126397"/>
                </a:lnTo>
                <a:lnTo>
                  <a:pt x="724757" y="125635"/>
                </a:lnTo>
                <a:lnTo>
                  <a:pt x="733044" y="126397"/>
                </a:lnTo>
                <a:lnTo>
                  <a:pt x="744188" y="131826"/>
                </a:lnTo>
                <a:lnTo>
                  <a:pt x="758952" y="128873"/>
                </a:lnTo>
                <a:lnTo>
                  <a:pt x="758952" y="128873"/>
                </a:lnTo>
                <a:lnTo>
                  <a:pt x="760762" y="145733"/>
                </a:lnTo>
                <a:lnTo>
                  <a:pt x="758285" y="170307"/>
                </a:lnTo>
                <a:lnTo>
                  <a:pt x="760476" y="180880"/>
                </a:lnTo>
                <a:lnTo>
                  <a:pt x="763143" y="184785"/>
                </a:lnTo>
                <a:lnTo>
                  <a:pt x="769430" y="186595"/>
                </a:lnTo>
                <a:lnTo>
                  <a:pt x="780288" y="180213"/>
                </a:lnTo>
                <a:lnTo>
                  <a:pt x="801719" y="188786"/>
                </a:lnTo>
                <a:lnTo>
                  <a:pt x="802481" y="192786"/>
                </a:lnTo>
                <a:lnTo>
                  <a:pt x="790004" y="209550"/>
                </a:lnTo>
                <a:lnTo>
                  <a:pt x="784574" y="220694"/>
                </a:lnTo>
                <a:lnTo>
                  <a:pt x="782098" y="228695"/>
                </a:lnTo>
                <a:lnTo>
                  <a:pt x="783336" y="231838"/>
                </a:lnTo>
                <a:lnTo>
                  <a:pt x="819531" y="238506"/>
                </a:lnTo>
                <a:lnTo>
                  <a:pt x="846011" y="236982"/>
                </a:lnTo>
                <a:lnTo>
                  <a:pt x="871728" y="252984"/>
                </a:lnTo>
                <a:lnTo>
                  <a:pt x="882587" y="254603"/>
                </a:lnTo>
                <a:lnTo>
                  <a:pt x="896303" y="261366"/>
                </a:lnTo>
                <a:lnTo>
                  <a:pt x="902684" y="267176"/>
                </a:lnTo>
                <a:lnTo>
                  <a:pt x="931926" y="282035"/>
                </a:lnTo>
                <a:lnTo>
                  <a:pt x="938403" y="290132"/>
                </a:lnTo>
                <a:lnTo>
                  <a:pt x="970312" y="302895"/>
                </a:lnTo>
                <a:lnTo>
                  <a:pt x="984504" y="303276"/>
                </a:lnTo>
                <a:lnTo>
                  <a:pt x="1002602" y="307372"/>
                </a:lnTo>
                <a:lnTo>
                  <a:pt x="1018032" y="322136"/>
                </a:lnTo>
                <a:lnTo>
                  <a:pt x="1048036" y="327946"/>
                </a:lnTo>
                <a:lnTo>
                  <a:pt x="1073372" y="349282"/>
                </a:lnTo>
                <a:lnTo>
                  <a:pt x="1075658" y="353568"/>
                </a:lnTo>
                <a:lnTo>
                  <a:pt x="1075658" y="353568"/>
                </a:lnTo>
                <a:lnTo>
                  <a:pt x="1070134" y="355949"/>
                </a:lnTo>
                <a:lnTo>
                  <a:pt x="1060704" y="395764"/>
                </a:lnTo>
                <a:lnTo>
                  <a:pt x="1066324" y="426339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8" name="Forma Livre: Forma 67">
            <a:extLst>
              <a:ext uri="{FF2B5EF4-FFF2-40B4-BE49-F238E27FC236}">
                <a16:creationId xmlns:a16="http://schemas.microsoft.com/office/drawing/2014/main" id="{6A10C448-6BAF-4647-95D1-5AE70F589B8A}"/>
              </a:ext>
            </a:extLst>
          </p:cNvPr>
          <p:cNvSpPr/>
          <p:nvPr/>
        </p:nvSpPr>
        <p:spPr>
          <a:xfrm>
            <a:off x="3130642" y="2134345"/>
            <a:ext cx="1692116" cy="1622202"/>
          </a:xfrm>
          <a:custGeom>
            <a:avLst/>
            <a:gdLst>
              <a:gd name="connsiteX0" fmla="*/ 129350 w 1692116"/>
              <a:gd name="connsiteY0" fmla="*/ 953357 h 1622202"/>
              <a:gd name="connsiteX1" fmla="*/ 143351 w 1692116"/>
              <a:gd name="connsiteY1" fmla="*/ 939736 h 1622202"/>
              <a:gd name="connsiteX2" fmla="*/ 182499 w 1692116"/>
              <a:gd name="connsiteY2" fmla="*/ 915257 h 1622202"/>
              <a:gd name="connsiteX3" fmla="*/ 187452 w 1692116"/>
              <a:gd name="connsiteY3" fmla="*/ 891921 h 1622202"/>
              <a:gd name="connsiteX4" fmla="*/ 201073 w 1692116"/>
              <a:gd name="connsiteY4" fmla="*/ 855917 h 1622202"/>
              <a:gd name="connsiteX5" fmla="*/ 209931 w 1692116"/>
              <a:gd name="connsiteY5" fmla="*/ 845629 h 1622202"/>
              <a:gd name="connsiteX6" fmla="*/ 225552 w 1692116"/>
              <a:gd name="connsiteY6" fmla="*/ 840581 h 1622202"/>
              <a:gd name="connsiteX7" fmla="*/ 229648 w 1692116"/>
              <a:gd name="connsiteY7" fmla="*/ 836676 h 1622202"/>
              <a:gd name="connsiteX8" fmla="*/ 235172 w 1692116"/>
              <a:gd name="connsiteY8" fmla="*/ 828675 h 1622202"/>
              <a:gd name="connsiteX9" fmla="*/ 240125 w 1692116"/>
              <a:gd name="connsiteY9" fmla="*/ 807244 h 1622202"/>
              <a:gd name="connsiteX10" fmla="*/ 255937 w 1692116"/>
              <a:gd name="connsiteY10" fmla="*/ 788099 h 1622202"/>
              <a:gd name="connsiteX11" fmla="*/ 261271 w 1692116"/>
              <a:gd name="connsiteY11" fmla="*/ 766762 h 1622202"/>
              <a:gd name="connsiteX12" fmla="*/ 261938 w 1692116"/>
              <a:gd name="connsiteY12" fmla="*/ 750475 h 1622202"/>
              <a:gd name="connsiteX13" fmla="*/ 256413 w 1692116"/>
              <a:gd name="connsiteY13" fmla="*/ 736283 h 1622202"/>
              <a:gd name="connsiteX14" fmla="*/ 256794 w 1692116"/>
              <a:gd name="connsiteY14" fmla="*/ 716756 h 1622202"/>
              <a:gd name="connsiteX15" fmla="*/ 242221 w 1692116"/>
              <a:gd name="connsiteY15" fmla="*/ 684943 h 1622202"/>
              <a:gd name="connsiteX16" fmla="*/ 233648 w 1692116"/>
              <a:gd name="connsiteY16" fmla="*/ 685228 h 1622202"/>
              <a:gd name="connsiteX17" fmla="*/ 228124 w 1692116"/>
              <a:gd name="connsiteY17" fmla="*/ 680371 h 1622202"/>
              <a:gd name="connsiteX18" fmla="*/ 224028 w 1692116"/>
              <a:gd name="connsiteY18" fmla="*/ 649415 h 1622202"/>
              <a:gd name="connsiteX19" fmla="*/ 225361 w 1692116"/>
              <a:gd name="connsiteY19" fmla="*/ 636842 h 1622202"/>
              <a:gd name="connsiteX20" fmla="*/ 238315 w 1692116"/>
              <a:gd name="connsiteY20" fmla="*/ 626554 h 1622202"/>
              <a:gd name="connsiteX21" fmla="*/ 251650 w 1692116"/>
              <a:gd name="connsiteY21" fmla="*/ 609886 h 1622202"/>
              <a:gd name="connsiteX22" fmla="*/ 253270 w 1692116"/>
              <a:gd name="connsiteY22" fmla="*/ 602742 h 1622202"/>
              <a:gd name="connsiteX23" fmla="*/ 239839 w 1692116"/>
              <a:gd name="connsiteY23" fmla="*/ 568547 h 1622202"/>
              <a:gd name="connsiteX24" fmla="*/ 229648 w 1692116"/>
              <a:gd name="connsiteY24" fmla="*/ 564451 h 1622202"/>
              <a:gd name="connsiteX25" fmla="*/ 219075 w 1692116"/>
              <a:gd name="connsiteY25" fmla="*/ 563404 h 1622202"/>
              <a:gd name="connsiteX26" fmla="*/ 185738 w 1692116"/>
              <a:gd name="connsiteY26" fmla="*/ 564261 h 1622202"/>
              <a:gd name="connsiteX27" fmla="*/ 174117 w 1692116"/>
              <a:gd name="connsiteY27" fmla="*/ 553688 h 1622202"/>
              <a:gd name="connsiteX28" fmla="*/ 176403 w 1692116"/>
              <a:gd name="connsiteY28" fmla="*/ 548354 h 1622202"/>
              <a:gd name="connsiteX29" fmla="*/ 12954 w 1692116"/>
              <a:gd name="connsiteY29" fmla="*/ 547878 h 1622202"/>
              <a:gd name="connsiteX30" fmla="*/ 21526 w 1692116"/>
              <a:gd name="connsiteY30" fmla="*/ 462153 h 1622202"/>
              <a:gd name="connsiteX31" fmla="*/ 7239 w 1692116"/>
              <a:gd name="connsiteY31" fmla="*/ 435959 h 1622202"/>
              <a:gd name="connsiteX32" fmla="*/ 4667 w 1692116"/>
              <a:gd name="connsiteY32" fmla="*/ 419195 h 1622202"/>
              <a:gd name="connsiteX33" fmla="*/ 4953 w 1692116"/>
              <a:gd name="connsiteY33" fmla="*/ 411575 h 1622202"/>
              <a:gd name="connsiteX34" fmla="*/ 14478 w 1692116"/>
              <a:gd name="connsiteY34" fmla="*/ 378047 h 1622202"/>
              <a:gd name="connsiteX35" fmla="*/ 10858 w 1692116"/>
              <a:gd name="connsiteY35" fmla="*/ 359664 h 1622202"/>
              <a:gd name="connsiteX36" fmla="*/ 19812 w 1692116"/>
              <a:gd name="connsiteY36" fmla="*/ 343757 h 1622202"/>
              <a:gd name="connsiteX37" fmla="*/ 11906 w 1692116"/>
              <a:gd name="connsiteY37" fmla="*/ 322135 h 1622202"/>
              <a:gd name="connsiteX38" fmla="*/ 10477 w 1692116"/>
              <a:gd name="connsiteY38" fmla="*/ 308896 h 1622202"/>
              <a:gd name="connsiteX39" fmla="*/ 8001 w 1692116"/>
              <a:gd name="connsiteY39" fmla="*/ 303085 h 1622202"/>
              <a:gd name="connsiteX40" fmla="*/ 571 w 1692116"/>
              <a:gd name="connsiteY40" fmla="*/ 298609 h 1622202"/>
              <a:gd name="connsiteX41" fmla="*/ 0 w 1692116"/>
              <a:gd name="connsiteY41" fmla="*/ 295275 h 1622202"/>
              <a:gd name="connsiteX42" fmla="*/ 12287 w 1692116"/>
              <a:gd name="connsiteY42" fmla="*/ 247745 h 1622202"/>
              <a:gd name="connsiteX43" fmla="*/ 19526 w 1692116"/>
              <a:gd name="connsiteY43" fmla="*/ 234220 h 1622202"/>
              <a:gd name="connsiteX44" fmla="*/ 13811 w 1692116"/>
              <a:gd name="connsiteY44" fmla="*/ 222409 h 1622202"/>
              <a:gd name="connsiteX45" fmla="*/ 476 w 1692116"/>
              <a:gd name="connsiteY45" fmla="*/ 213169 h 1622202"/>
              <a:gd name="connsiteX46" fmla="*/ 476 w 1692116"/>
              <a:gd name="connsiteY46" fmla="*/ 213169 h 1622202"/>
              <a:gd name="connsiteX47" fmla="*/ 456247 w 1692116"/>
              <a:gd name="connsiteY47" fmla="*/ 210121 h 1622202"/>
              <a:gd name="connsiteX48" fmla="*/ 467773 w 1692116"/>
              <a:gd name="connsiteY48" fmla="*/ 203168 h 1622202"/>
              <a:gd name="connsiteX49" fmla="*/ 479012 w 1692116"/>
              <a:gd name="connsiteY49" fmla="*/ 153448 h 1622202"/>
              <a:gd name="connsiteX50" fmla="*/ 492157 w 1692116"/>
              <a:gd name="connsiteY50" fmla="*/ 113252 h 1622202"/>
              <a:gd name="connsiteX51" fmla="*/ 487775 w 1692116"/>
              <a:gd name="connsiteY51" fmla="*/ 94774 h 1622202"/>
              <a:gd name="connsiteX52" fmla="*/ 481489 w 1692116"/>
              <a:gd name="connsiteY52" fmla="*/ 81724 h 1622202"/>
              <a:gd name="connsiteX53" fmla="*/ 480536 w 1692116"/>
              <a:gd name="connsiteY53" fmla="*/ 73628 h 1622202"/>
              <a:gd name="connsiteX54" fmla="*/ 484537 w 1692116"/>
              <a:gd name="connsiteY54" fmla="*/ 65532 h 1622202"/>
              <a:gd name="connsiteX55" fmla="*/ 492728 w 1692116"/>
              <a:gd name="connsiteY55" fmla="*/ 59436 h 1622202"/>
              <a:gd name="connsiteX56" fmla="*/ 504158 w 1692116"/>
              <a:gd name="connsiteY56" fmla="*/ 42100 h 1622202"/>
              <a:gd name="connsiteX57" fmla="*/ 506730 w 1692116"/>
              <a:gd name="connsiteY57" fmla="*/ 32480 h 1622202"/>
              <a:gd name="connsiteX58" fmla="*/ 503492 w 1692116"/>
              <a:gd name="connsiteY58" fmla="*/ 24479 h 1622202"/>
              <a:gd name="connsiteX59" fmla="*/ 504063 w 1692116"/>
              <a:gd name="connsiteY59" fmla="*/ 17240 h 1622202"/>
              <a:gd name="connsiteX60" fmla="*/ 505968 w 1692116"/>
              <a:gd name="connsiteY60" fmla="*/ 11430 h 1622202"/>
              <a:gd name="connsiteX61" fmla="*/ 517207 w 1692116"/>
              <a:gd name="connsiteY61" fmla="*/ 0 h 1622202"/>
              <a:gd name="connsiteX62" fmla="*/ 517207 w 1692116"/>
              <a:gd name="connsiteY62" fmla="*/ 0 h 1622202"/>
              <a:gd name="connsiteX63" fmla="*/ 528352 w 1692116"/>
              <a:gd name="connsiteY63" fmla="*/ 10287 h 1622202"/>
              <a:gd name="connsiteX64" fmla="*/ 551688 w 1692116"/>
              <a:gd name="connsiteY64" fmla="*/ 48958 h 1622202"/>
              <a:gd name="connsiteX65" fmla="*/ 555498 w 1692116"/>
              <a:gd name="connsiteY65" fmla="*/ 65722 h 1622202"/>
              <a:gd name="connsiteX66" fmla="*/ 568547 w 1692116"/>
              <a:gd name="connsiteY66" fmla="*/ 103442 h 1622202"/>
              <a:gd name="connsiteX67" fmla="*/ 581120 w 1692116"/>
              <a:gd name="connsiteY67" fmla="*/ 121825 h 1622202"/>
              <a:gd name="connsiteX68" fmla="*/ 588455 w 1692116"/>
              <a:gd name="connsiteY68" fmla="*/ 137255 h 1622202"/>
              <a:gd name="connsiteX69" fmla="*/ 586264 w 1692116"/>
              <a:gd name="connsiteY69" fmla="*/ 160496 h 1622202"/>
              <a:gd name="connsiteX70" fmla="*/ 590836 w 1692116"/>
              <a:gd name="connsiteY70" fmla="*/ 183356 h 1622202"/>
              <a:gd name="connsiteX71" fmla="*/ 597789 w 1692116"/>
              <a:gd name="connsiteY71" fmla="*/ 204311 h 1622202"/>
              <a:gd name="connsiteX72" fmla="*/ 612362 w 1692116"/>
              <a:gd name="connsiteY72" fmla="*/ 214884 h 1622202"/>
              <a:gd name="connsiteX73" fmla="*/ 640937 w 1692116"/>
              <a:gd name="connsiteY73" fmla="*/ 241078 h 1622202"/>
              <a:gd name="connsiteX74" fmla="*/ 673132 w 1692116"/>
              <a:gd name="connsiteY74" fmla="*/ 257270 h 1622202"/>
              <a:gd name="connsiteX75" fmla="*/ 675322 w 1692116"/>
              <a:gd name="connsiteY75" fmla="*/ 266224 h 1622202"/>
              <a:gd name="connsiteX76" fmla="*/ 674941 w 1692116"/>
              <a:gd name="connsiteY76" fmla="*/ 276701 h 1622202"/>
              <a:gd name="connsiteX77" fmla="*/ 677132 w 1692116"/>
              <a:gd name="connsiteY77" fmla="*/ 281368 h 1622202"/>
              <a:gd name="connsiteX78" fmla="*/ 686181 w 1692116"/>
              <a:gd name="connsiteY78" fmla="*/ 285178 h 1622202"/>
              <a:gd name="connsiteX79" fmla="*/ 693991 w 1692116"/>
              <a:gd name="connsiteY79" fmla="*/ 283559 h 1622202"/>
              <a:gd name="connsiteX80" fmla="*/ 709517 w 1692116"/>
              <a:gd name="connsiteY80" fmla="*/ 287845 h 1622202"/>
              <a:gd name="connsiteX81" fmla="*/ 714661 w 1692116"/>
              <a:gd name="connsiteY81" fmla="*/ 294703 h 1622202"/>
              <a:gd name="connsiteX82" fmla="*/ 716566 w 1692116"/>
              <a:gd name="connsiteY82" fmla="*/ 304990 h 1622202"/>
              <a:gd name="connsiteX83" fmla="*/ 719899 w 1692116"/>
              <a:gd name="connsiteY83" fmla="*/ 308038 h 1622202"/>
              <a:gd name="connsiteX84" fmla="*/ 732949 w 1692116"/>
              <a:gd name="connsiteY84" fmla="*/ 303752 h 1622202"/>
              <a:gd name="connsiteX85" fmla="*/ 768096 w 1692116"/>
              <a:gd name="connsiteY85" fmla="*/ 317944 h 1622202"/>
              <a:gd name="connsiteX86" fmla="*/ 1092327 w 1692116"/>
              <a:gd name="connsiteY86" fmla="*/ 340995 h 1622202"/>
              <a:gd name="connsiteX87" fmla="*/ 1692116 w 1692116"/>
              <a:gd name="connsiteY87" fmla="*/ 374142 h 1622202"/>
              <a:gd name="connsiteX88" fmla="*/ 1692116 w 1692116"/>
              <a:gd name="connsiteY88" fmla="*/ 374142 h 1622202"/>
              <a:gd name="connsiteX89" fmla="*/ 1685925 w 1692116"/>
              <a:gd name="connsiteY89" fmla="*/ 383857 h 1622202"/>
              <a:gd name="connsiteX90" fmla="*/ 1680591 w 1692116"/>
              <a:gd name="connsiteY90" fmla="*/ 401860 h 1622202"/>
              <a:gd name="connsiteX91" fmla="*/ 1670114 w 1692116"/>
              <a:gd name="connsiteY91" fmla="*/ 413766 h 1622202"/>
              <a:gd name="connsiteX92" fmla="*/ 1665923 w 1692116"/>
              <a:gd name="connsiteY92" fmla="*/ 443674 h 1622202"/>
              <a:gd name="connsiteX93" fmla="*/ 1661827 w 1692116"/>
              <a:gd name="connsiteY93" fmla="*/ 451771 h 1622202"/>
              <a:gd name="connsiteX94" fmla="*/ 1658303 w 1692116"/>
              <a:gd name="connsiteY94" fmla="*/ 454342 h 1622202"/>
              <a:gd name="connsiteX95" fmla="*/ 1639824 w 1692116"/>
              <a:gd name="connsiteY95" fmla="*/ 504730 h 1622202"/>
              <a:gd name="connsiteX96" fmla="*/ 1634681 w 1692116"/>
              <a:gd name="connsiteY96" fmla="*/ 533019 h 1622202"/>
              <a:gd name="connsiteX97" fmla="*/ 1634299 w 1692116"/>
              <a:gd name="connsiteY97" fmla="*/ 561118 h 1622202"/>
              <a:gd name="connsiteX98" fmla="*/ 1616392 w 1692116"/>
              <a:gd name="connsiteY98" fmla="*/ 618172 h 1622202"/>
              <a:gd name="connsiteX99" fmla="*/ 1616964 w 1692116"/>
              <a:gd name="connsiteY99" fmla="*/ 626364 h 1622202"/>
              <a:gd name="connsiteX100" fmla="*/ 1630204 w 1692116"/>
              <a:gd name="connsiteY100" fmla="*/ 639127 h 1622202"/>
              <a:gd name="connsiteX101" fmla="*/ 1628680 w 1692116"/>
              <a:gd name="connsiteY101" fmla="*/ 647414 h 1622202"/>
              <a:gd name="connsiteX102" fmla="*/ 1620869 w 1692116"/>
              <a:gd name="connsiteY102" fmla="*/ 655892 h 1622202"/>
              <a:gd name="connsiteX103" fmla="*/ 1620393 w 1692116"/>
              <a:gd name="connsiteY103" fmla="*/ 660654 h 1622202"/>
              <a:gd name="connsiteX104" fmla="*/ 1630871 w 1692116"/>
              <a:gd name="connsiteY104" fmla="*/ 682085 h 1622202"/>
              <a:gd name="connsiteX105" fmla="*/ 1626394 w 1692116"/>
              <a:gd name="connsiteY105" fmla="*/ 713613 h 1622202"/>
              <a:gd name="connsiteX106" fmla="*/ 1626489 w 1692116"/>
              <a:gd name="connsiteY106" fmla="*/ 728567 h 1622202"/>
              <a:gd name="connsiteX107" fmla="*/ 1631442 w 1692116"/>
              <a:gd name="connsiteY107" fmla="*/ 734092 h 1622202"/>
              <a:gd name="connsiteX108" fmla="*/ 1635633 w 1692116"/>
              <a:gd name="connsiteY108" fmla="*/ 763143 h 1622202"/>
              <a:gd name="connsiteX109" fmla="*/ 1628584 w 1692116"/>
              <a:gd name="connsiteY109" fmla="*/ 789432 h 1622202"/>
              <a:gd name="connsiteX110" fmla="*/ 1637919 w 1692116"/>
              <a:gd name="connsiteY110" fmla="*/ 821245 h 1622202"/>
              <a:gd name="connsiteX111" fmla="*/ 1647063 w 1692116"/>
              <a:gd name="connsiteY111" fmla="*/ 826103 h 1622202"/>
              <a:gd name="connsiteX112" fmla="*/ 1654683 w 1692116"/>
              <a:gd name="connsiteY112" fmla="*/ 826294 h 1622202"/>
              <a:gd name="connsiteX113" fmla="*/ 1654683 w 1692116"/>
              <a:gd name="connsiteY113" fmla="*/ 826294 h 1622202"/>
              <a:gd name="connsiteX114" fmla="*/ 1655445 w 1692116"/>
              <a:gd name="connsiteY114" fmla="*/ 832294 h 1622202"/>
              <a:gd name="connsiteX115" fmla="*/ 1652873 w 1692116"/>
              <a:gd name="connsiteY115" fmla="*/ 843058 h 1622202"/>
              <a:gd name="connsiteX116" fmla="*/ 1643634 w 1692116"/>
              <a:gd name="connsiteY116" fmla="*/ 851249 h 1622202"/>
              <a:gd name="connsiteX117" fmla="*/ 1640300 w 1692116"/>
              <a:gd name="connsiteY117" fmla="*/ 859822 h 1622202"/>
              <a:gd name="connsiteX118" fmla="*/ 1641824 w 1692116"/>
              <a:gd name="connsiteY118" fmla="*/ 885730 h 1622202"/>
              <a:gd name="connsiteX119" fmla="*/ 1638109 w 1692116"/>
              <a:gd name="connsiteY119" fmla="*/ 895921 h 1622202"/>
              <a:gd name="connsiteX120" fmla="*/ 1619059 w 1692116"/>
              <a:gd name="connsiteY120" fmla="*/ 926116 h 1622202"/>
              <a:gd name="connsiteX121" fmla="*/ 1609249 w 1692116"/>
              <a:gd name="connsiteY121" fmla="*/ 951167 h 1622202"/>
              <a:gd name="connsiteX122" fmla="*/ 1597723 w 1692116"/>
              <a:gd name="connsiteY122" fmla="*/ 958596 h 1622202"/>
              <a:gd name="connsiteX123" fmla="*/ 1598866 w 1692116"/>
              <a:gd name="connsiteY123" fmla="*/ 1007935 h 1622202"/>
              <a:gd name="connsiteX124" fmla="*/ 1583627 w 1692116"/>
              <a:gd name="connsiteY124" fmla="*/ 1037368 h 1622202"/>
              <a:gd name="connsiteX125" fmla="*/ 1578102 w 1692116"/>
              <a:gd name="connsiteY125" fmla="*/ 1063466 h 1622202"/>
              <a:gd name="connsiteX126" fmla="*/ 1582674 w 1692116"/>
              <a:gd name="connsiteY126" fmla="*/ 1074325 h 1622202"/>
              <a:gd name="connsiteX127" fmla="*/ 1582769 w 1692116"/>
              <a:gd name="connsiteY127" fmla="*/ 1081945 h 1622202"/>
              <a:gd name="connsiteX128" fmla="*/ 1571625 w 1692116"/>
              <a:gd name="connsiteY128" fmla="*/ 1109282 h 1622202"/>
              <a:gd name="connsiteX129" fmla="*/ 1563624 w 1692116"/>
              <a:gd name="connsiteY129" fmla="*/ 1137190 h 1622202"/>
              <a:gd name="connsiteX130" fmla="*/ 1550384 w 1692116"/>
              <a:gd name="connsiteY130" fmla="*/ 1150810 h 1622202"/>
              <a:gd name="connsiteX131" fmla="*/ 1538859 w 1692116"/>
              <a:gd name="connsiteY131" fmla="*/ 1157764 h 1622202"/>
              <a:gd name="connsiteX132" fmla="*/ 1527143 w 1692116"/>
              <a:gd name="connsiteY132" fmla="*/ 1151287 h 1622202"/>
              <a:gd name="connsiteX133" fmla="*/ 1516952 w 1692116"/>
              <a:gd name="connsiteY133" fmla="*/ 1153763 h 1622202"/>
              <a:gd name="connsiteX134" fmla="*/ 1501235 w 1692116"/>
              <a:gd name="connsiteY134" fmla="*/ 1163384 h 1622202"/>
              <a:gd name="connsiteX135" fmla="*/ 1482947 w 1692116"/>
              <a:gd name="connsiteY135" fmla="*/ 1181862 h 1622202"/>
              <a:gd name="connsiteX136" fmla="*/ 1479328 w 1692116"/>
              <a:gd name="connsiteY136" fmla="*/ 1188910 h 1622202"/>
              <a:gd name="connsiteX137" fmla="*/ 1473232 w 1692116"/>
              <a:gd name="connsiteY137" fmla="*/ 1227963 h 1622202"/>
              <a:gd name="connsiteX138" fmla="*/ 1466469 w 1692116"/>
              <a:gd name="connsiteY138" fmla="*/ 1237107 h 1622202"/>
              <a:gd name="connsiteX139" fmla="*/ 1447609 w 1692116"/>
              <a:gd name="connsiteY139" fmla="*/ 1277017 h 1622202"/>
              <a:gd name="connsiteX140" fmla="*/ 1444562 w 1692116"/>
              <a:gd name="connsiteY140" fmla="*/ 1279684 h 1622202"/>
              <a:gd name="connsiteX141" fmla="*/ 1418654 w 1692116"/>
              <a:gd name="connsiteY141" fmla="*/ 1287875 h 1622202"/>
              <a:gd name="connsiteX142" fmla="*/ 1393412 w 1692116"/>
              <a:gd name="connsiteY142" fmla="*/ 1289113 h 1622202"/>
              <a:gd name="connsiteX143" fmla="*/ 1380077 w 1692116"/>
              <a:gd name="connsiteY143" fmla="*/ 1314069 h 1622202"/>
              <a:gd name="connsiteX144" fmla="*/ 1363408 w 1692116"/>
              <a:gd name="connsiteY144" fmla="*/ 1323308 h 1622202"/>
              <a:gd name="connsiteX145" fmla="*/ 1362647 w 1692116"/>
              <a:gd name="connsiteY145" fmla="*/ 1337977 h 1622202"/>
              <a:gd name="connsiteX146" fmla="*/ 1354836 w 1692116"/>
              <a:gd name="connsiteY146" fmla="*/ 1351597 h 1622202"/>
              <a:gd name="connsiteX147" fmla="*/ 1342644 w 1692116"/>
              <a:gd name="connsiteY147" fmla="*/ 1361503 h 1622202"/>
              <a:gd name="connsiteX148" fmla="*/ 1337881 w 1692116"/>
              <a:gd name="connsiteY148" fmla="*/ 1371124 h 1622202"/>
              <a:gd name="connsiteX149" fmla="*/ 1334738 w 1692116"/>
              <a:gd name="connsiteY149" fmla="*/ 1389697 h 1622202"/>
              <a:gd name="connsiteX150" fmla="*/ 1322832 w 1692116"/>
              <a:gd name="connsiteY150" fmla="*/ 1408938 h 1622202"/>
              <a:gd name="connsiteX151" fmla="*/ 1304544 w 1692116"/>
              <a:gd name="connsiteY151" fmla="*/ 1425797 h 1622202"/>
              <a:gd name="connsiteX152" fmla="*/ 1285304 w 1692116"/>
              <a:gd name="connsiteY152" fmla="*/ 1433798 h 1622202"/>
              <a:gd name="connsiteX153" fmla="*/ 1278636 w 1692116"/>
              <a:gd name="connsiteY153" fmla="*/ 1441133 h 1622202"/>
              <a:gd name="connsiteX154" fmla="*/ 1275016 w 1692116"/>
              <a:gd name="connsiteY154" fmla="*/ 1468850 h 1622202"/>
              <a:gd name="connsiteX155" fmla="*/ 1250728 w 1692116"/>
              <a:gd name="connsiteY155" fmla="*/ 1505521 h 1622202"/>
              <a:gd name="connsiteX156" fmla="*/ 1246918 w 1692116"/>
              <a:gd name="connsiteY156" fmla="*/ 1538002 h 1622202"/>
              <a:gd name="connsiteX157" fmla="*/ 1248442 w 1692116"/>
              <a:gd name="connsiteY157" fmla="*/ 1544765 h 1622202"/>
              <a:gd name="connsiteX158" fmla="*/ 1261872 w 1692116"/>
              <a:gd name="connsiteY158" fmla="*/ 1565624 h 1622202"/>
              <a:gd name="connsiteX159" fmla="*/ 1263587 w 1692116"/>
              <a:gd name="connsiteY159" fmla="*/ 1598295 h 1622202"/>
              <a:gd name="connsiteX160" fmla="*/ 1272635 w 1692116"/>
              <a:gd name="connsiteY160" fmla="*/ 1619250 h 1622202"/>
              <a:gd name="connsiteX161" fmla="*/ 1272635 w 1692116"/>
              <a:gd name="connsiteY161" fmla="*/ 1619250 h 1622202"/>
              <a:gd name="connsiteX162" fmla="*/ 1257872 w 1692116"/>
              <a:gd name="connsiteY162" fmla="*/ 1622203 h 1622202"/>
              <a:gd name="connsiteX163" fmla="*/ 1246727 w 1692116"/>
              <a:gd name="connsiteY163" fmla="*/ 1616774 h 1622202"/>
              <a:gd name="connsiteX164" fmla="*/ 1238440 w 1692116"/>
              <a:gd name="connsiteY164" fmla="*/ 1616011 h 1622202"/>
              <a:gd name="connsiteX165" fmla="*/ 1213104 w 1692116"/>
              <a:gd name="connsiteY165" fmla="*/ 1616774 h 1622202"/>
              <a:gd name="connsiteX166" fmla="*/ 1207675 w 1692116"/>
              <a:gd name="connsiteY166" fmla="*/ 1622203 h 1622202"/>
              <a:gd name="connsiteX167" fmla="*/ 1163669 w 1692116"/>
              <a:gd name="connsiteY167" fmla="*/ 1619631 h 1622202"/>
              <a:gd name="connsiteX168" fmla="*/ 1147096 w 1692116"/>
              <a:gd name="connsiteY168" fmla="*/ 1607534 h 1622202"/>
              <a:gd name="connsiteX169" fmla="*/ 1134713 w 1692116"/>
              <a:gd name="connsiteY169" fmla="*/ 1606486 h 1622202"/>
              <a:gd name="connsiteX170" fmla="*/ 1133284 w 1692116"/>
              <a:gd name="connsiteY170" fmla="*/ 1601438 h 1622202"/>
              <a:gd name="connsiteX171" fmla="*/ 1135094 w 1692116"/>
              <a:gd name="connsiteY171" fmla="*/ 1597057 h 1622202"/>
              <a:gd name="connsiteX172" fmla="*/ 1150906 w 1692116"/>
              <a:gd name="connsiteY172" fmla="*/ 1570101 h 1622202"/>
              <a:gd name="connsiteX173" fmla="*/ 1168051 w 1692116"/>
              <a:gd name="connsiteY173" fmla="*/ 1563434 h 1622202"/>
              <a:gd name="connsiteX174" fmla="*/ 1179766 w 1692116"/>
              <a:gd name="connsiteY174" fmla="*/ 1500473 h 1622202"/>
              <a:gd name="connsiteX175" fmla="*/ 1167003 w 1692116"/>
              <a:gd name="connsiteY175" fmla="*/ 1501711 h 1622202"/>
              <a:gd name="connsiteX176" fmla="*/ 1113473 w 1692116"/>
              <a:gd name="connsiteY176" fmla="*/ 1558957 h 1622202"/>
              <a:gd name="connsiteX177" fmla="*/ 1103852 w 1692116"/>
              <a:gd name="connsiteY177" fmla="*/ 1558385 h 1622202"/>
              <a:gd name="connsiteX178" fmla="*/ 1083564 w 1692116"/>
              <a:gd name="connsiteY178" fmla="*/ 1566767 h 1622202"/>
              <a:gd name="connsiteX179" fmla="*/ 1074134 w 1692116"/>
              <a:gd name="connsiteY179" fmla="*/ 1566386 h 1622202"/>
              <a:gd name="connsiteX180" fmla="*/ 1071848 w 1692116"/>
              <a:gd name="connsiteY180" fmla="*/ 1564005 h 1622202"/>
              <a:gd name="connsiteX181" fmla="*/ 1068991 w 1692116"/>
              <a:gd name="connsiteY181" fmla="*/ 1550956 h 1622202"/>
              <a:gd name="connsiteX182" fmla="*/ 1053846 w 1692116"/>
              <a:gd name="connsiteY182" fmla="*/ 1541050 h 1622202"/>
              <a:gd name="connsiteX183" fmla="*/ 1030605 w 1692116"/>
              <a:gd name="connsiteY183" fmla="*/ 1540383 h 1622202"/>
              <a:gd name="connsiteX184" fmla="*/ 1016984 w 1692116"/>
              <a:gd name="connsiteY184" fmla="*/ 1546193 h 1622202"/>
              <a:gd name="connsiteX185" fmla="*/ 1012317 w 1692116"/>
              <a:gd name="connsiteY185" fmla="*/ 1554290 h 1622202"/>
              <a:gd name="connsiteX186" fmla="*/ 1000315 w 1692116"/>
              <a:gd name="connsiteY186" fmla="*/ 1561910 h 1622202"/>
              <a:gd name="connsiteX187" fmla="*/ 957263 w 1692116"/>
              <a:gd name="connsiteY187" fmla="*/ 1567910 h 1622202"/>
              <a:gd name="connsiteX188" fmla="*/ 945452 w 1692116"/>
              <a:gd name="connsiteY188" fmla="*/ 1562481 h 1622202"/>
              <a:gd name="connsiteX189" fmla="*/ 933450 w 1692116"/>
              <a:gd name="connsiteY189" fmla="*/ 1551908 h 1622202"/>
              <a:gd name="connsiteX190" fmla="*/ 904589 w 1692116"/>
              <a:gd name="connsiteY190" fmla="*/ 1540859 h 1622202"/>
              <a:gd name="connsiteX191" fmla="*/ 897160 w 1692116"/>
              <a:gd name="connsiteY191" fmla="*/ 1531144 h 1622202"/>
              <a:gd name="connsiteX192" fmla="*/ 894588 w 1692116"/>
              <a:gd name="connsiteY192" fmla="*/ 1522952 h 1622202"/>
              <a:gd name="connsiteX193" fmla="*/ 888397 w 1692116"/>
              <a:gd name="connsiteY193" fmla="*/ 1519618 h 1622202"/>
              <a:gd name="connsiteX194" fmla="*/ 863441 w 1692116"/>
              <a:gd name="connsiteY194" fmla="*/ 1515142 h 1622202"/>
              <a:gd name="connsiteX195" fmla="*/ 836866 w 1692116"/>
              <a:gd name="connsiteY195" fmla="*/ 1503235 h 1622202"/>
              <a:gd name="connsiteX196" fmla="*/ 829628 w 1692116"/>
              <a:gd name="connsiteY196" fmla="*/ 1492282 h 1622202"/>
              <a:gd name="connsiteX197" fmla="*/ 817531 w 1692116"/>
              <a:gd name="connsiteY197" fmla="*/ 1490377 h 1622202"/>
              <a:gd name="connsiteX198" fmla="*/ 798290 w 1692116"/>
              <a:gd name="connsiteY198" fmla="*/ 1495044 h 1622202"/>
              <a:gd name="connsiteX199" fmla="*/ 785431 w 1692116"/>
              <a:gd name="connsiteY199" fmla="*/ 1506950 h 1622202"/>
              <a:gd name="connsiteX200" fmla="*/ 769620 w 1692116"/>
              <a:gd name="connsiteY200" fmla="*/ 1511808 h 1622202"/>
              <a:gd name="connsiteX201" fmla="*/ 762286 w 1692116"/>
              <a:gd name="connsiteY201" fmla="*/ 1508569 h 1622202"/>
              <a:gd name="connsiteX202" fmla="*/ 747427 w 1692116"/>
              <a:gd name="connsiteY202" fmla="*/ 1510665 h 1622202"/>
              <a:gd name="connsiteX203" fmla="*/ 722757 w 1692116"/>
              <a:gd name="connsiteY203" fmla="*/ 1510379 h 1622202"/>
              <a:gd name="connsiteX204" fmla="*/ 709422 w 1692116"/>
              <a:gd name="connsiteY204" fmla="*/ 1524191 h 1622202"/>
              <a:gd name="connsiteX205" fmla="*/ 708565 w 1692116"/>
              <a:gd name="connsiteY205" fmla="*/ 1535335 h 1622202"/>
              <a:gd name="connsiteX206" fmla="*/ 689324 w 1692116"/>
              <a:gd name="connsiteY206" fmla="*/ 1563434 h 1622202"/>
              <a:gd name="connsiteX207" fmla="*/ 669798 w 1692116"/>
              <a:gd name="connsiteY207" fmla="*/ 1582484 h 1622202"/>
              <a:gd name="connsiteX208" fmla="*/ 616267 w 1692116"/>
              <a:gd name="connsiteY208" fmla="*/ 1601248 h 1622202"/>
              <a:gd name="connsiteX209" fmla="*/ 595789 w 1692116"/>
              <a:gd name="connsiteY209" fmla="*/ 1586770 h 1622202"/>
              <a:gd name="connsiteX210" fmla="*/ 586073 w 1692116"/>
              <a:gd name="connsiteY210" fmla="*/ 1576292 h 1622202"/>
              <a:gd name="connsiteX211" fmla="*/ 579406 w 1692116"/>
              <a:gd name="connsiteY211" fmla="*/ 1574387 h 1622202"/>
              <a:gd name="connsiteX212" fmla="*/ 579406 w 1692116"/>
              <a:gd name="connsiteY212" fmla="*/ 1574387 h 1622202"/>
              <a:gd name="connsiteX213" fmla="*/ 573119 w 1692116"/>
              <a:gd name="connsiteY213" fmla="*/ 1568005 h 1622202"/>
              <a:gd name="connsiteX214" fmla="*/ 570071 w 1692116"/>
              <a:gd name="connsiteY214" fmla="*/ 1560385 h 1622202"/>
              <a:gd name="connsiteX215" fmla="*/ 575215 w 1692116"/>
              <a:gd name="connsiteY215" fmla="*/ 1553623 h 1622202"/>
              <a:gd name="connsiteX216" fmla="*/ 551974 w 1692116"/>
              <a:gd name="connsiteY216" fmla="*/ 1533144 h 1622202"/>
              <a:gd name="connsiteX217" fmla="*/ 539782 w 1692116"/>
              <a:gd name="connsiteY217" fmla="*/ 1539145 h 1622202"/>
              <a:gd name="connsiteX218" fmla="*/ 534829 w 1692116"/>
              <a:gd name="connsiteY218" fmla="*/ 1538668 h 1622202"/>
              <a:gd name="connsiteX219" fmla="*/ 523684 w 1692116"/>
              <a:gd name="connsiteY219" fmla="*/ 1532192 h 1622202"/>
              <a:gd name="connsiteX220" fmla="*/ 519398 w 1692116"/>
              <a:gd name="connsiteY220" fmla="*/ 1525524 h 1622202"/>
              <a:gd name="connsiteX221" fmla="*/ 500158 w 1692116"/>
              <a:gd name="connsiteY221" fmla="*/ 1512094 h 1622202"/>
              <a:gd name="connsiteX222" fmla="*/ 482155 w 1692116"/>
              <a:gd name="connsiteY222" fmla="*/ 1504855 h 1622202"/>
              <a:gd name="connsiteX223" fmla="*/ 479298 w 1692116"/>
              <a:gd name="connsiteY223" fmla="*/ 1501807 h 1622202"/>
              <a:gd name="connsiteX224" fmla="*/ 476440 w 1692116"/>
              <a:gd name="connsiteY224" fmla="*/ 1491139 h 1622202"/>
              <a:gd name="connsiteX225" fmla="*/ 474250 w 1692116"/>
              <a:gd name="connsiteY225" fmla="*/ 1463230 h 1622202"/>
              <a:gd name="connsiteX226" fmla="*/ 468439 w 1692116"/>
              <a:gd name="connsiteY226" fmla="*/ 1446371 h 1622202"/>
              <a:gd name="connsiteX227" fmla="*/ 466630 w 1692116"/>
              <a:gd name="connsiteY227" fmla="*/ 1411510 h 1622202"/>
              <a:gd name="connsiteX228" fmla="*/ 475012 w 1692116"/>
              <a:gd name="connsiteY228" fmla="*/ 1395889 h 1622202"/>
              <a:gd name="connsiteX229" fmla="*/ 485870 w 1692116"/>
              <a:gd name="connsiteY229" fmla="*/ 1385507 h 1622202"/>
              <a:gd name="connsiteX230" fmla="*/ 489109 w 1692116"/>
              <a:gd name="connsiteY230" fmla="*/ 1368552 h 1622202"/>
              <a:gd name="connsiteX231" fmla="*/ 488632 w 1692116"/>
              <a:gd name="connsiteY231" fmla="*/ 1350550 h 1622202"/>
              <a:gd name="connsiteX232" fmla="*/ 479488 w 1692116"/>
              <a:gd name="connsiteY232" fmla="*/ 1351121 h 1622202"/>
              <a:gd name="connsiteX233" fmla="*/ 475679 w 1692116"/>
              <a:gd name="connsiteY233" fmla="*/ 1356836 h 1622202"/>
              <a:gd name="connsiteX234" fmla="*/ 472059 w 1692116"/>
              <a:gd name="connsiteY234" fmla="*/ 1358360 h 1622202"/>
              <a:gd name="connsiteX235" fmla="*/ 216217 w 1692116"/>
              <a:gd name="connsiteY235" fmla="*/ 1348073 h 1622202"/>
              <a:gd name="connsiteX236" fmla="*/ 206216 w 1692116"/>
              <a:gd name="connsiteY236" fmla="*/ 1227582 h 1622202"/>
              <a:gd name="connsiteX237" fmla="*/ 155067 w 1692116"/>
              <a:gd name="connsiteY237" fmla="*/ 1169194 h 1622202"/>
              <a:gd name="connsiteX238" fmla="*/ 201549 w 1692116"/>
              <a:gd name="connsiteY238" fmla="*/ 1168622 h 1622202"/>
              <a:gd name="connsiteX239" fmla="*/ 198215 w 1692116"/>
              <a:gd name="connsiteY239" fmla="*/ 1096709 h 1622202"/>
              <a:gd name="connsiteX240" fmla="*/ 173069 w 1692116"/>
              <a:gd name="connsiteY240" fmla="*/ 1046035 h 1622202"/>
              <a:gd name="connsiteX241" fmla="*/ 168402 w 1692116"/>
              <a:gd name="connsiteY241" fmla="*/ 1027271 h 1622202"/>
              <a:gd name="connsiteX242" fmla="*/ 170879 w 1692116"/>
              <a:gd name="connsiteY242" fmla="*/ 1017175 h 1622202"/>
              <a:gd name="connsiteX243" fmla="*/ 176689 w 1692116"/>
              <a:gd name="connsiteY243" fmla="*/ 1011936 h 1622202"/>
              <a:gd name="connsiteX244" fmla="*/ 182880 w 1692116"/>
              <a:gd name="connsiteY244" fmla="*/ 999744 h 1622202"/>
              <a:gd name="connsiteX245" fmla="*/ 169164 w 1692116"/>
              <a:gd name="connsiteY245" fmla="*/ 971836 h 1622202"/>
              <a:gd name="connsiteX246" fmla="*/ 139541 w 1692116"/>
              <a:gd name="connsiteY246" fmla="*/ 961930 h 162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692116" h="1622202">
                <a:moveTo>
                  <a:pt x="129350" y="953357"/>
                </a:moveTo>
                <a:lnTo>
                  <a:pt x="143351" y="939736"/>
                </a:lnTo>
                <a:lnTo>
                  <a:pt x="182499" y="915257"/>
                </a:lnTo>
                <a:lnTo>
                  <a:pt x="187452" y="891921"/>
                </a:lnTo>
                <a:lnTo>
                  <a:pt x="201073" y="855917"/>
                </a:lnTo>
                <a:lnTo>
                  <a:pt x="209931" y="845629"/>
                </a:lnTo>
                <a:lnTo>
                  <a:pt x="225552" y="840581"/>
                </a:lnTo>
                <a:lnTo>
                  <a:pt x="229648" y="836676"/>
                </a:lnTo>
                <a:lnTo>
                  <a:pt x="235172" y="828675"/>
                </a:lnTo>
                <a:lnTo>
                  <a:pt x="240125" y="807244"/>
                </a:lnTo>
                <a:lnTo>
                  <a:pt x="255937" y="788099"/>
                </a:lnTo>
                <a:lnTo>
                  <a:pt x="261271" y="766762"/>
                </a:lnTo>
                <a:lnTo>
                  <a:pt x="261938" y="750475"/>
                </a:lnTo>
                <a:lnTo>
                  <a:pt x="256413" y="736283"/>
                </a:lnTo>
                <a:lnTo>
                  <a:pt x="256794" y="716756"/>
                </a:lnTo>
                <a:lnTo>
                  <a:pt x="242221" y="684943"/>
                </a:lnTo>
                <a:lnTo>
                  <a:pt x="233648" y="685228"/>
                </a:lnTo>
                <a:lnTo>
                  <a:pt x="228124" y="680371"/>
                </a:lnTo>
                <a:lnTo>
                  <a:pt x="224028" y="649415"/>
                </a:lnTo>
                <a:lnTo>
                  <a:pt x="225361" y="636842"/>
                </a:lnTo>
                <a:lnTo>
                  <a:pt x="238315" y="626554"/>
                </a:lnTo>
                <a:lnTo>
                  <a:pt x="251650" y="609886"/>
                </a:lnTo>
                <a:lnTo>
                  <a:pt x="253270" y="602742"/>
                </a:lnTo>
                <a:lnTo>
                  <a:pt x="239839" y="568547"/>
                </a:lnTo>
                <a:lnTo>
                  <a:pt x="229648" y="564451"/>
                </a:lnTo>
                <a:lnTo>
                  <a:pt x="219075" y="563404"/>
                </a:lnTo>
                <a:lnTo>
                  <a:pt x="185738" y="564261"/>
                </a:lnTo>
                <a:lnTo>
                  <a:pt x="174117" y="553688"/>
                </a:lnTo>
                <a:lnTo>
                  <a:pt x="176403" y="548354"/>
                </a:lnTo>
                <a:lnTo>
                  <a:pt x="12954" y="547878"/>
                </a:lnTo>
                <a:lnTo>
                  <a:pt x="21526" y="462153"/>
                </a:lnTo>
                <a:lnTo>
                  <a:pt x="7239" y="435959"/>
                </a:lnTo>
                <a:lnTo>
                  <a:pt x="4667" y="419195"/>
                </a:lnTo>
                <a:lnTo>
                  <a:pt x="4953" y="411575"/>
                </a:lnTo>
                <a:lnTo>
                  <a:pt x="14478" y="378047"/>
                </a:lnTo>
                <a:lnTo>
                  <a:pt x="10858" y="359664"/>
                </a:lnTo>
                <a:lnTo>
                  <a:pt x="19812" y="343757"/>
                </a:lnTo>
                <a:lnTo>
                  <a:pt x="11906" y="322135"/>
                </a:lnTo>
                <a:lnTo>
                  <a:pt x="10477" y="308896"/>
                </a:lnTo>
                <a:lnTo>
                  <a:pt x="8001" y="303085"/>
                </a:lnTo>
                <a:lnTo>
                  <a:pt x="571" y="298609"/>
                </a:lnTo>
                <a:lnTo>
                  <a:pt x="0" y="295275"/>
                </a:lnTo>
                <a:lnTo>
                  <a:pt x="12287" y="247745"/>
                </a:lnTo>
                <a:lnTo>
                  <a:pt x="19526" y="234220"/>
                </a:lnTo>
                <a:lnTo>
                  <a:pt x="13811" y="222409"/>
                </a:lnTo>
                <a:lnTo>
                  <a:pt x="476" y="213169"/>
                </a:lnTo>
                <a:lnTo>
                  <a:pt x="476" y="213169"/>
                </a:lnTo>
                <a:lnTo>
                  <a:pt x="456247" y="210121"/>
                </a:lnTo>
                <a:lnTo>
                  <a:pt x="467773" y="203168"/>
                </a:lnTo>
                <a:lnTo>
                  <a:pt x="479012" y="153448"/>
                </a:lnTo>
                <a:lnTo>
                  <a:pt x="492157" y="113252"/>
                </a:lnTo>
                <a:lnTo>
                  <a:pt x="487775" y="94774"/>
                </a:lnTo>
                <a:lnTo>
                  <a:pt x="481489" y="81724"/>
                </a:lnTo>
                <a:lnTo>
                  <a:pt x="480536" y="73628"/>
                </a:lnTo>
                <a:lnTo>
                  <a:pt x="484537" y="65532"/>
                </a:lnTo>
                <a:lnTo>
                  <a:pt x="492728" y="59436"/>
                </a:lnTo>
                <a:lnTo>
                  <a:pt x="504158" y="42100"/>
                </a:lnTo>
                <a:lnTo>
                  <a:pt x="506730" y="32480"/>
                </a:lnTo>
                <a:lnTo>
                  <a:pt x="503492" y="24479"/>
                </a:lnTo>
                <a:lnTo>
                  <a:pt x="504063" y="17240"/>
                </a:lnTo>
                <a:lnTo>
                  <a:pt x="505968" y="11430"/>
                </a:lnTo>
                <a:lnTo>
                  <a:pt x="517207" y="0"/>
                </a:lnTo>
                <a:lnTo>
                  <a:pt x="517207" y="0"/>
                </a:lnTo>
                <a:lnTo>
                  <a:pt x="528352" y="10287"/>
                </a:lnTo>
                <a:lnTo>
                  <a:pt x="551688" y="48958"/>
                </a:lnTo>
                <a:lnTo>
                  <a:pt x="555498" y="65722"/>
                </a:lnTo>
                <a:lnTo>
                  <a:pt x="568547" y="103442"/>
                </a:lnTo>
                <a:lnTo>
                  <a:pt x="581120" y="121825"/>
                </a:lnTo>
                <a:lnTo>
                  <a:pt x="588455" y="137255"/>
                </a:lnTo>
                <a:lnTo>
                  <a:pt x="586264" y="160496"/>
                </a:lnTo>
                <a:lnTo>
                  <a:pt x="590836" y="183356"/>
                </a:lnTo>
                <a:lnTo>
                  <a:pt x="597789" y="204311"/>
                </a:lnTo>
                <a:lnTo>
                  <a:pt x="612362" y="214884"/>
                </a:lnTo>
                <a:lnTo>
                  <a:pt x="640937" y="241078"/>
                </a:lnTo>
                <a:lnTo>
                  <a:pt x="673132" y="257270"/>
                </a:lnTo>
                <a:lnTo>
                  <a:pt x="675322" y="266224"/>
                </a:lnTo>
                <a:lnTo>
                  <a:pt x="674941" y="276701"/>
                </a:lnTo>
                <a:lnTo>
                  <a:pt x="677132" y="281368"/>
                </a:lnTo>
                <a:lnTo>
                  <a:pt x="686181" y="285178"/>
                </a:lnTo>
                <a:lnTo>
                  <a:pt x="693991" y="283559"/>
                </a:lnTo>
                <a:lnTo>
                  <a:pt x="709517" y="287845"/>
                </a:lnTo>
                <a:lnTo>
                  <a:pt x="714661" y="294703"/>
                </a:lnTo>
                <a:lnTo>
                  <a:pt x="716566" y="304990"/>
                </a:lnTo>
                <a:lnTo>
                  <a:pt x="719899" y="308038"/>
                </a:lnTo>
                <a:lnTo>
                  <a:pt x="732949" y="303752"/>
                </a:lnTo>
                <a:lnTo>
                  <a:pt x="768096" y="317944"/>
                </a:lnTo>
                <a:lnTo>
                  <a:pt x="1092327" y="340995"/>
                </a:lnTo>
                <a:lnTo>
                  <a:pt x="1692116" y="374142"/>
                </a:lnTo>
                <a:lnTo>
                  <a:pt x="1692116" y="374142"/>
                </a:lnTo>
                <a:lnTo>
                  <a:pt x="1685925" y="383857"/>
                </a:lnTo>
                <a:lnTo>
                  <a:pt x="1680591" y="401860"/>
                </a:lnTo>
                <a:lnTo>
                  <a:pt x="1670114" y="413766"/>
                </a:lnTo>
                <a:lnTo>
                  <a:pt x="1665923" y="443674"/>
                </a:lnTo>
                <a:lnTo>
                  <a:pt x="1661827" y="451771"/>
                </a:lnTo>
                <a:lnTo>
                  <a:pt x="1658303" y="454342"/>
                </a:lnTo>
                <a:lnTo>
                  <a:pt x="1639824" y="504730"/>
                </a:lnTo>
                <a:lnTo>
                  <a:pt x="1634681" y="533019"/>
                </a:lnTo>
                <a:lnTo>
                  <a:pt x="1634299" y="561118"/>
                </a:lnTo>
                <a:lnTo>
                  <a:pt x="1616392" y="618172"/>
                </a:lnTo>
                <a:lnTo>
                  <a:pt x="1616964" y="626364"/>
                </a:lnTo>
                <a:lnTo>
                  <a:pt x="1630204" y="639127"/>
                </a:lnTo>
                <a:lnTo>
                  <a:pt x="1628680" y="647414"/>
                </a:lnTo>
                <a:lnTo>
                  <a:pt x="1620869" y="655892"/>
                </a:lnTo>
                <a:lnTo>
                  <a:pt x="1620393" y="660654"/>
                </a:lnTo>
                <a:lnTo>
                  <a:pt x="1630871" y="682085"/>
                </a:lnTo>
                <a:lnTo>
                  <a:pt x="1626394" y="713613"/>
                </a:lnTo>
                <a:lnTo>
                  <a:pt x="1626489" y="728567"/>
                </a:lnTo>
                <a:lnTo>
                  <a:pt x="1631442" y="734092"/>
                </a:lnTo>
                <a:lnTo>
                  <a:pt x="1635633" y="763143"/>
                </a:lnTo>
                <a:lnTo>
                  <a:pt x="1628584" y="789432"/>
                </a:lnTo>
                <a:lnTo>
                  <a:pt x="1637919" y="821245"/>
                </a:lnTo>
                <a:lnTo>
                  <a:pt x="1647063" y="826103"/>
                </a:lnTo>
                <a:lnTo>
                  <a:pt x="1654683" y="826294"/>
                </a:lnTo>
                <a:lnTo>
                  <a:pt x="1654683" y="826294"/>
                </a:lnTo>
                <a:lnTo>
                  <a:pt x="1655445" y="832294"/>
                </a:lnTo>
                <a:lnTo>
                  <a:pt x="1652873" y="843058"/>
                </a:lnTo>
                <a:lnTo>
                  <a:pt x="1643634" y="851249"/>
                </a:lnTo>
                <a:lnTo>
                  <a:pt x="1640300" y="859822"/>
                </a:lnTo>
                <a:lnTo>
                  <a:pt x="1641824" y="885730"/>
                </a:lnTo>
                <a:lnTo>
                  <a:pt x="1638109" y="895921"/>
                </a:lnTo>
                <a:lnTo>
                  <a:pt x="1619059" y="926116"/>
                </a:lnTo>
                <a:lnTo>
                  <a:pt x="1609249" y="951167"/>
                </a:lnTo>
                <a:lnTo>
                  <a:pt x="1597723" y="958596"/>
                </a:lnTo>
                <a:lnTo>
                  <a:pt x="1598866" y="1007935"/>
                </a:lnTo>
                <a:lnTo>
                  <a:pt x="1583627" y="1037368"/>
                </a:lnTo>
                <a:lnTo>
                  <a:pt x="1578102" y="1063466"/>
                </a:lnTo>
                <a:lnTo>
                  <a:pt x="1582674" y="1074325"/>
                </a:lnTo>
                <a:lnTo>
                  <a:pt x="1582769" y="1081945"/>
                </a:lnTo>
                <a:lnTo>
                  <a:pt x="1571625" y="1109282"/>
                </a:lnTo>
                <a:lnTo>
                  <a:pt x="1563624" y="1137190"/>
                </a:lnTo>
                <a:lnTo>
                  <a:pt x="1550384" y="1150810"/>
                </a:lnTo>
                <a:lnTo>
                  <a:pt x="1538859" y="1157764"/>
                </a:lnTo>
                <a:lnTo>
                  <a:pt x="1527143" y="1151287"/>
                </a:lnTo>
                <a:lnTo>
                  <a:pt x="1516952" y="1153763"/>
                </a:lnTo>
                <a:lnTo>
                  <a:pt x="1501235" y="1163384"/>
                </a:lnTo>
                <a:lnTo>
                  <a:pt x="1482947" y="1181862"/>
                </a:lnTo>
                <a:lnTo>
                  <a:pt x="1479328" y="1188910"/>
                </a:lnTo>
                <a:lnTo>
                  <a:pt x="1473232" y="1227963"/>
                </a:lnTo>
                <a:lnTo>
                  <a:pt x="1466469" y="1237107"/>
                </a:lnTo>
                <a:lnTo>
                  <a:pt x="1447609" y="1277017"/>
                </a:lnTo>
                <a:lnTo>
                  <a:pt x="1444562" y="1279684"/>
                </a:lnTo>
                <a:lnTo>
                  <a:pt x="1418654" y="1287875"/>
                </a:lnTo>
                <a:lnTo>
                  <a:pt x="1393412" y="1289113"/>
                </a:lnTo>
                <a:lnTo>
                  <a:pt x="1380077" y="1314069"/>
                </a:lnTo>
                <a:lnTo>
                  <a:pt x="1363408" y="1323308"/>
                </a:lnTo>
                <a:lnTo>
                  <a:pt x="1362647" y="1337977"/>
                </a:lnTo>
                <a:lnTo>
                  <a:pt x="1354836" y="1351597"/>
                </a:lnTo>
                <a:lnTo>
                  <a:pt x="1342644" y="1361503"/>
                </a:lnTo>
                <a:lnTo>
                  <a:pt x="1337881" y="1371124"/>
                </a:lnTo>
                <a:lnTo>
                  <a:pt x="1334738" y="1389697"/>
                </a:lnTo>
                <a:lnTo>
                  <a:pt x="1322832" y="1408938"/>
                </a:lnTo>
                <a:lnTo>
                  <a:pt x="1304544" y="1425797"/>
                </a:lnTo>
                <a:lnTo>
                  <a:pt x="1285304" y="1433798"/>
                </a:lnTo>
                <a:lnTo>
                  <a:pt x="1278636" y="1441133"/>
                </a:lnTo>
                <a:lnTo>
                  <a:pt x="1275016" y="1468850"/>
                </a:lnTo>
                <a:lnTo>
                  <a:pt x="1250728" y="1505521"/>
                </a:lnTo>
                <a:lnTo>
                  <a:pt x="1246918" y="1538002"/>
                </a:lnTo>
                <a:lnTo>
                  <a:pt x="1248442" y="1544765"/>
                </a:lnTo>
                <a:lnTo>
                  <a:pt x="1261872" y="1565624"/>
                </a:lnTo>
                <a:lnTo>
                  <a:pt x="1263587" y="1598295"/>
                </a:lnTo>
                <a:lnTo>
                  <a:pt x="1272635" y="1619250"/>
                </a:lnTo>
                <a:lnTo>
                  <a:pt x="1272635" y="1619250"/>
                </a:lnTo>
                <a:lnTo>
                  <a:pt x="1257872" y="1622203"/>
                </a:lnTo>
                <a:lnTo>
                  <a:pt x="1246727" y="1616774"/>
                </a:lnTo>
                <a:lnTo>
                  <a:pt x="1238440" y="1616011"/>
                </a:lnTo>
                <a:lnTo>
                  <a:pt x="1213104" y="1616774"/>
                </a:lnTo>
                <a:lnTo>
                  <a:pt x="1207675" y="1622203"/>
                </a:lnTo>
                <a:lnTo>
                  <a:pt x="1163669" y="1619631"/>
                </a:lnTo>
                <a:lnTo>
                  <a:pt x="1147096" y="1607534"/>
                </a:lnTo>
                <a:lnTo>
                  <a:pt x="1134713" y="1606486"/>
                </a:lnTo>
                <a:lnTo>
                  <a:pt x="1133284" y="1601438"/>
                </a:lnTo>
                <a:lnTo>
                  <a:pt x="1135094" y="1597057"/>
                </a:lnTo>
                <a:lnTo>
                  <a:pt x="1150906" y="1570101"/>
                </a:lnTo>
                <a:lnTo>
                  <a:pt x="1168051" y="1563434"/>
                </a:lnTo>
                <a:lnTo>
                  <a:pt x="1179766" y="1500473"/>
                </a:lnTo>
                <a:lnTo>
                  <a:pt x="1167003" y="1501711"/>
                </a:lnTo>
                <a:lnTo>
                  <a:pt x="1113473" y="1558957"/>
                </a:lnTo>
                <a:lnTo>
                  <a:pt x="1103852" y="1558385"/>
                </a:lnTo>
                <a:lnTo>
                  <a:pt x="1083564" y="1566767"/>
                </a:lnTo>
                <a:lnTo>
                  <a:pt x="1074134" y="1566386"/>
                </a:lnTo>
                <a:lnTo>
                  <a:pt x="1071848" y="1564005"/>
                </a:lnTo>
                <a:lnTo>
                  <a:pt x="1068991" y="1550956"/>
                </a:lnTo>
                <a:lnTo>
                  <a:pt x="1053846" y="1541050"/>
                </a:lnTo>
                <a:lnTo>
                  <a:pt x="1030605" y="1540383"/>
                </a:lnTo>
                <a:lnTo>
                  <a:pt x="1016984" y="1546193"/>
                </a:lnTo>
                <a:lnTo>
                  <a:pt x="1012317" y="1554290"/>
                </a:lnTo>
                <a:lnTo>
                  <a:pt x="1000315" y="1561910"/>
                </a:lnTo>
                <a:lnTo>
                  <a:pt x="957263" y="1567910"/>
                </a:lnTo>
                <a:lnTo>
                  <a:pt x="945452" y="1562481"/>
                </a:lnTo>
                <a:lnTo>
                  <a:pt x="933450" y="1551908"/>
                </a:lnTo>
                <a:lnTo>
                  <a:pt x="904589" y="1540859"/>
                </a:lnTo>
                <a:lnTo>
                  <a:pt x="897160" y="1531144"/>
                </a:lnTo>
                <a:lnTo>
                  <a:pt x="894588" y="1522952"/>
                </a:lnTo>
                <a:lnTo>
                  <a:pt x="888397" y="1519618"/>
                </a:lnTo>
                <a:lnTo>
                  <a:pt x="863441" y="1515142"/>
                </a:lnTo>
                <a:lnTo>
                  <a:pt x="836866" y="1503235"/>
                </a:lnTo>
                <a:lnTo>
                  <a:pt x="829628" y="1492282"/>
                </a:lnTo>
                <a:lnTo>
                  <a:pt x="817531" y="1490377"/>
                </a:lnTo>
                <a:lnTo>
                  <a:pt x="798290" y="1495044"/>
                </a:lnTo>
                <a:lnTo>
                  <a:pt x="785431" y="1506950"/>
                </a:lnTo>
                <a:lnTo>
                  <a:pt x="769620" y="1511808"/>
                </a:lnTo>
                <a:lnTo>
                  <a:pt x="762286" y="1508569"/>
                </a:lnTo>
                <a:lnTo>
                  <a:pt x="747427" y="1510665"/>
                </a:lnTo>
                <a:lnTo>
                  <a:pt x="722757" y="1510379"/>
                </a:lnTo>
                <a:lnTo>
                  <a:pt x="709422" y="1524191"/>
                </a:lnTo>
                <a:lnTo>
                  <a:pt x="708565" y="1535335"/>
                </a:lnTo>
                <a:lnTo>
                  <a:pt x="689324" y="1563434"/>
                </a:lnTo>
                <a:lnTo>
                  <a:pt x="669798" y="1582484"/>
                </a:lnTo>
                <a:lnTo>
                  <a:pt x="616267" y="1601248"/>
                </a:lnTo>
                <a:lnTo>
                  <a:pt x="595789" y="1586770"/>
                </a:lnTo>
                <a:lnTo>
                  <a:pt x="586073" y="1576292"/>
                </a:lnTo>
                <a:lnTo>
                  <a:pt x="579406" y="1574387"/>
                </a:lnTo>
                <a:lnTo>
                  <a:pt x="579406" y="1574387"/>
                </a:lnTo>
                <a:lnTo>
                  <a:pt x="573119" y="1568005"/>
                </a:lnTo>
                <a:lnTo>
                  <a:pt x="570071" y="1560385"/>
                </a:lnTo>
                <a:lnTo>
                  <a:pt x="575215" y="1553623"/>
                </a:lnTo>
                <a:lnTo>
                  <a:pt x="551974" y="1533144"/>
                </a:lnTo>
                <a:lnTo>
                  <a:pt x="539782" y="1539145"/>
                </a:lnTo>
                <a:lnTo>
                  <a:pt x="534829" y="1538668"/>
                </a:lnTo>
                <a:lnTo>
                  <a:pt x="523684" y="1532192"/>
                </a:lnTo>
                <a:lnTo>
                  <a:pt x="519398" y="1525524"/>
                </a:lnTo>
                <a:lnTo>
                  <a:pt x="500158" y="1512094"/>
                </a:lnTo>
                <a:lnTo>
                  <a:pt x="482155" y="1504855"/>
                </a:lnTo>
                <a:lnTo>
                  <a:pt x="479298" y="1501807"/>
                </a:lnTo>
                <a:lnTo>
                  <a:pt x="476440" y="1491139"/>
                </a:lnTo>
                <a:lnTo>
                  <a:pt x="474250" y="1463230"/>
                </a:lnTo>
                <a:lnTo>
                  <a:pt x="468439" y="1446371"/>
                </a:lnTo>
                <a:lnTo>
                  <a:pt x="466630" y="1411510"/>
                </a:lnTo>
                <a:lnTo>
                  <a:pt x="475012" y="1395889"/>
                </a:lnTo>
                <a:lnTo>
                  <a:pt x="485870" y="1385507"/>
                </a:lnTo>
                <a:lnTo>
                  <a:pt x="489109" y="1368552"/>
                </a:lnTo>
                <a:lnTo>
                  <a:pt x="488632" y="1350550"/>
                </a:lnTo>
                <a:lnTo>
                  <a:pt x="479488" y="1351121"/>
                </a:lnTo>
                <a:lnTo>
                  <a:pt x="475679" y="1356836"/>
                </a:lnTo>
                <a:lnTo>
                  <a:pt x="472059" y="1358360"/>
                </a:lnTo>
                <a:lnTo>
                  <a:pt x="216217" y="1348073"/>
                </a:lnTo>
                <a:lnTo>
                  <a:pt x="206216" y="1227582"/>
                </a:lnTo>
                <a:lnTo>
                  <a:pt x="155067" y="1169194"/>
                </a:lnTo>
                <a:lnTo>
                  <a:pt x="201549" y="1168622"/>
                </a:lnTo>
                <a:lnTo>
                  <a:pt x="198215" y="1096709"/>
                </a:lnTo>
                <a:lnTo>
                  <a:pt x="173069" y="1046035"/>
                </a:lnTo>
                <a:lnTo>
                  <a:pt x="168402" y="1027271"/>
                </a:lnTo>
                <a:lnTo>
                  <a:pt x="170879" y="1017175"/>
                </a:lnTo>
                <a:lnTo>
                  <a:pt x="176689" y="1011936"/>
                </a:lnTo>
                <a:lnTo>
                  <a:pt x="182880" y="999744"/>
                </a:lnTo>
                <a:lnTo>
                  <a:pt x="169164" y="971836"/>
                </a:lnTo>
                <a:lnTo>
                  <a:pt x="139541" y="96193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9" name="Forma Livre: Forma 68">
            <a:extLst>
              <a:ext uri="{FF2B5EF4-FFF2-40B4-BE49-F238E27FC236}">
                <a16:creationId xmlns:a16="http://schemas.microsoft.com/office/drawing/2014/main" id="{60882A39-5B7E-4CB0-B13D-8ED31C1E8F13}"/>
              </a:ext>
            </a:extLst>
          </p:cNvPr>
          <p:cNvSpPr/>
          <p:nvPr/>
        </p:nvSpPr>
        <p:spPr>
          <a:xfrm>
            <a:off x="3523167" y="670923"/>
            <a:ext cx="1915763" cy="1837563"/>
          </a:xfrm>
          <a:custGeom>
            <a:avLst/>
            <a:gdLst>
              <a:gd name="connsiteX0" fmla="*/ 1299591 w 1915763"/>
              <a:gd name="connsiteY0" fmla="*/ 1837563 h 1837563"/>
              <a:gd name="connsiteX1" fmla="*/ 699802 w 1915763"/>
              <a:gd name="connsiteY1" fmla="*/ 1804416 h 1837563"/>
              <a:gd name="connsiteX2" fmla="*/ 375571 w 1915763"/>
              <a:gd name="connsiteY2" fmla="*/ 1781366 h 1837563"/>
              <a:gd name="connsiteX3" fmla="*/ 340423 w 1915763"/>
              <a:gd name="connsiteY3" fmla="*/ 1767173 h 1837563"/>
              <a:gd name="connsiteX4" fmla="*/ 327374 w 1915763"/>
              <a:gd name="connsiteY4" fmla="*/ 1771460 h 1837563"/>
              <a:gd name="connsiteX5" fmla="*/ 324040 w 1915763"/>
              <a:gd name="connsiteY5" fmla="*/ 1768507 h 1837563"/>
              <a:gd name="connsiteX6" fmla="*/ 322136 w 1915763"/>
              <a:gd name="connsiteY6" fmla="*/ 1758125 h 1837563"/>
              <a:gd name="connsiteX7" fmla="*/ 316897 w 1915763"/>
              <a:gd name="connsiteY7" fmla="*/ 1751266 h 1837563"/>
              <a:gd name="connsiteX8" fmla="*/ 301371 w 1915763"/>
              <a:gd name="connsiteY8" fmla="*/ 1746980 h 1837563"/>
              <a:gd name="connsiteX9" fmla="*/ 293561 w 1915763"/>
              <a:gd name="connsiteY9" fmla="*/ 1748600 h 1837563"/>
              <a:gd name="connsiteX10" fmla="*/ 284512 w 1915763"/>
              <a:gd name="connsiteY10" fmla="*/ 1744885 h 1837563"/>
              <a:gd name="connsiteX11" fmla="*/ 282321 w 1915763"/>
              <a:gd name="connsiteY11" fmla="*/ 1740122 h 1837563"/>
              <a:gd name="connsiteX12" fmla="*/ 282702 w 1915763"/>
              <a:gd name="connsiteY12" fmla="*/ 1729645 h 1837563"/>
              <a:gd name="connsiteX13" fmla="*/ 280511 w 1915763"/>
              <a:gd name="connsiteY13" fmla="*/ 1720691 h 1837563"/>
              <a:gd name="connsiteX14" fmla="*/ 248317 w 1915763"/>
              <a:gd name="connsiteY14" fmla="*/ 1704499 h 1837563"/>
              <a:gd name="connsiteX15" fmla="*/ 219742 w 1915763"/>
              <a:gd name="connsiteY15" fmla="*/ 1678210 h 1837563"/>
              <a:gd name="connsiteX16" fmla="*/ 205073 w 1915763"/>
              <a:gd name="connsiteY16" fmla="*/ 1667637 h 1837563"/>
              <a:gd name="connsiteX17" fmla="*/ 198215 w 1915763"/>
              <a:gd name="connsiteY17" fmla="*/ 1646682 h 1837563"/>
              <a:gd name="connsiteX18" fmla="*/ 193643 w 1915763"/>
              <a:gd name="connsiteY18" fmla="*/ 1623917 h 1837563"/>
              <a:gd name="connsiteX19" fmla="*/ 195834 w 1915763"/>
              <a:gd name="connsiteY19" fmla="*/ 1600676 h 1837563"/>
              <a:gd name="connsiteX20" fmla="*/ 188500 w 1915763"/>
              <a:gd name="connsiteY20" fmla="*/ 1585151 h 1837563"/>
              <a:gd name="connsiteX21" fmla="*/ 175832 w 1915763"/>
              <a:gd name="connsiteY21" fmla="*/ 1566767 h 1837563"/>
              <a:gd name="connsiteX22" fmla="*/ 162782 w 1915763"/>
              <a:gd name="connsiteY22" fmla="*/ 1529144 h 1837563"/>
              <a:gd name="connsiteX23" fmla="*/ 159067 w 1915763"/>
              <a:gd name="connsiteY23" fmla="*/ 1512380 h 1837563"/>
              <a:gd name="connsiteX24" fmla="*/ 135731 w 1915763"/>
              <a:gd name="connsiteY24" fmla="*/ 1473708 h 1837563"/>
              <a:gd name="connsiteX25" fmla="*/ 124492 w 1915763"/>
              <a:gd name="connsiteY25" fmla="*/ 1463421 h 1837563"/>
              <a:gd name="connsiteX26" fmla="*/ 124492 w 1915763"/>
              <a:gd name="connsiteY26" fmla="*/ 1463421 h 1837563"/>
              <a:gd name="connsiteX27" fmla="*/ 119063 w 1915763"/>
              <a:gd name="connsiteY27" fmla="*/ 1458087 h 1837563"/>
              <a:gd name="connsiteX28" fmla="*/ 117634 w 1915763"/>
              <a:gd name="connsiteY28" fmla="*/ 1439418 h 1837563"/>
              <a:gd name="connsiteX29" fmla="*/ 111538 w 1915763"/>
              <a:gd name="connsiteY29" fmla="*/ 1427416 h 1837563"/>
              <a:gd name="connsiteX30" fmla="*/ 96393 w 1915763"/>
              <a:gd name="connsiteY30" fmla="*/ 1412558 h 1837563"/>
              <a:gd name="connsiteX31" fmla="*/ 86201 w 1915763"/>
              <a:gd name="connsiteY31" fmla="*/ 1407033 h 1837563"/>
              <a:gd name="connsiteX32" fmla="*/ 82677 w 1915763"/>
              <a:gd name="connsiteY32" fmla="*/ 1401604 h 1837563"/>
              <a:gd name="connsiteX33" fmla="*/ 74771 w 1915763"/>
              <a:gd name="connsiteY33" fmla="*/ 1379315 h 1837563"/>
              <a:gd name="connsiteX34" fmla="*/ 75057 w 1915763"/>
              <a:gd name="connsiteY34" fmla="*/ 1368552 h 1837563"/>
              <a:gd name="connsiteX35" fmla="*/ 80582 w 1915763"/>
              <a:gd name="connsiteY35" fmla="*/ 1359313 h 1837563"/>
              <a:gd name="connsiteX36" fmla="*/ 94393 w 1915763"/>
              <a:gd name="connsiteY36" fmla="*/ 1348550 h 1837563"/>
              <a:gd name="connsiteX37" fmla="*/ 101822 w 1915763"/>
              <a:gd name="connsiteY37" fmla="*/ 1336072 h 1837563"/>
              <a:gd name="connsiteX38" fmla="*/ 386620 w 1915763"/>
              <a:gd name="connsiteY38" fmla="*/ 724186 h 1837563"/>
              <a:gd name="connsiteX39" fmla="*/ 369380 w 1915763"/>
              <a:gd name="connsiteY39" fmla="*/ 708279 h 1837563"/>
              <a:gd name="connsiteX40" fmla="*/ 370618 w 1915763"/>
              <a:gd name="connsiteY40" fmla="*/ 700850 h 1837563"/>
              <a:gd name="connsiteX41" fmla="*/ 368808 w 1915763"/>
              <a:gd name="connsiteY41" fmla="*/ 696278 h 1837563"/>
              <a:gd name="connsiteX42" fmla="*/ 355568 w 1915763"/>
              <a:gd name="connsiteY42" fmla="*/ 699611 h 1837563"/>
              <a:gd name="connsiteX43" fmla="*/ 347472 w 1915763"/>
              <a:gd name="connsiteY43" fmla="*/ 705422 h 1837563"/>
              <a:gd name="connsiteX44" fmla="*/ 329660 w 1915763"/>
              <a:gd name="connsiteY44" fmla="*/ 697992 h 1837563"/>
              <a:gd name="connsiteX45" fmla="*/ 319183 w 1915763"/>
              <a:gd name="connsiteY45" fmla="*/ 677323 h 1837563"/>
              <a:gd name="connsiteX46" fmla="*/ 293561 w 1915763"/>
              <a:gd name="connsiteY46" fmla="*/ 663512 h 1837563"/>
              <a:gd name="connsiteX47" fmla="*/ 281464 w 1915763"/>
              <a:gd name="connsiteY47" fmla="*/ 650748 h 1837563"/>
              <a:gd name="connsiteX48" fmla="*/ 280702 w 1915763"/>
              <a:gd name="connsiteY48" fmla="*/ 645033 h 1837563"/>
              <a:gd name="connsiteX49" fmla="*/ 268129 w 1915763"/>
              <a:gd name="connsiteY49" fmla="*/ 637223 h 1837563"/>
              <a:gd name="connsiteX50" fmla="*/ 255079 w 1915763"/>
              <a:gd name="connsiteY50" fmla="*/ 635794 h 1837563"/>
              <a:gd name="connsiteX51" fmla="*/ 233648 w 1915763"/>
              <a:gd name="connsiteY51" fmla="*/ 629603 h 1837563"/>
              <a:gd name="connsiteX52" fmla="*/ 210979 w 1915763"/>
              <a:gd name="connsiteY52" fmla="*/ 617125 h 1837563"/>
              <a:gd name="connsiteX53" fmla="*/ 193072 w 1915763"/>
              <a:gd name="connsiteY53" fmla="*/ 610743 h 1837563"/>
              <a:gd name="connsiteX54" fmla="*/ 180213 w 1915763"/>
              <a:gd name="connsiteY54" fmla="*/ 600361 h 1837563"/>
              <a:gd name="connsiteX55" fmla="*/ 174212 w 1915763"/>
              <a:gd name="connsiteY55" fmla="*/ 591788 h 1837563"/>
              <a:gd name="connsiteX56" fmla="*/ 130588 w 1915763"/>
              <a:gd name="connsiteY56" fmla="*/ 567595 h 1837563"/>
              <a:gd name="connsiteX57" fmla="*/ 86392 w 1915763"/>
              <a:gd name="connsiteY57" fmla="*/ 531686 h 1837563"/>
              <a:gd name="connsiteX58" fmla="*/ 83534 w 1915763"/>
              <a:gd name="connsiteY58" fmla="*/ 527495 h 1837563"/>
              <a:gd name="connsiteX59" fmla="*/ 83153 w 1915763"/>
              <a:gd name="connsiteY59" fmla="*/ 518636 h 1837563"/>
              <a:gd name="connsiteX60" fmla="*/ 77915 w 1915763"/>
              <a:gd name="connsiteY60" fmla="*/ 501206 h 1837563"/>
              <a:gd name="connsiteX61" fmla="*/ 60388 w 1915763"/>
              <a:gd name="connsiteY61" fmla="*/ 489490 h 1837563"/>
              <a:gd name="connsiteX62" fmla="*/ 53721 w 1915763"/>
              <a:gd name="connsiteY62" fmla="*/ 491300 h 1837563"/>
              <a:gd name="connsiteX63" fmla="*/ 50292 w 1915763"/>
              <a:gd name="connsiteY63" fmla="*/ 489394 h 1837563"/>
              <a:gd name="connsiteX64" fmla="*/ 32861 w 1915763"/>
              <a:gd name="connsiteY64" fmla="*/ 470535 h 1837563"/>
              <a:gd name="connsiteX65" fmla="*/ 33338 w 1915763"/>
              <a:gd name="connsiteY65" fmla="*/ 450437 h 1837563"/>
              <a:gd name="connsiteX66" fmla="*/ 36671 w 1915763"/>
              <a:gd name="connsiteY66" fmla="*/ 443865 h 1837563"/>
              <a:gd name="connsiteX67" fmla="*/ 34957 w 1915763"/>
              <a:gd name="connsiteY67" fmla="*/ 439960 h 1837563"/>
              <a:gd name="connsiteX68" fmla="*/ 18860 w 1915763"/>
              <a:gd name="connsiteY68" fmla="*/ 431864 h 1837563"/>
              <a:gd name="connsiteX69" fmla="*/ 16574 w 1915763"/>
              <a:gd name="connsiteY69" fmla="*/ 425387 h 1837563"/>
              <a:gd name="connsiteX70" fmla="*/ 14859 w 1915763"/>
              <a:gd name="connsiteY70" fmla="*/ 403765 h 1837563"/>
              <a:gd name="connsiteX71" fmla="*/ 18955 w 1915763"/>
              <a:gd name="connsiteY71" fmla="*/ 389954 h 1837563"/>
              <a:gd name="connsiteX72" fmla="*/ 15145 w 1915763"/>
              <a:gd name="connsiteY72" fmla="*/ 343662 h 1837563"/>
              <a:gd name="connsiteX73" fmla="*/ 15145 w 1915763"/>
              <a:gd name="connsiteY73" fmla="*/ 343662 h 1837563"/>
              <a:gd name="connsiteX74" fmla="*/ 0 w 1915763"/>
              <a:gd name="connsiteY74" fmla="*/ 182023 h 1837563"/>
              <a:gd name="connsiteX75" fmla="*/ 0 w 1915763"/>
              <a:gd name="connsiteY75" fmla="*/ 182023 h 1837563"/>
              <a:gd name="connsiteX76" fmla="*/ 7144 w 1915763"/>
              <a:gd name="connsiteY76" fmla="*/ 185071 h 1837563"/>
              <a:gd name="connsiteX77" fmla="*/ 11240 w 1915763"/>
              <a:gd name="connsiteY77" fmla="*/ 190595 h 1837563"/>
              <a:gd name="connsiteX78" fmla="*/ 11049 w 1915763"/>
              <a:gd name="connsiteY78" fmla="*/ 195167 h 1837563"/>
              <a:gd name="connsiteX79" fmla="*/ 15335 w 1915763"/>
              <a:gd name="connsiteY79" fmla="*/ 198977 h 1837563"/>
              <a:gd name="connsiteX80" fmla="*/ 24098 w 1915763"/>
              <a:gd name="connsiteY80" fmla="*/ 201644 h 1837563"/>
              <a:gd name="connsiteX81" fmla="*/ 37148 w 1915763"/>
              <a:gd name="connsiteY81" fmla="*/ 194881 h 1837563"/>
              <a:gd name="connsiteX82" fmla="*/ 41624 w 1915763"/>
              <a:gd name="connsiteY82" fmla="*/ 187166 h 1837563"/>
              <a:gd name="connsiteX83" fmla="*/ 67437 w 1915763"/>
              <a:gd name="connsiteY83" fmla="*/ 189357 h 1837563"/>
              <a:gd name="connsiteX84" fmla="*/ 75152 w 1915763"/>
              <a:gd name="connsiteY84" fmla="*/ 179356 h 1837563"/>
              <a:gd name="connsiteX85" fmla="*/ 70009 w 1915763"/>
              <a:gd name="connsiteY85" fmla="*/ 162116 h 1837563"/>
              <a:gd name="connsiteX86" fmla="*/ 87058 w 1915763"/>
              <a:gd name="connsiteY86" fmla="*/ 158687 h 1837563"/>
              <a:gd name="connsiteX87" fmla="*/ 100489 w 1915763"/>
              <a:gd name="connsiteY87" fmla="*/ 143161 h 1837563"/>
              <a:gd name="connsiteX88" fmla="*/ 125635 w 1915763"/>
              <a:gd name="connsiteY88" fmla="*/ 152781 h 1837563"/>
              <a:gd name="connsiteX89" fmla="*/ 143542 w 1915763"/>
              <a:gd name="connsiteY89" fmla="*/ 153067 h 1837563"/>
              <a:gd name="connsiteX90" fmla="*/ 148685 w 1915763"/>
              <a:gd name="connsiteY90" fmla="*/ 138589 h 1837563"/>
              <a:gd name="connsiteX91" fmla="*/ 180404 w 1915763"/>
              <a:gd name="connsiteY91" fmla="*/ 123158 h 1837563"/>
              <a:gd name="connsiteX92" fmla="*/ 199168 w 1915763"/>
              <a:gd name="connsiteY92" fmla="*/ 126873 h 1837563"/>
              <a:gd name="connsiteX93" fmla="*/ 210217 w 1915763"/>
              <a:gd name="connsiteY93" fmla="*/ 125825 h 1837563"/>
              <a:gd name="connsiteX94" fmla="*/ 214884 w 1915763"/>
              <a:gd name="connsiteY94" fmla="*/ 123444 h 1837563"/>
              <a:gd name="connsiteX95" fmla="*/ 226314 w 1915763"/>
              <a:gd name="connsiteY95" fmla="*/ 109347 h 1837563"/>
              <a:gd name="connsiteX96" fmla="*/ 230124 w 1915763"/>
              <a:gd name="connsiteY96" fmla="*/ 96012 h 1837563"/>
              <a:gd name="connsiteX97" fmla="*/ 244030 w 1915763"/>
              <a:gd name="connsiteY97" fmla="*/ 85534 h 1837563"/>
              <a:gd name="connsiteX98" fmla="*/ 252222 w 1915763"/>
              <a:gd name="connsiteY98" fmla="*/ 84487 h 1837563"/>
              <a:gd name="connsiteX99" fmla="*/ 258413 w 1915763"/>
              <a:gd name="connsiteY99" fmla="*/ 88868 h 1837563"/>
              <a:gd name="connsiteX100" fmla="*/ 278511 w 1915763"/>
              <a:gd name="connsiteY100" fmla="*/ 78105 h 1837563"/>
              <a:gd name="connsiteX101" fmla="*/ 282416 w 1915763"/>
              <a:gd name="connsiteY101" fmla="*/ 79153 h 1837563"/>
              <a:gd name="connsiteX102" fmla="*/ 285940 w 1915763"/>
              <a:gd name="connsiteY102" fmla="*/ 88582 h 1837563"/>
              <a:gd name="connsiteX103" fmla="*/ 292894 w 1915763"/>
              <a:gd name="connsiteY103" fmla="*/ 92869 h 1837563"/>
              <a:gd name="connsiteX104" fmla="*/ 312230 w 1915763"/>
              <a:gd name="connsiteY104" fmla="*/ 97441 h 1837563"/>
              <a:gd name="connsiteX105" fmla="*/ 327565 w 1915763"/>
              <a:gd name="connsiteY105" fmla="*/ 99822 h 1837563"/>
              <a:gd name="connsiteX106" fmla="*/ 332899 w 1915763"/>
              <a:gd name="connsiteY106" fmla="*/ 94107 h 1837563"/>
              <a:gd name="connsiteX107" fmla="*/ 348805 w 1915763"/>
              <a:gd name="connsiteY107" fmla="*/ 90392 h 1837563"/>
              <a:gd name="connsiteX108" fmla="*/ 356235 w 1915763"/>
              <a:gd name="connsiteY108" fmla="*/ 93059 h 1837563"/>
              <a:gd name="connsiteX109" fmla="*/ 364046 w 1915763"/>
              <a:gd name="connsiteY109" fmla="*/ 92964 h 1837563"/>
              <a:gd name="connsiteX110" fmla="*/ 372237 w 1915763"/>
              <a:gd name="connsiteY110" fmla="*/ 89726 h 1837563"/>
              <a:gd name="connsiteX111" fmla="*/ 393573 w 1915763"/>
              <a:gd name="connsiteY111" fmla="*/ 92583 h 1837563"/>
              <a:gd name="connsiteX112" fmla="*/ 438055 w 1915763"/>
              <a:gd name="connsiteY112" fmla="*/ 105727 h 1837563"/>
              <a:gd name="connsiteX113" fmla="*/ 447199 w 1915763"/>
              <a:gd name="connsiteY113" fmla="*/ 104394 h 1837563"/>
              <a:gd name="connsiteX114" fmla="*/ 456724 w 1915763"/>
              <a:gd name="connsiteY114" fmla="*/ 96107 h 1837563"/>
              <a:gd name="connsiteX115" fmla="*/ 456438 w 1915763"/>
              <a:gd name="connsiteY115" fmla="*/ 74390 h 1837563"/>
              <a:gd name="connsiteX116" fmla="*/ 436721 w 1915763"/>
              <a:gd name="connsiteY116" fmla="*/ 50578 h 1837563"/>
              <a:gd name="connsiteX117" fmla="*/ 424910 w 1915763"/>
              <a:gd name="connsiteY117" fmla="*/ 44577 h 1837563"/>
              <a:gd name="connsiteX118" fmla="*/ 429578 w 1915763"/>
              <a:gd name="connsiteY118" fmla="*/ 28575 h 1837563"/>
              <a:gd name="connsiteX119" fmla="*/ 442055 w 1915763"/>
              <a:gd name="connsiteY119" fmla="*/ 14764 h 1837563"/>
              <a:gd name="connsiteX120" fmla="*/ 444722 w 1915763"/>
              <a:gd name="connsiteY120" fmla="*/ 4191 h 1837563"/>
              <a:gd name="connsiteX121" fmla="*/ 447675 w 1915763"/>
              <a:gd name="connsiteY121" fmla="*/ 2572 h 1837563"/>
              <a:gd name="connsiteX122" fmla="*/ 454438 w 1915763"/>
              <a:gd name="connsiteY122" fmla="*/ 4381 h 1837563"/>
              <a:gd name="connsiteX123" fmla="*/ 462344 w 1915763"/>
              <a:gd name="connsiteY123" fmla="*/ 11621 h 1837563"/>
              <a:gd name="connsiteX124" fmla="*/ 484727 w 1915763"/>
              <a:gd name="connsiteY124" fmla="*/ 22193 h 1837563"/>
              <a:gd name="connsiteX125" fmla="*/ 595408 w 1915763"/>
              <a:gd name="connsiteY125" fmla="*/ 0 h 1837563"/>
              <a:gd name="connsiteX126" fmla="*/ 610362 w 1915763"/>
              <a:gd name="connsiteY126" fmla="*/ 16097 h 1837563"/>
              <a:gd name="connsiteX127" fmla="*/ 620078 w 1915763"/>
              <a:gd name="connsiteY127" fmla="*/ 16669 h 1837563"/>
              <a:gd name="connsiteX128" fmla="*/ 624269 w 1915763"/>
              <a:gd name="connsiteY128" fmla="*/ 13906 h 1837563"/>
              <a:gd name="connsiteX129" fmla="*/ 624269 w 1915763"/>
              <a:gd name="connsiteY129" fmla="*/ 13906 h 1837563"/>
              <a:gd name="connsiteX130" fmla="*/ 630174 w 1915763"/>
              <a:gd name="connsiteY130" fmla="*/ 19336 h 1837563"/>
              <a:gd name="connsiteX131" fmla="*/ 633698 w 1915763"/>
              <a:gd name="connsiteY131" fmla="*/ 41243 h 1837563"/>
              <a:gd name="connsiteX132" fmla="*/ 627793 w 1915763"/>
              <a:gd name="connsiteY132" fmla="*/ 53626 h 1837563"/>
              <a:gd name="connsiteX133" fmla="*/ 625412 w 1915763"/>
              <a:gd name="connsiteY133" fmla="*/ 96869 h 1837563"/>
              <a:gd name="connsiteX134" fmla="*/ 627697 w 1915763"/>
              <a:gd name="connsiteY134" fmla="*/ 110585 h 1837563"/>
              <a:gd name="connsiteX135" fmla="*/ 630650 w 1915763"/>
              <a:gd name="connsiteY135" fmla="*/ 115729 h 1837563"/>
              <a:gd name="connsiteX136" fmla="*/ 641795 w 1915763"/>
              <a:gd name="connsiteY136" fmla="*/ 115919 h 1837563"/>
              <a:gd name="connsiteX137" fmla="*/ 652081 w 1915763"/>
              <a:gd name="connsiteY137" fmla="*/ 113157 h 1837563"/>
              <a:gd name="connsiteX138" fmla="*/ 684371 w 1915763"/>
              <a:gd name="connsiteY138" fmla="*/ 116681 h 1837563"/>
              <a:gd name="connsiteX139" fmla="*/ 696659 w 1915763"/>
              <a:gd name="connsiteY139" fmla="*/ 121349 h 1837563"/>
              <a:gd name="connsiteX140" fmla="*/ 715042 w 1915763"/>
              <a:gd name="connsiteY140" fmla="*/ 131350 h 1837563"/>
              <a:gd name="connsiteX141" fmla="*/ 721423 w 1915763"/>
              <a:gd name="connsiteY141" fmla="*/ 138970 h 1837563"/>
              <a:gd name="connsiteX142" fmla="*/ 726091 w 1915763"/>
              <a:gd name="connsiteY142" fmla="*/ 151162 h 1837563"/>
              <a:gd name="connsiteX143" fmla="*/ 737426 w 1915763"/>
              <a:gd name="connsiteY143" fmla="*/ 152305 h 1837563"/>
              <a:gd name="connsiteX144" fmla="*/ 748284 w 1915763"/>
              <a:gd name="connsiteY144" fmla="*/ 160306 h 1837563"/>
              <a:gd name="connsiteX145" fmla="*/ 755904 w 1915763"/>
              <a:gd name="connsiteY145" fmla="*/ 169640 h 1837563"/>
              <a:gd name="connsiteX146" fmla="*/ 763905 w 1915763"/>
              <a:gd name="connsiteY146" fmla="*/ 172212 h 1837563"/>
              <a:gd name="connsiteX147" fmla="*/ 776573 w 1915763"/>
              <a:gd name="connsiteY147" fmla="*/ 170878 h 1837563"/>
              <a:gd name="connsiteX148" fmla="*/ 780193 w 1915763"/>
              <a:gd name="connsiteY148" fmla="*/ 166878 h 1837563"/>
              <a:gd name="connsiteX149" fmla="*/ 789146 w 1915763"/>
              <a:gd name="connsiteY149" fmla="*/ 165545 h 1837563"/>
              <a:gd name="connsiteX150" fmla="*/ 816197 w 1915763"/>
              <a:gd name="connsiteY150" fmla="*/ 190881 h 1837563"/>
              <a:gd name="connsiteX151" fmla="*/ 822674 w 1915763"/>
              <a:gd name="connsiteY151" fmla="*/ 190595 h 1837563"/>
              <a:gd name="connsiteX152" fmla="*/ 827342 w 1915763"/>
              <a:gd name="connsiteY152" fmla="*/ 201835 h 1837563"/>
              <a:gd name="connsiteX153" fmla="*/ 820864 w 1915763"/>
              <a:gd name="connsiteY153" fmla="*/ 204026 h 1837563"/>
              <a:gd name="connsiteX154" fmla="*/ 819055 w 1915763"/>
              <a:gd name="connsiteY154" fmla="*/ 210884 h 1837563"/>
              <a:gd name="connsiteX155" fmla="*/ 826294 w 1915763"/>
              <a:gd name="connsiteY155" fmla="*/ 237839 h 1837563"/>
              <a:gd name="connsiteX156" fmla="*/ 845534 w 1915763"/>
              <a:gd name="connsiteY156" fmla="*/ 259366 h 1837563"/>
              <a:gd name="connsiteX157" fmla="*/ 870013 w 1915763"/>
              <a:gd name="connsiteY157" fmla="*/ 266319 h 1837563"/>
              <a:gd name="connsiteX158" fmla="*/ 871633 w 1915763"/>
              <a:gd name="connsiteY158" fmla="*/ 269462 h 1837563"/>
              <a:gd name="connsiteX159" fmla="*/ 867537 w 1915763"/>
              <a:gd name="connsiteY159" fmla="*/ 299371 h 1837563"/>
              <a:gd name="connsiteX160" fmla="*/ 869347 w 1915763"/>
              <a:gd name="connsiteY160" fmla="*/ 319469 h 1837563"/>
              <a:gd name="connsiteX161" fmla="*/ 875729 w 1915763"/>
              <a:gd name="connsiteY161" fmla="*/ 333851 h 1837563"/>
              <a:gd name="connsiteX162" fmla="*/ 881634 w 1915763"/>
              <a:gd name="connsiteY162" fmla="*/ 339185 h 1837563"/>
              <a:gd name="connsiteX163" fmla="*/ 887254 w 1915763"/>
              <a:gd name="connsiteY163" fmla="*/ 356425 h 1837563"/>
              <a:gd name="connsiteX164" fmla="*/ 886015 w 1915763"/>
              <a:gd name="connsiteY164" fmla="*/ 371475 h 1837563"/>
              <a:gd name="connsiteX165" fmla="*/ 900303 w 1915763"/>
              <a:gd name="connsiteY165" fmla="*/ 404622 h 1837563"/>
              <a:gd name="connsiteX166" fmla="*/ 908113 w 1915763"/>
              <a:gd name="connsiteY166" fmla="*/ 406432 h 1837563"/>
              <a:gd name="connsiteX167" fmla="*/ 915543 w 1915763"/>
              <a:gd name="connsiteY167" fmla="*/ 403003 h 1837563"/>
              <a:gd name="connsiteX168" fmla="*/ 943451 w 1915763"/>
              <a:gd name="connsiteY168" fmla="*/ 434245 h 1837563"/>
              <a:gd name="connsiteX169" fmla="*/ 942689 w 1915763"/>
              <a:gd name="connsiteY169" fmla="*/ 457390 h 1837563"/>
              <a:gd name="connsiteX170" fmla="*/ 946595 w 1915763"/>
              <a:gd name="connsiteY170" fmla="*/ 466344 h 1837563"/>
              <a:gd name="connsiteX171" fmla="*/ 955643 w 1915763"/>
              <a:gd name="connsiteY171" fmla="*/ 468154 h 1837563"/>
              <a:gd name="connsiteX172" fmla="*/ 958787 w 1915763"/>
              <a:gd name="connsiteY172" fmla="*/ 472631 h 1837563"/>
              <a:gd name="connsiteX173" fmla="*/ 961739 w 1915763"/>
              <a:gd name="connsiteY173" fmla="*/ 487680 h 1837563"/>
              <a:gd name="connsiteX174" fmla="*/ 959739 w 1915763"/>
              <a:gd name="connsiteY174" fmla="*/ 494252 h 1837563"/>
              <a:gd name="connsiteX175" fmla="*/ 960787 w 1915763"/>
              <a:gd name="connsiteY175" fmla="*/ 506635 h 1837563"/>
              <a:gd name="connsiteX176" fmla="*/ 978598 w 1915763"/>
              <a:gd name="connsiteY176" fmla="*/ 519875 h 1837563"/>
              <a:gd name="connsiteX177" fmla="*/ 982694 w 1915763"/>
              <a:gd name="connsiteY177" fmla="*/ 534162 h 1837563"/>
              <a:gd name="connsiteX178" fmla="*/ 996505 w 1915763"/>
              <a:gd name="connsiteY178" fmla="*/ 543973 h 1837563"/>
              <a:gd name="connsiteX179" fmla="*/ 1023080 w 1915763"/>
              <a:gd name="connsiteY179" fmla="*/ 550450 h 1837563"/>
              <a:gd name="connsiteX180" fmla="*/ 1035463 w 1915763"/>
              <a:gd name="connsiteY180" fmla="*/ 549307 h 1837563"/>
              <a:gd name="connsiteX181" fmla="*/ 1042797 w 1915763"/>
              <a:gd name="connsiteY181" fmla="*/ 546068 h 1837563"/>
              <a:gd name="connsiteX182" fmla="*/ 1051751 w 1915763"/>
              <a:gd name="connsiteY182" fmla="*/ 546640 h 1837563"/>
              <a:gd name="connsiteX183" fmla="*/ 1051751 w 1915763"/>
              <a:gd name="connsiteY183" fmla="*/ 546640 h 1837563"/>
              <a:gd name="connsiteX184" fmla="*/ 1046702 w 1915763"/>
              <a:gd name="connsiteY184" fmla="*/ 553688 h 1837563"/>
              <a:gd name="connsiteX185" fmla="*/ 1049464 w 1915763"/>
              <a:gd name="connsiteY185" fmla="*/ 568833 h 1837563"/>
              <a:gd name="connsiteX186" fmla="*/ 1047845 w 1915763"/>
              <a:gd name="connsiteY186" fmla="*/ 573881 h 1837563"/>
              <a:gd name="connsiteX187" fmla="*/ 1035558 w 1915763"/>
              <a:gd name="connsiteY187" fmla="*/ 584454 h 1837563"/>
              <a:gd name="connsiteX188" fmla="*/ 1022318 w 1915763"/>
              <a:gd name="connsiteY188" fmla="*/ 586073 h 1837563"/>
              <a:gd name="connsiteX189" fmla="*/ 1017556 w 1915763"/>
              <a:gd name="connsiteY189" fmla="*/ 584359 h 1837563"/>
              <a:gd name="connsiteX190" fmla="*/ 1009555 w 1915763"/>
              <a:gd name="connsiteY190" fmla="*/ 576834 h 1837563"/>
              <a:gd name="connsiteX191" fmla="*/ 1003268 w 1915763"/>
              <a:gd name="connsiteY191" fmla="*/ 575405 h 1837563"/>
              <a:gd name="connsiteX192" fmla="*/ 971074 w 1915763"/>
              <a:gd name="connsiteY192" fmla="*/ 590455 h 1837563"/>
              <a:gd name="connsiteX193" fmla="*/ 967550 w 1915763"/>
              <a:gd name="connsiteY193" fmla="*/ 595598 h 1837563"/>
              <a:gd name="connsiteX194" fmla="*/ 952310 w 1915763"/>
              <a:gd name="connsiteY194" fmla="*/ 602456 h 1837563"/>
              <a:gd name="connsiteX195" fmla="*/ 946309 w 1915763"/>
              <a:gd name="connsiteY195" fmla="*/ 602266 h 1837563"/>
              <a:gd name="connsiteX196" fmla="*/ 931545 w 1915763"/>
              <a:gd name="connsiteY196" fmla="*/ 607886 h 1837563"/>
              <a:gd name="connsiteX197" fmla="*/ 931926 w 1915763"/>
              <a:gd name="connsiteY197" fmla="*/ 613410 h 1837563"/>
              <a:gd name="connsiteX198" fmla="*/ 993458 w 1915763"/>
              <a:gd name="connsiteY198" fmla="*/ 603314 h 1837563"/>
              <a:gd name="connsiteX199" fmla="*/ 1001839 w 1915763"/>
              <a:gd name="connsiteY199" fmla="*/ 609600 h 1837563"/>
              <a:gd name="connsiteX200" fmla="*/ 1003078 w 1915763"/>
              <a:gd name="connsiteY200" fmla="*/ 613982 h 1837563"/>
              <a:gd name="connsiteX201" fmla="*/ 1003078 w 1915763"/>
              <a:gd name="connsiteY201" fmla="*/ 620268 h 1837563"/>
              <a:gd name="connsiteX202" fmla="*/ 997172 w 1915763"/>
              <a:gd name="connsiteY202" fmla="*/ 625031 h 1837563"/>
              <a:gd name="connsiteX203" fmla="*/ 1000030 w 1915763"/>
              <a:gd name="connsiteY203" fmla="*/ 628460 h 1837563"/>
              <a:gd name="connsiteX204" fmla="*/ 1006030 w 1915763"/>
              <a:gd name="connsiteY204" fmla="*/ 626555 h 1837563"/>
              <a:gd name="connsiteX205" fmla="*/ 1014222 w 1915763"/>
              <a:gd name="connsiteY205" fmla="*/ 617030 h 1837563"/>
              <a:gd name="connsiteX206" fmla="*/ 1023938 w 1915763"/>
              <a:gd name="connsiteY206" fmla="*/ 616934 h 1837563"/>
              <a:gd name="connsiteX207" fmla="*/ 1028986 w 1915763"/>
              <a:gd name="connsiteY207" fmla="*/ 614363 h 1837563"/>
              <a:gd name="connsiteX208" fmla="*/ 1034701 w 1915763"/>
              <a:gd name="connsiteY208" fmla="*/ 615506 h 1837563"/>
              <a:gd name="connsiteX209" fmla="*/ 1044893 w 1915763"/>
              <a:gd name="connsiteY209" fmla="*/ 611505 h 1837563"/>
              <a:gd name="connsiteX210" fmla="*/ 1055751 w 1915763"/>
              <a:gd name="connsiteY210" fmla="*/ 606076 h 1837563"/>
              <a:gd name="connsiteX211" fmla="*/ 1086993 w 1915763"/>
              <a:gd name="connsiteY211" fmla="*/ 583787 h 1837563"/>
              <a:gd name="connsiteX212" fmla="*/ 1101281 w 1915763"/>
              <a:gd name="connsiteY212" fmla="*/ 580454 h 1837563"/>
              <a:gd name="connsiteX213" fmla="*/ 1118806 w 1915763"/>
              <a:gd name="connsiteY213" fmla="*/ 572738 h 1837563"/>
              <a:gd name="connsiteX214" fmla="*/ 1148906 w 1915763"/>
              <a:gd name="connsiteY214" fmla="*/ 555212 h 1837563"/>
              <a:gd name="connsiteX215" fmla="*/ 1154049 w 1915763"/>
              <a:gd name="connsiteY215" fmla="*/ 545687 h 1837563"/>
              <a:gd name="connsiteX216" fmla="*/ 1160431 w 1915763"/>
              <a:gd name="connsiteY216" fmla="*/ 540734 h 1837563"/>
              <a:gd name="connsiteX217" fmla="*/ 1180338 w 1915763"/>
              <a:gd name="connsiteY217" fmla="*/ 531114 h 1837563"/>
              <a:gd name="connsiteX218" fmla="*/ 1186625 w 1915763"/>
              <a:gd name="connsiteY218" fmla="*/ 524256 h 1837563"/>
              <a:gd name="connsiteX219" fmla="*/ 1184243 w 1915763"/>
              <a:gd name="connsiteY219" fmla="*/ 517874 h 1837563"/>
              <a:gd name="connsiteX220" fmla="*/ 1186244 w 1915763"/>
              <a:gd name="connsiteY220" fmla="*/ 513969 h 1837563"/>
              <a:gd name="connsiteX221" fmla="*/ 1197007 w 1915763"/>
              <a:gd name="connsiteY221" fmla="*/ 511302 h 1837563"/>
              <a:gd name="connsiteX222" fmla="*/ 1207389 w 1915763"/>
              <a:gd name="connsiteY222" fmla="*/ 511873 h 1837563"/>
              <a:gd name="connsiteX223" fmla="*/ 1211294 w 1915763"/>
              <a:gd name="connsiteY223" fmla="*/ 513874 h 1837563"/>
              <a:gd name="connsiteX224" fmla="*/ 1214914 w 1915763"/>
              <a:gd name="connsiteY224" fmla="*/ 550069 h 1837563"/>
              <a:gd name="connsiteX225" fmla="*/ 1209961 w 1915763"/>
              <a:gd name="connsiteY225" fmla="*/ 574643 h 1837563"/>
              <a:gd name="connsiteX226" fmla="*/ 1213104 w 1915763"/>
              <a:gd name="connsiteY226" fmla="*/ 590074 h 1837563"/>
              <a:gd name="connsiteX227" fmla="*/ 1220819 w 1915763"/>
              <a:gd name="connsiteY227" fmla="*/ 605314 h 1837563"/>
              <a:gd name="connsiteX228" fmla="*/ 1233297 w 1915763"/>
              <a:gd name="connsiteY228" fmla="*/ 618173 h 1837563"/>
              <a:gd name="connsiteX229" fmla="*/ 1236155 w 1915763"/>
              <a:gd name="connsiteY229" fmla="*/ 633794 h 1837563"/>
              <a:gd name="connsiteX230" fmla="*/ 1235012 w 1915763"/>
              <a:gd name="connsiteY230" fmla="*/ 638270 h 1837563"/>
              <a:gd name="connsiteX231" fmla="*/ 1217486 w 1915763"/>
              <a:gd name="connsiteY231" fmla="*/ 655796 h 1837563"/>
              <a:gd name="connsiteX232" fmla="*/ 1213009 w 1915763"/>
              <a:gd name="connsiteY232" fmla="*/ 657035 h 1837563"/>
              <a:gd name="connsiteX233" fmla="*/ 1204722 w 1915763"/>
              <a:gd name="connsiteY233" fmla="*/ 652082 h 1837563"/>
              <a:gd name="connsiteX234" fmla="*/ 1187387 w 1915763"/>
              <a:gd name="connsiteY234" fmla="*/ 647129 h 1837563"/>
              <a:gd name="connsiteX235" fmla="*/ 1175385 w 1915763"/>
              <a:gd name="connsiteY235" fmla="*/ 644176 h 1837563"/>
              <a:gd name="connsiteX236" fmla="*/ 1166527 w 1915763"/>
              <a:gd name="connsiteY236" fmla="*/ 645509 h 1837563"/>
              <a:gd name="connsiteX237" fmla="*/ 1146239 w 1915763"/>
              <a:gd name="connsiteY237" fmla="*/ 635603 h 1837563"/>
              <a:gd name="connsiteX238" fmla="*/ 1143762 w 1915763"/>
              <a:gd name="connsiteY238" fmla="*/ 624935 h 1837563"/>
              <a:gd name="connsiteX239" fmla="*/ 1135380 w 1915763"/>
              <a:gd name="connsiteY239" fmla="*/ 619887 h 1837563"/>
              <a:gd name="connsiteX240" fmla="*/ 1113663 w 1915763"/>
              <a:gd name="connsiteY240" fmla="*/ 656273 h 1837563"/>
              <a:gd name="connsiteX241" fmla="*/ 1107853 w 1915763"/>
              <a:gd name="connsiteY241" fmla="*/ 678847 h 1837563"/>
              <a:gd name="connsiteX242" fmla="*/ 1114330 w 1915763"/>
              <a:gd name="connsiteY242" fmla="*/ 707136 h 1837563"/>
              <a:gd name="connsiteX243" fmla="*/ 1118902 w 1915763"/>
              <a:gd name="connsiteY243" fmla="*/ 713232 h 1837563"/>
              <a:gd name="connsiteX244" fmla="*/ 1127665 w 1915763"/>
              <a:gd name="connsiteY244" fmla="*/ 719138 h 1837563"/>
              <a:gd name="connsiteX245" fmla="*/ 1118045 w 1915763"/>
              <a:gd name="connsiteY245" fmla="*/ 708279 h 1837563"/>
              <a:gd name="connsiteX246" fmla="*/ 1113949 w 1915763"/>
              <a:gd name="connsiteY246" fmla="*/ 682657 h 1837563"/>
              <a:gd name="connsiteX247" fmla="*/ 1115092 w 1915763"/>
              <a:gd name="connsiteY247" fmla="*/ 677704 h 1837563"/>
              <a:gd name="connsiteX248" fmla="*/ 1139571 w 1915763"/>
              <a:gd name="connsiteY248" fmla="*/ 637508 h 1837563"/>
              <a:gd name="connsiteX249" fmla="*/ 1161574 w 1915763"/>
              <a:gd name="connsiteY249" fmla="*/ 648748 h 1837563"/>
              <a:gd name="connsiteX250" fmla="*/ 1162622 w 1915763"/>
              <a:gd name="connsiteY250" fmla="*/ 653034 h 1837563"/>
              <a:gd name="connsiteX251" fmla="*/ 1186720 w 1915763"/>
              <a:gd name="connsiteY251" fmla="*/ 676370 h 1837563"/>
              <a:gd name="connsiteX252" fmla="*/ 1184339 w 1915763"/>
              <a:gd name="connsiteY252" fmla="*/ 695611 h 1837563"/>
              <a:gd name="connsiteX253" fmla="*/ 1177290 w 1915763"/>
              <a:gd name="connsiteY253" fmla="*/ 700850 h 1837563"/>
              <a:gd name="connsiteX254" fmla="*/ 1181100 w 1915763"/>
              <a:gd name="connsiteY254" fmla="*/ 723043 h 1837563"/>
              <a:gd name="connsiteX255" fmla="*/ 1186053 w 1915763"/>
              <a:gd name="connsiteY255" fmla="*/ 733806 h 1837563"/>
              <a:gd name="connsiteX256" fmla="*/ 1196721 w 1915763"/>
              <a:gd name="connsiteY256" fmla="*/ 740950 h 1837563"/>
              <a:gd name="connsiteX257" fmla="*/ 1203770 w 1915763"/>
              <a:gd name="connsiteY257" fmla="*/ 742379 h 1837563"/>
              <a:gd name="connsiteX258" fmla="*/ 1208723 w 1915763"/>
              <a:gd name="connsiteY258" fmla="*/ 747046 h 1837563"/>
              <a:gd name="connsiteX259" fmla="*/ 1205484 w 1915763"/>
              <a:gd name="connsiteY259" fmla="*/ 740950 h 1837563"/>
              <a:gd name="connsiteX260" fmla="*/ 1198150 w 1915763"/>
              <a:gd name="connsiteY260" fmla="*/ 738664 h 1837563"/>
              <a:gd name="connsiteX261" fmla="*/ 1186720 w 1915763"/>
              <a:gd name="connsiteY261" fmla="*/ 728758 h 1837563"/>
              <a:gd name="connsiteX262" fmla="*/ 1184624 w 1915763"/>
              <a:gd name="connsiteY262" fmla="*/ 722281 h 1837563"/>
              <a:gd name="connsiteX263" fmla="*/ 1187863 w 1915763"/>
              <a:gd name="connsiteY263" fmla="*/ 682276 h 1837563"/>
              <a:gd name="connsiteX264" fmla="*/ 1195673 w 1915763"/>
              <a:gd name="connsiteY264" fmla="*/ 670941 h 1837563"/>
              <a:gd name="connsiteX265" fmla="*/ 1209294 w 1915763"/>
              <a:gd name="connsiteY265" fmla="*/ 677894 h 1837563"/>
              <a:gd name="connsiteX266" fmla="*/ 1217200 w 1915763"/>
              <a:gd name="connsiteY266" fmla="*/ 689324 h 1837563"/>
              <a:gd name="connsiteX267" fmla="*/ 1216343 w 1915763"/>
              <a:gd name="connsiteY267" fmla="*/ 696849 h 1837563"/>
              <a:gd name="connsiteX268" fmla="*/ 1227773 w 1915763"/>
              <a:gd name="connsiteY268" fmla="*/ 705040 h 1837563"/>
              <a:gd name="connsiteX269" fmla="*/ 1230154 w 1915763"/>
              <a:gd name="connsiteY269" fmla="*/ 702278 h 1837563"/>
              <a:gd name="connsiteX270" fmla="*/ 1220629 w 1915763"/>
              <a:gd name="connsiteY270" fmla="*/ 690277 h 1837563"/>
              <a:gd name="connsiteX271" fmla="*/ 1211866 w 1915763"/>
              <a:gd name="connsiteY271" fmla="*/ 670274 h 1837563"/>
              <a:gd name="connsiteX272" fmla="*/ 1211866 w 1915763"/>
              <a:gd name="connsiteY272" fmla="*/ 666083 h 1837563"/>
              <a:gd name="connsiteX273" fmla="*/ 1233392 w 1915763"/>
              <a:gd name="connsiteY273" fmla="*/ 643985 h 1837563"/>
              <a:gd name="connsiteX274" fmla="*/ 1248823 w 1915763"/>
              <a:gd name="connsiteY274" fmla="*/ 644843 h 1837563"/>
              <a:gd name="connsiteX275" fmla="*/ 1267206 w 1915763"/>
              <a:gd name="connsiteY275" fmla="*/ 650939 h 1837563"/>
              <a:gd name="connsiteX276" fmla="*/ 1270445 w 1915763"/>
              <a:gd name="connsiteY276" fmla="*/ 656273 h 1837563"/>
              <a:gd name="connsiteX277" fmla="*/ 1264634 w 1915763"/>
              <a:gd name="connsiteY277" fmla="*/ 661892 h 1837563"/>
              <a:gd name="connsiteX278" fmla="*/ 1267682 w 1915763"/>
              <a:gd name="connsiteY278" fmla="*/ 664559 h 1837563"/>
              <a:gd name="connsiteX279" fmla="*/ 1272254 w 1915763"/>
              <a:gd name="connsiteY279" fmla="*/ 664845 h 1837563"/>
              <a:gd name="connsiteX280" fmla="*/ 1282065 w 1915763"/>
              <a:gd name="connsiteY280" fmla="*/ 663226 h 1837563"/>
              <a:gd name="connsiteX281" fmla="*/ 1294733 w 1915763"/>
              <a:gd name="connsiteY281" fmla="*/ 654653 h 1837563"/>
              <a:gd name="connsiteX282" fmla="*/ 1333690 w 1915763"/>
              <a:gd name="connsiteY282" fmla="*/ 645509 h 1837563"/>
              <a:gd name="connsiteX283" fmla="*/ 1341025 w 1915763"/>
              <a:gd name="connsiteY283" fmla="*/ 647414 h 1837563"/>
              <a:gd name="connsiteX284" fmla="*/ 1357598 w 1915763"/>
              <a:gd name="connsiteY284" fmla="*/ 657511 h 1837563"/>
              <a:gd name="connsiteX285" fmla="*/ 1387793 w 1915763"/>
              <a:gd name="connsiteY285" fmla="*/ 653510 h 1837563"/>
              <a:gd name="connsiteX286" fmla="*/ 1397984 w 1915763"/>
              <a:gd name="connsiteY286" fmla="*/ 649605 h 1837563"/>
              <a:gd name="connsiteX287" fmla="*/ 1407700 w 1915763"/>
              <a:gd name="connsiteY287" fmla="*/ 639985 h 1837563"/>
              <a:gd name="connsiteX288" fmla="*/ 1417034 w 1915763"/>
              <a:gd name="connsiteY288" fmla="*/ 634365 h 1837563"/>
              <a:gd name="connsiteX289" fmla="*/ 1433608 w 1915763"/>
              <a:gd name="connsiteY289" fmla="*/ 629507 h 1837563"/>
              <a:gd name="connsiteX290" fmla="*/ 1440942 w 1915763"/>
              <a:gd name="connsiteY290" fmla="*/ 630174 h 1837563"/>
              <a:gd name="connsiteX291" fmla="*/ 1441514 w 1915763"/>
              <a:gd name="connsiteY291" fmla="*/ 637318 h 1837563"/>
              <a:gd name="connsiteX292" fmla="*/ 1422083 w 1915763"/>
              <a:gd name="connsiteY292" fmla="*/ 675608 h 1837563"/>
              <a:gd name="connsiteX293" fmla="*/ 1419797 w 1915763"/>
              <a:gd name="connsiteY293" fmla="*/ 689896 h 1837563"/>
              <a:gd name="connsiteX294" fmla="*/ 1415415 w 1915763"/>
              <a:gd name="connsiteY294" fmla="*/ 700088 h 1837563"/>
              <a:gd name="connsiteX295" fmla="*/ 1407509 w 1915763"/>
              <a:gd name="connsiteY295" fmla="*/ 709898 h 1837563"/>
              <a:gd name="connsiteX296" fmla="*/ 1407414 w 1915763"/>
              <a:gd name="connsiteY296" fmla="*/ 718280 h 1837563"/>
              <a:gd name="connsiteX297" fmla="*/ 1412939 w 1915763"/>
              <a:gd name="connsiteY297" fmla="*/ 731806 h 1837563"/>
              <a:gd name="connsiteX298" fmla="*/ 1409890 w 1915763"/>
              <a:gd name="connsiteY298" fmla="*/ 755333 h 1837563"/>
              <a:gd name="connsiteX299" fmla="*/ 1418273 w 1915763"/>
              <a:gd name="connsiteY299" fmla="*/ 743998 h 1837563"/>
              <a:gd name="connsiteX300" fmla="*/ 1418368 w 1915763"/>
              <a:gd name="connsiteY300" fmla="*/ 730663 h 1837563"/>
              <a:gd name="connsiteX301" fmla="*/ 1433036 w 1915763"/>
              <a:gd name="connsiteY301" fmla="*/ 702088 h 1837563"/>
              <a:gd name="connsiteX302" fmla="*/ 1443800 w 1915763"/>
              <a:gd name="connsiteY302" fmla="*/ 671703 h 1837563"/>
              <a:gd name="connsiteX303" fmla="*/ 1454468 w 1915763"/>
              <a:gd name="connsiteY303" fmla="*/ 656844 h 1837563"/>
              <a:gd name="connsiteX304" fmla="*/ 1457039 w 1915763"/>
              <a:gd name="connsiteY304" fmla="*/ 654272 h 1837563"/>
              <a:gd name="connsiteX305" fmla="*/ 1464278 w 1915763"/>
              <a:gd name="connsiteY305" fmla="*/ 653796 h 1837563"/>
              <a:gd name="connsiteX306" fmla="*/ 1469803 w 1915763"/>
              <a:gd name="connsiteY306" fmla="*/ 650462 h 1837563"/>
              <a:gd name="connsiteX307" fmla="*/ 1487138 w 1915763"/>
              <a:gd name="connsiteY307" fmla="*/ 648272 h 1837563"/>
              <a:gd name="connsiteX308" fmla="*/ 1495520 w 1915763"/>
              <a:gd name="connsiteY308" fmla="*/ 635413 h 1837563"/>
              <a:gd name="connsiteX309" fmla="*/ 1509903 w 1915763"/>
              <a:gd name="connsiteY309" fmla="*/ 619315 h 1837563"/>
              <a:gd name="connsiteX310" fmla="*/ 1522857 w 1915763"/>
              <a:gd name="connsiteY310" fmla="*/ 597789 h 1837563"/>
              <a:gd name="connsiteX311" fmla="*/ 1527810 w 1915763"/>
              <a:gd name="connsiteY311" fmla="*/ 593408 h 1837563"/>
              <a:gd name="connsiteX312" fmla="*/ 1535335 w 1915763"/>
              <a:gd name="connsiteY312" fmla="*/ 598075 h 1837563"/>
              <a:gd name="connsiteX313" fmla="*/ 1541240 w 1915763"/>
              <a:gd name="connsiteY313" fmla="*/ 593693 h 1837563"/>
              <a:gd name="connsiteX314" fmla="*/ 1556671 w 1915763"/>
              <a:gd name="connsiteY314" fmla="*/ 615982 h 1837563"/>
              <a:gd name="connsiteX315" fmla="*/ 1568006 w 1915763"/>
              <a:gd name="connsiteY315" fmla="*/ 621602 h 1837563"/>
              <a:gd name="connsiteX316" fmla="*/ 1567529 w 1915763"/>
              <a:gd name="connsiteY316" fmla="*/ 614553 h 1837563"/>
              <a:gd name="connsiteX317" fmla="*/ 1564196 w 1915763"/>
              <a:gd name="connsiteY317" fmla="*/ 607409 h 1837563"/>
              <a:gd name="connsiteX318" fmla="*/ 1570101 w 1915763"/>
              <a:gd name="connsiteY318" fmla="*/ 597789 h 1837563"/>
              <a:gd name="connsiteX319" fmla="*/ 1603534 w 1915763"/>
              <a:gd name="connsiteY319" fmla="*/ 592931 h 1837563"/>
              <a:gd name="connsiteX320" fmla="*/ 1593723 w 1915763"/>
              <a:gd name="connsiteY320" fmla="*/ 589883 h 1837563"/>
              <a:gd name="connsiteX321" fmla="*/ 1560290 w 1915763"/>
              <a:gd name="connsiteY321" fmla="*/ 594265 h 1837563"/>
              <a:gd name="connsiteX322" fmla="*/ 1557338 w 1915763"/>
              <a:gd name="connsiteY322" fmla="*/ 592265 h 1837563"/>
              <a:gd name="connsiteX323" fmla="*/ 1560100 w 1915763"/>
              <a:gd name="connsiteY323" fmla="*/ 569119 h 1837563"/>
              <a:gd name="connsiteX324" fmla="*/ 1564958 w 1915763"/>
              <a:gd name="connsiteY324" fmla="*/ 566357 h 1837563"/>
              <a:gd name="connsiteX325" fmla="*/ 1571339 w 1915763"/>
              <a:gd name="connsiteY325" fmla="*/ 569976 h 1837563"/>
              <a:gd name="connsiteX326" fmla="*/ 1581055 w 1915763"/>
              <a:gd name="connsiteY326" fmla="*/ 571024 h 1837563"/>
              <a:gd name="connsiteX327" fmla="*/ 1591247 w 1915763"/>
              <a:gd name="connsiteY327" fmla="*/ 541496 h 1837563"/>
              <a:gd name="connsiteX328" fmla="*/ 1584770 w 1915763"/>
              <a:gd name="connsiteY328" fmla="*/ 528257 h 1837563"/>
              <a:gd name="connsiteX329" fmla="*/ 1585055 w 1915763"/>
              <a:gd name="connsiteY329" fmla="*/ 521780 h 1837563"/>
              <a:gd name="connsiteX330" fmla="*/ 1596200 w 1915763"/>
              <a:gd name="connsiteY330" fmla="*/ 504539 h 1837563"/>
              <a:gd name="connsiteX331" fmla="*/ 1623251 w 1915763"/>
              <a:gd name="connsiteY331" fmla="*/ 480917 h 1837563"/>
              <a:gd name="connsiteX332" fmla="*/ 1626680 w 1915763"/>
              <a:gd name="connsiteY332" fmla="*/ 480155 h 1837563"/>
              <a:gd name="connsiteX333" fmla="*/ 1637252 w 1915763"/>
              <a:gd name="connsiteY333" fmla="*/ 491014 h 1837563"/>
              <a:gd name="connsiteX334" fmla="*/ 1665161 w 1915763"/>
              <a:gd name="connsiteY334" fmla="*/ 471107 h 1837563"/>
              <a:gd name="connsiteX335" fmla="*/ 1669542 w 1915763"/>
              <a:gd name="connsiteY335" fmla="*/ 470440 h 1837563"/>
              <a:gd name="connsiteX336" fmla="*/ 1673352 w 1915763"/>
              <a:gd name="connsiteY336" fmla="*/ 474726 h 1837563"/>
              <a:gd name="connsiteX337" fmla="*/ 1674305 w 1915763"/>
              <a:gd name="connsiteY337" fmla="*/ 480155 h 1837563"/>
              <a:gd name="connsiteX338" fmla="*/ 1671256 w 1915763"/>
              <a:gd name="connsiteY338" fmla="*/ 486537 h 1837563"/>
              <a:gd name="connsiteX339" fmla="*/ 1681448 w 1915763"/>
              <a:gd name="connsiteY339" fmla="*/ 485013 h 1837563"/>
              <a:gd name="connsiteX340" fmla="*/ 1689164 w 1915763"/>
              <a:gd name="connsiteY340" fmla="*/ 479489 h 1837563"/>
              <a:gd name="connsiteX341" fmla="*/ 1692593 w 1915763"/>
              <a:gd name="connsiteY341" fmla="*/ 472059 h 1837563"/>
              <a:gd name="connsiteX342" fmla="*/ 1698593 w 1915763"/>
              <a:gd name="connsiteY342" fmla="*/ 470249 h 1837563"/>
              <a:gd name="connsiteX343" fmla="*/ 1701260 w 1915763"/>
              <a:gd name="connsiteY343" fmla="*/ 471678 h 1837563"/>
              <a:gd name="connsiteX344" fmla="*/ 1708309 w 1915763"/>
              <a:gd name="connsiteY344" fmla="*/ 484918 h 1837563"/>
              <a:gd name="connsiteX345" fmla="*/ 1720977 w 1915763"/>
              <a:gd name="connsiteY345" fmla="*/ 496348 h 1837563"/>
              <a:gd name="connsiteX346" fmla="*/ 1722882 w 1915763"/>
              <a:gd name="connsiteY346" fmla="*/ 491014 h 1837563"/>
              <a:gd name="connsiteX347" fmla="*/ 1721834 w 1915763"/>
              <a:gd name="connsiteY347" fmla="*/ 487394 h 1837563"/>
              <a:gd name="connsiteX348" fmla="*/ 1712690 w 1915763"/>
              <a:gd name="connsiteY348" fmla="*/ 482727 h 1837563"/>
              <a:gd name="connsiteX349" fmla="*/ 1711357 w 1915763"/>
              <a:gd name="connsiteY349" fmla="*/ 479965 h 1837563"/>
              <a:gd name="connsiteX350" fmla="*/ 1710119 w 1915763"/>
              <a:gd name="connsiteY350" fmla="*/ 468535 h 1837563"/>
              <a:gd name="connsiteX351" fmla="*/ 1711738 w 1915763"/>
              <a:gd name="connsiteY351" fmla="*/ 464534 h 1837563"/>
              <a:gd name="connsiteX352" fmla="*/ 1715929 w 1915763"/>
              <a:gd name="connsiteY352" fmla="*/ 462725 h 1837563"/>
              <a:gd name="connsiteX353" fmla="*/ 1737646 w 1915763"/>
              <a:gd name="connsiteY353" fmla="*/ 465201 h 1837563"/>
              <a:gd name="connsiteX354" fmla="*/ 1748885 w 1915763"/>
              <a:gd name="connsiteY354" fmla="*/ 471392 h 1837563"/>
              <a:gd name="connsiteX355" fmla="*/ 1754791 w 1915763"/>
              <a:gd name="connsiteY355" fmla="*/ 481108 h 1837563"/>
              <a:gd name="connsiteX356" fmla="*/ 1770317 w 1915763"/>
              <a:gd name="connsiteY356" fmla="*/ 487871 h 1837563"/>
              <a:gd name="connsiteX357" fmla="*/ 1786033 w 1915763"/>
              <a:gd name="connsiteY357" fmla="*/ 480441 h 1837563"/>
              <a:gd name="connsiteX358" fmla="*/ 1791081 w 1915763"/>
              <a:gd name="connsiteY358" fmla="*/ 500825 h 1837563"/>
              <a:gd name="connsiteX359" fmla="*/ 1786319 w 1915763"/>
              <a:gd name="connsiteY359" fmla="*/ 503777 h 1837563"/>
              <a:gd name="connsiteX360" fmla="*/ 1786033 w 1915763"/>
              <a:gd name="connsiteY360" fmla="*/ 509397 h 1837563"/>
              <a:gd name="connsiteX361" fmla="*/ 1794796 w 1915763"/>
              <a:gd name="connsiteY361" fmla="*/ 504444 h 1837563"/>
              <a:gd name="connsiteX362" fmla="*/ 1805845 w 1915763"/>
              <a:gd name="connsiteY362" fmla="*/ 482060 h 1837563"/>
              <a:gd name="connsiteX363" fmla="*/ 1809464 w 1915763"/>
              <a:gd name="connsiteY363" fmla="*/ 484251 h 1837563"/>
              <a:gd name="connsiteX364" fmla="*/ 1807273 w 1915763"/>
              <a:gd name="connsiteY364" fmla="*/ 496919 h 1837563"/>
              <a:gd name="connsiteX365" fmla="*/ 1811179 w 1915763"/>
              <a:gd name="connsiteY365" fmla="*/ 501110 h 1837563"/>
              <a:gd name="connsiteX366" fmla="*/ 1835087 w 1915763"/>
              <a:gd name="connsiteY366" fmla="*/ 498634 h 1837563"/>
              <a:gd name="connsiteX367" fmla="*/ 1839373 w 1915763"/>
              <a:gd name="connsiteY367" fmla="*/ 504825 h 1837563"/>
              <a:gd name="connsiteX368" fmla="*/ 1843754 w 1915763"/>
              <a:gd name="connsiteY368" fmla="*/ 520827 h 1837563"/>
              <a:gd name="connsiteX369" fmla="*/ 1838039 w 1915763"/>
              <a:gd name="connsiteY369" fmla="*/ 529876 h 1837563"/>
              <a:gd name="connsiteX370" fmla="*/ 1846136 w 1915763"/>
              <a:gd name="connsiteY370" fmla="*/ 525113 h 1837563"/>
              <a:gd name="connsiteX371" fmla="*/ 1848612 w 1915763"/>
              <a:gd name="connsiteY371" fmla="*/ 528638 h 1837563"/>
              <a:gd name="connsiteX372" fmla="*/ 1866614 w 1915763"/>
              <a:gd name="connsiteY372" fmla="*/ 529971 h 1837563"/>
              <a:gd name="connsiteX373" fmla="*/ 1900238 w 1915763"/>
              <a:gd name="connsiteY373" fmla="*/ 518160 h 1837563"/>
              <a:gd name="connsiteX374" fmla="*/ 1897285 w 1915763"/>
              <a:gd name="connsiteY374" fmla="*/ 533210 h 1837563"/>
              <a:gd name="connsiteX375" fmla="*/ 1890141 w 1915763"/>
              <a:gd name="connsiteY375" fmla="*/ 550640 h 1837563"/>
              <a:gd name="connsiteX376" fmla="*/ 1904143 w 1915763"/>
              <a:gd name="connsiteY376" fmla="*/ 545973 h 1837563"/>
              <a:gd name="connsiteX377" fmla="*/ 1909763 w 1915763"/>
              <a:gd name="connsiteY377" fmla="*/ 540068 h 1837563"/>
              <a:gd name="connsiteX378" fmla="*/ 1915763 w 1915763"/>
              <a:gd name="connsiteY378" fmla="*/ 555498 h 1837563"/>
              <a:gd name="connsiteX379" fmla="*/ 1915763 w 1915763"/>
              <a:gd name="connsiteY379" fmla="*/ 555498 h 1837563"/>
              <a:gd name="connsiteX380" fmla="*/ 1908429 w 1915763"/>
              <a:gd name="connsiteY380" fmla="*/ 559784 h 1837563"/>
              <a:gd name="connsiteX381" fmla="*/ 1903952 w 1915763"/>
              <a:gd name="connsiteY381" fmla="*/ 569595 h 1837563"/>
              <a:gd name="connsiteX382" fmla="*/ 1905476 w 1915763"/>
              <a:gd name="connsiteY382" fmla="*/ 582740 h 1837563"/>
              <a:gd name="connsiteX383" fmla="*/ 1898714 w 1915763"/>
              <a:gd name="connsiteY383" fmla="*/ 624554 h 1837563"/>
              <a:gd name="connsiteX384" fmla="*/ 1893284 w 1915763"/>
              <a:gd name="connsiteY384" fmla="*/ 631603 h 1837563"/>
              <a:gd name="connsiteX385" fmla="*/ 1882426 w 1915763"/>
              <a:gd name="connsiteY385" fmla="*/ 633032 h 1837563"/>
              <a:gd name="connsiteX386" fmla="*/ 1881950 w 1915763"/>
              <a:gd name="connsiteY386" fmla="*/ 638937 h 1837563"/>
              <a:gd name="connsiteX387" fmla="*/ 1884521 w 1915763"/>
              <a:gd name="connsiteY387" fmla="*/ 643604 h 1837563"/>
              <a:gd name="connsiteX388" fmla="*/ 1893951 w 1915763"/>
              <a:gd name="connsiteY388" fmla="*/ 642080 h 1837563"/>
              <a:gd name="connsiteX389" fmla="*/ 1898047 w 1915763"/>
              <a:gd name="connsiteY389" fmla="*/ 647129 h 1837563"/>
              <a:gd name="connsiteX390" fmla="*/ 1897285 w 1915763"/>
              <a:gd name="connsiteY390" fmla="*/ 662464 h 1837563"/>
              <a:gd name="connsiteX391" fmla="*/ 1888712 w 1915763"/>
              <a:gd name="connsiteY391" fmla="*/ 691229 h 1837563"/>
              <a:gd name="connsiteX392" fmla="*/ 1885283 w 1915763"/>
              <a:gd name="connsiteY392" fmla="*/ 697992 h 1837563"/>
              <a:gd name="connsiteX393" fmla="*/ 1868710 w 1915763"/>
              <a:gd name="connsiteY393" fmla="*/ 712946 h 1837563"/>
              <a:gd name="connsiteX394" fmla="*/ 1863947 w 1915763"/>
              <a:gd name="connsiteY394" fmla="*/ 735616 h 1837563"/>
              <a:gd name="connsiteX395" fmla="*/ 1865186 w 1915763"/>
              <a:gd name="connsiteY395" fmla="*/ 751237 h 1837563"/>
              <a:gd name="connsiteX396" fmla="*/ 1830134 w 1915763"/>
              <a:gd name="connsiteY396" fmla="*/ 780669 h 1837563"/>
              <a:gd name="connsiteX397" fmla="*/ 1840039 w 1915763"/>
              <a:gd name="connsiteY397" fmla="*/ 795719 h 1837563"/>
              <a:gd name="connsiteX398" fmla="*/ 1832515 w 1915763"/>
              <a:gd name="connsiteY398" fmla="*/ 803434 h 1837563"/>
              <a:gd name="connsiteX399" fmla="*/ 1834229 w 1915763"/>
              <a:gd name="connsiteY399" fmla="*/ 820769 h 1837563"/>
              <a:gd name="connsiteX400" fmla="*/ 1829848 w 1915763"/>
              <a:gd name="connsiteY400" fmla="*/ 832961 h 1837563"/>
              <a:gd name="connsiteX401" fmla="*/ 1821942 w 1915763"/>
              <a:gd name="connsiteY401" fmla="*/ 846773 h 1837563"/>
              <a:gd name="connsiteX402" fmla="*/ 1807845 w 1915763"/>
              <a:gd name="connsiteY402" fmla="*/ 863536 h 1837563"/>
              <a:gd name="connsiteX403" fmla="*/ 1789176 w 1915763"/>
              <a:gd name="connsiteY403" fmla="*/ 878205 h 1837563"/>
              <a:gd name="connsiteX404" fmla="*/ 1773936 w 1915763"/>
              <a:gd name="connsiteY404" fmla="*/ 922877 h 1837563"/>
              <a:gd name="connsiteX405" fmla="*/ 1771174 w 1915763"/>
              <a:gd name="connsiteY405" fmla="*/ 940975 h 1837563"/>
              <a:gd name="connsiteX406" fmla="*/ 1766697 w 1915763"/>
              <a:gd name="connsiteY406" fmla="*/ 952500 h 1837563"/>
              <a:gd name="connsiteX407" fmla="*/ 1743456 w 1915763"/>
              <a:gd name="connsiteY407" fmla="*/ 974598 h 1837563"/>
              <a:gd name="connsiteX408" fmla="*/ 1732788 w 1915763"/>
              <a:gd name="connsiteY408" fmla="*/ 978980 h 1837563"/>
              <a:gd name="connsiteX409" fmla="*/ 1726883 w 1915763"/>
              <a:gd name="connsiteY409" fmla="*/ 1006411 h 1837563"/>
              <a:gd name="connsiteX410" fmla="*/ 1712119 w 1915763"/>
              <a:gd name="connsiteY410" fmla="*/ 1017556 h 1837563"/>
              <a:gd name="connsiteX411" fmla="*/ 1708023 w 1915763"/>
              <a:gd name="connsiteY411" fmla="*/ 1028510 h 1837563"/>
              <a:gd name="connsiteX412" fmla="*/ 1693259 w 1915763"/>
              <a:gd name="connsiteY412" fmla="*/ 1049179 h 1837563"/>
              <a:gd name="connsiteX413" fmla="*/ 1682115 w 1915763"/>
              <a:gd name="connsiteY413" fmla="*/ 1057942 h 1837563"/>
              <a:gd name="connsiteX414" fmla="*/ 1659731 w 1915763"/>
              <a:gd name="connsiteY414" fmla="*/ 1055751 h 1837563"/>
              <a:gd name="connsiteX415" fmla="*/ 1519619 w 1915763"/>
              <a:gd name="connsiteY415" fmla="*/ 1168432 h 1837563"/>
              <a:gd name="connsiteX416" fmla="*/ 1524286 w 1915763"/>
              <a:gd name="connsiteY416" fmla="*/ 1169194 h 1837563"/>
              <a:gd name="connsiteX417" fmla="*/ 1524286 w 1915763"/>
              <a:gd name="connsiteY417" fmla="*/ 1169194 h 1837563"/>
              <a:gd name="connsiteX418" fmla="*/ 1546098 w 1915763"/>
              <a:gd name="connsiteY418" fmla="*/ 1176909 h 1837563"/>
              <a:gd name="connsiteX419" fmla="*/ 1563910 w 1915763"/>
              <a:gd name="connsiteY419" fmla="*/ 1174623 h 1837563"/>
              <a:gd name="connsiteX420" fmla="*/ 1576197 w 1915763"/>
              <a:gd name="connsiteY420" fmla="*/ 1175766 h 1837563"/>
              <a:gd name="connsiteX421" fmla="*/ 1585913 w 1915763"/>
              <a:gd name="connsiteY421" fmla="*/ 1191578 h 1837563"/>
              <a:gd name="connsiteX422" fmla="*/ 1589627 w 1915763"/>
              <a:gd name="connsiteY422" fmla="*/ 1194530 h 1837563"/>
              <a:gd name="connsiteX423" fmla="*/ 1597914 w 1915763"/>
              <a:gd name="connsiteY423" fmla="*/ 1195864 h 1837563"/>
              <a:gd name="connsiteX424" fmla="*/ 1609915 w 1915763"/>
              <a:gd name="connsiteY424" fmla="*/ 1207008 h 1837563"/>
              <a:gd name="connsiteX425" fmla="*/ 1609535 w 1915763"/>
              <a:gd name="connsiteY425" fmla="*/ 1213009 h 1837563"/>
              <a:gd name="connsiteX426" fmla="*/ 1606010 w 1915763"/>
              <a:gd name="connsiteY426" fmla="*/ 1219391 h 1837563"/>
              <a:gd name="connsiteX427" fmla="*/ 1599152 w 1915763"/>
              <a:gd name="connsiteY427" fmla="*/ 1222915 h 1837563"/>
              <a:gd name="connsiteX428" fmla="*/ 1589913 w 1915763"/>
              <a:gd name="connsiteY428" fmla="*/ 1223582 h 1837563"/>
              <a:gd name="connsiteX429" fmla="*/ 1587151 w 1915763"/>
              <a:gd name="connsiteY429" fmla="*/ 1226249 h 1837563"/>
              <a:gd name="connsiteX430" fmla="*/ 1588008 w 1915763"/>
              <a:gd name="connsiteY430" fmla="*/ 1239679 h 1837563"/>
              <a:gd name="connsiteX431" fmla="*/ 1597628 w 1915763"/>
              <a:gd name="connsiteY431" fmla="*/ 1252442 h 1837563"/>
              <a:gd name="connsiteX432" fmla="*/ 1588865 w 1915763"/>
              <a:gd name="connsiteY432" fmla="*/ 1278636 h 1837563"/>
              <a:gd name="connsiteX433" fmla="*/ 1582769 w 1915763"/>
              <a:gd name="connsiteY433" fmla="*/ 1283208 h 1837563"/>
              <a:gd name="connsiteX434" fmla="*/ 1568863 w 1915763"/>
              <a:gd name="connsiteY434" fmla="*/ 1287590 h 1837563"/>
              <a:gd name="connsiteX435" fmla="*/ 1566481 w 1915763"/>
              <a:gd name="connsiteY435" fmla="*/ 1291971 h 1837563"/>
              <a:gd name="connsiteX436" fmla="*/ 1569244 w 1915763"/>
              <a:gd name="connsiteY436" fmla="*/ 1303401 h 1837563"/>
              <a:gd name="connsiteX437" fmla="*/ 1567434 w 1915763"/>
              <a:gd name="connsiteY437" fmla="*/ 1316165 h 1837563"/>
              <a:gd name="connsiteX438" fmla="*/ 1555052 w 1915763"/>
              <a:gd name="connsiteY438" fmla="*/ 1317593 h 1837563"/>
              <a:gd name="connsiteX439" fmla="*/ 1540669 w 1915763"/>
              <a:gd name="connsiteY439" fmla="*/ 1330357 h 1837563"/>
              <a:gd name="connsiteX440" fmla="*/ 1532573 w 1915763"/>
              <a:gd name="connsiteY440" fmla="*/ 1342454 h 1837563"/>
              <a:gd name="connsiteX441" fmla="*/ 1534001 w 1915763"/>
              <a:gd name="connsiteY441" fmla="*/ 1356836 h 1837563"/>
              <a:gd name="connsiteX442" fmla="*/ 1531715 w 1915763"/>
              <a:gd name="connsiteY442" fmla="*/ 1361599 h 1837563"/>
              <a:gd name="connsiteX443" fmla="*/ 1507903 w 1915763"/>
              <a:gd name="connsiteY443" fmla="*/ 1373029 h 1837563"/>
              <a:gd name="connsiteX444" fmla="*/ 1475423 w 1915763"/>
              <a:gd name="connsiteY444" fmla="*/ 1383887 h 1837563"/>
              <a:gd name="connsiteX445" fmla="*/ 1451896 w 1915763"/>
              <a:gd name="connsiteY445" fmla="*/ 1400842 h 1837563"/>
              <a:gd name="connsiteX446" fmla="*/ 1450086 w 1915763"/>
              <a:gd name="connsiteY446" fmla="*/ 1404176 h 1837563"/>
              <a:gd name="connsiteX447" fmla="*/ 1454182 w 1915763"/>
              <a:gd name="connsiteY447" fmla="*/ 1425035 h 1837563"/>
              <a:gd name="connsiteX448" fmla="*/ 1454753 w 1915763"/>
              <a:gd name="connsiteY448" fmla="*/ 1450467 h 1837563"/>
              <a:gd name="connsiteX449" fmla="*/ 1442561 w 1915763"/>
              <a:gd name="connsiteY449" fmla="*/ 1470470 h 1837563"/>
              <a:gd name="connsiteX450" fmla="*/ 1429131 w 1915763"/>
              <a:gd name="connsiteY450" fmla="*/ 1486472 h 1837563"/>
              <a:gd name="connsiteX451" fmla="*/ 1427702 w 1915763"/>
              <a:gd name="connsiteY451" fmla="*/ 1491901 h 1837563"/>
              <a:gd name="connsiteX452" fmla="*/ 1429322 w 1915763"/>
              <a:gd name="connsiteY452" fmla="*/ 1500283 h 1837563"/>
              <a:gd name="connsiteX453" fmla="*/ 1434941 w 1915763"/>
              <a:gd name="connsiteY453" fmla="*/ 1509427 h 1837563"/>
              <a:gd name="connsiteX454" fmla="*/ 1450848 w 1915763"/>
              <a:gd name="connsiteY454" fmla="*/ 1526000 h 1837563"/>
              <a:gd name="connsiteX455" fmla="*/ 1457992 w 1915763"/>
              <a:gd name="connsiteY455" fmla="*/ 1529048 h 1837563"/>
              <a:gd name="connsiteX456" fmla="*/ 1459421 w 1915763"/>
              <a:gd name="connsiteY456" fmla="*/ 1531906 h 1837563"/>
              <a:gd name="connsiteX457" fmla="*/ 1453134 w 1915763"/>
              <a:gd name="connsiteY457" fmla="*/ 1570387 h 1837563"/>
              <a:gd name="connsiteX458" fmla="*/ 1436370 w 1915763"/>
              <a:gd name="connsiteY458" fmla="*/ 1619441 h 1837563"/>
              <a:gd name="connsiteX459" fmla="*/ 1426083 w 1915763"/>
              <a:gd name="connsiteY459" fmla="*/ 1627156 h 1837563"/>
              <a:gd name="connsiteX460" fmla="*/ 1409890 w 1915763"/>
              <a:gd name="connsiteY460" fmla="*/ 1658017 h 1837563"/>
              <a:gd name="connsiteX461" fmla="*/ 1408176 w 1915763"/>
              <a:gd name="connsiteY461" fmla="*/ 1667447 h 1837563"/>
              <a:gd name="connsiteX462" fmla="*/ 1399223 w 1915763"/>
              <a:gd name="connsiteY462" fmla="*/ 1682115 h 1837563"/>
              <a:gd name="connsiteX463" fmla="*/ 1392174 w 1915763"/>
              <a:gd name="connsiteY463" fmla="*/ 1690211 h 1837563"/>
              <a:gd name="connsiteX464" fmla="*/ 1382173 w 1915763"/>
              <a:gd name="connsiteY464" fmla="*/ 1691735 h 1837563"/>
              <a:gd name="connsiteX465" fmla="*/ 1369123 w 1915763"/>
              <a:gd name="connsiteY465" fmla="*/ 1700498 h 1837563"/>
              <a:gd name="connsiteX466" fmla="*/ 1359313 w 1915763"/>
              <a:gd name="connsiteY466" fmla="*/ 1718786 h 1837563"/>
              <a:gd name="connsiteX467" fmla="*/ 1347788 w 1915763"/>
              <a:gd name="connsiteY467" fmla="*/ 1734788 h 1837563"/>
              <a:gd name="connsiteX468" fmla="*/ 1336548 w 1915763"/>
              <a:gd name="connsiteY468" fmla="*/ 1745171 h 1837563"/>
              <a:gd name="connsiteX469" fmla="*/ 1325594 w 1915763"/>
              <a:gd name="connsiteY469" fmla="*/ 1760220 h 1837563"/>
              <a:gd name="connsiteX470" fmla="*/ 1314831 w 1915763"/>
              <a:gd name="connsiteY470" fmla="*/ 1802702 h 1837563"/>
              <a:gd name="connsiteX471" fmla="*/ 1299591 w 1915763"/>
              <a:gd name="connsiteY471" fmla="*/ 1837563 h 1837563"/>
              <a:gd name="connsiteX472" fmla="*/ 1501140 w 1915763"/>
              <a:gd name="connsiteY472" fmla="*/ 596360 h 1837563"/>
              <a:gd name="connsiteX473" fmla="*/ 1458087 w 1915763"/>
              <a:gd name="connsiteY473" fmla="*/ 615029 h 1837563"/>
              <a:gd name="connsiteX474" fmla="*/ 1425797 w 1915763"/>
              <a:gd name="connsiteY474" fmla="*/ 619982 h 1837563"/>
              <a:gd name="connsiteX475" fmla="*/ 1406557 w 1915763"/>
              <a:gd name="connsiteY475" fmla="*/ 617030 h 1837563"/>
              <a:gd name="connsiteX476" fmla="*/ 1400365 w 1915763"/>
              <a:gd name="connsiteY476" fmla="*/ 627793 h 1837563"/>
              <a:gd name="connsiteX477" fmla="*/ 1382839 w 1915763"/>
              <a:gd name="connsiteY477" fmla="*/ 639128 h 1837563"/>
              <a:gd name="connsiteX478" fmla="*/ 1375981 w 1915763"/>
              <a:gd name="connsiteY478" fmla="*/ 633317 h 1837563"/>
              <a:gd name="connsiteX479" fmla="*/ 1370171 w 1915763"/>
              <a:gd name="connsiteY479" fmla="*/ 618744 h 1837563"/>
              <a:gd name="connsiteX480" fmla="*/ 1367981 w 1915763"/>
              <a:gd name="connsiteY480" fmla="*/ 621411 h 1837563"/>
              <a:gd name="connsiteX481" fmla="*/ 1371981 w 1915763"/>
              <a:gd name="connsiteY481" fmla="*/ 633127 h 1837563"/>
              <a:gd name="connsiteX482" fmla="*/ 1368743 w 1915763"/>
              <a:gd name="connsiteY482" fmla="*/ 640842 h 1837563"/>
              <a:gd name="connsiteX483" fmla="*/ 1361980 w 1915763"/>
              <a:gd name="connsiteY483" fmla="*/ 644747 h 1837563"/>
              <a:gd name="connsiteX484" fmla="*/ 1326071 w 1915763"/>
              <a:gd name="connsiteY484" fmla="*/ 629126 h 1837563"/>
              <a:gd name="connsiteX485" fmla="*/ 1318451 w 1915763"/>
              <a:gd name="connsiteY485" fmla="*/ 635984 h 1837563"/>
              <a:gd name="connsiteX486" fmla="*/ 1278541 w 1915763"/>
              <a:gd name="connsiteY486" fmla="*/ 647986 h 1837563"/>
              <a:gd name="connsiteX487" fmla="*/ 1248061 w 1915763"/>
              <a:gd name="connsiteY487" fmla="*/ 642557 h 1837563"/>
              <a:gd name="connsiteX488" fmla="*/ 1240346 w 1915763"/>
              <a:gd name="connsiteY488" fmla="*/ 636746 h 1837563"/>
              <a:gd name="connsiteX489" fmla="*/ 1238060 w 1915763"/>
              <a:gd name="connsiteY489" fmla="*/ 619125 h 1837563"/>
              <a:gd name="connsiteX490" fmla="*/ 1235869 w 1915763"/>
              <a:gd name="connsiteY490" fmla="*/ 615220 h 1837563"/>
              <a:gd name="connsiteX491" fmla="*/ 1225296 w 1915763"/>
              <a:gd name="connsiteY491" fmla="*/ 605504 h 1837563"/>
              <a:gd name="connsiteX492" fmla="*/ 1215200 w 1915763"/>
              <a:gd name="connsiteY492" fmla="*/ 590264 h 1837563"/>
              <a:gd name="connsiteX493" fmla="*/ 1213199 w 1915763"/>
              <a:gd name="connsiteY493" fmla="*/ 573310 h 1837563"/>
              <a:gd name="connsiteX494" fmla="*/ 1218152 w 1915763"/>
              <a:gd name="connsiteY494" fmla="*/ 547116 h 1837563"/>
              <a:gd name="connsiteX495" fmla="*/ 1224058 w 1915763"/>
              <a:gd name="connsiteY495" fmla="*/ 543497 h 1837563"/>
              <a:gd name="connsiteX496" fmla="*/ 1240822 w 1915763"/>
              <a:gd name="connsiteY496" fmla="*/ 546926 h 1837563"/>
              <a:gd name="connsiteX497" fmla="*/ 1249680 w 1915763"/>
              <a:gd name="connsiteY497" fmla="*/ 539782 h 1837563"/>
              <a:gd name="connsiteX498" fmla="*/ 1250442 w 1915763"/>
              <a:gd name="connsiteY498" fmla="*/ 534448 h 1837563"/>
              <a:gd name="connsiteX499" fmla="*/ 1238060 w 1915763"/>
              <a:gd name="connsiteY499" fmla="*/ 538544 h 1837563"/>
              <a:gd name="connsiteX500" fmla="*/ 1226439 w 1915763"/>
              <a:gd name="connsiteY500" fmla="*/ 537305 h 1837563"/>
              <a:gd name="connsiteX501" fmla="*/ 1217486 w 1915763"/>
              <a:gd name="connsiteY501" fmla="*/ 530543 h 1837563"/>
              <a:gd name="connsiteX502" fmla="*/ 1215771 w 1915763"/>
              <a:gd name="connsiteY502" fmla="*/ 520541 h 1837563"/>
              <a:gd name="connsiteX503" fmla="*/ 1219010 w 1915763"/>
              <a:gd name="connsiteY503" fmla="*/ 472154 h 1837563"/>
              <a:gd name="connsiteX504" fmla="*/ 1225963 w 1915763"/>
              <a:gd name="connsiteY504" fmla="*/ 464915 h 1837563"/>
              <a:gd name="connsiteX505" fmla="*/ 1229297 w 1915763"/>
              <a:gd name="connsiteY505" fmla="*/ 472059 h 1837563"/>
              <a:gd name="connsiteX506" fmla="*/ 1246061 w 1915763"/>
              <a:gd name="connsiteY506" fmla="*/ 477774 h 1837563"/>
              <a:gd name="connsiteX507" fmla="*/ 1251299 w 1915763"/>
              <a:gd name="connsiteY507" fmla="*/ 477203 h 1837563"/>
              <a:gd name="connsiteX508" fmla="*/ 1246918 w 1915763"/>
              <a:gd name="connsiteY508" fmla="*/ 473202 h 1837563"/>
              <a:gd name="connsiteX509" fmla="*/ 1234821 w 1915763"/>
              <a:gd name="connsiteY509" fmla="*/ 471107 h 1837563"/>
              <a:gd name="connsiteX510" fmla="*/ 1226248 w 1915763"/>
              <a:gd name="connsiteY510" fmla="*/ 450533 h 1837563"/>
              <a:gd name="connsiteX511" fmla="*/ 1229678 w 1915763"/>
              <a:gd name="connsiteY511" fmla="*/ 434531 h 1837563"/>
              <a:gd name="connsiteX512" fmla="*/ 1238155 w 1915763"/>
              <a:gd name="connsiteY512" fmla="*/ 415766 h 1837563"/>
              <a:gd name="connsiteX513" fmla="*/ 1250823 w 1915763"/>
              <a:gd name="connsiteY513" fmla="*/ 403098 h 1837563"/>
              <a:gd name="connsiteX514" fmla="*/ 1259967 w 1915763"/>
              <a:gd name="connsiteY514" fmla="*/ 397669 h 1837563"/>
              <a:gd name="connsiteX515" fmla="*/ 1272731 w 1915763"/>
              <a:gd name="connsiteY515" fmla="*/ 393002 h 1837563"/>
              <a:gd name="connsiteX516" fmla="*/ 1285304 w 1915763"/>
              <a:gd name="connsiteY516" fmla="*/ 391763 h 1837563"/>
              <a:gd name="connsiteX517" fmla="*/ 1318260 w 1915763"/>
              <a:gd name="connsiteY517" fmla="*/ 396716 h 1837563"/>
              <a:gd name="connsiteX518" fmla="*/ 1386935 w 1915763"/>
              <a:gd name="connsiteY518" fmla="*/ 413575 h 1837563"/>
              <a:gd name="connsiteX519" fmla="*/ 1422178 w 1915763"/>
              <a:gd name="connsiteY519" fmla="*/ 409194 h 1837563"/>
              <a:gd name="connsiteX520" fmla="*/ 1423226 w 1915763"/>
              <a:gd name="connsiteY520" fmla="*/ 406337 h 1837563"/>
              <a:gd name="connsiteX521" fmla="*/ 1434084 w 1915763"/>
              <a:gd name="connsiteY521" fmla="*/ 400431 h 1837563"/>
              <a:gd name="connsiteX522" fmla="*/ 1454658 w 1915763"/>
              <a:gd name="connsiteY522" fmla="*/ 396907 h 1837563"/>
              <a:gd name="connsiteX523" fmla="*/ 1482185 w 1915763"/>
              <a:gd name="connsiteY523" fmla="*/ 399669 h 1837563"/>
              <a:gd name="connsiteX524" fmla="*/ 1508855 w 1915763"/>
              <a:gd name="connsiteY524" fmla="*/ 407480 h 1837563"/>
              <a:gd name="connsiteX525" fmla="*/ 1570577 w 1915763"/>
              <a:gd name="connsiteY525" fmla="*/ 415576 h 1837563"/>
              <a:gd name="connsiteX526" fmla="*/ 1576578 w 1915763"/>
              <a:gd name="connsiteY526" fmla="*/ 420053 h 1837563"/>
              <a:gd name="connsiteX527" fmla="*/ 1576102 w 1915763"/>
              <a:gd name="connsiteY527" fmla="*/ 431768 h 1837563"/>
              <a:gd name="connsiteX528" fmla="*/ 1569434 w 1915763"/>
              <a:gd name="connsiteY528" fmla="*/ 438817 h 1837563"/>
              <a:gd name="connsiteX529" fmla="*/ 1562957 w 1915763"/>
              <a:gd name="connsiteY529" fmla="*/ 453104 h 1837563"/>
              <a:gd name="connsiteX530" fmla="*/ 1559528 w 1915763"/>
              <a:gd name="connsiteY530" fmla="*/ 478346 h 1837563"/>
              <a:gd name="connsiteX531" fmla="*/ 1551337 w 1915763"/>
              <a:gd name="connsiteY531" fmla="*/ 509778 h 1837563"/>
              <a:gd name="connsiteX532" fmla="*/ 1539050 w 1915763"/>
              <a:gd name="connsiteY532" fmla="*/ 516255 h 1837563"/>
              <a:gd name="connsiteX533" fmla="*/ 1535716 w 1915763"/>
              <a:gd name="connsiteY533" fmla="*/ 522827 h 1837563"/>
              <a:gd name="connsiteX534" fmla="*/ 1537906 w 1915763"/>
              <a:gd name="connsiteY534" fmla="*/ 534162 h 1837563"/>
              <a:gd name="connsiteX535" fmla="*/ 1519047 w 1915763"/>
              <a:gd name="connsiteY535" fmla="*/ 558737 h 1837563"/>
              <a:gd name="connsiteX536" fmla="*/ 1505807 w 1915763"/>
              <a:gd name="connsiteY536" fmla="*/ 592074 h 1837563"/>
              <a:gd name="connsiteX537" fmla="*/ 1501140 w 1915763"/>
              <a:gd name="connsiteY537" fmla="*/ 596360 h 1837563"/>
              <a:gd name="connsiteX538" fmla="*/ 1051465 w 1915763"/>
              <a:gd name="connsiteY538" fmla="*/ 594741 h 1837563"/>
              <a:gd name="connsiteX539" fmla="*/ 1044321 w 1915763"/>
              <a:gd name="connsiteY539" fmla="*/ 589883 h 1837563"/>
              <a:gd name="connsiteX540" fmla="*/ 1054798 w 1915763"/>
              <a:gd name="connsiteY540" fmla="*/ 568452 h 1837563"/>
              <a:gd name="connsiteX541" fmla="*/ 1053941 w 1915763"/>
              <a:gd name="connsiteY541" fmla="*/ 551402 h 1837563"/>
              <a:gd name="connsiteX542" fmla="*/ 1056323 w 1915763"/>
              <a:gd name="connsiteY542" fmla="*/ 549402 h 1837563"/>
              <a:gd name="connsiteX543" fmla="*/ 1078516 w 1915763"/>
              <a:gd name="connsiteY543" fmla="*/ 544830 h 1837563"/>
              <a:gd name="connsiteX544" fmla="*/ 1087088 w 1915763"/>
              <a:gd name="connsiteY544" fmla="*/ 536639 h 1837563"/>
              <a:gd name="connsiteX545" fmla="*/ 1088517 w 1915763"/>
              <a:gd name="connsiteY545" fmla="*/ 531876 h 1837563"/>
              <a:gd name="connsiteX546" fmla="*/ 1086612 w 1915763"/>
              <a:gd name="connsiteY546" fmla="*/ 509588 h 1837563"/>
              <a:gd name="connsiteX547" fmla="*/ 1094804 w 1915763"/>
              <a:gd name="connsiteY547" fmla="*/ 485013 h 1837563"/>
              <a:gd name="connsiteX548" fmla="*/ 1106805 w 1915763"/>
              <a:gd name="connsiteY548" fmla="*/ 470821 h 1837563"/>
              <a:gd name="connsiteX549" fmla="*/ 1128617 w 1915763"/>
              <a:gd name="connsiteY549" fmla="*/ 456819 h 1837563"/>
              <a:gd name="connsiteX550" fmla="*/ 1155954 w 1915763"/>
              <a:gd name="connsiteY550" fmla="*/ 454914 h 1837563"/>
              <a:gd name="connsiteX551" fmla="*/ 1162812 w 1915763"/>
              <a:gd name="connsiteY551" fmla="*/ 477393 h 1837563"/>
              <a:gd name="connsiteX552" fmla="*/ 1152335 w 1915763"/>
              <a:gd name="connsiteY552" fmla="*/ 498253 h 1837563"/>
              <a:gd name="connsiteX553" fmla="*/ 1144238 w 1915763"/>
              <a:gd name="connsiteY553" fmla="*/ 527209 h 1837563"/>
              <a:gd name="connsiteX554" fmla="*/ 1133761 w 1915763"/>
              <a:gd name="connsiteY554" fmla="*/ 533590 h 1837563"/>
              <a:gd name="connsiteX555" fmla="*/ 1120997 w 1915763"/>
              <a:gd name="connsiteY555" fmla="*/ 552926 h 1837563"/>
              <a:gd name="connsiteX556" fmla="*/ 1113568 w 1915763"/>
              <a:gd name="connsiteY556" fmla="*/ 559784 h 1837563"/>
              <a:gd name="connsiteX557" fmla="*/ 1066514 w 1915763"/>
              <a:gd name="connsiteY557" fmla="*/ 591312 h 1837563"/>
              <a:gd name="connsiteX558" fmla="*/ 1051465 w 1915763"/>
              <a:gd name="connsiteY558" fmla="*/ 594741 h 1837563"/>
              <a:gd name="connsiteX559" fmla="*/ 1322737 w 1915763"/>
              <a:gd name="connsiteY559" fmla="*/ 376619 h 1837563"/>
              <a:gd name="connsiteX560" fmla="*/ 1312926 w 1915763"/>
              <a:gd name="connsiteY560" fmla="*/ 374237 h 1837563"/>
              <a:gd name="connsiteX561" fmla="*/ 1289590 w 1915763"/>
              <a:gd name="connsiteY561" fmla="*/ 374999 h 1837563"/>
              <a:gd name="connsiteX562" fmla="*/ 1282065 w 1915763"/>
              <a:gd name="connsiteY562" fmla="*/ 373475 h 1837563"/>
              <a:gd name="connsiteX563" fmla="*/ 1279303 w 1915763"/>
              <a:gd name="connsiteY563" fmla="*/ 370999 h 1837563"/>
              <a:gd name="connsiteX564" fmla="*/ 1275683 w 1915763"/>
              <a:gd name="connsiteY564" fmla="*/ 360617 h 1837563"/>
              <a:gd name="connsiteX565" fmla="*/ 1275779 w 1915763"/>
              <a:gd name="connsiteY565" fmla="*/ 348806 h 1837563"/>
              <a:gd name="connsiteX566" fmla="*/ 1290161 w 1915763"/>
              <a:gd name="connsiteY566" fmla="*/ 344805 h 1837563"/>
              <a:gd name="connsiteX567" fmla="*/ 1308164 w 1915763"/>
              <a:gd name="connsiteY567" fmla="*/ 345186 h 1837563"/>
              <a:gd name="connsiteX568" fmla="*/ 1329023 w 1915763"/>
              <a:gd name="connsiteY568" fmla="*/ 332899 h 1837563"/>
              <a:gd name="connsiteX569" fmla="*/ 1374839 w 1915763"/>
              <a:gd name="connsiteY569" fmla="*/ 327184 h 1837563"/>
              <a:gd name="connsiteX570" fmla="*/ 1382173 w 1915763"/>
              <a:gd name="connsiteY570" fmla="*/ 329660 h 1837563"/>
              <a:gd name="connsiteX571" fmla="*/ 1388650 w 1915763"/>
              <a:gd name="connsiteY571" fmla="*/ 336137 h 1837563"/>
              <a:gd name="connsiteX572" fmla="*/ 1386935 w 1915763"/>
              <a:gd name="connsiteY572" fmla="*/ 345853 h 1837563"/>
              <a:gd name="connsiteX573" fmla="*/ 1362551 w 1915763"/>
              <a:gd name="connsiteY573" fmla="*/ 359092 h 1837563"/>
              <a:gd name="connsiteX574" fmla="*/ 1345597 w 1915763"/>
              <a:gd name="connsiteY574" fmla="*/ 382715 h 1837563"/>
              <a:gd name="connsiteX575" fmla="*/ 1335119 w 1915763"/>
              <a:gd name="connsiteY575" fmla="*/ 387477 h 1837563"/>
              <a:gd name="connsiteX576" fmla="*/ 1322737 w 1915763"/>
              <a:gd name="connsiteY576" fmla="*/ 376619 h 1837563"/>
              <a:gd name="connsiteX577" fmla="*/ 1368362 w 1915763"/>
              <a:gd name="connsiteY577" fmla="*/ 376619 h 1837563"/>
              <a:gd name="connsiteX578" fmla="*/ 1386078 w 1915763"/>
              <a:gd name="connsiteY578" fmla="*/ 365189 h 1837563"/>
              <a:gd name="connsiteX579" fmla="*/ 1404938 w 1915763"/>
              <a:gd name="connsiteY579" fmla="*/ 365474 h 1837563"/>
              <a:gd name="connsiteX580" fmla="*/ 1420654 w 1915763"/>
              <a:gd name="connsiteY580" fmla="*/ 371380 h 1837563"/>
              <a:gd name="connsiteX581" fmla="*/ 1425702 w 1915763"/>
              <a:gd name="connsiteY581" fmla="*/ 380810 h 1837563"/>
              <a:gd name="connsiteX582" fmla="*/ 1426178 w 1915763"/>
              <a:gd name="connsiteY582" fmla="*/ 386715 h 1837563"/>
              <a:gd name="connsiteX583" fmla="*/ 1417796 w 1915763"/>
              <a:gd name="connsiteY583" fmla="*/ 394049 h 1837563"/>
              <a:gd name="connsiteX584" fmla="*/ 1390650 w 1915763"/>
              <a:gd name="connsiteY584" fmla="*/ 396716 h 1837563"/>
              <a:gd name="connsiteX585" fmla="*/ 1379506 w 1915763"/>
              <a:gd name="connsiteY585" fmla="*/ 399764 h 1837563"/>
              <a:gd name="connsiteX586" fmla="*/ 1357979 w 1915763"/>
              <a:gd name="connsiteY586" fmla="*/ 391287 h 1837563"/>
              <a:gd name="connsiteX587" fmla="*/ 1356074 w 1915763"/>
              <a:gd name="connsiteY587" fmla="*/ 386239 h 1837563"/>
              <a:gd name="connsiteX588" fmla="*/ 1368362 w 1915763"/>
              <a:gd name="connsiteY588" fmla="*/ 376619 h 1837563"/>
              <a:gd name="connsiteX589" fmla="*/ 1206627 w 1915763"/>
              <a:gd name="connsiteY589" fmla="*/ 418433 h 1837563"/>
              <a:gd name="connsiteX590" fmla="*/ 1201864 w 1915763"/>
              <a:gd name="connsiteY590" fmla="*/ 415957 h 1837563"/>
              <a:gd name="connsiteX591" fmla="*/ 1196054 w 1915763"/>
              <a:gd name="connsiteY591" fmla="*/ 416338 h 1837563"/>
              <a:gd name="connsiteX592" fmla="*/ 1181386 w 1915763"/>
              <a:gd name="connsiteY592" fmla="*/ 409765 h 1837563"/>
              <a:gd name="connsiteX593" fmla="*/ 1183386 w 1915763"/>
              <a:gd name="connsiteY593" fmla="*/ 398717 h 1837563"/>
              <a:gd name="connsiteX594" fmla="*/ 1189482 w 1915763"/>
              <a:gd name="connsiteY594" fmla="*/ 389954 h 1837563"/>
              <a:gd name="connsiteX595" fmla="*/ 1207770 w 1915763"/>
              <a:gd name="connsiteY595" fmla="*/ 386144 h 1837563"/>
              <a:gd name="connsiteX596" fmla="*/ 1230249 w 1915763"/>
              <a:gd name="connsiteY596" fmla="*/ 377571 h 1837563"/>
              <a:gd name="connsiteX597" fmla="*/ 1242822 w 1915763"/>
              <a:gd name="connsiteY597" fmla="*/ 378333 h 1837563"/>
              <a:gd name="connsiteX598" fmla="*/ 1250442 w 1915763"/>
              <a:gd name="connsiteY598" fmla="*/ 384810 h 1837563"/>
              <a:gd name="connsiteX599" fmla="*/ 1251299 w 1915763"/>
              <a:gd name="connsiteY599" fmla="*/ 386048 h 1837563"/>
              <a:gd name="connsiteX600" fmla="*/ 1232916 w 1915763"/>
              <a:gd name="connsiteY600" fmla="*/ 401384 h 1837563"/>
              <a:gd name="connsiteX601" fmla="*/ 1222724 w 1915763"/>
              <a:gd name="connsiteY601" fmla="*/ 404622 h 1837563"/>
              <a:gd name="connsiteX602" fmla="*/ 1206627 w 1915763"/>
              <a:gd name="connsiteY602" fmla="*/ 418433 h 1837563"/>
              <a:gd name="connsiteX603" fmla="*/ 1296353 w 1915763"/>
              <a:gd name="connsiteY603" fmla="*/ 326136 h 1837563"/>
              <a:gd name="connsiteX604" fmla="*/ 1288542 w 1915763"/>
              <a:gd name="connsiteY604" fmla="*/ 323279 h 1837563"/>
              <a:gd name="connsiteX605" fmla="*/ 1286923 w 1915763"/>
              <a:gd name="connsiteY605" fmla="*/ 307467 h 1837563"/>
              <a:gd name="connsiteX606" fmla="*/ 1288352 w 1915763"/>
              <a:gd name="connsiteY606" fmla="*/ 301752 h 1837563"/>
              <a:gd name="connsiteX607" fmla="*/ 1299496 w 1915763"/>
              <a:gd name="connsiteY607" fmla="*/ 289274 h 1837563"/>
              <a:gd name="connsiteX608" fmla="*/ 1322832 w 1915763"/>
              <a:gd name="connsiteY608" fmla="*/ 280511 h 1837563"/>
              <a:gd name="connsiteX609" fmla="*/ 1325213 w 1915763"/>
              <a:gd name="connsiteY609" fmla="*/ 281654 h 1837563"/>
              <a:gd name="connsiteX610" fmla="*/ 1330262 w 1915763"/>
              <a:gd name="connsiteY610" fmla="*/ 288131 h 1837563"/>
              <a:gd name="connsiteX611" fmla="*/ 1330643 w 1915763"/>
              <a:gd name="connsiteY611" fmla="*/ 296609 h 1837563"/>
              <a:gd name="connsiteX612" fmla="*/ 1312069 w 1915763"/>
              <a:gd name="connsiteY612" fmla="*/ 315563 h 1837563"/>
              <a:gd name="connsiteX613" fmla="*/ 1296353 w 1915763"/>
              <a:gd name="connsiteY613" fmla="*/ 326136 h 1837563"/>
              <a:gd name="connsiteX614" fmla="*/ 1164622 w 1915763"/>
              <a:gd name="connsiteY614" fmla="*/ 518732 h 1837563"/>
              <a:gd name="connsiteX615" fmla="*/ 1163288 w 1915763"/>
              <a:gd name="connsiteY615" fmla="*/ 514826 h 1837563"/>
              <a:gd name="connsiteX616" fmla="*/ 1165098 w 1915763"/>
              <a:gd name="connsiteY616" fmla="*/ 505968 h 1837563"/>
              <a:gd name="connsiteX617" fmla="*/ 1175004 w 1915763"/>
              <a:gd name="connsiteY617" fmla="*/ 479203 h 1837563"/>
              <a:gd name="connsiteX618" fmla="*/ 1199674 w 1915763"/>
              <a:gd name="connsiteY618" fmla="*/ 463106 h 1837563"/>
              <a:gd name="connsiteX619" fmla="*/ 1206532 w 1915763"/>
              <a:gd name="connsiteY619" fmla="*/ 460439 h 1837563"/>
              <a:gd name="connsiteX620" fmla="*/ 1213104 w 1915763"/>
              <a:gd name="connsiteY620" fmla="*/ 461772 h 1837563"/>
              <a:gd name="connsiteX621" fmla="*/ 1211580 w 1915763"/>
              <a:gd name="connsiteY621" fmla="*/ 478822 h 1837563"/>
              <a:gd name="connsiteX622" fmla="*/ 1196721 w 1915763"/>
              <a:gd name="connsiteY622" fmla="*/ 483013 h 1837563"/>
              <a:gd name="connsiteX623" fmla="*/ 1181290 w 1915763"/>
              <a:gd name="connsiteY623" fmla="*/ 503873 h 1837563"/>
              <a:gd name="connsiteX624" fmla="*/ 1164622 w 1915763"/>
              <a:gd name="connsiteY624" fmla="*/ 518732 h 1837563"/>
              <a:gd name="connsiteX625" fmla="*/ 1268539 w 1915763"/>
              <a:gd name="connsiteY625" fmla="*/ 351377 h 1837563"/>
              <a:gd name="connsiteX626" fmla="*/ 1257205 w 1915763"/>
              <a:gd name="connsiteY626" fmla="*/ 348425 h 1837563"/>
              <a:gd name="connsiteX627" fmla="*/ 1254347 w 1915763"/>
              <a:gd name="connsiteY627" fmla="*/ 343853 h 1837563"/>
              <a:gd name="connsiteX628" fmla="*/ 1262729 w 1915763"/>
              <a:gd name="connsiteY628" fmla="*/ 334709 h 1837563"/>
              <a:gd name="connsiteX629" fmla="*/ 1269492 w 1915763"/>
              <a:gd name="connsiteY629" fmla="*/ 297085 h 1837563"/>
              <a:gd name="connsiteX630" fmla="*/ 1277969 w 1915763"/>
              <a:gd name="connsiteY630" fmla="*/ 285369 h 1837563"/>
              <a:gd name="connsiteX631" fmla="*/ 1280731 w 1915763"/>
              <a:gd name="connsiteY631" fmla="*/ 286607 h 1837563"/>
              <a:gd name="connsiteX632" fmla="*/ 1281398 w 1915763"/>
              <a:gd name="connsiteY632" fmla="*/ 289655 h 1837563"/>
              <a:gd name="connsiteX633" fmla="*/ 1281208 w 1915763"/>
              <a:gd name="connsiteY633" fmla="*/ 313277 h 1837563"/>
              <a:gd name="connsiteX634" fmla="*/ 1286923 w 1915763"/>
              <a:gd name="connsiteY634" fmla="*/ 331089 h 1837563"/>
              <a:gd name="connsiteX635" fmla="*/ 1283875 w 1915763"/>
              <a:gd name="connsiteY635" fmla="*/ 339471 h 1837563"/>
              <a:gd name="connsiteX636" fmla="*/ 1274064 w 1915763"/>
              <a:gd name="connsiteY636" fmla="*/ 343281 h 1837563"/>
              <a:gd name="connsiteX637" fmla="*/ 1268539 w 1915763"/>
              <a:gd name="connsiteY637" fmla="*/ 351377 h 1837563"/>
              <a:gd name="connsiteX638" fmla="*/ 1127474 w 1915763"/>
              <a:gd name="connsiteY638" fmla="*/ 448437 h 1837563"/>
              <a:gd name="connsiteX639" fmla="*/ 1124903 w 1915763"/>
              <a:gd name="connsiteY639" fmla="*/ 446627 h 1837563"/>
              <a:gd name="connsiteX640" fmla="*/ 1126046 w 1915763"/>
              <a:gd name="connsiteY640" fmla="*/ 440817 h 1837563"/>
              <a:gd name="connsiteX641" fmla="*/ 1131284 w 1915763"/>
              <a:gd name="connsiteY641" fmla="*/ 437388 h 1837563"/>
              <a:gd name="connsiteX642" fmla="*/ 1142619 w 1915763"/>
              <a:gd name="connsiteY642" fmla="*/ 421100 h 1837563"/>
              <a:gd name="connsiteX643" fmla="*/ 1149858 w 1915763"/>
              <a:gd name="connsiteY643" fmla="*/ 406432 h 1837563"/>
              <a:gd name="connsiteX644" fmla="*/ 1156811 w 1915763"/>
              <a:gd name="connsiteY644" fmla="*/ 400145 h 1837563"/>
              <a:gd name="connsiteX645" fmla="*/ 1170623 w 1915763"/>
              <a:gd name="connsiteY645" fmla="*/ 395002 h 1837563"/>
              <a:gd name="connsiteX646" fmla="*/ 1168718 w 1915763"/>
              <a:gd name="connsiteY646" fmla="*/ 409194 h 1837563"/>
              <a:gd name="connsiteX647" fmla="*/ 1164908 w 1915763"/>
              <a:gd name="connsiteY647" fmla="*/ 418719 h 1837563"/>
              <a:gd name="connsiteX648" fmla="*/ 1148525 w 1915763"/>
              <a:gd name="connsiteY648" fmla="*/ 434531 h 1837563"/>
              <a:gd name="connsiteX649" fmla="*/ 1127474 w 1915763"/>
              <a:gd name="connsiteY649" fmla="*/ 448437 h 1837563"/>
              <a:gd name="connsiteX650" fmla="*/ 1259586 w 1915763"/>
              <a:gd name="connsiteY650" fmla="*/ 381476 h 1837563"/>
              <a:gd name="connsiteX651" fmla="*/ 1253871 w 1915763"/>
              <a:gd name="connsiteY651" fmla="*/ 380048 h 1837563"/>
              <a:gd name="connsiteX652" fmla="*/ 1245870 w 1915763"/>
              <a:gd name="connsiteY652" fmla="*/ 373285 h 1837563"/>
              <a:gd name="connsiteX653" fmla="*/ 1236726 w 1915763"/>
              <a:gd name="connsiteY653" fmla="*/ 357664 h 1837563"/>
              <a:gd name="connsiteX654" fmla="*/ 1236250 w 1915763"/>
              <a:gd name="connsiteY654" fmla="*/ 354044 h 1837563"/>
              <a:gd name="connsiteX655" fmla="*/ 1238440 w 1915763"/>
              <a:gd name="connsiteY655" fmla="*/ 351282 h 1837563"/>
              <a:gd name="connsiteX656" fmla="*/ 1246156 w 1915763"/>
              <a:gd name="connsiteY656" fmla="*/ 345758 h 1837563"/>
              <a:gd name="connsiteX657" fmla="*/ 1263777 w 1915763"/>
              <a:gd name="connsiteY657" fmla="*/ 353759 h 1837563"/>
              <a:gd name="connsiteX658" fmla="*/ 1266539 w 1915763"/>
              <a:gd name="connsiteY658" fmla="*/ 357854 h 1837563"/>
              <a:gd name="connsiteX659" fmla="*/ 1268825 w 1915763"/>
              <a:gd name="connsiteY659" fmla="*/ 377762 h 1837563"/>
              <a:gd name="connsiteX660" fmla="*/ 1259586 w 1915763"/>
              <a:gd name="connsiteY660" fmla="*/ 381476 h 1837563"/>
              <a:gd name="connsiteX661" fmla="*/ 1208342 w 1915763"/>
              <a:gd name="connsiteY661" fmla="*/ 672560 h 1837563"/>
              <a:gd name="connsiteX662" fmla="*/ 1202150 w 1915763"/>
              <a:gd name="connsiteY662" fmla="*/ 671513 h 1837563"/>
              <a:gd name="connsiteX663" fmla="*/ 1193768 w 1915763"/>
              <a:gd name="connsiteY663" fmla="*/ 666560 h 1837563"/>
              <a:gd name="connsiteX664" fmla="*/ 1187196 w 1915763"/>
              <a:gd name="connsiteY664" fmla="*/ 670941 h 1837563"/>
              <a:gd name="connsiteX665" fmla="*/ 1180052 w 1915763"/>
              <a:gd name="connsiteY665" fmla="*/ 668274 h 1837563"/>
              <a:gd name="connsiteX666" fmla="*/ 1164050 w 1915763"/>
              <a:gd name="connsiteY666" fmla="*/ 651701 h 1837563"/>
              <a:gd name="connsiteX667" fmla="*/ 1164050 w 1915763"/>
              <a:gd name="connsiteY667" fmla="*/ 645890 h 1837563"/>
              <a:gd name="connsiteX668" fmla="*/ 1176242 w 1915763"/>
              <a:gd name="connsiteY668" fmla="*/ 645795 h 1837563"/>
              <a:gd name="connsiteX669" fmla="*/ 1205389 w 1915763"/>
              <a:gd name="connsiteY669" fmla="*/ 658368 h 1837563"/>
              <a:gd name="connsiteX670" fmla="*/ 1208342 w 1915763"/>
              <a:gd name="connsiteY670" fmla="*/ 672560 h 1837563"/>
              <a:gd name="connsiteX671" fmla="*/ 1006888 w 1915763"/>
              <a:gd name="connsiteY671" fmla="*/ 619792 h 1837563"/>
              <a:gd name="connsiteX672" fmla="*/ 1007269 w 1915763"/>
              <a:gd name="connsiteY672" fmla="*/ 609981 h 1837563"/>
              <a:gd name="connsiteX673" fmla="*/ 1005364 w 1915763"/>
              <a:gd name="connsiteY673" fmla="*/ 607124 h 1837563"/>
              <a:gd name="connsiteX674" fmla="*/ 1011079 w 1915763"/>
              <a:gd name="connsiteY674" fmla="*/ 597694 h 1837563"/>
              <a:gd name="connsiteX675" fmla="*/ 1033558 w 1915763"/>
              <a:gd name="connsiteY675" fmla="*/ 589312 h 1837563"/>
              <a:gd name="connsiteX676" fmla="*/ 1040987 w 1915763"/>
              <a:gd name="connsiteY676" fmla="*/ 592931 h 1837563"/>
              <a:gd name="connsiteX677" fmla="*/ 1049274 w 1915763"/>
              <a:gd name="connsiteY677" fmla="*/ 601123 h 1837563"/>
              <a:gd name="connsiteX678" fmla="*/ 1046512 w 1915763"/>
              <a:gd name="connsiteY678" fmla="*/ 604457 h 1837563"/>
              <a:gd name="connsiteX679" fmla="*/ 1036701 w 1915763"/>
              <a:gd name="connsiteY679" fmla="*/ 608933 h 1837563"/>
              <a:gd name="connsiteX680" fmla="*/ 1012508 w 1915763"/>
              <a:gd name="connsiteY680" fmla="*/ 612839 h 1837563"/>
              <a:gd name="connsiteX681" fmla="*/ 1006888 w 1915763"/>
              <a:gd name="connsiteY681" fmla="*/ 619792 h 1837563"/>
              <a:gd name="connsiteX682" fmla="*/ 1127855 w 1915763"/>
              <a:gd name="connsiteY682" fmla="*/ 556070 h 1837563"/>
              <a:gd name="connsiteX683" fmla="*/ 1126141 w 1915763"/>
              <a:gd name="connsiteY683" fmla="*/ 555784 h 1837563"/>
              <a:gd name="connsiteX684" fmla="*/ 1126236 w 1915763"/>
              <a:gd name="connsiteY684" fmla="*/ 552450 h 1837563"/>
              <a:gd name="connsiteX685" fmla="*/ 1131380 w 1915763"/>
              <a:gd name="connsiteY685" fmla="*/ 543497 h 1837563"/>
              <a:gd name="connsiteX686" fmla="*/ 1148429 w 1915763"/>
              <a:gd name="connsiteY686" fmla="*/ 528066 h 1837563"/>
              <a:gd name="connsiteX687" fmla="*/ 1152430 w 1915763"/>
              <a:gd name="connsiteY687" fmla="*/ 516255 h 1837563"/>
              <a:gd name="connsiteX688" fmla="*/ 1152906 w 1915763"/>
              <a:gd name="connsiteY688" fmla="*/ 503873 h 1837563"/>
              <a:gd name="connsiteX689" fmla="*/ 1155192 w 1915763"/>
              <a:gd name="connsiteY689" fmla="*/ 501015 h 1837563"/>
              <a:gd name="connsiteX690" fmla="*/ 1158240 w 1915763"/>
              <a:gd name="connsiteY690" fmla="*/ 505206 h 1837563"/>
              <a:gd name="connsiteX691" fmla="*/ 1158240 w 1915763"/>
              <a:gd name="connsiteY691" fmla="*/ 519589 h 1837563"/>
              <a:gd name="connsiteX692" fmla="*/ 1149763 w 1915763"/>
              <a:gd name="connsiteY692" fmla="*/ 545592 h 1837563"/>
              <a:gd name="connsiteX693" fmla="*/ 1143857 w 1915763"/>
              <a:gd name="connsiteY693" fmla="*/ 551783 h 1837563"/>
              <a:gd name="connsiteX694" fmla="*/ 1127855 w 1915763"/>
              <a:gd name="connsiteY694" fmla="*/ 556070 h 1837563"/>
              <a:gd name="connsiteX695" fmla="*/ 1187863 w 1915763"/>
              <a:gd name="connsiteY695" fmla="*/ 461772 h 1837563"/>
              <a:gd name="connsiteX696" fmla="*/ 1203579 w 1915763"/>
              <a:gd name="connsiteY696" fmla="*/ 433578 h 1837563"/>
              <a:gd name="connsiteX697" fmla="*/ 1211961 w 1915763"/>
              <a:gd name="connsiteY697" fmla="*/ 431578 h 1837563"/>
              <a:gd name="connsiteX698" fmla="*/ 1218724 w 1915763"/>
              <a:gd name="connsiteY698" fmla="*/ 433388 h 1837563"/>
              <a:gd name="connsiteX699" fmla="*/ 1221296 w 1915763"/>
              <a:gd name="connsiteY699" fmla="*/ 441674 h 1837563"/>
              <a:gd name="connsiteX700" fmla="*/ 1215771 w 1915763"/>
              <a:gd name="connsiteY700" fmla="*/ 448437 h 1837563"/>
              <a:gd name="connsiteX701" fmla="*/ 1187863 w 1915763"/>
              <a:gd name="connsiteY701" fmla="*/ 461772 h 1837563"/>
              <a:gd name="connsiteX702" fmla="*/ 1487138 w 1915763"/>
              <a:gd name="connsiteY702" fmla="*/ 642461 h 1837563"/>
              <a:gd name="connsiteX703" fmla="*/ 1479137 w 1915763"/>
              <a:gd name="connsiteY703" fmla="*/ 639128 h 1837563"/>
              <a:gd name="connsiteX704" fmla="*/ 1475899 w 1915763"/>
              <a:gd name="connsiteY704" fmla="*/ 629031 h 1837563"/>
              <a:gd name="connsiteX705" fmla="*/ 1485805 w 1915763"/>
              <a:gd name="connsiteY705" fmla="*/ 612648 h 1837563"/>
              <a:gd name="connsiteX706" fmla="*/ 1495997 w 1915763"/>
              <a:gd name="connsiteY706" fmla="*/ 609505 h 1837563"/>
              <a:gd name="connsiteX707" fmla="*/ 1497806 w 1915763"/>
              <a:gd name="connsiteY707" fmla="*/ 610457 h 1837563"/>
              <a:gd name="connsiteX708" fmla="*/ 1497616 w 1915763"/>
              <a:gd name="connsiteY708" fmla="*/ 617506 h 1837563"/>
              <a:gd name="connsiteX709" fmla="*/ 1490567 w 1915763"/>
              <a:gd name="connsiteY709" fmla="*/ 638842 h 1837563"/>
              <a:gd name="connsiteX710" fmla="*/ 1487138 w 1915763"/>
              <a:gd name="connsiteY710" fmla="*/ 642461 h 1837563"/>
              <a:gd name="connsiteX711" fmla="*/ 1168241 w 1915763"/>
              <a:gd name="connsiteY711" fmla="*/ 457010 h 1837563"/>
              <a:gd name="connsiteX712" fmla="*/ 1163098 w 1915763"/>
              <a:gd name="connsiteY712" fmla="*/ 455105 h 1837563"/>
              <a:gd name="connsiteX713" fmla="*/ 1166146 w 1915763"/>
              <a:gd name="connsiteY713" fmla="*/ 435673 h 1837563"/>
              <a:gd name="connsiteX714" fmla="*/ 1178814 w 1915763"/>
              <a:gd name="connsiteY714" fmla="*/ 418433 h 1837563"/>
              <a:gd name="connsiteX715" fmla="*/ 1181005 w 1915763"/>
              <a:gd name="connsiteY715" fmla="*/ 418814 h 1837563"/>
              <a:gd name="connsiteX716" fmla="*/ 1193292 w 1915763"/>
              <a:gd name="connsiteY716" fmla="*/ 427196 h 1837563"/>
              <a:gd name="connsiteX717" fmla="*/ 1193197 w 1915763"/>
              <a:gd name="connsiteY717" fmla="*/ 429578 h 1837563"/>
              <a:gd name="connsiteX718" fmla="*/ 1178433 w 1915763"/>
              <a:gd name="connsiteY718" fmla="*/ 435673 h 1837563"/>
              <a:gd name="connsiteX719" fmla="*/ 1168241 w 1915763"/>
              <a:gd name="connsiteY719" fmla="*/ 457010 h 1837563"/>
              <a:gd name="connsiteX720" fmla="*/ 1189482 w 1915763"/>
              <a:gd name="connsiteY720" fmla="*/ 504920 h 1837563"/>
              <a:gd name="connsiteX721" fmla="*/ 1196340 w 1915763"/>
              <a:gd name="connsiteY721" fmla="*/ 505206 h 1837563"/>
              <a:gd name="connsiteX722" fmla="*/ 1192530 w 1915763"/>
              <a:gd name="connsiteY722" fmla="*/ 509492 h 1837563"/>
              <a:gd name="connsiteX723" fmla="*/ 1183577 w 1915763"/>
              <a:gd name="connsiteY723" fmla="*/ 512445 h 1837563"/>
              <a:gd name="connsiteX724" fmla="*/ 1182529 w 1915763"/>
              <a:gd name="connsiteY724" fmla="*/ 523113 h 1837563"/>
              <a:gd name="connsiteX725" fmla="*/ 1175004 w 1915763"/>
              <a:gd name="connsiteY725" fmla="*/ 529876 h 1837563"/>
              <a:gd name="connsiteX726" fmla="*/ 1158907 w 1915763"/>
              <a:gd name="connsiteY726" fmla="*/ 537877 h 1837563"/>
              <a:gd name="connsiteX727" fmla="*/ 1157383 w 1915763"/>
              <a:gd name="connsiteY727" fmla="*/ 536162 h 1837563"/>
              <a:gd name="connsiteX728" fmla="*/ 1159955 w 1915763"/>
              <a:gd name="connsiteY728" fmla="*/ 528257 h 1837563"/>
              <a:gd name="connsiteX729" fmla="*/ 1164431 w 1915763"/>
              <a:gd name="connsiteY729" fmla="*/ 522256 h 1837563"/>
              <a:gd name="connsiteX730" fmla="*/ 1180910 w 1915763"/>
              <a:gd name="connsiteY730" fmla="*/ 506349 h 1837563"/>
              <a:gd name="connsiteX731" fmla="*/ 1189482 w 1915763"/>
              <a:gd name="connsiteY731" fmla="*/ 504920 h 1837563"/>
              <a:gd name="connsiteX732" fmla="*/ 974598 w 1915763"/>
              <a:gd name="connsiteY732" fmla="*/ 602171 h 1837563"/>
              <a:gd name="connsiteX733" fmla="*/ 969359 w 1915763"/>
              <a:gd name="connsiteY733" fmla="*/ 600361 h 1837563"/>
              <a:gd name="connsiteX734" fmla="*/ 968693 w 1915763"/>
              <a:gd name="connsiteY734" fmla="*/ 597027 h 1837563"/>
              <a:gd name="connsiteX735" fmla="*/ 972788 w 1915763"/>
              <a:gd name="connsiteY735" fmla="*/ 593217 h 1837563"/>
              <a:gd name="connsiteX736" fmla="*/ 1006697 w 1915763"/>
              <a:gd name="connsiteY736" fmla="*/ 577977 h 1837563"/>
              <a:gd name="connsiteX737" fmla="*/ 1011841 w 1915763"/>
              <a:gd name="connsiteY737" fmla="*/ 584645 h 1837563"/>
              <a:gd name="connsiteX738" fmla="*/ 1011746 w 1915763"/>
              <a:gd name="connsiteY738" fmla="*/ 586550 h 1837563"/>
              <a:gd name="connsiteX739" fmla="*/ 998411 w 1915763"/>
              <a:gd name="connsiteY739" fmla="*/ 593503 h 1837563"/>
              <a:gd name="connsiteX740" fmla="*/ 974598 w 1915763"/>
              <a:gd name="connsiteY740" fmla="*/ 602171 h 1837563"/>
              <a:gd name="connsiteX741" fmla="*/ 1579721 w 1915763"/>
              <a:gd name="connsiteY741" fmla="*/ 556641 h 1837563"/>
              <a:gd name="connsiteX742" fmla="*/ 1569911 w 1915763"/>
              <a:gd name="connsiteY742" fmla="*/ 554831 h 1837563"/>
              <a:gd name="connsiteX743" fmla="*/ 1562100 w 1915763"/>
              <a:gd name="connsiteY743" fmla="*/ 547307 h 1837563"/>
              <a:gd name="connsiteX744" fmla="*/ 1570387 w 1915763"/>
              <a:gd name="connsiteY744" fmla="*/ 535400 h 1837563"/>
              <a:gd name="connsiteX745" fmla="*/ 1583150 w 1915763"/>
              <a:gd name="connsiteY745" fmla="*/ 535305 h 1837563"/>
              <a:gd name="connsiteX746" fmla="*/ 1584960 w 1915763"/>
              <a:gd name="connsiteY746" fmla="*/ 546640 h 1837563"/>
              <a:gd name="connsiteX747" fmla="*/ 1584008 w 1915763"/>
              <a:gd name="connsiteY747" fmla="*/ 552260 h 1837563"/>
              <a:gd name="connsiteX748" fmla="*/ 1579721 w 1915763"/>
              <a:gd name="connsiteY748" fmla="*/ 556641 h 1837563"/>
              <a:gd name="connsiteX749" fmla="*/ 1224915 w 1915763"/>
              <a:gd name="connsiteY749" fmla="*/ 376619 h 1837563"/>
              <a:gd name="connsiteX750" fmla="*/ 1202436 w 1915763"/>
              <a:gd name="connsiteY750" fmla="*/ 383286 h 1837563"/>
              <a:gd name="connsiteX751" fmla="*/ 1196816 w 1915763"/>
              <a:gd name="connsiteY751" fmla="*/ 383381 h 1837563"/>
              <a:gd name="connsiteX752" fmla="*/ 1195102 w 1915763"/>
              <a:gd name="connsiteY752" fmla="*/ 381381 h 1837563"/>
              <a:gd name="connsiteX753" fmla="*/ 1204913 w 1915763"/>
              <a:gd name="connsiteY753" fmla="*/ 371475 h 1837563"/>
              <a:gd name="connsiteX754" fmla="*/ 1214819 w 1915763"/>
              <a:gd name="connsiteY754" fmla="*/ 366617 h 1837563"/>
              <a:gd name="connsiteX755" fmla="*/ 1224725 w 1915763"/>
              <a:gd name="connsiteY755" fmla="*/ 368237 h 1837563"/>
              <a:gd name="connsiteX756" fmla="*/ 1228915 w 1915763"/>
              <a:gd name="connsiteY756" fmla="*/ 371475 h 1837563"/>
              <a:gd name="connsiteX757" fmla="*/ 1230344 w 1915763"/>
              <a:gd name="connsiteY757" fmla="*/ 373666 h 1837563"/>
              <a:gd name="connsiteX758" fmla="*/ 1228915 w 1915763"/>
              <a:gd name="connsiteY758" fmla="*/ 375666 h 1837563"/>
              <a:gd name="connsiteX759" fmla="*/ 1224915 w 1915763"/>
              <a:gd name="connsiteY759" fmla="*/ 376619 h 1837563"/>
              <a:gd name="connsiteX760" fmla="*/ 1174718 w 1915763"/>
              <a:gd name="connsiteY760" fmla="*/ 458438 h 1837563"/>
              <a:gd name="connsiteX761" fmla="*/ 1173956 w 1915763"/>
              <a:gd name="connsiteY761" fmla="*/ 451199 h 1837563"/>
              <a:gd name="connsiteX762" fmla="*/ 1176338 w 1915763"/>
              <a:gd name="connsiteY762" fmla="*/ 446437 h 1837563"/>
              <a:gd name="connsiteX763" fmla="*/ 1199960 w 1915763"/>
              <a:gd name="connsiteY763" fmla="*/ 432530 h 1837563"/>
              <a:gd name="connsiteX764" fmla="*/ 1191387 w 1915763"/>
              <a:gd name="connsiteY764" fmla="*/ 451580 h 1837563"/>
              <a:gd name="connsiteX765" fmla="*/ 1183672 w 1915763"/>
              <a:gd name="connsiteY765" fmla="*/ 457581 h 1837563"/>
              <a:gd name="connsiteX766" fmla="*/ 1174718 w 1915763"/>
              <a:gd name="connsiteY766" fmla="*/ 458438 h 1837563"/>
              <a:gd name="connsiteX767" fmla="*/ 1195102 w 1915763"/>
              <a:gd name="connsiteY767" fmla="*/ 501587 h 1837563"/>
              <a:gd name="connsiteX768" fmla="*/ 1190815 w 1915763"/>
              <a:gd name="connsiteY768" fmla="*/ 500444 h 1837563"/>
              <a:gd name="connsiteX769" fmla="*/ 1190149 w 1915763"/>
              <a:gd name="connsiteY769" fmla="*/ 498253 h 1837563"/>
              <a:gd name="connsiteX770" fmla="*/ 1197578 w 1915763"/>
              <a:gd name="connsiteY770" fmla="*/ 483965 h 1837563"/>
              <a:gd name="connsiteX771" fmla="*/ 1208913 w 1915763"/>
              <a:gd name="connsiteY771" fmla="*/ 484156 h 1837563"/>
              <a:gd name="connsiteX772" fmla="*/ 1207770 w 1915763"/>
              <a:gd name="connsiteY772" fmla="*/ 497015 h 1837563"/>
              <a:gd name="connsiteX773" fmla="*/ 1195102 w 1915763"/>
              <a:gd name="connsiteY773" fmla="*/ 501587 h 1837563"/>
              <a:gd name="connsiteX774" fmla="*/ 1462183 w 1915763"/>
              <a:gd name="connsiteY774" fmla="*/ 652367 h 1837563"/>
              <a:gd name="connsiteX775" fmla="*/ 1459516 w 1915763"/>
              <a:gd name="connsiteY775" fmla="*/ 650177 h 1837563"/>
              <a:gd name="connsiteX776" fmla="*/ 1468088 w 1915763"/>
              <a:gd name="connsiteY776" fmla="*/ 634937 h 1837563"/>
              <a:gd name="connsiteX777" fmla="*/ 1474565 w 1915763"/>
              <a:gd name="connsiteY777" fmla="*/ 631127 h 1837563"/>
              <a:gd name="connsiteX778" fmla="*/ 1476756 w 1915763"/>
              <a:gd name="connsiteY778" fmla="*/ 638270 h 1837563"/>
              <a:gd name="connsiteX779" fmla="*/ 1481614 w 1915763"/>
              <a:gd name="connsiteY779" fmla="*/ 641795 h 1837563"/>
              <a:gd name="connsiteX780" fmla="*/ 1479137 w 1915763"/>
              <a:gd name="connsiteY780" fmla="*/ 646748 h 1837563"/>
              <a:gd name="connsiteX781" fmla="*/ 1475042 w 1915763"/>
              <a:gd name="connsiteY781" fmla="*/ 649986 h 1837563"/>
              <a:gd name="connsiteX782" fmla="*/ 1469041 w 1915763"/>
              <a:gd name="connsiteY782" fmla="*/ 648272 h 1837563"/>
              <a:gd name="connsiteX783" fmla="*/ 1462183 w 1915763"/>
              <a:gd name="connsiteY783" fmla="*/ 652367 h 1837563"/>
              <a:gd name="connsiteX784" fmla="*/ 1208246 w 1915763"/>
              <a:gd name="connsiteY784" fmla="*/ 430244 h 1837563"/>
              <a:gd name="connsiteX785" fmla="*/ 1199769 w 1915763"/>
              <a:gd name="connsiteY785" fmla="*/ 429578 h 1837563"/>
              <a:gd name="connsiteX786" fmla="*/ 1199960 w 1915763"/>
              <a:gd name="connsiteY786" fmla="*/ 427768 h 1837563"/>
              <a:gd name="connsiteX787" fmla="*/ 1222439 w 1915763"/>
              <a:gd name="connsiteY787" fmla="*/ 410242 h 1837563"/>
              <a:gd name="connsiteX788" fmla="*/ 1222820 w 1915763"/>
              <a:gd name="connsiteY788" fmla="*/ 419386 h 1837563"/>
              <a:gd name="connsiteX789" fmla="*/ 1220629 w 1915763"/>
              <a:gd name="connsiteY789" fmla="*/ 425387 h 1837563"/>
              <a:gd name="connsiteX790" fmla="*/ 1218248 w 1915763"/>
              <a:gd name="connsiteY790" fmla="*/ 428625 h 1837563"/>
              <a:gd name="connsiteX791" fmla="*/ 1208246 w 1915763"/>
              <a:gd name="connsiteY791" fmla="*/ 430244 h 1837563"/>
              <a:gd name="connsiteX792" fmla="*/ 1850803 w 1915763"/>
              <a:gd name="connsiteY792" fmla="*/ 527590 h 1837563"/>
              <a:gd name="connsiteX793" fmla="*/ 1847183 w 1915763"/>
              <a:gd name="connsiteY793" fmla="*/ 522542 h 1837563"/>
              <a:gd name="connsiteX794" fmla="*/ 1848993 w 1915763"/>
              <a:gd name="connsiteY794" fmla="*/ 515303 h 1837563"/>
              <a:gd name="connsiteX795" fmla="*/ 1858709 w 1915763"/>
              <a:gd name="connsiteY795" fmla="*/ 506635 h 1837563"/>
              <a:gd name="connsiteX796" fmla="*/ 1861090 w 1915763"/>
              <a:gd name="connsiteY796" fmla="*/ 508064 h 1837563"/>
              <a:gd name="connsiteX797" fmla="*/ 1863281 w 1915763"/>
              <a:gd name="connsiteY797" fmla="*/ 524732 h 1837563"/>
              <a:gd name="connsiteX798" fmla="*/ 1850803 w 1915763"/>
              <a:gd name="connsiteY798" fmla="*/ 527590 h 183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</a:cxnLst>
            <a:rect l="l" t="t" r="r" b="b"/>
            <a:pathLst>
              <a:path w="1915763" h="1837563">
                <a:moveTo>
                  <a:pt x="1299591" y="1837563"/>
                </a:moveTo>
                <a:lnTo>
                  <a:pt x="699802" y="1804416"/>
                </a:lnTo>
                <a:lnTo>
                  <a:pt x="375571" y="1781366"/>
                </a:lnTo>
                <a:lnTo>
                  <a:pt x="340423" y="1767173"/>
                </a:lnTo>
                <a:lnTo>
                  <a:pt x="327374" y="1771460"/>
                </a:lnTo>
                <a:lnTo>
                  <a:pt x="324040" y="1768507"/>
                </a:lnTo>
                <a:lnTo>
                  <a:pt x="322136" y="1758125"/>
                </a:lnTo>
                <a:lnTo>
                  <a:pt x="316897" y="1751266"/>
                </a:lnTo>
                <a:lnTo>
                  <a:pt x="301371" y="1746980"/>
                </a:lnTo>
                <a:lnTo>
                  <a:pt x="293561" y="1748600"/>
                </a:lnTo>
                <a:lnTo>
                  <a:pt x="284512" y="1744885"/>
                </a:lnTo>
                <a:lnTo>
                  <a:pt x="282321" y="1740122"/>
                </a:lnTo>
                <a:lnTo>
                  <a:pt x="282702" y="1729645"/>
                </a:lnTo>
                <a:lnTo>
                  <a:pt x="280511" y="1720691"/>
                </a:lnTo>
                <a:lnTo>
                  <a:pt x="248317" y="1704499"/>
                </a:lnTo>
                <a:lnTo>
                  <a:pt x="219742" y="1678210"/>
                </a:lnTo>
                <a:lnTo>
                  <a:pt x="205073" y="1667637"/>
                </a:lnTo>
                <a:lnTo>
                  <a:pt x="198215" y="1646682"/>
                </a:lnTo>
                <a:lnTo>
                  <a:pt x="193643" y="1623917"/>
                </a:lnTo>
                <a:lnTo>
                  <a:pt x="195834" y="1600676"/>
                </a:lnTo>
                <a:lnTo>
                  <a:pt x="188500" y="1585151"/>
                </a:lnTo>
                <a:lnTo>
                  <a:pt x="175832" y="1566767"/>
                </a:lnTo>
                <a:lnTo>
                  <a:pt x="162782" y="1529144"/>
                </a:lnTo>
                <a:lnTo>
                  <a:pt x="159067" y="1512380"/>
                </a:lnTo>
                <a:lnTo>
                  <a:pt x="135731" y="1473708"/>
                </a:lnTo>
                <a:lnTo>
                  <a:pt x="124492" y="1463421"/>
                </a:lnTo>
                <a:lnTo>
                  <a:pt x="124492" y="1463421"/>
                </a:lnTo>
                <a:lnTo>
                  <a:pt x="119063" y="1458087"/>
                </a:lnTo>
                <a:lnTo>
                  <a:pt x="117634" y="1439418"/>
                </a:lnTo>
                <a:lnTo>
                  <a:pt x="111538" y="1427416"/>
                </a:lnTo>
                <a:lnTo>
                  <a:pt x="96393" y="1412558"/>
                </a:lnTo>
                <a:lnTo>
                  <a:pt x="86201" y="1407033"/>
                </a:lnTo>
                <a:lnTo>
                  <a:pt x="82677" y="1401604"/>
                </a:lnTo>
                <a:lnTo>
                  <a:pt x="74771" y="1379315"/>
                </a:lnTo>
                <a:lnTo>
                  <a:pt x="75057" y="1368552"/>
                </a:lnTo>
                <a:lnTo>
                  <a:pt x="80582" y="1359313"/>
                </a:lnTo>
                <a:lnTo>
                  <a:pt x="94393" y="1348550"/>
                </a:lnTo>
                <a:lnTo>
                  <a:pt x="101822" y="1336072"/>
                </a:lnTo>
                <a:lnTo>
                  <a:pt x="386620" y="724186"/>
                </a:lnTo>
                <a:lnTo>
                  <a:pt x="369380" y="708279"/>
                </a:lnTo>
                <a:lnTo>
                  <a:pt x="370618" y="700850"/>
                </a:lnTo>
                <a:lnTo>
                  <a:pt x="368808" y="696278"/>
                </a:lnTo>
                <a:lnTo>
                  <a:pt x="355568" y="699611"/>
                </a:lnTo>
                <a:lnTo>
                  <a:pt x="347472" y="705422"/>
                </a:lnTo>
                <a:lnTo>
                  <a:pt x="329660" y="697992"/>
                </a:lnTo>
                <a:lnTo>
                  <a:pt x="319183" y="677323"/>
                </a:lnTo>
                <a:lnTo>
                  <a:pt x="293561" y="663512"/>
                </a:lnTo>
                <a:lnTo>
                  <a:pt x="281464" y="650748"/>
                </a:lnTo>
                <a:lnTo>
                  <a:pt x="280702" y="645033"/>
                </a:lnTo>
                <a:lnTo>
                  <a:pt x="268129" y="637223"/>
                </a:lnTo>
                <a:lnTo>
                  <a:pt x="255079" y="635794"/>
                </a:lnTo>
                <a:lnTo>
                  <a:pt x="233648" y="629603"/>
                </a:lnTo>
                <a:lnTo>
                  <a:pt x="210979" y="617125"/>
                </a:lnTo>
                <a:lnTo>
                  <a:pt x="193072" y="610743"/>
                </a:lnTo>
                <a:lnTo>
                  <a:pt x="180213" y="600361"/>
                </a:lnTo>
                <a:lnTo>
                  <a:pt x="174212" y="591788"/>
                </a:lnTo>
                <a:lnTo>
                  <a:pt x="130588" y="567595"/>
                </a:lnTo>
                <a:lnTo>
                  <a:pt x="86392" y="531686"/>
                </a:lnTo>
                <a:lnTo>
                  <a:pt x="83534" y="527495"/>
                </a:lnTo>
                <a:lnTo>
                  <a:pt x="83153" y="518636"/>
                </a:lnTo>
                <a:lnTo>
                  <a:pt x="77915" y="501206"/>
                </a:lnTo>
                <a:lnTo>
                  <a:pt x="60388" y="489490"/>
                </a:lnTo>
                <a:lnTo>
                  <a:pt x="53721" y="491300"/>
                </a:lnTo>
                <a:lnTo>
                  <a:pt x="50292" y="489394"/>
                </a:lnTo>
                <a:lnTo>
                  <a:pt x="32861" y="470535"/>
                </a:lnTo>
                <a:lnTo>
                  <a:pt x="33338" y="450437"/>
                </a:lnTo>
                <a:lnTo>
                  <a:pt x="36671" y="443865"/>
                </a:lnTo>
                <a:lnTo>
                  <a:pt x="34957" y="439960"/>
                </a:lnTo>
                <a:lnTo>
                  <a:pt x="18860" y="431864"/>
                </a:lnTo>
                <a:lnTo>
                  <a:pt x="16574" y="425387"/>
                </a:lnTo>
                <a:lnTo>
                  <a:pt x="14859" y="403765"/>
                </a:lnTo>
                <a:lnTo>
                  <a:pt x="18955" y="389954"/>
                </a:lnTo>
                <a:lnTo>
                  <a:pt x="15145" y="343662"/>
                </a:lnTo>
                <a:lnTo>
                  <a:pt x="15145" y="343662"/>
                </a:lnTo>
                <a:lnTo>
                  <a:pt x="0" y="182023"/>
                </a:lnTo>
                <a:lnTo>
                  <a:pt x="0" y="182023"/>
                </a:lnTo>
                <a:lnTo>
                  <a:pt x="7144" y="185071"/>
                </a:lnTo>
                <a:lnTo>
                  <a:pt x="11240" y="190595"/>
                </a:lnTo>
                <a:lnTo>
                  <a:pt x="11049" y="195167"/>
                </a:lnTo>
                <a:lnTo>
                  <a:pt x="15335" y="198977"/>
                </a:lnTo>
                <a:lnTo>
                  <a:pt x="24098" y="201644"/>
                </a:lnTo>
                <a:lnTo>
                  <a:pt x="37148" y="194881"/>
                </a:lnTo>
                <a:lnTo>
                  <a:pt x="41624" y="187166"/>
                </a:lnTo>
                <a:lnTo>
                  <a:pt x="67437" y="189357"/>
                </a:lnTo>
                <a:lnTo>
                  <a:pt x="75152" y="179356"/>
                </a:lnTo>
                <a:lnTo>
                  <a:pt x="70009" y="162116"/>
                </a:lnTo>
                <a:lnTo>
                  <a:pt x="87058" y="158687"/>
                </a:lnTo>
                <a:lnTo>
                  <a:pt x="100489" y="143161"/>
                </a:lnTo>
                <a:lnTo>
                  <a:pt x="125635" y="152781"/>
                </a:lnTo>
                <a:lnTo>
                  <a:pt x="143542" y="153067"/>
                </a:lnTo>
                <a:lnTo>
                  <a:pt x="148685" y="138589"/>
                </a:lnTo>
                <a:lnTo>
                  <a:pt x="180404" y="123158"/>
                </a:lnTo>
                <a:lnTo>
                  <a:pt x="199168" y="126873"/>
                </a:lnTo>
                <a:lnTo>
                  <a:pt x="210217" y="125825"/>
                </a:lnTo>
                <a:lnTo>
                  <a:pt x="214884" y="123444"/>
                </a:lnTo>
                <a:lnTo>
                  <a:pt x="226314" y="109347"/>
                </a:lnTo>
                <a:lnTo>
                  <a:pt x="230124" y="96012"/>
                </a:lnTo>
                <a:lnTo>
                  <a:pt x="244030" y="85534"/>
                </a:lnTo>
                <a:lnTo>
                  <a:pt x="252222" y="84487"/>
                </a:lnTo>
                <a:lnTo>
                  <a:pt x="258413" y="88868"/>
                </a:lnTo>
                <a:lnTo>
                  <a:pt x="278511" y="78105"/>
                </a:lnTo>
                <a:lnTo>
                  <a:pt x="282416" y="79153"/>
                </a:lnTo>
                <a:lnTo>
                  <a:pt x="285940" y="88582"/>
                </a:lnTo>
                <a:lnTo>
                  <a:pt x="292894" y="92869"/>
                </a:lnTo>
                <a:lnTo>
                  <a:pt x="312230" y="97441"/>
                </a:lnTo>
                <a:lnTo>
                  <a:pt x="327565" y="99822"/>
                </a:lnTo>
                <a:lnTo>
                  <a:pt x="332899" y="94107"/>
                </a:lnTo>
                <a:lnTo>
                  <a:pt x="348805" y="90392"/>
                </a:lnTo>
                <a:lnTo>
                  <a:pt x="356235" y="93059"/>
                </a:lnTo>
                <a:lnTo>
                  <a:pt x="364046" y="92964"/>
                </a:lnTo>
                <a:lnTo>
                  <a:pt x="372237" y="89726"/>
                </a:lnTo>
                <a:lnTo>
                  <a:pt x="393573" y="92583"/>
                </a:lnTo>
                <a:lnTo>
                  <a:pt x="438055" y="105727"/>
                </a:lnTo>
                <a:lnTo>
                  <a:pt x="447199" y="104394"/>
                </a:lnTo>
                <a:lnTo>
                  <a:pt x="456724" y="96107"/>
                </a:lnTo>
                <a:lnTo>
                  <a:pt x="456438" y="74390"/>
                </a:lnTo>
                <a:lnTo>
                  <a:pt x="436721" y="50578"/>
                </a:lnTo>
                <a:lnTo>
                  <a:pt x="424910" y="44577"/>
                </a:lnTo>
                <a:lnTo>
                  <a:pt x="429578" y="28575"/>
                </a:lnTo>
                <a:lnTo>
                  <a:pt x="442055" y="14764"/>
                </a:lnTo>
                <a:lnTo>
                  <a:pt x="444722" y="4191"/>
                </a:lnTo>
                <a:lnTo>
                  <a:pt x="447675" y="2572"/>
                </a:lnTo>
                <a:lnTo>
                  <a:pt x="454438" y="4381"/>
                </a:lnTo>
                <a:lnTo>
                  <a:pt x="462344" y="11621"/>
                </a:lnTo>
                <a:lnTo>
                  <a:pt x="484727" y="22193"/>
                </a:lnTo>
                <a:lnTo>
                  <a:pt x="595408" y="0"/>
                </a:lnTo>
                <a:lnTo>
                  <a:pt x="610362" y="16097"/>
                </a:lnTo>
                <a:lnTo>
                  <a:pt x="620078" y="16669"/>
                </a:lnTo>
                <a:lnTo>
                  <a:pt x="624269" y="13906"/>
                </a:lnTo>
                <a:lnTo>
                  <a:pt x="624269" y="13906"/>
                </a:lnTo>
                <a:lnTo>
                  <a:pt x="630174" y="19336"/>
                </a:lnTo>
                <a:lnTo>
                  <a:pt x="633698" y="41243"/>
                </a:lnTo>
                <a:lnTo>
                  <a:pt x="627793" y="53626"/>
                </a:lnTo>
                <a:lnTo>
                  <a:pt x="625412" y="96869"/>
                </a:lnTo>
                <a:lnTo>
                  <a:pt x="627697" y="110585"/>
                </a:lnTo>
                <a:lnTo>
                  <a:pt x="630650" y="115729"/>
                </a:lnTo>
                <a:lnTo>
                  <a:pt x="641795" y="115919"/>
                </a:lnTo>
                <a:lnTo>
                  <a:pt x="652081" y="113157"/>
                </a:lnTo>
                <a:lnTo>
                  <a:pt x="684371" y="116681"/>
                </a:lnTo>
                <a:lnTo>
                  <a:pt x="696659" y="121349"/>
                </a:lnTo>
                <a:lnTo>
                  <a:pt x="715042" y="131350"/>
                </a:lnTo>
                <a:lnTo>
                  <a:pt x="721423" y="138970"/>
                </a:lnTo>
                <a:lnTo>
                  <a:pt x="726091" y="151162"/>
                </a:lnTo>
                <a:lnTo>
                  <a:pt x="737426" y="152305"/>
                </a:lnTo>
                <a:lnTo>
                  <a:pt x="748284" y="160306"/>
                </a:lnTo>
                <a:lnTo>
                  <a:pt x="755904" y="169640"/>
                </a:lnTo>
                <a:lnTo>
                  <a:pt x="763905" y="172212"/>
                </a:lnTo>
                <a:lnTo>
                  <a:pt x="776573" y="170878"/>
                </a:lnTo>
                <a:lnTo>
                  <a:pt x="780193" y="166878"/>
                </a:lnTo>
                <a:lnTo>
                  <a:pt x="789146" y="165545"/>
                </a:lnTo>
                <a:lnTo>
                  <a:pt x="816197" y="190881"/>
                </a:lnTo>
                <a:lnTo>
                  <a:pt x="822674" y="190595"/>
                </a:lnTo>
                <a:lnTo>
                  <a:pt x="827342" y="201835"/>
                </a:lnTo>
                <a:lnTo>
                  <a:pt x="820864" y="204026"/>
                </a:lnTo>
                <a:lnTo>
                  <a:pt x="819055" y="210884"/>
                </a:lnTo>
                <a:lnTo>
                  <a:pt x="826294" y="237839"/>
                </a:lnTo>
                <a:lnTo>
                  <a:pt x="845534" y="259366"/>
                </a:lnTo>
                <a:lnTo>
                  <a:pt x="870013" y="266319"/>
                </a:lnTo>
                <a:lnTo>
                  <a:pt x="871633" y="269462"/>
                </a:lnTo>
                <a:lnTo>
                  <a:pt x="867537" y="299371"/>
                </a:lnTo>
                <a:lnTo>
                  <a:pt x="869347" y="319469"/>
                </a:lnTo>
                <a:lnTo>
                  <a:pt x="875729" y="333851"/>
                </a:lnTo>
                <a:lnTo>
                  <a:pt x="881634" y="339185"/>
                </a:lnTo>
                <a:lnTo>
                  <a:pt x="887254" y="356425"/>
                </a:lnTo>
                <a:lnTo>
                  <a:pt x="886015" y="371475"/>
                </a:lnTo>
                <a:lnTo>
                  <a:pt x="900303" y="404622"/>
                </a:lnTo>
                <a:lnTo>
                  <a:pt x="908113" y="406432"/>
                </a:lnTo>
                <a:lnTo>
                  <a:pt x="915543" y="403003"/>
                </a:lnTo>
                <a:lnTo>
                  <a:pt x="943451" y="434245"/>
                </a:lnTo>
                <a:lnTo>
                  <a:pt x="942689" y="457390"/>
                </a:lnTo>
                <a:lnTo>
                  <a:pt x="946595" y="466344"/>
                </a:lnTo>
                <a:lnTo>
                  <a:pt x="955643" y="468154"/>
                </a:lnTo>
                <a:lnTo>
                  <a:pt x="958787" y="472631"/>
                </a:lnTo>
                <a:lnTo>
                  <a:pt x="961739" y="487680"/>
                </a:lnTo>
                <a:lnTo>
                  <a:pt x="959739" y="494252"/>
                </a:lnTo>
                <a:lnTo>
                  <a:pt x="960787" y="506635"/>
                </a:lnTo>
                <a:lnTo>
                  <a:pt x="978598" y="519875"/>
                </a:lnTo>
                <a:lnTo>
                  <a:pt x="982694" y="534162"/>
                </a:lnTo>
                <a:lnTo>
                  <a:pt x="996505" y="543973"/>
                </a:lnTo>
                <a:lnTo>
                  <a:pt x="1023080" y="550450"/>
                </a:lnTo>
                <a:lnTo>
                  <a:pt x="1035463" y="549307"/>
                </a:lnTo>
                <a:lnTo>
                  <a:pt x="1042797" y="546068"/>
                </a:lnTo>
                <a:lnTo>
                  <a:pt x="1051751" y="546640"/>
                </a:lnTo>
                <a:lnTo>
                  <a:pt x="1051751" y="546640"/>
                </a:lnTo>
                <a:lnTo>
                  <a:pt x="1046702" y="553688"/>
                </a:lnTo>
                <a:lnTo>
                  <a:pt x="1049464" y="568833"/>
                </a:lnTo>
                <a:lnTo>
                  <a:pt x="1047845" y="573881"/>
                </a:lnTo>
                <a:lnTo>
                  <a:pt x="1035558" y="584454"/>
                </a:lnTo>
                <a:lnTo>
                  <a:pt x="1022318" y="586073"/>
                </a:lnTo>
                <a:lnTo>
                  <a:pt x="1017556" y="584359"/>
                </a:lnTo>
                <a:lnTo>
                  <a:pt x="1009555" y="576834"/>
                </a:lnTo>
                <a:lnTo>
                  <a:pt x="1003268" y="575405"/>
                </a:lnTo>
                <a:lnTo>
                  <a:pt x="971074" y="590455"/>
                </a:lnTo>
                <a:lnTo>
                  <a:pt x="967550" y="595598"/>
                </a:lnTo>
                <a:lnTo>
                  <a:pt x="952310" y="602456"/>
                </a:lnTo>
                <a:lnTo>
                  <a:pt x="946309" y="602266"/>
                </a:lnTo>
                <a:lnTo>
                  <a:pt x="931545" y="607886"/>
                </a:lnTo>
                <a:lnTo>
                  <a:pt x="931926" y="613410"/>
                </a:lnTo>
                <a:lnTo>
                  <a:pt x="993458" y="603314"/>
                </a:lnTo>
                <a:lnTo>
                  <a:pt x="1001839" y="609600"/>
                </a:lnTo>
                <a:lnTo>
                  <a:pt x="1003078" y="613982"/>
                </a:lnTo>
                <a:lnTo>
                  <a:pt x="1003078" y="620268"/>
                </a:lnTo>
                <a:lnTo>
                  <a:pt x="997172" y="625031"/>
                </a:lnTo>
                <a:lnTo>
                  <a:pt x="1000030" y="628460"/>
                </a:lnTo>
                <a:lnTo>
                  <a:pt x="1006030" y="626555"/>
                </a:lnTo>
                <a:lnTo>
                  <a:pt x="1014222" y="617030"/>
                </a:lnTo>
                <a:lnTo>
                  <a:pt x="1023938" y="616934"/>
                </a:lnTo>
                <a:lnTo>
                  <a:pt x="1028986" y="614363"/>
                </a:lnTo>
                <a:lnTo>
                  <a:pt x="1034701" y="615506"/>
                </a:lnTo>
                <a:lnTo>
                  <a:pt x="1044893" y="611505"/>
                </a:lnTo>
                <a:lnTo>
                  <a:pt x="1055751" y="606076"/>
                </a:lnTo>
                <a:lnTo>
                  <a:pt x="1086993" y="583787"/>
                </a:lnTo>
                <a:lnTo>
                  <a:pt x="1101281" y="580454"/>
                </a:lnTo>
                <a:lnTo>
                  <a:pt x="1118806" y="572738"/>
                </a:lnTo>
                <a:lnTo>
                  <a:pt x="1148906" y="555212"/>
                </a:lnTo>
                <a:lnTo>
                  <a:pt x="1154049" y="545687"/>
                </a:lnTo>
                <a:lnTo>
                  <a:pt x="1160431" y="540734"/>
                </a:lnTo>
                <a:lnTo>
                  <a:pt x="1180338" y="531114"/>
                </a:lnTo>
                <a:lnTo>
                  <a:pt x="1186625" y="524256"/>
                </a:lnTo>
                <a:lnTo>
                  <a:pt x="1184243" y="517874"/>
                </a:lnTo>
                <a:lnTo>
                  <a:pt x="1186244" y="513969"/>
                </a:lnTo>
                <a:lnTo>
                  <a:pt x="1197007" y="511302"/>
                </a:lnTo>
                <a:lnTo>
                  <a:pt x="1207389" y="511873"/>
                </a:lnTo>
                <a:lnTo>
                  <a:pt x="1211294" y="513874"/>
                </a:lnTo>
                <a:lnTo>
                  <a:pt x="1214914" y="550069"/>
                </a:lnTo>
                <a:lnTo>
                  <a:pt x="1209961" y="574643"/>
                </a:lnTo>
                <a:lnTo>
                  <a:pt x="1213104" y="590074"/>
                </a:lnTo>
                <a:lnTo>
                  <a:pt x="1220819" y="605314"/>
                </a:lnTo>
                <a:lnTo>
                  <a:pt x="1233297" y="618173"/>
                </a:lnTo>
                <a:lnTo>
                  <a:pt x="1236155" y="633794"/>
                </a:lnTo>
                <a:lnTo>
                  <a:pt x="1235012" y="638270"/>
                </a:lnTo>
                <a:lnTo>
                  <a:pt x="1217486" y="655796"/>
                </a:lnTo>
                <a:lnTo>
                  <a:pt x="1213009" y="657035"/>
                </a:lnTo>
                <a:lnTo>
                  <a:pt x="1204722" y="652082"/>
                </a:lnTo>
                <a:lnTo>
                  <a:pt x="1187387" y="647129"/>
                </a:lnTo>
                <a:lnTo>
                  <a:pt x="1175385" y="644176"/>
                </a:lnTo>
                <a:lnTo>
                  <a:pt x="1166527" y="645509"/>
                </a:lnTo>
                <a:lnTo>
                  <a:pt x="1146239" y="635603"/>
                </a:lnTo>
                <a:lnTo>
                  <a:pt x="1143762" y="624935"/>
                </a:lnTo>
                <a:lnTo>
                  <a:pt x="1135380" y="619887"/>
                </a:lnTo>
                <a:lnTo>
                  <a:pt x="1113663" y="656273"/>
                </a:lnTo>
                <a:lnTo>
                  <a:pt x="1107853" y="678847"/>
                </a:lnTo>
                <a:lnTo>
                  <a:pt x="1114330" y="707136"/>
                </a:lnTo>
                <a:lnTo>
                  <a:pt x="1118902" y="713232"/>
                </a:lnTo>
                <a:lnTo>
                  <a:pt x="1127665" y="719138"/>
                </a:lnTo>
                <a:lnTo>
                  <a:pt x="1118045" y="708279"/>
                </a:lnTo>
                <a:lnTo>
                  <a:pt x="1113949" y="682657"/>
                </a:lnTo>
                <a:lnTo>
                  <a:pt x="1115092" y="677704"/>
                </a:lnTo>
                <a:lnTo>
                  <a:pt x="1139571" y="637508"/>
                </a:lnTo>
                <a:lnTo>
                  <a:pt x="1161574" y="648748"/>
                </a:lnTo>
                <a:lnTo>
                  <a:pt x="1162622" y="653034"/>
                </a:lnTo>
                <a:lnTo>
                  <a:pt x="1186720" y="676370"/>
                </a:lnTo>
                <a:lnTo>
                  <a:pt x="1184339" y="695611"/>
                </a:lnTo>
                <a:lnTo>
                  <a:pt x="1177290" y="700850"/>
                </a:lnTo>
                <a:lnTo>
                  <a:pt x="1181100" y="723043"/>
                </a:lnTo>
                <a:lnTo>
                  <a:pt x="1186053" y="733806"/>
                </a:lnTo>
                <a:lnTo>
                  <a:pt x="1196721" y="740950"/>
                </a:lnTo>
                <a:lnTo>
                  <a:pt x="1203770" y="742379"/>
                </a:lnTo>
                <a:lnTo>
                  <a:pt x="1208723" y="747046"/>
                </a:lnTo>
                <a:lnTo>
                  <a:pt x="1205484" y="740950"/>
                </a:lnTo>
                <a:lnTo>
                  <a:pt x="1198150" y="738664"/>
                </a:lnTo>
                <a:lnTo>
                  <a:pt x="1186720" y="728758"/>
                </a:lnTo>
                <a:lnTo>
                  <a:pt x="1184624" y="722281"/>
                </a:lnTo>
                <a:lnTo>
                  <a:pt x="1187863" y="682276"/>
                </a:lnTo>
                <a:lnTo>
                  <a:pt x="1195673" y="670941"/>
                </a:lnTo>
                <a:lnTo>
                  <a:pt x="1209294" y="677894"/>
                </a:lnTo>
                <a:lnTo>
                  <a:pt x="1217200" y="689324"/>
                </a:lnTo>
                <a:lnTo>
                  <a:pt x="1216343" y="696849"/>
                </a:lnTo>
                <a:lnTo>
                  <a:pt x="1227773" y="705040"/>
                </a:lnTo>
                <a:lnTo>
                  <a:pt x="1230154" y="702278"/>
                </a:lnTo>
                <a:lnTo>
                  <a:pt x="1220629" y="690277"/>
                </a:lnTo>
                <a:lnTo>
                  <a:pt x="1211866" y="670274"/>
                </a:lnTo>
                <a:lnTo>
                  <a:pt x="1211866" y="666083"/>
                </a:lnTo>
                <a:lnTo>
                  <a:pt x="1233392" y="643985"/>
                </a:lnTo>
                <a:lnTo>
                  <a:pt x="1248823" y="644843"/>
                </a:lnTo>
                <a:lnTo>
                  <a:pt x="1267206" y="650939"/>
                </a:lnTo>
                <a:lnTo>
                  <a:pt x="1270445" y="656273"/>
                </a:lnTo>
                <a:lnTo>
                  <a:pt x="1264634" y="661892"/>
                </a:lnTo>
                <a:lnTo>
                  <a:pt x="1267682" y="664559"/>
                </a:lnTo>
                <a:lnTo>
                  <a:pt x="1272254" y="664845"/>
                </a:lnTo>
                <a:lnTo>
                  <a:pt x="1282065" y="663226"/>
                </a:lnTo>
                <a:lnTo>
                  <a:pt x="1294733" y="654653"/>
                </a:lnTo>
                <a:lnTo>
                  <a:pt x="1333690" y="645509"/>
                </a:lnTo>
                <a:lnTo>
                  <a:pt x="1341025" y="647414"/>
                </a:lnTo>
                <a:lnTo>
                  <a:pt x="1357598" y="657511"/>
                </a:lnTo>
                <a:lnTo>
                  <a:pt x="1387793" y="653510"/>
                </a:lnTo>
                <a:lnTo>
                  <a:pt x="1397984" y="649605"/>
                </a:lnTo>
                <a:lnTo>
                  <a:pt x="1407700" y="639985"/>
                </a:lnTo>
                <a:lnTo>
                  <a:pt x="1417034" y="634365"/>
                </a:lnTo>
                <a:lnTo>
                  <a:pt x="1433608" y="629507"/>
                </a:lnTo>
                <a:lnTo>
                  <a:pt x="1440942" y="630174"/>
                </a:lnTo>
                <a:lnTo>
                  <a:pt x="1441514" y="637318"/>
                </a:lnTo>
                <a:lnTo>
                  <a:pt x="1422083" y="675608"/>
                </a:lnTo>
                <a:lnTo>
                  <a:pt x="1419797" y="689896"/>
                </a:lnTo>
                <a:lnTo>
                  <a:pt x="1415415" y="700088"/>
                </a:lnTo>
                <a:lnTo>
                  <a:pt x="1407509" y="709898"/>
                </a:lnTo>
                <a:lnTo>
                  <a:pt x="1407414" y="718280"/>
                </a:lnTo>
                <a:lnTo>
                  <a:pt x="1412939" y="731806"/>
                </a:lnTo>
                <a:lnTo>
                  <a:pt x="1409890" y="755333"/>
                </a:lnTo>
                <a:lnTo>
                  <a:pt x="1418273" y="743998"/>
                </a:lnTo>
                <a:lnTo>
                  <a:pt x="1418368" y="730663"/>
                </a:lnTo>
                <a:lnTo>
                  <a:pt x="1433036" y="702088"/>
                </a:lnTo>
                <a:lnTo>
                  <a:pt x="1443800" y="671703"/>
                </a:lnTo>
                <a:lnTo>
                  <a:pt x="1454468" y="656844"/>
                </a:lnTo>
                <a:lnTo>
                  <a:pt x="1457039" y="654272"/>
                </a:lnTo>
                <a:lnTo>
                  <a:pt x="1464278" y="653796"/>
                </a:lnTo>
                <a:lnTo>
                  <a:pt x="1469803" y="650462"/>
                </a:lnTo>
                <a:lnTo>
                  <a:pt x="1487138" y="648272"/>
                </a:lnTo>
                <a:lnTo>
                  <a:pt x="1495520" y="635413"/>
                </a:lnTo>
                <a:lnTo>
                  <a:pt x="1509903" y="619315"/>
                </a:lnTo>
                <a:lnTo>
                  <a:pt x="1522857" y="597789"/>
                </a:lnTo>
                <a:lnTo>
                  <a:pt x="1527810" y="593408"/>
                </a:lnTo>
                <a:lnTo>
                  <a:pt x="1535335" y="598075"/>
                </a:lnTo>
                <a:lnTo>
                  <a:pt x="1541240" y="593693"/>
                </a:lnTo>
                <a:lnTo>
                  <a:pt x="1556671" y="615982"/>
                </a:lnTo>
                <a:lnTo>
                  <a:pt x="1568006" y="621602"/>
                </a:lnTo>
                <a:lnTo>
                  <a:pt x="1567529" y="614553"/>
                </a:lnTo>
                <a:lnTo>
                  <a:pt x="1564196" y="607409"/>
                </a:lnTo>
                <a:lnTo>
                  <a:pt x="1570101" y="597789"/>
                </a:lnTo>
                <a:lnTo>
                  <a:pt x="1603534" y="592931"/>
                </a:lnTo>
                <a:lnTo>
                  <a:pt x="1593723" y="589883"/>
                </a:lnTo>
                <a:lnTo>
                  <a:pt x="1560290" y="594265"/>
                </a:lnTo>
                <a:lnTo>
                  <a:pt x="1557338" y="592265"/>
                </a:lnTo>
                <a:lnTo>
                  <a:pt x="1560100" y="569119"/>
                </a:lnTo>
                <a:lnTo>
                  <a:pt x="1564958" y="566357"/>
                </a:lnTo>
                <a:lnTo>
                  <a:pt x="1571339" y="569976"/>
                </a:lnTo>
                <a:lnTo>
                  <a:pt x="1581055" y="571024"/>
                </a:lnTo>
                <a:lnTo>
                  <a:pt x="1591247" y="541496"/>
                </a:lnTo>
                <a:lnTo>
                  <a:pt x="1584770" y="528257"/>
                </a:lnTo>
                <a:lnTo>
                  <a:pt x="1585055" y="521780"/>
                </a:lnTo>
                <a:lnTo>
                  <a:pt x="1596200" y="504539"/>
                </a:lnTo>
                <a:lnTo>
                  <a:pt x="1623251" y="480917"/>
                </a:lnTo>
                <a:lnTo>
                  <a:pt x="1626680" y="480155"/>
                </a:lnTo>
                <a:lnTo>
                  <a:pt x="1637252" y="491014"/>
                </a:lnTo>
                <a:lnTo>
                  <a:pt x="1665161" y="471107"/>
                </a:lnTo>
                <a:lnTo>
                  <a:pt x="1669542" y="470440"/>
                </a:lnTo>
                <a:lnTo>
                  <a:pt x="1673352" y="474726"/>
                </a:lnTo>
                <a:lnTo>
                  <a:pt x="1674305" y="480155"/>
                </a:lnTo>
                <a:lnTo>
                  <a:pt x="1671256" y="486537"/>
                </a:lnTo>
                <a:lnTo>
                  <a:pt x="1681448" y="485013"/>
                </a:lnTo>
                <a:lnTo>
                  <a:pt x="1689164" y="479489"/>
                </a:lnTo>
                <a:lnTo>
                  <a:pt x="1692593" y="472059"/>
                </a:lnTo>
                <a:lnTo>
                  <a:pt x="1698593" y="470249"/>
                </a:lnTo>
                <a:lnTo>
                  <a:pt x="1701260" y="471678"/>
                </a:lnTo>
                <a:lnTo>
                  <a:pt x="1708309" y="484918"/>
                </a:lnTo>
                <a:lnTo>
                  <a:pt x="1720977" y="496348"/>
                </a:lnTo>
                <a:lnTo>
                  <a:pt x="1722882" y="491014"/>
                </a:lnTo>
                <a:lnTo>
                  <a:pt x="1721834" y="487394"/>
                </a:lnTo>
                <a:lnTo>
                  <a:pt x="1712690" y="482727"/>
                </a:lnTo>
                <a:lnTo>
                  <a:pt x="1711357" y="479965"/>
                </a:lnTo>
                <a:lnTo>
                  <a:pt x="1710119" y="468535"/>
                </a:lnTo>
                <a:lnTo>
                  <a:pt x="1711738" y="464534"/>
                </a:lnTo>
                <a:lnTo>
                  <a:pt x="1715929" y="462725"/>
                </a:lnTo>
                <a:lnTo>
                  <a:pt x="1737646" y="465201"/>
                </a:lnTo>
                <a:lnTo>
                  <a:pt x="1748885" y="471392"/>
                </a:lnTo>
                <a:lnTo>
                  <a:pt x="1754791" y="481108"/>
                </a:lnTo>
                <a:lnTo>
                  <a:pt x="1770317" y="487871"/>
                </a:lnTo>
                <a:lnTo>
                  <a:pt x="1786033" y="480441"/>
                </a:lnTo>
                <a:lnTo>
                  <a:pt x="1791081" y="500825"/>
                </a:lnTo>
                <a:lnTo>
                  <a:pt x="1786319" y="503777"/>
                </a:lnTo>
                <a:lnTo>
                  <a:pt x="1786033" y="509397"/>
                </a:lnTo>
                <a:lnTo>
                  <a:pt x="1794796" y="504444"/>
                </a:lnTo>
                <a:lnTo>
                  <a:pt x="1805845" y="482060"/>
                </a:lnTo>
                <a:lnTo>
                  <a:pt x="1809464" y="484251"/>
                </a:lnTo>
                <a:lnTo>
                  <a:pt x="1807273" y="496919"/>
                </a:lnTo>
                <a:lnTo>
                  <a:pt x="1811179" y="501110"/>
                </a:lnTo>
                <a:lnTo>
                  <a:pt x="1835087" y="498634"/>
                </a:lnTo>
                <a:lnTo>
                  <a:pt x="1839373" y="504825"/>
                </a:lnTo>
                <a:lnTo>
                  <a:pt x="1843754" y="520827"/>
                </a:lnTo>
                <a:lnTo>
                  <a:pt x="1838039" y="529876"/>
                </a:lnTo>
                <a:lnTo>
                  <a:pt x="1846136" y="525113"/>
                </a:lnTo>
                <a:lnTo>
                  <a:pt x="1848612" y="528638"/>
                </a:lnTo>
                <a:lnTo>
                  <a:pt x="1866614" y="529971"/>
                </a:lnTo>
                <a:lnTo>
                  <a:pt x="1900238" y="518160"/>
                </a:lnTo>
                <a:lnTo>
                  <a:pt x="1897285" y="533210"/>
                </a:lnTo>
                <a:lnTo>
                  <a:pt x="1890141" y="550640"/>
                </a:lnTo>
                <a:lnTo>
                  <a:pt x="1904143" y="545973"/>
                </a:lnTo>
                <a:lnTo>
                  <a:pt x="1909763" y="540068"/>
                </a:lnTo>
                <a:lnTo>
                  <a:pt x="1915763" y="555498"/>
                </a:lnTo>
                <a:lnTo>
                  <a:pt x="1915763" y="555498"/>
                </a:lnTo>
                <a:lnTo>
                  <a:pt x="1908429" y="559784"/>
                </a:lnTo>
                <a:lnTo>
                  <a:pt x="1903952" y="569595"/>
                </a:lnTo>
                <a:lnTo>
                  <a:pt x="1905476" y="582740"/>
                </a:lnTo>
                <a:lnTo>
                  <a:pt x="1898714" y="624554"/>
                </a:lnTo>
                <a:lnTo>
                  <a:pt x="1893284" y="631603"/>
                </a:lnTo>
                <a:lnTo>
                  <a:pt x="1882426" y="633032"/>
                </a:lnTo>
                <a:lnTo>
                  <a:pt x="1881950" y="638937"/>
                </a:lnTo>
                <a:lnTo>
                  <a:pt x="1884521" y="643604"/>
                </a:lnTo>
                <a:lnTo>
                  <a:pt x="1893951" y="642080"/>
                </a:lnTo>
                <a:lnTo>
                  <a:pt x="1898047" y="647129"/>
                </a:lnTo>
                <a:lnTo>
                  <a:pt x="1897285" y="662464"/>
                </a:lnTo>
                <a:lnTo>
                  <a:pt x="1888712" y="691229"/>
                </a:lnTo>
                <a:lnTo>
                  <a:pt x="1885283" y="697992"/>
                </a:lnTo>
                <a:lnTo>
                  <a:pt x="1868710" y="712946"/>
                </a:lnTo>
                <a:lnTo>
                  <a:pt x="1863947" y="735616"/>
                </a:lnTo>
                <a:lnTo>
                  <a:pt x="1865186" y="751237"/>
                </a:lnTo>
                <a:lnTo>
                  <a:pt x="1830134" y="780669"/>
                </a:lnTo>
                <a:lnTo>
                  <a:pt x="1840039" y="795719"/>
                </a:lnTo>
                <a:lnTo>
                  <a:pt x="1832515" y="803434"/>
                </a:lnTo>
                <a:lnTo>
                  <a:pt x="1834229" y="820769"/>
                </a:lnTo>
                <a:lnTo>
                  <a:pt x="1829848" y="832961"/>
                </a:lnTo>
                <a:lnTo>
                  <a:pt x="1821942" y="846773"/>
                </a:lnTo>
                <a:lnTo>
                  <a:pt x="1807845" y="863536"/>
                </a:lnTo>
                <a:lnTo>
                  <a:pt x="1789176" y="878205"/>
                </a:lnTo>
                <a:lnTo>
                  <a:pt x="1773936" y="922877"/>
                </a:lnTo>
                <a:lnTo>
                  <a:pt x="1771174" y="940975"/>
                </a:lnTo>
                <a:lnTo>
                  <a:pt x="1766697" y="952500"/>
                </a:lnTo>
                <a:lnTo>
                  <a:pt x="1743456" y="974598"/>
                </a:lnTo>
                <a:lnTo>
                  <a:pt x="1732788" y="978980"/>
                </a:lnTo>
                <a:lnTo>
                  <a:pt x="1726883" y="1006411"/>
                </a:lnTo>
                <a:lnTo>
                  <a:pt x="1712119" y="1017556"/>
                </a:lnTo>
                <a:lnTo>
                  <a:pt x="1708023" y="1028510"/>
                </a:lnTo>
                <a:lnTo>
                  <a:pt x="1693259" y="1049179"/>
                </a:lnTo>
                <a:lnTo>
                  <a:pt x="1682115" y="1057942"/>
                </a:lnTo>
                <a:lnTo>
                  <a:pt x="1659731" y="1055751"/>
                </a:lnTo>
                <a:lnTo>
                  <a:pt x="1519619" y="1168432"/>
                </a:lnTo>
                <a:lnTo>
                  <a:pt x="1524286" y="1169194"/>
                </a:lnTo>
                <a:lnTo>
                  <a:pt x="1524286" y="1169194"/>
                </a:lnTo>
                <a:lnTo>
                  <a:pt x="1546098" y="1176909"/>
                </a:lnTo>
                <a:lnTo>
                  <a:pt x="1563910" y="1174623"/>
                </a:lnTo>
                <a:lnTo>
                  <a:pt x="1576197" y="1175766"/>
                </a:lnTo>
                <a:lnTo>
                  <a:pt x="1585913" y="1191578"/>
                </a:lnTo>
                <a:lnTo>
                  <a:pt x="1589627" y="1194530"/>
                </a:lnTo>
                <a:lnTo>
                  <a:pt x="1597914" y="1195864"/>
                </a:lnTo>
                <a:lnTo>
                  <a:pt x="1609915" y="1207008"/>
                </a:lnTo>
                <a:lnTo>
                  <a:pt x="1609535" y="1213009"/>
                </a:lnTo>
                <a:lnTo>
                  <a:pt x="1606010" y="1219391"/>
                </a:lnTo>
                <a:lnTo>
                  <a:pt x="1599152" y="1222915"/>
                </a:lnTo>
                <a:lnTo>
                  <a:pt x="1589913" y="1223582"/>
                </a:lnTo>
                <a:lnTo>
                  <a:pt x="1587151" y="1226249"/>
                </a:lnTo>
                <a:lnTo>
                  <a:pt x="1588008" y="1239679"/>
                </a:lnTo>
                <a:lnTo>
                  <a:pt x="1597628" y="1252442"/>
                </a:lnTo>
                <a:lnTo>
                  <a:pt x="1588865" y="1278636"/>
                </a:lnTo>
                <a:lnTo>
                  <a:pt x="1582769" y="1283208"/>
                </a:lnTo>
                <a:lnTo>
                  <a:pt x="1568863" y="1287590"/>
                </a:lnTo>
                <a:lnTo>
                  <a:pt x="1566481" y="1291971"/>
                </a:lnTo>
                <a:lnTo>
                  <a:pt x="1569244" y="1303401"/>
                </a:lnTo>
                <a:lnTo>
                  <a:pt x="1567434" y="1316165"/>
                </a:lnTo>
                <a:lnTo>
                  <a:pt x="1555052" y="1317593"/>
                </a:lnTo>
                <a:lnTo>
                  <a:pt x="1540669" y="1330357"/>
                </a:lnTo>
                <a:lnTo>
                  <a:pt x="1532573" y="1342454"/>
                </a:lnTo>
                <a:lnTo>
                  <a:pt x="1534001" y="1356836"/>
                </a:lnTo>
                <a:lnTo>
                  <a:pt x="1531715" y="1361599"/>
                </a:lnTo>
                <a:lnTo>
                  <a:pt x="1507903" y="1373029"/>
                </a:lnTo>
                <a:lnTo>
                  <a:pt x="1475423" y="1383887"/>
                </a:lnTo>
                <a:lnTo>
                  <a:pt x="1451896" y="1400842"/>
                </a:lnTo>
                <a:lnTo>
                  <a:pt x="1450086" y="1404176"/>
                </a:lnTo>
                <a:lnTo>
                  <a:pt x="1454182" y="1425035"/>
                </a:lnTo>
                <a:lnTo>
                  <a:pt x="1454753" y="1450467"/>
                </a:lnTo>
                <a:lnTo>
                  <a:pt x="1442561" y="1470470"/>
                </a:lnTo>
                <a:lnTo>
                  <a:pt x="1429131" y="1486472"/>
                </a:lnTo>
                <a:lnTo>
                  <a:pt x="1427702" y="1491901"/>
                </a:lnTo>
                <a:lnTo>
                  <a:pt x="1429322" y="1500283"/>
                </a:lnTo>
                <a:lnTo>
                  <a:pt x="1434941" y="1509427"/>
                </a:lnTo>
                <a:lnTo>
                  <a:pt x="1450848" y="1526000"/>
                </a:lnTo>
                <a:lnTo>
                  <a:pt x="1457992" y="1529048"/>
                </a:lnTo>
                <a:lnTo>
                  <a:pt x="1459421" y="1531906"/>
                </a:lnTo>
                <a:lnTo>
                  <a:pt x="1453134" y="1570387"/>
                </a:lnTo>
                <a:lnTo>
                  <a:pt x="1436370" y="1619441"/>
                </a:lnTo>
                <a:lnTo>
                  <a:pt x="1426083" y="1627156"/>
                </a:lnTo>
                <a:lnTo>
                  <a:pt x="1409890" y="1658017"/>
                </a:lnTo>
                <a:lnTo>
                  <a:pt x="1408176" y="1667447"/>
                </a:lnTo>
                <a:lnTo>
                  <a:pt x="1399223" y="1682115"/>
                </a:lnTo>
                <a:lnTo>
                  <a:pt x="1392174" y="1690211"/>
                </a:lnTo>
                <a:lnTo>
                  <a:pt x="1382173" y="1691735"/>
                </a:lnTo>
                <a:lnTo>
                  <a:pt x="1369123" y="1700498"/>
                </a:lnTo>
                <a:lnTo>
                  <a:pt x="1359313" y="1718786"/>
                </a:lnTo>
                <a:lnTo>
                  <a:pt x="1347788" y="1734788"/>
                </a:lnTo>
                <a:lnTo>
                  <a:pt x="1336548" y="1745171"/>
                </a:lnTo>
                <a:lnTo>
                  <a:pt x="1325594" y="1760220"/>
                </a:lnTo>
                <a:lnTo>
                  <a:pt x="1314831" y="1802702"/>
                </a:lnTo>
                <a:lnTo>
                  <a:pt x="1299591" y="1837563"/>
                </a:lnTo>
                <a:close/>
                <a:moveTo>
                  <a:pt x="1501140" y="596360"/>
                </a:moveTo>
                <a:lnTo>
                  <a:pt x="1458087" y="615029"/>
                </a:lnTo>
                <a:lnTo>
                  <a:pt x="1425797" y="619982"/>
                </a:lnTo>
                <a:lnTo>
                  <a:pt x="1406557" y="617030"/>
                </a:lnTo>
                <a:lnTo>
                  <a:pt x="1400365" y="627793"/>
                </a:lnTo>
                <a:lnTo>
                  <a:pt x="1382839" y="639128"/>
                </a:lnTo>
                <a:lnTo>
                  <a:pt x="1375981" y="633317"/>
                </a:lnTo>
                <a:lnTo>
                  <a:pt x="1370171" y="618744"/>
                </a:lnTo>
                <a:lnTo>
                  <a:pt x="1367981" y="621411"/>
                </a:lnTo>
                <a:lnTo>
                  <a:pt x="1371981" y="633127"/>
                </a:lnTo>
                <a:lnTo>
                  <a:pt x="1368743" y="640842"/>
                </a:lnTo>
                <a:lnTo>
                  <a:pt x="1361980" y="644747"/>
                </a:lnTo>
                <a:lnTo>
                  <a:pt x="1326071" y="629126"/>
                </a:lnTo>
                <a:lnTo>
                  <a:pt x="1318451" y="635984"/>
                </a:lnTo>
                <a:lnTo>
                  <a:pt x="1278541" y="647986"/>
                </a:lnTo>
                <a:lnTo>
                  <a:pt x="1248061" y="642557"/>
                </a:lnTo>
                <a:lnTo>
                  <a:pt x="1240346" y="636746"/>
                </a:lnTo>
                <a:lnTo>
                  <a:pt x="1238060" y="619125"/>
                </a:lnTo>
                <a:lnTo>
                  <a:pt x="1235869" y="615220"/>
                </a:lnTo>
                <a:lnTo>
                  <a:pt x="1225296" y="605504"/>
                </a:lnTo>
                <a:lnTo>
                  <a:pt x="1215200" y="590264"/>
                </a:lnTo>
                <a:lnTo>
                  <a:pt x="1213199" y="573310"/>
                </a:lnTo>
                <a:lnTo>
                  <a:pt x="1218152" y="547116"/>
                </a:lnTo>
                <a:lnTo>
                  <a:pt x="1224058" y="543497"/>
                </a:lnTo>
                <a:lnTo>
                  <a:pt x="1240822" y="546926"/>
                </a:lnTo>
                <a:lnTo>
                  <a:pt x="1249680" y="539782"/>
                </a:lnTo>
                <a:lnTo>
                  <a:pt x="1250442" y="534448"/>
                </a:lnTo>
                <a:lnTo>
                  <a:pt x="1238060" y="538544"/>
                </a:lnTo>
                <a:lnTo>
                  <a:pt x="1226439" y="537305"/>
                </a:lnTo>
                <a:lnTo>
                  <a:pt x="1217486" y="530543"/>
                </a:lnTo>
                <a:lnTo>
                  <a:pt x="1215771" y="520541"/>
                </a:lnTo>
                <a:lnTo>
                  <a:pt x="1219010" y="472154"/>
                </a:lnTo>
                <a:lnTo>
                  <a:pt x="1225963" y="464915"/>
                </a:lnTo>
                <a:lnTo>
                  <a:pt x="1229297" y="472059"/>
                </a:lnTo>
                <a:lnTo>
                  <a:pt x="1246061" y="477774"/>
                </a:lnTo>
                <a:lnTo>
                  <a:pt x="1251299" y="477203"/>
                </a:lnTo>
                <a:lnTo>
                  <a:pt x="1246918" y="473202"/>
                </a:lnTo>
                <a:lnTo>
                  <a:pt x="1234821" y="471107"/>
                </a:lnTo>
                <a:lnTo>
                  <a:pt x="1226248" y="450533"/>
                </a:lnTo>
                <a:lnTo>
                  <a:pt x="1229678" y="434531"/>
                </a:lnTo>
                <a:lnTo>
                  <a:pt x="1238155" y="415766"/>
                </a:lnTo>
                <a:lnTo>
                  <a:pt x="1250823" y="403098"/>
                </a:lnTo>
                <a:lnTo>
                  <a:pt x="1259967" y="397669"/>
                </a:lnTo>
                <a:lnTo>
                  <a:pt x="1272731" y="393002"/>
                </a:lnTo>
                <a:lnTo>
                  <a:pt x="1285304" y="391763"/>
                </a:lnTo>
                <a:lnTo>
                  <a:pt x="1318260" y="396716"/>
                </a:lnTo>
                <a:lnTo>
                  <a:pt x="1386935" y="413575"/>
                </a:lnTo>
                <a:lnTo>
                  <a:pt x="1422178" y="409194"/>
                </a:lnTo>
                <a:lnTo>
                  <a:pt x="1423226" y="406337"/>
                </a:lnTo>
                <a:lnTo>
                  <a:pt x="1434084" y="400431"/>
                </a:lnTo>
                <a:lnTo>
                  <a:pt x="1454658" y="396907"/>
                </a:lnTo>
                <a:lnTo>
                  <a:pt x="1482185" y="399669"/>
                </a:lnTo>
                <a:lnTo>
                  <a:pt x="1508855" y="407480"/>
                </a:lnTo>
                <a:lnTo>
                  <a:pt x="1570577" y="415576"/>
                </a:lnTo>
                <a:lnTo>
                  <a:pt x="1576578" y="420053"/>
                </a:lnTo>
                <a:lnTo>
                  <a:pt x="1576102" y="431768"/>
                </a:lnTo>
                <a:lnTo>
                  <a:pt x="1569434" y="438817"/>
                </a:lnTo>
                <a:lnTo>
                  <a:pt x="1562957" y="453104"/>
                </a:lnTo>
                <a:lnTo>
                  <a:pt x="1559528" y="478346"/>
                </a:lnTo>
                <a:lnTo>
                  <a:pt x="1551337" y="509778"/>
                </a:lnTo>
                <a:lnTo>
                  <a:pt x="1539050" y="516255"/>
                </a:lnTo>
                <a:lnTo>
                  <a:pt x="1535716" y="522827"/>
                </a:lnTo>
                <a:lnTo>
                  <a:pt x="1537906" y="534162"/>
                </a:lnTo>
                <a:lnTo>
                  <a:pt x="1519047" y="558737"/>
                </a:lnTo>
                <a:lnTo>
                  <a:pt x="1505807" y="592074"/>
                </a:lnTo>
                <a:lnTo>
                  <a:pt x="1501140" y="596360"/>
                </a:lnTo>
                <a:close/>
                <a:moveTo>
                  <a:pt x="1051465" y="594741"/>
                </a:moveTo>
                <a:lnTo>
                  <a:pt x="1044321" y="589883"/>
                </a:lnTo>
                <a:lnTo>
                  <a:pt x="1054798" y="568452"/>
                </a:lnTo>
                <a:lnTo>
                  <a:pt x="1053941" y="551402"/>
                </a:lnTo>
                <a:lnTo>
                  <a:pt x="1056323" y="549402"/>
                </a:lnTo>
                <a:lnTo>
                  <a:pt x="1078516" y="544830"/>
                </a:lnTo>
                <a:lnTo>
                  <a:pt x="1087088" y="536639"/>
                </a:lnTo>
                <a:lnTo>
                  <a:pt x="1088517" y="531876"/>
                </a:lnTo>
                <a:lnTo>
                  <a:pt x="1086612" y="509588"/>
                </a:lnTo>
                <a:lnTo>
                  <a:pt x="1094804" y="485013"/>
                </a:lnTo>
                <a:lnTo>
                  <a:pt x="1106805" y="470821"/>
                </a:lnTo>
                <a:lnTo>
                  <a:pt x="1128617" y="456819"/>
                </a:lnTo>
                <a:lnTo>
                  <a:pt x="1155954" y="454914"/>
                </a:lnTo>
                <a:lnTo>
                  <a:pt x="1162812" y="477393"/>
                </a:lnTo>
                <a:lnTo>
                  <a:pt x="1152335" y="498253"/>
                </a:lnTo>
                <a:lnTo>
                  <a:pt x="1144238" y="527209"/>
                </a:lnTo>
                <a:lnTo>
                  <a:pt x="1133761" y="533590"/>
                </a:lnTo>
                <a:lnTo>
                  <a:pt x="1120997" y="552926"/>
                </a:lnTo>
                <a:lnTo>
                  <a:pt x="1113568" y="559784"/>
                </a:lnTo>
                <a:lnTo>
                  <a:pt x="1066514" y="591312"/>
                </a:lnTo>
                <a:lnTo>
                  <a:pt x="1051465" y="594741"/>
                </a:lnTo>
                <a:close/>
                <a:moveTo>
                  <a:pt x="1322737" y="376619"/>
                </a:moveTo>
                <a:lnTo>
                  <a:pt x="1312926" y="374237"/>
                </a:lnTo>
                <a:lnTo>
                  <a:pt x="1289590" y="374999"/>
                </a:lnTo>
                <a:lnTo>
                  <a:pt x="1282065" y="373475"/>
                </a:lnTo>
                <a:lnTo>
                  <a:pt x="1279303" y="370999"/>
                </a:lnTo>
                <a:lnTo>
                  <a:pt x="1275683" y="360617"/>
                </a:lnTo>
                <a:lnTo>
                  <a:pt x="1275779" y="348806"/>
                </a:lnTo>
                <a:lnTo>
                  <a:pt x="1290161" y="344805"/>
                </a:lnTo>
                <a:lnTo>
                  <a:pt x="1308164" y="345186"/>
                </a:lnTo>
                <a:lnTo>
                  <a:pt x="1329023" y="332899"/>
                </a:lnTo>
                <a:lnTo>
                  <a:pt x="1374839" y="327184"/>
                </a:lnTo>
                <a:lnTo>
                  <a:pt x="1382173" y="329660"/>
                </a:lnTo>
                <a:lnTo>
                  <a:pt x="1388650" y="336137"/>
                </a:lnTo>
                <a:lnTo>
                  <a:pt x="1386935" y="345853"/>
                </a:lnTo>
                <a:lnTo>
                  <a:pt x="1362551" y="359092"/>
                </a:lnTo>
                <a:lnTo>
                  <a:pt x="1345597" y="382715"/>
                </a:lnTo>
                <a:lnTo>
                  <a:pt x="1335119" y="387477"/>
                </a:lnTo>
                <a:lnTo>
                  <a:pt x="1322737" y="376619"/>
                </a:lnTo>
                <a:close/>
                <a:moveTo>
                  <a:pt x="1368362" y="376619"/>
                </a:moveTo>
                <a:lnTo>
                  <a:pt x="1386078" y="365189"/>
                </a:lnTo>
                <a:lnTo>
                  <a:pt x="1404938" y="365474"/>
                </a:lnTo>
                <a:lnTo>
                  <a:pt x="1420654" y="371380"/>
                </a:lnTo>
                <a:lnTo>
                  <a:pt x="1425702" y="380810"/>
                </a:lnTo>
                <a:lnTo>
                  <a:pt x="1426178" y="386715"/>
                </a:lnTo>
                <a:lnTo>
                  <a:pt x="1417796" y="394049"/>
                </a:lnTo>
                <a:lnTo>
                  <a:pt x="1390650" y="396716"/>
                </a:lnTo>
                <a:lnTo>
                  <a:pt x="1379506" y="399764"/>
                </a:lnTo>
                <a:lnTo>
                  <a:pt x="1357979" y="391287"/>
                </a:lnTo>
                <a:lnTo>
                  <a:pt x="1356074" y="386239"/>
                </a:lnTo>
                <a:lnTo>
                  <a:pt x="1368362" y="376619"/>
                </a:lnTo>
                <a:close/>
                <a:moveTo>
                  <a:pt x="1206627" y="418433"/>
                </a:moveTo>
                <a:lnTo>
                  <a:pt x="1201864" y="415957"/>
                </a:lnTo>
                <a:lnTo>
                  <a:pt x="1196054" y="416338"/>
                </a:lnTo>
                <a:lnTo>
                  <a:pt x="1181386" y="409765"/>
                </a:lnTo>
                <a:lnTo>
                  <a:pt x="1183386" y="398717"/>
                </a:lnTo>
                <a:lnTo>
                  <a:pt x="1189482" y="389954"/>
                </a:lnTo>
                <a:lnTo>
                  <a:pt x="1207770" y="386144"/>
                </a:lnTo>
                <a:lnTo>
                  <a:pt x="1230249" y="377571"/>
                </a:lnTo>
                <a:lnTo>
                  <a:pt x="1242822" y="378333"/>
                </a:lnTo>
                <a:lnTo>
                  <a:pt x="1250442" y="384810"/>
                </a:lnTo>
                <a:lnTo>
                  <a:pt x="1251299" y="386048"/>
                </a:lnTo>
                <a:lnTo>
                  <a:pt x="1232916" y="401384"/>
                </a:lnTo>
                <a:lnTo>
                  <a:pt x="1222724" y="404622"/>
                </a:lnTo>
                <a:lnTo>
                  <a:pt x="1206627" y="418433"/>
                </a:lnTo>
                <a:close/>
                <a:moveTo>
                  <a:pt x="1296353" y="326136"/>
                </a:moveTo>
                <a:lnTo>
                  <a:pt x="1288542" y="323279"/>
                </a:lnTo>
                <a:lnTo>
                  <a:pt x="1286923" y="307467"/>
                </a:lnTo>
                <a:lnTo>
                  <a:pt x="1288352" y="301752"/>
                </a:lnTo>
                <a:lnTo>
                  <a:pt x="1299496" y="289274"/>
                </a:lnTo>
                <a:lnTo>
                  <a:pt x="1322832" y="280511"/>
                </a:lnTo>
                <a:lnTo>
                  <a:pt x="1325213" y="281654"/>
                </a:lnTo>
                <a:lnTo>
                  <a:pt x="1330262" y="288131"/>
                </a:lnTo>
                <a:lnTo>
                  <a:pt x="1330643" y="296609"/>
                </a:lnTo>
                <a:lnTo>
                  <a:pt x="1312069" y="315563"/>
                </a:lnTo>
                <a:lnTo>
                  <a:pt x="1296353" y="326136"/>
                </a:lnTo>
                <a:close/>
                <a:moveTo>
                  <a:pt x="1164622" y="518732"/>
                </a:moveTo>
                <a:lnTo>
                  <a:pt x="1163288" y="514826"/>
                </a:lnTo>
                <a:lnTo>
                  <a:pt x="1165098" y="505968"/>
                </a:lnTo>
                <a:lnTo>
                  <a:pt x="1175004" y="479203"/>
                </a:lnTo>
                <a:lnTo>
                  <a:pt x="1199674" y="463106"/>
                </a:lnTo>
                <a:lnTo>
                  <a:pt x="1206532" y="460439"/>
                </a:lnTo>
                <a:lnTo>
                  <a:pt x="1213104" y="461772"/>
                </a:lnTo>
                <a:lnTo>
                  <a:pt x="1211580" y="478822"/>
                </a:lnTo>
                <a:lnTo>
                  <a:pt x="1196721" y="483013"/>
                </a:lnTo>
                <a:lnTo>
                  <a:pt x="1181290" y="503873"/>
                </a:lnTo>
                <a:lnTo>
                  <a:pt x="1164622" y="518732"/>
                </a:lnTo>
                <a:close/>
                <a:moveTo>
                  <a:pt x="1268539" y="351377"/>
                </a:moveTo>
                <a:lnTo>
                  <a:pt x="1257205" y="348425"/>
                </a:lnTo>
                <a:lnTo>
                  <a:pt x="1254347" y="343853"/>
                </a:lnTo>
                <a:lnTo>
                  <a:pt x="1262729" y="334709"/>
                </a:lnTo>
                <a:lnTo>
                  <a:pt x="1269492" y="297085"/>
                </a:lnTo>
                <a:lnTo>
                  <a:pt x="1277969" y="285369"/>
                </a:lnTo>
                <a:lnTo>
                  <a:pt x="1280731" y="286607"/>
                </a:lnTo>
                <a:lnTo>
                  <a:pt x="1281398" y="289655"/>
                </a:lnTo>
                <a:lnTo>
                  <a:pt x="1281208" y="313277"/>
                </a:lnTo>
                <a:lnTo>
                  <a:pt x="1286923" y="331089"/>
                </a:lnTo>
                <a:lnTo>
                  <a:pt x="1283875" y="339471"/>
                </a:lnTo>
                <a:lnTo>
                  <a:pt x="1274064" y="343281"/>
                </a:lnTo>
                <a:lnTo>
                  <a:pt x="1268539" y="351377"/>
                </a:lnTo>
                <a:close/>
                <a:moveTo>
                  <a:pt x="1127474" y="448437"/>
                </a:moveTo>
                <a:lnTo>
                  <a:pt x="1124903" y="446627"/>
                </a:lnTo>
                <a:lnTo>
                  <a:pt x="1126046" y="440817"/>
                </a:lnTo>
                <a:lnTo>
                  <a:pt x="1131284" y="437388"/>
                </a:lnTo>
                <a:lnTo>
                  <a:pt x="1142619" y="421100"/>
                </a:lnTo>
                <a:lnTo>
                  <a:pt x="1149858" y="406432"/>
                </a:lnTo>
                <a:lnTo>
                  <a:pt x="1156811" y="400145"/>
                </a:lnTo>
                <a:lnTo>
                  <a:pt x="1170623" y="395002"/>
                </a:lnTo>
                <a:lnTo>
                  <a:pt x="1168718" y="409194"/>
                </a:lnTo>
                <a:lnTo>
                  <a:pt x="1164908" y="418719"/>
                </a:lnTo>
                <a:lnTo>
                  <a:pt x="1148525" y="434531"/>
                </a:lnTo>
                <a:lnTo>
                  <a:pt x="1127474" y="448437"/>
                </a:lnTo>
                <a:close/>
                <a:moveTo>
                  <a:pt x="1259586" y="381476"/>
                </a:moveTo>
                <a:lnTo>
                  <a:pt x="1253871" y="380048"/>
                </a:lnTo>
                <a:lnTo>
                  <a:pt x="1245870" y="373285"/>
                </a:lnTo>
                <a:lnTo>
                  <a:pt x="1236726" y="357664"/>
                </a:lnTo>
                <a:lnTo>
                  <a:pt x="1236250" y="354044"/>
                </a:lnTo>
                <a:lnTo>
                  <a:pt x="1238440" y="351282"/>
                </a:lnTo>
                <a:lnTo>
                  <a:pt x="1246156" y="345758"/>
                </a:lnTo>
                <a:lnTo>
                  <a:pt x="1263777" y="353759"/>
                </a:lnTo>
                <a:lnTo>
                  <a:pt x="1266539" y="357854"/>
                </a:lnTo>
                <a:lnTo>
                  <a:pt x="1268825" y="377762"/>
                </a:lnTo>
                <a:lnTo>
                  <a:pt x="1259586" y="381476"/>
                </a:lnTo>
                <a:close/>
                <a:moveTo>
                  <a:pt x="1208342" y="672560"/>
                </a:moveTo>
                <a:lnTo>
                  <a:pt x="1202150" y="671513"/>
                </a:lnTo>
                <a:lnTo>
                  <a:pt x="1193768" y="666560"/>
                </a:lnTo>
                <a:lnTo>
                  <a:pt x="1187196" y="670941"/>
                </a:lnTo>
                <a:lnTo>
                  <a:pt x="1180052" y="668274"/>
                </a:lnTo>
                <a:lnTo>
                  <a:pt x="1164050" y="651701"/>
                </a:lnTo>
                <a:lnTo>
                  <a:pt x="1164050" y="645890"/>
                </a:lnTo>
                <a:lnTo>
                  <a:pt x="1176242" y="645795"/>
                </a:lnTo>
                <a:lnTo>
                  <a:pt x="1205389" y="658368"/>
                </a:lnTo>
                <a:lnTo>
                  <a:pt x="1208342" y="672560"/>
                </a:lnTo>
                <a:close/>
                <a:moveTo>
                  <a:pt x="1006888" y="619792"/>
                </a:moveTo>
                <a:lnTo>
                  <a:pt x="1007269" y="609981"/>
                </a:lnTo>
                <a:lnTo>
                  <a:pt x="1005364" y="607124"/>
                </a:lnTo>
                <a:lnTo>
                  <a:pt x="1011079" y="597694"/>
                </a:lnTo>
                <a:lnTo>
                  <a:pt x="1033558" y="589312"/>
                </a:lnTo>
                <a:lnTo>
                  <a:pt x="1040987" y="592931"/>
                </a:lnTo>
                <a:lnTo>
                  <a:pt x="1049274" y="601123"/>
                </a:lnTo>
                <a:lnTo>
                  <a:pt x="1046512" y="604457"/>
                </a:lnTo>
                <a:lnTo>
                  <a:pt x="1036701" y="608933"/>
                </a:lnTo>
                <a:lnTo>
                  <a:pt x="1012508" y="612839"/>
                </a:lnTo>
                <a:lnTo>
                  <a:pt x="1006888" y="619792"/>
                </a:lnTo>
                <a:close/>
                <a:moveTo>
                  <a:pt x="1127855" y="556070"/>
                </a:moveTo>
                <a:lnTo>
                  <a:pt x="1126141" y="555784"/>
                </a:lnTo>
                <a:lnTo>
                  <a:pt x="1126236" y="552450"/>
                </a:lnTo>
                <a:lnTo>
                  <a:pt x="1131380" y="543497"/>
                </a:lnTo>
                <a:lnTo>
                  <a:pt x="1148429" y="528066"/>
                </a:lnTo>
                <a:lnTo>
                  <a:pt x="1152430" y="516255"/>
                </a:lnTo>
                <a:lnTo>
                  <a:pt x="1152906" y="503873"/>
                </a:lnTo>
                <a:lnTo>
                  <a:pt x="1155192" y="501015"/>
                </a:lnTo>
                <a:lnTo>
                  <a:pt x="1158240" y="505206"/>
                </a:lnTo>
                <a:lnTo>
                  <a:pt x="1158240" y="519589"/>
                </a:lnTo>
                <a:lnTo>
                  <a:pt x="1149763" y="545592"/>
                </a:lnTo>
                <a:lnTo>
                  <a:pt x="1143857" y="551783"/>
                </a:lnTo>
                <a:lnTo>
                  <a:pt x="1127855" y="556070"/>
                </a:lnTo>
                <a:close/>
                <a:moveTo>
                  <a:pt x="1187863" y="461772"/>
                </a:moveTo>
                <a:lnTo>
                  <a:pt x="1203579" y="433578"/>
                </a:lnTo>
                <a:lnTo>
                  <a:pt x="1211961" y="431578"/>
                </a:lnTo>
                <a:lnTo>
                  <a:pt x="1218724" y="433388"/>
                </a:lnTo>
                <a:lnTo>
                  <a:pt x="1221296" y="441674"/>
                </a:lnTo>
                <a:lnTo>
                  <a:pt x="1215771" y="448437"/>
                </a:lnTo>
                <a:lnTo>
                  <a:pt x="1187863" y="461772"/>
                </a:lnTo>
                <a:close/>
                <a:moveTo>
                  <a:pt x="1487138" y="642461"/>
                </a:moveTo>
                <a:lnTo>
                  <a:pt x="1479137" y="639128"/>
                </a:lnTo>
                <a:lnTo>
                  <a:pt x="1475899" y="629031"/>
                </a:lnTo>
                <a:lnTo>
                  <a:pt x="1485805" y="612648"/>
                </a:lnTo>
                <a:lnTo>
                  <a:pt x="1495997" y="609505"/>
                </a:lnTo>
                <a:lnTo>
                  <a:pt x="1497806" y="610457"/>
                </a:lnTo>
                <a:lnTo>
                  <a:pt x="1497616" y="617506"/>
                </a:lnTo>
                <a:lnTo>
                  <a:pt x="1490567" y="638842"/>
                </a:lnTo>
                <a:lnTo>
                  <a:pt x="1487138" y="642461"/>
                </a:lnTo>
                <a:close/>
                <a:moveTo>
                  <a:pt x="1168241" y="457010"/>
                </a:moveTo>
                <a:lnTo>
                  <a:pt x="1163098" y="455105"/>
                </a:lnTo>
                <a:lnTo>
                  <a:pt x="1166146" y="435673"/>
                </a:lnTo>
                <a:lnTo>
                  <a:pt x="1178814" y="418433"/>
                </a:lnTo>
                <a:lnTo>
                  <a:pt x="1181005" y="418814"/>
                </a:lnTo>
                <a:lnTo>
                  <a:pt x="1193292" y="427196"/>
                </a:lnTo>
                <a:lnTo>
                  <a:pt x="1193197" y="429578"/>
                </a:lnTo>
                <a:lnTo>
                  <a:pt x="1178433" y="435673"/>
                </a:lnTo>
                <a:lnTo>
                  <a:pt x="1168241" y="457010"/>
                </a:lnTo>
                <a:close/>
                <a:moveTo>
                  <a:pt x="1189482" y="504920"/>
                </a:moveTo>
                <a:lnTo>
                  <a:pt x="1196340" y="505206"/>
                </a:lnTo>
                <a:lnTo>
                  <a:pt x="1192530" y="509492"/>
                </a:lnTo>
                <a:lnTo>
                  <a:pt x="1183577" y="512445"/>
                </a:lnTo>
                <a:lnTo>
                  <a:pt x="1182529" y="523113"/>
                </a:lnTo>
                <a:lnTo>
                  <a:pt x="1175004" y="529876"/>
                </a:lnTo>
                <a:lnTo>
                  <a:pt x="1158907" y="537877"/>
                </a:lnTo>
                <a:lnTo>
                  <a:pt x="1157383" y="536162"/>
                </a:lnTo>
                <a:lnTo>
                  <a:pt x="1159955" y="528257"/>
                </a:lnTo>
                <a:lnTo>
                  <a:pt x="1164431" y="522256"/>
                </a:lnTo>
                <a:lnTo>
                  <a:pt x="1180910" y="506349"/>
                </a:lnTo>
                <a:lnTo>
                  <a:pt x="1189482" y="504920"/>
                </a:lnTo>
                <a:close/>
                <a:moveTo>
                  <a:pt x="974598" y="602171"/>
                </a:moveTo>
                <a:lnTo>
                  <a:pt x="969359" y="600361"/>
                </a:lnTo>
                <a:lnTo>
                  <a:pt x="968693" y="597027"/>
                </a:lnTo>
                <a:lnTo>
                  <a:pt x="972788" y="593217"/>
                </a:lnTo>
                <a:lnTo>
                  <a:pt x="1006697" y="577977"/>
                </a:lnTo>
                <a:lnTo>
                  <a:pt x="1011841" y="584645"/>
                </a:lnTo>
                <a:lnTo>
                  <a:pt x="1011746" y="586550"/>
                </a:lnTo>
                <a:lnTo>
                  <a:pt x="998411" y="593503"/>
                </a:lnTo>
                <a:lnTo>
                  <a:pt x="974598" y="602171"/>
                </a:lnTo>
                <a:close/>
                <a:moveTo>
                  <a:pt x="1579721" y="556641"/>
                </a:moveTo>
                <a:lnTo>
                  <a:pt x="1569911" y="554831"/>
                </a:lnTo>
                <a:lnTo>
                  <a:pt x="1562100" y="547307"/>
                </a:lnTo>
                <a:lnTo>
                  <a:pt x="1570387" y="535400"/>
                </a:lnTo>
                <a:lnTo>
                  <a:pt x="1583150" y="535305"/>
                </a:lnTo>
                <a:lnTo>
                  <a:pt x="1584960" y="546640"/>
                </a:lnTo>
                <a:lnTo>
                  <a:pt x="1584008" y="552260"/>
                </a:lnTo>
                <a:lnTo>
                  <a:pt x="1579721" y="556641"/>
                </a:lnTo>
                <a:close/>
                <a:moveTo>
                  <a:pt x="1224915" y="376619"/>
                </a:moveTo>
                <a:lnTo>
                  <a:pt x="1202436" y="383286"/>
                </a:lnTo>
                <a:lnTo>
                  <a:pt x="1196816" y="383381"/>
                </a:lnTo>
                <a:lnTo>
                  <a:pt x="1195102" y="381381"/>
                </a:lnTo>
                <a:lnTo>
                  <a:pt x="1204913" y="371475"/>
                </a:lnTo>
                <a:lnTo>
                  <a:pt x="1214819" y="366617"/>
                </a:lnTo>
                <a:lnTo>
                  <a:pt x="1224725" y="368237"/>
                </a:lnTo>
                <a:lnTo>
                  <a:pt x="1228915" y="371475"/>
                </a:lnTo>
                <a:lnTo>
                  <a:pt x="1230344" y="373666"/>
                </a:lnTo>
                <a:lnTo>
                  <a:pt x="1228915" y="375666"/>
                </a:lnTo>
                <a:lnTo>
                  <a:pt x="1224915" y="376619"/>
                </a:lnTo>
                <a:close/>
                <a:moveTo>
                  <a:pt x="1174718" y="458438"/>
                </a:moveTo>
                <a:lnTo>
                  <a:pt x="1173956" y="451199"/>
                </a:lnTo>
                <a:lnTo>
                  <a:pt x="1176338" y="446437"/>
                </a:lnTo>
                <a:lnTo>
                  <a:pt x="1199960" y="432530"/>
                </a:lnTo>
                <a:lnTo>
                  <a:pt x="1191387" y="451580"/>
                </a:lnTo>
                <a:lnTo>
                  <a:pt x="1183672" y="457581"/>
                </a:lnTo>
                <a:lnTo>
                  <a:pt x="1174718" y="458438"/>
                </a:lnTo>
                <a:close/>
                <a:moveTo>
                  <a:pt x="1195102" y="501587"/>
                </a:moveTo>
                <a:lnTo>
                  <a:pt x="1190815" y="500444"/>
                </a:lnTo>
                <a:lnTo>
                  <a:pt x="1190149" y="498253"/>
                </a:lnTo>
                <a:lnTo>
                  <a:pt x="1197578" y="483965"/>
                </a:lnTo>
                <a:lnTo>
                  <a:pt x="1208913" y="484156"/>
                </a:lnTo>
                <a:lnTo>
                  <a:pt x="1207770" y="497015"/>
                </a:lnTo>
                <a:lnTo>
                  <a:pt x="1195102" y="501587"/>
                </a:lnTo>
                <a:close/>
                <a:moveTo>
                  <a:pt x="1462183" y="652367"/>
                </a:moveTo>
                <a:lnTo>
                  <a:pt x="1459516" y="650177"/>
                </a:lnTo>
                <a:lnTo>
                  <a:pt x="1468088" y="634937"/>
                </a:lnTo>
                <a:lnTo>
                  <a:pt x="1474565" y="631127"/>
                </a:lnTo>
                <a:lnTo>
                  <a:pt x="1476756" y="638270"/>
                </a:lnTo>
                <a:lnTo>
                  <a:pt x="1481614" y="641795"/>
                </a:lnTo>
                <a:lnTo>
                  <a:pt x="1479137" y="646748"/>
                </a:lnTo>
                <a:lnTo>
                  <a:pt x="1475042" y="649986"/>
                </a:lnTo>
                <a:lnTo>
                  <a:pt x="1469041" y="648272"/>
                </a:lnTo>
                <a:lnTo>
                  <a:pt x="1462183" y="652367"/>
                </a:lnTo>
                <a:close/>
                <a:moveTo>
                  <a:pt x="1208246" y="430244"/>
                </a:moveTo>
                <a:lnTo>
                  <a:pt x="1199769" y="429578"/>
                </a:lnTo>
                <a:lnTo>
                  <a:pt x="1199960" y="427768"/>
                </a:lnTo>
                <a:lnTo>
                  <a:pt x="1222439" y="410242"/>
                </a:lnTo>
                <a:lnTo>
                  <a:pt x="1222820" y="419386"/>
                </a:lnTo>
                <a:lnTo>
                  <a:pt x="1220629" y="425387"/>
                </a:lnTo>
                <a:lnTo>
                  <a:pt x="1218248" y="428625"/>
                </a:lnTo>
                <a:lnTo>
                  <a:pt x="1208246" y="430244"/>
                </a:lnTo>
                <a:close/>
                <a:moveTo>
                  <a:pt x="1850803" y="527590"/>
                </a:moveTo>
                <a:lnTo>
                  <a:pt x="1847183" y="522542"/>
                </a:lnTo>
                <a:lnTo>
                  <a:pt x="1848993" y="515303"/>
                </a:lnTo>
                <a:lnTo>
                  <a:pt x="1858709" y="506635"/>
                </a:lnTo>
                <a:lnTo>
                  <a:pt x="1861090" y="508064"/>
                </a:lnTo>
                <a:lnTo>
                  <a:pt x="1863281" y="524732"/>
                </a:lnTo>
                <a:lnTo>
                  <a:pt x="1850803" y="52759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0" name="Forma Livre: Forma 69">
            <a:extLst>
              <a:ext uri="{FF2B5EF4-FFF2-40B4-BE49-F238E27FC236}">
                <a16:creationId xmlns:a16="http://schemas.microsoft.com/office/drawing/2014/main" id="{F807E231-9A50-4248-98BE-0CB1C8276C94}"/>
              </a:ext>
            </a:extLst>
          </p:cNvPr>
          <p:cNvSpPr/>
          <p:nvPr/>
        </p:nvSpPr>
        <p:spPr>
          <a:xfrm>
            <a:off x="6530019" y="1938034"/>
            <a:ext cx="587978" cy="337089"/>
          </a:xfrm>
          <a:custGeom>
            <a:avLst/>
            <a:gdLst>
              <a:gd name="connsiteX0" fmla="*/ 573024 w 587978"/>
              <a:gd name="connsiteY0" fmla="*/ 226695 h 337089"/>
              <a:gd name="connsiteX1" fmla="*/ 549211 w 587978"/>
              <a:gd name="connsiteY1" fmla="*/ 207073 h 337089"/>
              <a:gd name="connsiteX2" fmla="*/ 541401 w 587978"/>
              <a:gd name="connsiteY2" fmla="*/ 204597 h 337089"/>
              <a:gd name="connsiteX3" fmla="*/ 516160 w 587978"/>
              <a:gd name="connsiteY3" fmla="*/ 202597 h 337089"/>
              <a:gd name="connsiteX4" fmla="*/ 494157 w 587978"/>
              <a:gd name="connsiteY4" fmla="*/ 212788 h 337089"/>
              <a:gd name="connsiteX5" fmla="*/ 480060 w 587978"/>
              <a:gd name="connsiteY5" fmla="*/ 224980 h 337089"/>
              <a:gd name="connsiteX6" fmla="*/ 475773 w 587978"/>
              <a:gd name="connsiteY6" fmla="*/ 242125 h 337089"/>
              <a:gd name="connsiteX7" fmla="*/ 457676 w 587978"/>
              <a:gd name="connsiteY7" fmla="*/ 251936 h 337089"/>
              <a:gd name="connsiteX8" fmla="*/ 438531 w 587978"/>
              <a:gd name="connsiteY8" fmla="*/ 256222 h 337089"/>
              <a:gd name="connsiteX9" fmla="*/ 427672 w 587978"/>
              <a:gd name="connsiteY9" fmla="*/ 256032 h 337089"/>
              <a:gd name="connsiteX10" fmla="*/ 427672 w 587978"/>
              <a:gd name="connsiteY10" fmla="*/ 261747 h 337089"/>
              <a:gd name="connsiteX11" fmla="*/ 420052 w 587978"/>
              <a:gd name="connsiteY11" fmla="*/ 266795 h 337089"/>
              <a:gd name="connsiteX12" fmla="*/ 399288 w 587978"/>
              <a:gd name="connsiteY12" fmla="*/ 269557 h 337089"/>
              <a:gd name="connsiteX13" fmla="*/ 362331 w 587978"/>
              <a:gd name="connsiteY13" fmla="*/ 267081 h 337089"/>
              <a:gd name="connsiteX14" fmla="*/ 346996 w 587978"/>
              <a:gd name="connsiteY14" fmla="*/ 275463 h 337089"/>
              <a:gd name="connsiteX15" fmla="*/ 341757 w 587978"/>
              <a:gd name="connsiteY15" fmla="*/ 281559 h 337089"/>
              <a:gd name="connsiteX16" fmla="*/ 324421 w 587978"/>
              <a:gd name="connsiteY16" fmla="*/ 282511 h 337089"/>
              <a:gd name="connsiteX17" fmla="*/ 315944 w 587978"/>
              <a:gd name="connsiteY17" fmla="*/ 289084 h 337089"/>
              <a:gd name="connsiteX18" fmla="*/ 310801 w 587978"/>
              <a:gd name="connsiteY18" fmla="*/ 296323 h 337089"/>
              <a:gd name="connsiteX19" fmla="*/ 314515 w 587978"/>
              <a:gd name="connsiteY19" fmla="*/ 303276 h 337089"/>
              <a:gd name="connsiteX20" fmla="*/ 314610 w 587978"/>
              <a:gd name="connsiteY20" fmla="*/ 308419 h 337089"/>
              <a:gd name="connsiteX21" fmla="*/ 310801 w 587978"/>
              <a:gd name="connsiteY21" fmla="*/ 312992 h 337089"/>
              <a:gd name="connsiteX22" fmla="*/ 293846 w 587978"/>
              <a:gd name="connsiteY22" fmla="*/ 327565 h 337089"/>
              <a:gd name="connsiteX23" fmla="*/ 281083 w 587978"/>
              <a:gd name="connsiteY23" fmla="*/ 329089 h 337089"/>
              <a:gd name="connsiteX24" fmla="*/ 265366 w 587978"/>
              <a:gd name="connsiteY24" fmla="*/ 337090 h 337089"/>
              <a:gd name="connsiteX25" fmla="*/ 250127 w 587978"/>
              <a:gd name="connsiteY25" fmla="*/ 329565 h 337089"/>
              <a:gd name="connsiteX26" fmla="*/ 241078 w 587978"/>
              <a:gd name="connsiteY26" fmla="*/ 320611 h 337089"/>
              <a:gd name="connsiteX27" fmla="*/ 237744 w 587978"/>
              <a:gd name="connsiteY27" fmla="*/ 299275 h 337089"/>
              <a:gd name="connsiteX28" fmla="*/ 240030 w 587978"/>
              <a:gd name="connsiteY28" fmla="*/ 294608 h 337089"/>
              <a:gd name="connsiteX29" fmla="*/ 238315 w 587978"/>
              <a:gd name="connsiteY29" fmla="*/ 291751 h 337089"/>
              <a:gd name="connsiteX30" fmla="*/ 227457 w 587978"/>
              <a:gd name="connsiteY30" fmla="*/ 288703 h 337089"/>
              <a:gd name="connsiteX31" fmla="*/ 223266 w 587978"/>
              <a:gd name="connsiteY31" fmla="*/ 291465 h 337089"/>
              <a:gd name="connsiteX32" fmla="*/ 208883 w 587978"/>
              <a:gd name="connsiteY32" fmla="*/ 293846 h 337089"/>
              <a:gd name="connsiteX33" fmla="*/ 209264 w 587978"/>
              <a:gd name="connsiteY33" fmla="*/ 289560 h 337089"/>
              <a:gd name="connsiteX34" fmla="*/ 233363 w 587978"/>
              <a:gd name="connsiteY34" fmla="*/ 264414 h 337089"/>
              <a:gd name="connsiteX35" fmla="*/ 234982 w 587978"/>
              <a:gd name="connsiteY35" fmla="*/ 260318 h 337089"/>
              <a:gd name="connsiteX36" fmla="*/ 228123 w 587978"/>
              <a:gd name="connsiteY36" fmla="*/ 242506 h 337089"/>
              <a:gd name="connsiteX37" fmla="*/ 227743 w 587978"/>
              <a:gd name="connsiteY37" fmla="*/ 238030 h 337089"/>
              <a:gd name="connsiteX38" fmla="*/ 231267 w 587978"/>
              <a:gd name="connsiteY38" fmla="*/ 230600 h 337089"/>
              <a:gd name="connsiteX39" fmla="*/ 259842 w 587978"/>
              <a:gd name="connsiteY39" fmla="*/ 220409 h 337089"/>
              <a:gd name="connsiteX40" fmla="*/ 260889 w 587978"/>
              <a:gd name="connsiteY40" fmla="*/ 217551 h 337089"/>
              <a:gd name="connsiteX41" fmla="*/ 256127 w 587978"/>
              <a:gd name="connsiteY41" fmla="*/ 204311 h 337089"/>
              <a:gd name="connsiteX42" fmla="*/ 222789 w 587978"/>
              <a:gd name="connsiteY42" fmla="*/ 186023 h 337089"/>
              <a:gd name="connsiteX43" fmla="*/ 208693 w 587978"/>
              <a:gd name="connsiteY43" fmla="*/ 189928 h 337089"/>
              <a:gd name="connsiteX44" fmla="*/ 187547 w 587978"/>
              <a:gd name="connsiteY44" fmla="*/ 201930 h 337089"/>
              <a:gd name="connsiteX45" fmla="*/ 178689 w 587978"/>
              <a:gd name="connsiteY45" fmla="*/ 216313 h 337089"/>
              <a:gd name="connsiteX46" fmla="*/ 164592 w 587978"/>
              <a:gd name="connsiteY46" fmla="*/ 224599 h 337089"/>
              <a:gd name="connsiteX47" fmla="*/ 154591 w 587978"/>
              <a:gd name="connsiteY47" fmla="*/ 227552 h 337089"/>
              <a:gd name="connsiteX48" fmla="*/ 128873 w 587978"/>
              <a:gd name="connsiteY48" fmla="*/ 245459 h 337089"/>
              <a:gd name="connsiteX49" fmla="*/ 114395 w 587978"/>
              <a:gd name="connsiteY49" fmla="*/ 261080 h 337089"/>
              <a:gd name="connsiteX50" fmla="*/ 98870 w 587978"/>
              <a:gd name="connsiteY50" fmla="*/ 263271 h 337089"/>
              <a:gd name="connsiteX51" fmla="*/ 73819 w 587978"/>
              <a:gd name="connsiteY51" fmla="*/ 272510 h 337089"/>
              <a:gd name="connsiteX52" fmla="*/ 66484 w 587978"/>
              <a:gd name="connsiteY52" fmla="*/ 269367 h 337089"/>
              <a:gd name="connsiteX53" fmla="*/ 66960 w 587978"/>
              <a:gd name="connsiteY53" fmla="*/ 262890 h 337089"/>
              <a:gd name="connsiteX54" fmla="*/ 60960 w 587978"/>
              <a:gd name="connsiteY54" fmla="*/ 251079 h 337089"/>
              <a:gd name="connsiteX55" fmla="*/ 57340 w 587978"/>
              <a:gd name="connsiteY55" fmla="*/ 250317 h 337089"/>
              <a:gd name="connsiteX56" fmla="*/ 48482 w 587978"/>
              <a:gd name="connsiteY56" fmla="*/ 257270 h 337089"/>
              <a:gd name="connsiteX57" fmla="*/ 34099 w 587978"/>
              <a:gd name="connsiteY57" fmla="*/ 260318 h 337089"/>
              <a:gd name="connsiteX58" fmla="*/ 24669 w 587978"/>
              <a:gd name="connsiteY58" fmla="*/ 257175 h 337089"/>
              <a:gd name="connsiteX59" fmla="*/ 11335 w 587978"/>
              <a:gd name="connsiteY59" fmla="*/ 238982 h 337089"/>
              <a:gd name="connsiteX60" fmla="*/ 7525 w 587978"/>
              <a:gd name="connsiteY60" fmla="*/ 238125 h 337089"/>
              <a:gd name="connsiteX61" fmla="*/ 7525 w 587978"/>
              <a:gd name="connsiteY61" fmla="*/ 238125 h 337089"/>
              <a:gd name="connsiteX62" fmla="*/ 5905 w 587978"/>
              <a:gd name="connsiteY62" fmla="*/ 235744 h 337089"/>
              <a:gd name="connsiteX63" fmla="*/ 17240 w 587978"/>
              <a:gd name="connsiteY63" fmla="*/ 225076 h 337089"/>
              <a:gd name="connsiteX64" fmla="*/ 32575 w 587978"/>
              <a:gd name="connsiteY64" fmla="*/ 191834 h 337089"/>
              <a:gd name="connsiteX65" fmla="*/ 29337 w 587978"/>
              <a:gd name="connsiteY65" fmla="*/ 180499 h 337089"/>
              <a:gd name="connsiteX66" fmla="*/ 22764 w 587978"/>
              <a:gd name="connsiteY66" fmla="*/ 179737 h 337089"/>
              <a:gd name="connsiteX67" fmla="*/ 10953 w 587978"/>
              <a:gd name="connsiteY67" fmla="*/ 171259 h 337089"/>
              <a:gd name="connsiteX68" fmla="*/ 11144 w 587978"/>
              <a:gd name="connsiteY68" fmla="*/ 155448 h 337089"/>
              <a:gd name="connsiteX69" fmla="*/ 7811 w 587978"/>
              <a:gd name="connsiteY69" fmla="*/ 148590 h 337089"/>
              <a:gd name="connsiteX70" fmla="*/ 2286 w 587978"/>
              <a:gd name="connsiteY70" fmla="*/ 145828 h 337089"/>
              <a:gd name="connsiteX71" fmla="*/ 0 w 587978"/>
              <a:gd name="connsiteY71" fmla="*/ 141922 h 337089"/>
              <a:gd name="connsiteX72" fmla="*/ 1143 w 587978"/>
              <a:gd name="connsiteY72" fmla="*/ 133064 h 337089"/>
              <a:gd name="connsiteX73" fmla="*/ 2762 w 587978"/>
              <a:gd name="connsiteY73" fmla="*/ 129445 h 337089"/>
              <a:gd name="connsiteX74" fmla="*/ 13145 w 587978"/>
              <a:gd name="connsiteY74" fmla="*/ 123444 h 337089"/>
              <a:gd name="connsiteX75" fmla="*/ 19431 w 587978"/>
              <a:gd name="connsiteY75" fmla="*/ 110966 h 337089"/>
              <a:gd name="connsiteX76" fmla="*/ 14478 w 587978"/>
              <a:gd name="connsiteY76" fmla="*/ 98488 h 337089"/>
              <a:gd name="connsiteX77" fmla="*/ 24289 w 587978"/>
              <a:gd name="connsiteY77" fmla="*/ 69913 h 337089"/>
              <a:gd name="connsiteX78" fmla="*/ 32289 w 587978"/>
              <a:gd name="connsiteY78" fmla="*/ 58960 h 337089"/>
              <a:gd name="connsiteX79" fmla="*/ 33051 w 587978"/>
              <a:gd name="connsiteY79" fmla="*/ 53816 h 337089"/>
              <a:gd name="connsiteX80" fmla="*/ 33051 w 587978"/>
              <a:gd name="connsiteY80" fmla="*/ 53816 h 337089"/>
              <a:gd name="connsiteX81" fmla="*/ 38481 w 587978"/>
              <a:gd name="connsiteY81" fmla="*/ 49435 h 337089"/>
              <a:gd name="connsiteX82" fmla="*/ 56864 w 587978"/>
              <a:gd name="connsiteY82" fmla="*/ 65056 h 337089"/>
              <a:gd name="connsiteX83" fmla="*/ 65437 w 587978"/>
              <a:gd name="connsiteY83" fmla="*/ 69056 h 337089"/>
              <a:gd name="connsiteX84" fmla="*/ 92869 w 587978"/>
              <a:gd name="connsiteY84" fmla="*/ 74867 h 337089"/>
              <a:gd name="connsiteX85" fmla="*/ 103917 w 587978"/>
              <a:gd name="connsiteY85" fmla="*/ 64103 h 337089"/>
              <a:gd name="connsiteX86" fmla="*/ 134683 w 587978"/>
              <a:gd name="connsiteY86" fmla="*/ 48292 h 337089"/>
              <a:gd name="connsiteX87" fmla="*/ 142494 w 587978"/>
              <a:gd name="connsiteY87" fmla="*/ 41529 h 337089"/>
              <a:gd name="connsiteX88" fmla="*/ 143446 w 587978"/>
              <a:gd name="connsiteY88" fmla="*/ 31623 h 337089"/>
              <a:gd name="connsiteX89" fmla="*/ 147351 w 587978"/>
              <a:gd name="connsiteY89" fmla="*/ 22574 h 337089"/>
              <a:gd name="connsiteX90" fmla="*/ 177641 w 587978"/>
              <a:gd name="connsiteY90" fmla="*/ 11049 h 337089"/>
              <a:gd name="connsiteX91" fmla="*/ 191262 w 587978"/>
              <a:gd name="connsiteY91" fmla="*/ 9906 h 337089"/>
              <a:gd name="connsiteX92" fmla="*/ 222313 w 587978"/>
              <a:gd name="connsiteY92" fmla="*/ 0 h 337089"/>
              <a:gd name="connsiteX93" fmla="*/ 228409 w 587978"/>
              <a:gd name="connsiteY93" fmla="*/ 762 h 337089"/>
              <a:gd name="connsiteX94" fmla="*/ 233458 w 587978"/>
              <a:gd name="connsiteY94" fmla="*/ 4953 h 337089"/>
              <a:gd name="connsiteX95" fmla="*/ 233553 w 587978"/>
              <a:gd name="connsiteY95" fmla="*/ 16288 h 337089"/>
              <a:gd name="connsiteX96" fmla="*/ 205073 w 587978"/>
              <a:gd name="connsiteY96" fmla="*/ 46863 h 337089"/>
              <a:gd name="connsiteX97" fmla="*/ 200882 w 587978"/>
              <a:gd name="connsiteY97" fmla="*/ 56007 h 337089"/>
              <a:gd name="connsiteX98" fmla="*/ 197262 w 587978"/>
              <a:gd name="connsiteY98" fmla="*/ 72580 h 337089"/>
              <a:gd name="connsiteX99" fmla="*/ 193357 w 587978"/>
              <a:gd name="connsiteY99" fmla="*/ 76200 h 337089"/>
              <a:gd name="connsiteX100" fmla="*/ 185261 w 587978"/>
              <a:gd name="connsiteY100" fmla="*/ 78581 h 337089"/>
              <a:gd name="connsiteX101" fmla="*/ 183261 w 587978"/>
              <a:gd name="connsiteY101" fmla="*/ 81534 h 337089"/>
              <a:gd name="connsiteX102" fmla="*/ 182499 w 587978"/>
              <a:gd name="connsiteY102" fmla="*/ 97917 h 337089"/>
              <a:gd name="connsiteX103" fmla="*/ 216122 w 587978"/>
              <a:gd name="connsiteY103" fmla="*/ 102870 h 337089"/>
              <a:gd name="connsiteX104" fmla="*/ 219170 w 587978"/>
              <a:gd name="connsiteY104" fmla="*/ 105061 h 337089"/>
              <a:gd name="connsiteX105" fmla="*/ 222123 w 587978"/>
              <a:gd name="connsiteY105" fmla="*/ 118205 h 337089"/>
              <a:gd name="connsiteX106" fmla="*/ 224885 w 587978"/>
              <a:gd name="connsiteY106" fmla="*/ 120396 h 337089"/>
              <a:gd name="connsiteX107" fmla="*/ 254889 w 587978"/>
              <a:gd name="connsiteY107" fmla="*/ 108394 h 337089"/>
              <a:gd name="connsiteX108" fmla="*/ 271748 w 587978"/>
              <a:gd name="connsiteY108" fmla="*/ 107632 h 337089"/>
              <a:gd name="connsiteX109" fmla="*/ 290322 w 587978"/>
              <a:gd name="connsiteY109" fmla="*/ 110490 h 337089"/>
              <a:gd name="connsiteX110" fmla="*/ 298799 w 587978"/>
              <a:gd name="connsiteY110" fmla="*/ 121634 h 337089"/>
              <a:gd name="connsiteX111" fmla="*/ 293846 w 587978"/>
              <a:gd name="connsiteY111" fmla="*/ 136303 h 337089"/>
              <a:gd name="connsiteX112" fmla="*/ 301752 w 587978"/>
              <a:gd name="connsiteY112" fmla="*/ 143351 h 337089"/>
              <a:gd name="connsiteX113" fmla="*/ 324135 w 587978"/>
              <a:gd name="connsiteY113" fmla="*/ 134493 h 337089"/>
              <a:gd name="connsiteX114" fmla="*/ 328898 w 587978"/>
              <a:gd name="connsiteY114" fmla="*/ 127444 h 337089"/>
              <a:gd name="connsiteX115" fmla="*/ 334137 w 587978"/>
              <a:gd name="connsiteY115" fmla="*/ 115919 h 337089"/>
              <a:gd name="connsiteX116" fmla="*/ 329660 w 587978"/>
              <a:gd name="connsiteY116" fmla="*/ 106966 h 337089"/>
              <a:gd name="connsiteX117" fmla="*/ 328136 w 587978"/>
              <a:gd name="connsiteY117" fmla="*/ 93440 h 337089"/>
              <a:gd name="connsiteX118" fmla="*/ 332708 w 587978"/>
              <a:gd name="connsiteY118" fmla="*/ 87821 h 337089"/>
              <a:gd name="connsiteX119" fmla="*/ 342329 w 587978"/>
              <a:gd name="connsiteY119" fmla="*/ 90868 h 337089"/>
              <a:gd name="connsiteX120" fmla="*/ 337280 w 587978"/>
              <a:gd name="connsiteY120" fmla="*/ 76295 h 337089"/>
              <a:gd name="connsiteX121" fmla="*/ 330422 w 587978"/>
              <a:gd name="connsiteY121" fmla="*/ 68866 h 337089"/>
              <a:gd name="connsiteX122" fmla="*/ 333375 w 587978"/>
              <a:gd name="connsiteY122" fmla="*/ 54769 h 337089"/>
              <a:gd name="connsiteX123" fmla="*/ 350711 w 587978"/>
              <a:gd name="connsiteY123" fmla="*/ 41910 h 337089"/>
              <a:gd name="connsiteX124" fmla="*/ 363855 w 587978"/>
              <a:gd name="connsiteY124" fmla="*/ 41434 h 337089"/>
              <a:gd name="connsiteX125" fmla="*/ 367855 w 587978"/>
              <a:gd name="connsiteY125" fmla="*/ 45148 h 337089"/>
              <a:gd name="connsiteX126" fmla="*/ 366903 w 587978"/>
              <a:gd name="connsiteY126" fmla="*/ 54673 h 337089"/>
              <a:gd name="connsiteX127" fmla="*/ 372808 w 587978"/>
              <a:gd name="connsiteY127" fmla="*/ 59341 h 337089"/>
              <a:gd name="connsiteX128" fmla="*/ 405384 w 587978"/>
              <a:gd name="connsiteY128" fmla="*/ 63151 h 337089"/>
              <a:gd name="connsiteX129" fmla="*/ 410432 w 587978"/>
              <a:gd name="connsiteY129" fmla="*/ 66484 h 337089"/>
              <a:gd name="connsiteX130" fmla="*/ 465963 w 587978"/>
              <a:gd name="connsiteY130" fmla="*/ 62770 h 337089"/>
              <a:gd name="connsiteX131" fmla="*/ 486632 w 587978"/>
              <a:gd name="connsiteY131" fmla="*/ 65627 h 337089"/>
              <a:gd name="connsiteX132" fmla="*/ 510064 w 587978"/>
              <a:gd name="connsiteY132" fmla="*/ 76105 h 337089"/>
              <a:gd name="connsiteX133" fmla="*/ 519969 w 587978"/>
              <a:gd name="connsiteY133" fmla="*/ 72295 h 337089"/>
              <a:gd name="connsiteX134" fmla="*/ 553307 w 587978"/>
              <a:gd name="connsiteY134" fmla="*/ 74295 h 337089"/>
              <a:gd name="connsiteX135" fmla="*/ 562165 w 587978"/>
              <a:gd name="connsiteY135" fmla="*/ 72009 h 337089"/>
              <a:gd name="connsiteX136" fmla="*/ 562165 w 587978"/>
              <a:gd name="connsiteY136" fmla="*/ 72009 h 337089"/>
              <a:gd name="connsiteX137" fmla="*/ 563023 w 587978"/>
              <a:gd name="connsiteY137" fmla="*/ 94869 h 337089"/>
              <a:gd name="connsiteX138" fmla="*/ 576834 w 587978"/>
              <a:gd name="connsiteY138" fmla="*/ 136684 h 337089"/>
              <a:gd name="connsiteX139" fmla="*/ 577405 w 587978"/>
              <a:gd name="connsiteY139" fmla="*/ 142780 h 337089"/>
              <a:gd name="connsiteX140" fmla="*/ 575691 w 587978"/>
              <a:gd name="connsiteY140" fmla="*/ 151733 h 337089"/>
              <a:gd name="connsiteX141" fmla="*/ 572167 w 587978"/>
              <a:gd name="connsiteY141" fmla="*/ 156019 h 337089"/>
              <a:gd name="connsiteX142" fmla="*/ 571881 w 587978"/>
              <a:gd name="connsiteY142" fmla="*/ 164401 h 337089"/>
              <a:gd name="connsiteX143" fmla="*/ 577405 w 587978"/>
              <a:gd name="connsiteY143" fmla="*/ 157353 h 337089"/>
              <a:gd name="connsiteX144" fmla="*/ 582263 w 587978"/>
              <a:gd name="connsiteY144" fmla="*/ 143065 h 337089"/>
              <a:gd name="connsiteX145" fmla="*/ 582358 w 587978"/>
              <a:gd name="connsiteY145" fmla="*/ 161925 h 337089"/>
              <a:gd name="connsiteX146" fmla="*/ 587978 w 587978"/>
              <a:gd name="connsiteY146" fmla="*/ 171545 h 337089"/>
              <a:gd name="connsiteX147" fmla="*/ 585406 w 587978"/>
              <a:gd name="connsiteY147" fmla="*/ 220885 h 337089"/>
              <a:gd name="connsiteX148" fmla="*/ 581977 w 587978"/>
              <a:gd name="connsiteY148" fmla="*/ 226600 h 3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87978" h="337089">
                <a:moveTo>
                  <a:pt x="573024" y="226695"/>
                </a:moveTo>
                <a:lnTo>
                  <a:pt x="549211" y="207073"/>
                </a:lnTo>
                <a:lnTo>
                  <a:pt x="541401" y="204597"/>
                </a:lnTo>
                <a:lnTo>
                  <a:pt x="516160" y="202597"/>
                </a:lnTo>
                <a:lnTo>
                  <a:pt x="494157" y="212788"/>
                </a:lnTo>
                <a:lnTo>
                  <a:pt x="480060" y="224980"/>
                </a:lnTo>
                <a:lnTo>
                  <a:pt x="475773" y="242125"/>
                </a:lnTo>
                <a:lnTo>
                  <a:pt x="457676" y="251936"/>
                </a:lnTo>
                <a:lnTo>
                  <a:pt x="438531" y="256222"/>
                </a:lnTo>
                <a:lnTo>
                  <a:pt x="427672" y="256032"/>
                </a:lnTo>
                <a:lnTo>
                  <a:pt x="427672" y="261747"/>
                </a:lnTo>
                <a:lnTo>
                  <a:pt x="420052" y="266795"/>
                </a:lnTo>
                <a:lnTo>
                  <a:pt x="399288" y="269557"/>
                </a:lnTo>
                <a:lnTo>
                  <a:pt x="362331" y="267081"/>
                </a:lnTo>
                <a:lnTo>
                  <a:pt x="346996" y="275463"/>
                </a:lnTo>
                <a:lnTo>
                  <a:pt x="341757" y="281559"/>
                </a:lnTo>
                <a:lnTo>
                  <a:pt x="324421" y="282511"/>
                </a:lnTo>
                <a:lnTo>
                  <a:pt x="315944" y="289084"/>
                </a:lnTo>
                <a:lnTo>
                  <a:pt x="310801" y="296323"/>
                </a:lnTo>
                <a:lnTo>
                  <a:pt x="314515" y="303276"/>
                </a:lnTo>
                <a:lnTo>
                  <a:pt x="314610" y="308419"/>
                </a:lnTo>
                <a:lnTo>
                  <a:pt x="310801" y="312992"/>
                </a:lnTo>
                <a:lnTo>
                  <a:pt x="293846" y="327565"/>
                </a:lnTo>
                <a:lnTo>
                  <a:pt x="281083" y="329089"/>
                </a:lnTo>
                <a:lnTo>
                  <a:pt x="265366" y="337090"/>
                </a:lnTo>
                <a:lnTo>
                  <a:pt x="250127" y="329565"/>
                </a:lnTo>
                <a:lnTo>
                  <a:pt x="241078" y="320611"/>
                </a:lnTo>
                <a:lnTo>
                  <a:pt x="237744" y="299275"/>
                </a:lnTo>
                <a:lnTo>
                  <a:pt x="240030" y="294608"/>
                </a:lnTo>
                <a:lnTo>
                  <a:pt x="238315" y="291751"/>
                </a:lnTo>
                <a:lnTo>
                  <a:pt x="227457" y="288703"/>
                </a:lnTo>
                <a:lnTo>
                  <a:pt x="223266" y="291465"/>
                </a:lnTo>
                <a:lnTo>
                  <a:pt x="208883" y="293846"/>
                </a:lnTo>
                <a:lnTo>
                  <a:pt x="209264" y="289560"/>
                </a:lnTo>
                <a:lnTo>
                  <a:pt x="233363" y="264414"/>
                </a:lnTo>
                <a:lnTo>
                  <a:pt x="234982" y="260318"/>
                </a:lnTo>
                <a:lnTo>
                  <a:pt x="228123" y="242506"/>
                </a:lnTo>
                <a:lnTo>
                  <a:pt x="227743" y="238030"/>
                </a:lnTo>
                <a:lnTo>
                  <a:pt x="231267" y="230600"/>
                </a:lnTo>
                <a:lnTo>
                  <a:pt x="259842" y="220409"/>
                </a:lnTo>
                <a:lnTo>
                  <a:pt x="260889" y="217551"/>
                </a:lnTo>
                <a:lnTo>
                  <a:pt x="256127" y="204311"/>
                </a:lnTo>
                <a:lnTo>
                  <a:pt x="222789" y="186023"/>
                </a:lnTo>
                <a:lnTo>
                  <a:pt x="208693" y="189928"/>
                </a:lnTo>
                <a:lnTo>
                  <a:pt x="187547" y="201930"/>
                </a:lnTo>
                <a:lnTo>
                  <a:pt x="178689" y="216313"/>
                </a:lnTo>
                <a:lnTo>
                  <a:pt x="164592" y="224599"/>
                </a:lnTo>
                <a:lnTo>
                  <a:pt x="154591" y="227552"/>
                </a:lnTo>
                <a:lnTo>
                  <a:pt x="128873" y="245459"/>
                </a:lnTo>
                <a:lnTo>
                  <a:pt x="114395" y="261080"/>
                </a:lnTo>
                <a:lnTo>
                  <a:pt x="98870" y="263271"/>
                </a:lnTo>
                <a:lnTo>
                  <a:pt x="73819" y="272510"/>
                </a:lnTo>
                <a:lnTo>
                  <a:pt x="66484" y="269367"/>
                </a:lnTo>
                <a:lnTo>
                  <a:pt x="66960" y="262890"/>
                </a:lnTo>
                <a:lnTo>
                  <a:pt x="60960" y="251079"/>
                </a:lnTo>
                <a:lnTo>
                  <a:pt x="57340" y="250317"/>
                </a:lnTo>
                <a:lnTo>
                  <a:pt x="48482" y="257270"/>
                </a:lnTo>
                <a:lnTo>
                  <a:pt x="34099" y="260318"/>
                </a:lnTo>
                <a:lnTo>
                  <a:pt x="24669" y="257175"/>
                </a:lnTo>
                <a:lnTo>
                  <a:pt x="11335" y="238982"/>
                </a:lnTo>
                <a:lnTo>
                  <a:pt x="7525" y="238125"/>
                </a:lnTo>
                <a:lnTo>
                  <a:pt x="7525" y="238125"/>
                </a:lnTo>
                <a:lnTo>
                  <a:pt x="5905" y="235744"/>
                </a:lnTo>
                <a:lnTo>
                  <a:pt x="17240" y="225076"/>
                </a:lnTo>
                <a:lnTo>
                  <a:pt x="32575" y="191834"/>
                </a:lnTo>
                <a:lnTo>
                  <a:pt x="29337" y="180499"/>
                </a:lnTo>
                <a:lnTo>
                  <a:pt x="22764" y="179737"/>
                </a:lnTo>
                <a:lnTo>
                  <a:pt x="10953" y="171259"/>
                </a:lnTo>
                <a:lnTo>
                  <a:pt x="11144" y="155448"/>
                </a:lnTo>
                <a:lnTo>
                  <a:pt x="7811" y="148590"/>
                </a:lnTo>
                <a:lnTo>
                  <a:pt x="2286" y="145828"/>
                </a:lnTo>
                <a:lnTo>
                  <a:pt x="0" y="141922"/>
                </a:lnTo>
                <a:lnTo>
                  <a:pt x="1143" y="133064"/>
                </a:lnTo>
                <a:lnTo>
                  <a:pt x="2762" y="129445"/>
                </a:lnTo>
                <a:lnTo>
                  <a:pt x="13145" y="123444"/>
                </a:lnTo>
                <a:lnTo>
                  <a:pt x="19431" y="110966"/>
                </a:lnTo>
                <a:lnTo>
                  <a:pt x="14478" y="98488"/>
                </a:lnTo>
                <a:lnTo>
                  <a:pt x="24289" y="69913"/>
                </a:lnTo>
                <a:lnTo>
                  <a:pt x="32289" y="58960"/>
                </a:lnTo>
                <a:lnTo>
                  <a:pt x="33051" y="53816"/>
                </a:lnTo>
                <a:lnTo>
                  <a:pt x="33051" y="53816"/>
                </a:lnTo>
                <a:lnTo>
                  <a:pt x="38481" y="49435"/>
                </a:lnTo>
                <a:lnTo>
                  <a:pt x="56864" y="65056"/>
                </a:lnTo>
                <a:lnTo>
                  <a:pt x="65437" y="69056"/>
                </a:lnTo>
                <a:lnTo>
                  <a:pt x="92869" y="74867"/>
                </a:lnTo>
                <a:lnTo>
                  <a:pt x="103917" y="64103"/>
                </a:lnTo>
                <a:lnTo>
                  <a:pt x="134683" y="48292"/>
                </a:lnTo>
                <a:lnTo>
                  <a:pt x="142494" y="41529"/>
                </a:lnTo>
                <a:lnTo>
                  <a:pt x="143446" y="31623"/>
                </a:lnTo>
                <a:lnTo>
                  <a:pt x="147351" y="22574"/>
                </a:lnTo>
                <a:lnTo>
                  <a:pt x="177641" y="11049"/>
                </a:lnTo>
                <a:lnTo>
                  <a:pt x="191262" y="9906"/>
                </a:lnTo>
                <a:lnTo>
                  <a:pt x="222313" y="0"/>
                </a:lnTo>
                <a:lnTo>
                  <a:pt x="228409" y="762"/>
                </a:lnTo>
                <a:lnTo>
                  <a:pt x="233458" y="4953"/>
                </a:lnTo>
                <a:lnTo>
                  <a:pt x="233553" y="16288"/>
                </a:lnTo>
                <a:lnTo>
                  <a:pt x="205073" y="46863"/>
                </a:lnTo>
                <a:lnTo>
                  <a:pt x="200882" y="56007"/>
                </a:lnTo>
                <a:lnTo>
                  <a:pt x="197262" y="72580"/>
                </a:lnTo>
                <a:lnTo>
                  <a:pt x="193357" y="76200"/>
                </a:lnTo>
                <a:lnTo>
                  <a:pt x="185261" y="78581"/>
                </a:lnTo>
                <a:lnTo>
                  <a:pt x="183261" y="81534"/>
                </a:lnTo>
                <a:lnTo>
                  <a:pt x="182499" y="97917"/>
                </a:lnTo>
                <a:lnTo>
                  <a:pt x="216122" y="102870"/>
                </a:lnTo>
                <a:lnTo>
                  <a:pt x="219170" y="105061"/>
                </a:lnTo>
                <a:lnTo>
                  <a:pt x="222123" y="118205"/>
                </a:lnTo>
                <a:lnTo>
                  <a:pt x="224885" y="120396"/>
                </a:lnTo>
                <a:lnTo>
                  <a:pt x="254889" y="108394"/>
                </a:lnTo>
                <a:lnTo>
                  <a:pt x="271748" y="107632"/>
                </a:lnTo>
                <a:lnTo>
                  <a:pt x="290322" y="110490"/>
                </a:lnTo>
                <a:lnTo>
                  <a:pt x="298799" y="121634"/>
                </a:lnTo>
                <a:lnTo>
                  <a:pt x="293846" y="136303"/>
                </a:lnTo>
                <a:lnTo>
                  <a:pt x="301752" y="143351"/>
                </a:lnTo>
                <a:lnTo>
                  <a:pt x="324135" y="134493"/>
                </a:lnTo>
                <a:lnTo>
                  <a:pt x="328898" y="127444"/>
                </a:lnTo>
                <a:lnTo>
                  <a:pt x="334137" y="115919"/>
                </a:lnTo>
                <a:lnTo>
                  <a:pt x="329660" y="106966"/>
                </a:lnTo>
                <a:lnTo>
                  <a:pt x="328136" y="93440"/>
                </a:lnTo>
                <a:lnTo>
                  <a:pt x="332708" y="87821"/>
                </a:lnTo>
                <a:lnTo>
                  <a:pt x="342329" y="90868"/>
                </a:lnTo>
                <a:lnTo>
                  <a:pt x="337280" y="76295"/>
                </a:lnTo>
                <a:lnTo>
                  <a:pt x="330422" y="68866"/>
                </a:lnTo>
                <a:lnTo>
                  <a:pt x="333375" y="54769"/>
                </a:lnTo>
                <a:lnTo>
                  <a:pt x="350711" y="41910"/>
                </a:lnTo>
                <a:lnTo>
                  <a:pt x="363855" y="41434"/>
                </a:lnTo>
                <a:lnTo>
                  <a:pt x="367855" y="45148"/>
                </a:lnTo>
                <a:lnTo>
                  <a:pt x="366903" y="54673"/>
                </a:lnTo>
                <a:lnTo>
                  <a:pt x="372808" y="59341"/>
                </a:lnTo>
                <a:lnTo>
                  <a:pt x="405384" y="63151"/>
                </a:lnTo>
                <a:lnTo>
                  <a:pt x="410432" y="66484"/>
                </a:lnTo>
                <a:lnTo>
                  <a:pt x="465963" y="62770"/>
                </a:lnTo>
                <a:lnTo>
                  <a:pt x="486632" y="65627"/>
                </a:lnTo>
                <a:lnTo>
                  <a:pt x="510064" y="76105"/>
                </a:lnTo>
                <a:lnTo>
                  <a:pt x="519969" y="72295"/>
                </a:lnTo>
                <a:lnTo>
                  <a:pt x="553307" y="74295"/>
                </a:lnTo>
                <a:lnTo>
                  <a:pt x="562165" y="72009"/>
                </a:lnTo>
                <a:lnTo>
                  <a:pt x="562165" y="72009"/>
                </a:lnTo>
                <a:lnTo>
                  <a:pt x="563023" y="94869"/>
                </a:lnTo>
                <a:lnTo>
                  <a:pt x="576834" y="136684"/>
                </a:lnTo>
                <a:lnTo>
                  <a:pt x="577405" y="142780"/>
                </a:lnTo>
                <a:lnTo>
                  <a:pt x="575691" y="151733"/>
                </a:lnTo>
                <a:lnTo>
                  <a:pt x="572167" y="156019"/>
                </a:lnTo>
                <a:lnTo>
                  <a:pt x="571881" y="164401"/>
                </a:lnTo>
                <a:lnTo>
                  <a:pt x="577405" y="157353"/>
                </a:lnTo>
                <a:lnTo>
                  <a:pt x="582263" y="143065"/>
                </a:lnTo>
                <a:lnTo>
                  <a:pt x="582358" y="161925"/>
                </a:lnTo>
                <a:lnTo>
                  <a:pt x="587978" y="171545"/>
                </a:lnTo>
                <a:lnTo>
                  <a:pt x="585406" y="220885"/>
                </a:lnTo>
                <a:lnTo>
                  <a:pt x="581977" y="22660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1" name="Forma Livre: Forma 70">
            <a:extLst>
              <a:ext uri="{FF2B5EF4-FFF2-40B4-BE49-F238E27FC236}">
                <a16:creationId xmlns:a16="http://schemas.microsoft.com/office/drawing/2014/main" id="{7AA47E5A-5021-456E-8ECF-4E6E44946443}"/>
              </a:ext>
            </a:extLst>
          </p:cNvPr>
          <p:cNvSpPr/>
          <p:nvPr/>
        </p:nvSpPr>
        <p:spPr>
          <a:xfrm>
            <a:off x="6140066" y="2124058"/>
            <a:ext cx="976598" cy="331184"/>
          </a:xfrm>
          <a:custGeom>
            <a:avLst/>
            <a:gdLst>
              <a:gd name="connsiteX0" fmla="*/ 466249 w 976598"/>
              <a:gd name="connsiteY0" fmla="*/ 307753 h 331184"/>
              <a:gd name="connsiteX1" fmla="*/ 454628 w 976598"/>
              <a:gd name="connsiteY1" fmla="*/ 278797 h 331184"/>
              <a:gd name="connsiteX2" fmla="*/ 454533 w 976598"/>
              <a:gd name="connsiteY2" fmla="*/ 269843 h 331184"/>
              <a:gd name="connsiteX3" fmla="*/ 434435 w 976598"/>
              <a:gd name="connsiteY3" fmla="*/ 261652 h 331184"/>
              <a:gd name="connsiteX4" fmla="*/ 429673 w 976598"/>
              <a:gd name="connsiteY4" fmla="*/ 258127 h 331184"/>
              <a:gd name="connsiteX5" fmla="*/ 425387 w 976598"/>
              <a:gd name="connsiteY5" fmla="*/ 250222 h 331184"/>
              <a:gd name="connsiteX6" fmla="*/ 431197 w 976598"/>
              <a:gd name="connsiteY6" fmla="*/ 241744 h 331184"/>
              <a:gd name="connsiteX7" fmla="*/ 431007 w 976598"/>
              <a:gd name="connsiteY7" fmla="*/ 235839 h 331184"/>
              <a:gd name="connsiteX8" fmla="*/ 426720 w 976598"/>
              <a:gd name="connsiteY8" fmla="*/ 232791 h 331184"/>
              <a:gd name="connsiteX9" fmla="*/ 417195 w 976598"/>
              <a:gd name="connsiteY9" fmla="*/ 232886 h 331184"/>
              <a:gd name="connsiteX10" fmla="*/ 413100 w 976598"/>
              <a:gd name="connsiteY10" fmla="*/ 237077 h 331184"/>
              <a:gd name="connsiteX11" fmla="*/ 410337 w 976598"/>
              <a:gd name="connsiteY11" fmla="*/ 253651 h 331184"/>
              <a:gd name="connsiteX12" fmla="*/ 406241 w 976598"/>
              <a:gd name="connsiteY12" fmla="*/ 255079 h 331184"/>
              <a:gd name="connsiteX13" fmla="*/ 402527 w 976598"/>
              <a:gd name="connsiteY13" fmla="*/ 252603 h 331184"/>
              <a:gd name="connsiteX14" fmla="*/ 397383 w 976598"/>
              <a:gd name="connsiteY14" fmla="*/ 236887 h 331184"/>
              <a:gd name="connsiteX15" fmla="*/ 382333 w 976598"/>
              <a:gd name="connsiteY15" fmla="*/ 225933 h 331184"/>
              <a:gd name="connsiteX16" fmla="*/ 353854 w 976598"/>
              <a:gd name="connsiteY16" fmla="*/ 222123 h 331184"/>
              <a:gd name="connsiteX17" fmla="*/ 331375 w 976598"/>
              <a:gd name="connsiteY17" fmla="*/ 214789 h 331184"/>
              <a:gd name="connsiteX18" fmla="*/ 318516 w 976598"/>
              <a:gd name="connsiteY18" fmla="*/ 207073 h 331184"/>
              <a:gd name="connsiteX19" fmla="*/ 310610 w 976598"/>
              <a:gd name="connsiteY19" fmla="*/ 193357 h 331184"/>
              <a:gd name="connsiteX20" fmla="*/ 296418 w 976598"/>
              <a:gd name="connsiteY20" fmla="*/ 188023 h 331184"/>
              <a:gd name="connsiteX21" fmla="*/ 290798 w 976598"/>
              <a:gd name="connsiteY21" fmla="*/ 189071 h 331184"/>
              <a:gd name="connsiteX22" fmla="*/ 266700 w 976598"/>
              <a:gd name="connsiteY22" fmla="*/ 202978 h 331184"/>
              <a:gd name="connsiteX23" fmla="*/ 250984 w 976598"/>
              <a:gd name="connsiteY23" fmla="*/ 207169 h 331184"/>
              <a:gd name="connsiteX24" fmla="*/ 243649 w 976598"/>
              <a:gd name="connsiteY24" fmla="*/ 226695 h 331184"/>
              <a:gd name="connsiteX25" fmla="*/ 222409 w 976598"/>
              <a:gd name="connsiteY25" fmla="*/ 230981 h 331184"/>
              <a:gd name="connsiteX26" fmla="*/ 219647 w 976598"/>
              <a:gd name="connsiteY26" fmla="*/ 233363 h 331184"/>
              <a:gd name="connsiteX27" fmla="*/ 222028 w 976598"/>
              <a:gd name="connsiteY27" fmla="*/ 246317 h 331184"/>
              <a:gd name="connsiteX28" fmla="*/ 220408 w 976598"/>
              <a:gd name="connsiteY28" fmla="*/ 251936 h 331184"/>
              <a:gd name="connsiteX29" fmla="*/ 209931 w 976598"/>
              <a:gd name="connsiteY29" fmla="*/ 263747 h 331184"/>
              <a:gd name="connsiteX30" fmla="*/ 187166 w 976598"/>
              <a:gd name="connsiteY30" fmla="*/ 273558 h 331184"/>
              <a:gd name="connsiteX31" fmla="*/ 181071 w 976598"/>
              <a:gd name="connsiteY31" fmla="*/ 272986 h 331184"/>
              <a:gd name="connsiteX32" fmla="*/ 173736 w 976598"/>
              <a:gd name="connsiteY32" fmla="*/ 267938 h 331184"/>
              <a:gd name="connsiteX33" fmla="*/ 166497 w 976598"/>
              <a:gd name="connsiteY33" fmla="*/ 269557 h 331184"/>
              <a:gd name="connsiteX34" fmla="*/ 161735 w 976598"/>
              <a:gd name="connsiteY34" fmla="*/ 277844 h 331184"/>
              <a:gd name="connsiteX35" fmla="*/ 154400 w 976598"/>
              <a:gd name="connsiteY35" fmla="*/ 311848 h 331184"/>
              <a:gd name="connsiteX36" fmla="*/ 127063 w 976598"/>
              <a:gd name="connsiteY36" fmla="*/ 320230 h 331184"/>
              <a:gd name="connsiteX37" fmla="*/ 119253 w 976598"/>
              <a:gd name="connsiteY37" fmla="*/ 328993 h 331184"/>
              <a:gd name="connsiteX38" fmla="*/ 110109 w 976598"/>
              <a:gd name="connsiteY38" fmla="*/ 331184 h 331184"/>
              <a:gd name="connsiteX39" fmla="*/ 92583 w 976598"/>
              <a:gd name="connsiteY39" fmla="*/ 325279 h 331184"/>
              <a:gd name="connsiteX40" fmla="*/ 101346 w 976598"/>
              <a:gd name="connsiteY40" fmla="*/ 309277 h 331184"/>
              <a:gd name="connsiteX41" fmla="*/ 98870 w 976598"/>
              <a:gd name="connsiteY41" fmla="*/ 290227 h 331184"/>
              <a:gd name="connsiteX42" fmla="*/ 77819 w 976598"/>
              <a:gd name="connsiteY42" fmla="*/ 281559 h 331184"/>
              <a:gd name="connsiteX43" fmla="*/ 70962 w 976598"/>
              <a:gd name="connsiteY43" fmla="*/ 263080 h 331184"/>
              <a:gd name="connsiteX44" fmla="*/ 71533 w 976598"/>
              <a:gd name="connsiteY44" fmla="*/ 237077 h 331184"/>
              <a:gd name="connsiteX45" fmla="*/ 67342 w 976598"/>
              <a:gd name="connsiteY45" fmla="*/ 232219 h 331184"/>
              <a:gd name="connsiteX46" fmla="*/ 40577 w 976598"/>
              <a:gd name="connsiteY46" fmla="*/ 219075 h 331184"/>
              <a:gd name="connsiteX47" fmla="*/ 19622 w 976598"/>
              <a:gd name="connsiteY47" fmla="*/ 216313 h 331184"/>
              <a:gd name="connsiteX48" fmla="*/ 8573 w 976598"/>
              <a:gd name="connsiteY48" fmla="*/ 218789 h 331184"/>
              <a:gd name="connsiteX49" fmla="*/ 0 w 976598"/>
              <a:gd name="connsiteY49" fmla="*/ 214979 h 331184"/>
              <a:gd name="connsiteX50" fmla="*/ 0 w 976598"/>
              <a:gd name="connsiteY50" fmla="*/ 214979 h 331184"/>
              <a:gd name="connsiteX51" fmla="*/ 24956 w 976598"/>
              <a:gd name="connsiteY51" fmla="*/ 202882 h 331184"/>
              <a:gd name="connsiteX52" fmla="*/ 43720 w 976598"/>
              <a:gd name="connsiteY52" fmla="*/ 186595 h 331184"/>
              <a:gd name="connsiteX53" fmla="*/ 48864 w 976598"/>
              <a:gd name="connsiteY53" fmla="*/ 178308 h 331184"/>
              <a:gd name="connsiteX54" fmla="*/ 70676 w 976598"/>
              <a:gd name="connsiteY54" fmla="*/ 165640 h 331184"/>
              <a:gd name="connsiteX55" fmla="*/ 79915 w 976598"/>
              <a:gd name="connsiteY55" fmla="*/ 162973 h 331184"/>
              <a:gd name="connsiteX56" fmla="*/ 116967 w 976598"/>
              <a:gd name="connsiteY56" fmla="*/ 126111 h 331184"/>
              <a:gd name="connsiteX57" fmla="*/ 124015 w 976598"/>
              <a:gd name="connsiteY57" fmla="*/ 109347 h 331184"/>
              <a:gd name="connsiteX58" fmla="*/ 124587 w 976598"/>
              <a:gd name="connsiteY58" fmla="*/ 87725 h 331184"/>
              <a:gd name="connsiteX59" fmla="*/ 121825 w 976598"/>
              <a:gd name="connsiteY59" fmla="*/ 82582 h 331184"/>
              <a:gd name="connsiteX60" fmla="*/ 106394 w 976598"/>
              <a:gd name="connsiteY60" fmla="*/ 67532 h 331184"/>
              <a:gd name="connsiteX61" fmla="*/ 107061 w 976598"/>
              <a:gd name="connsiteY61" fmla="*/ 46672 h 331184"/>
              <a:gd name="connsiteX62" fmla="*/ 101346 w 976598"/>
              <a:gd name="connsiteY62" fmla="*/ 35909 h 331184"/>
              <a:gd name="connsiteX63" fmla="*/ 100774 w 976598"/>
              <a:gd name="connsiteY63" fmla="*/ 26860 h 331184"/>
              <a:gd name="connsiteX64" fmla="*/ 101823 w 976598"/>
              <a:gd name="connsiteY64" fmla="*/ 22574 h 331184"/>
              <a:gd name="connsiteX65" fmla="*/ 106775 w 976598"/>
              <a:gd name="connsiteY65" fmla="*/ 19431 h 331184"/>
              <a:gd name="connsiteX66" fmla="*/ 123825 w 976598"/>
              <a:gd name="connsiteY66" fmla="*/ 17907 h 331184"/>
              <a:gd name="connsiteX67" fmla="*/ 123825 w 976598"/>
              <a:gd name="connsiteY67" fmla="*/ 17907 h 331184"/>
              <a:gd name="connsiteX68" fmla="*/ 170783 w 976598"/>
              <a:gd name="connsiteY68" fmla="*/ 19812 h 331184"/>
              <a:gd name="connsiteX69" fmla="*/ 179261 w 976598"/>
              <a:gd name="connsiteY69" fmla="*/ 22098 h 331184"/>
              <a:gd name="connsiteX70" fmla="*/ 194787 w 976598"/>
              <a:gd name="connsiteY70" fmla="*/ 20288 h 331184"/>
              <a:gd name="connsiteX71" fmla="*/ 215170 w 976598"/>
              <a:gd name="connsiteY71" fmla="*/ 12668 h 331184"/>
              <a:gd name="connsiteX72" fmla="*/ 227457 w 976598"/>
              <a:gd name="connsiteY72" fmla="*/ 11716 h 331184"/>
              <a:gd name="connsiteX73" fmla="*/ 256794 w 976598"/>
              <a:gd name="connsiteY73" fmla="*/ 15716 h 331184"/>
              <a:gd name="connsiteX74" fmla="*/ 283941 w 976598"/>
              <a:gd name="connsiteY74" fmla="*/ 33814 h 331184"/>
              <a:gd name="connsiteX75" fmla="*/ 301371 w 976598"/>
              <a:gd name="connsiteY75" fmla="*/ 41719 h 331184"/>
              <a:gd name="connsiteX76" fmla="*/ 305753 w 976598"/>
              <a:gd name="connsiteY76" fmla="*/ 51149 h 331184"/>
              <a:gd name="connsiteX77" fmla="*/ 315373 w 976598"/>
              <a:gd name="connsiteY77" fmla="*/ 61341 h 331184"/>
              <a:gd name="connsiteX78" fmla="*/ 328327 w 976598"/>
              <a:gd name="connsiteY78" fmla="*/ 65913 h 331184"/>
              <a:gd name="connsiteX79" fmla="*/ 335757 w 976598"/>
              <a:gd name="connsiteY79" fmla="*/ 71342 h 331184"/>
              <a:gd name="connsiteX80" fmla="*/ 341757 w 976598"/>
              <a:gd name="connsiteY80" fmla="*/ 86963 h 331184"/>
              <a:gd name="connsiteX81" fmla="*/ 357473 w 976598"/>
              <a:gd name="connsiteY81" fmla="*/ 86487 h 331184"/>
              <a:gd name="connsiteX82" fmla="*/ 372142 w 976598"/>
              <a:gd name="connsiteY82" fmla="*/ 64675 h 331184"/>
              <a:gd name="connsiteX83" fmla="*/ 382333 w 976598"/>
              <a:gd name="connsiteY83" fmla="*/ 56769 h 331184"/>
              <a:gd name="connsiteX84" fmla="*/ 397478 w 976598"/>
              <a:gd name="connsiteY84" fmla="*/ 52102 h 331184"/>
              <a:gd name="connsiteX85" fmla="*/ 397478 w 976598"/>
              <a:gd name="connsiteY85" fmla="*/ 52102 h 331184"/>
              <a:gd name="connsiteX86" fmla="*/ 401289 w 976598"/>
              <a:gd name="connsiteY86" fmla="*/ 52959 h 331184"/>
              <a:gd name="connsiteX87" fmla="*/ 414623 w 976598"/>
              <a:gd name="connsiteY87" fmla="*/ 71152 h 331184"/>
              <a:gd name="connsiteX88" fmla="*/ 424053 w 976598"/>
              <a:gd name="connsiteY88" fmla="*/ 74295 h 331184"/>
              <a:gd name="connsiteX89" fmla="*/ 438436 w 976598"/>
              <a:gd name="connsiteY89" fmla="*/ 71247 h 331184"/>
              <a:gd name="connsiteX90" fmla="*/ 447294 w 976598"/>
              <a:gd name="connsiteY90" fmla="*/ 64294 h 331184"/>
              <a:gd name="connsiteX91" fmla="*/ 450913 w 976598"/>
              <a:gd name="connsiteY91" fmla="*/ 65056 h 331184"/>
              <a:gd name="connsiteX92" fmla="*/ 456914 w 976598"/>
              <a:gd name="connsiteY92" fmla="*/ 76867 h 331184"/>
              <a:gd name="connsiteX93" fmla="*/ 456438 w 976598"/>
              <a:gd name="connsiteY93" fmla="*/ 83344 h 331184"/>
              <a:gd name="connsiteX94" fmla="*/ 463773 w 976598"/>
              <a:gd name="connsiteY94" fmla="*/ 86487 h 331184"/>
              <a:gd name="connsiteX95" fmla="*/ 488823 w 976598"/>
              <a:gd name="connsiteY95" fmla="*/ 77248 h 331184"/>
              <a:gd name="connsiteX96" fmla="*/ 504349 w 976598"/>
              <a:gd name="connsiteY96" fmla="*/ 75057 h 331184"/>
              <a:gd name="connsiteX97" fmla="*/ 518827 w 976598"/>
              <a:gd name="connsiteY97" fmla="*/ 59436 h 331184"/>
              <a:gd name="connsiteX98" fmla="*/ 544544 w 976598"/>
              <a:gd name="connsiteY98" fmla="*/ 41529 h 331184"/>
              <a:gd name="connsiteX99" fmla="*/ 554546 w 976598"/>
              <a:gd name="connsiteY99" fmla="*/ 38576 h 331184"/>
              <a:gd name="connsiteX100" fmla="*/ 568643 w 976598"/>
              <a:gd name="connsiteY100" fmla="*/ 30289 h 331184"/>
              <a:gd name="connsiteX101" fmla="*/ 577501 w 976598"/>
              <a:gd name="connsiteY101" fmla="*/ 15907 h 331184"/>
              <a:gd name="connsiteX102" fmla="*/ 598646 w 976598"/>
              <a:gd name="connsiteY102" fmla="*/ 3905 h 331184"/>
              <a:gd name="connsiteX103" fmla="*/ 612743 w 976598"/>
              <a:gd name="connsiteY103" fmla="*/ 0 h 331184"/>
              <a:gd name="connsiteX104" fmla="*/ 646081 w 976598"/>
              <a:gd name="connsiteY104" fmla="*/ 18288 h 331184"/>
              <a:gd name="connsiteX105" fmla="*/ 650843 w 976598"/>
              <a:gd name="connsiteY105" fmla="*/ 31528 h 331184"/>
              <a:gd name="connsiteX106" fmla="*/ 649796 w 976598"/>
              <a:gd name="connsiteY106" fmla="*/ 34385 h 331184"/>
              <a:gd name="connsiteX107" fmla="*/ 621221 w 976598"/>
              <a:gd name="connsiteY107" fmla="*/ 44577 h 331184"/>
              <a:gd name="connsiteX108" fmla="*/ 617696 w 976598"/>
              <a:gd name="connsiteY108" fmla="*/ 52006 h 331184"/>
              <a:gd name="connsiteX109" fmla="*/ 618077 w 976598"/>
              <a:gd name="connsiteY109" fmla="*/ 56483 h 331184"/>
              <a:gd name="connsiteX110" fmla="*/ 624935 w 976598"/>
              <a:gd name="connsiteY110" fmla="*/ 74295 h 331184"/>
              <a:gd name="connsiteX111" fmla="*/ 623316 w 976598"/>
              <a:gd name="connsiteY111" fmla="*/ 78391 h 331184"/>
              <a:gd name="connsiteX112" fmla="*/ 599218 w 976598"/>
              <a:gd name="connsiteY112" fmla="*/ 103537 h 331184"/>
              <a:gd name="connsiteX113" fmla="*/ 598837 w 976598"/>
              <a:gd name="connsiteY113" fmla="*/ 107823 h 331184"/>
              <a:gd name="connsiteX114" fmla="*/ 613220 w 976598"/>
              <a:gd name="connsiteY114" fmla="*/ 105442 h 331184"/>
              <a:gd name="connsiteX115" fmla="*/ 617411 w 976598"/>
              <a:gd name="connsiteY115" fmla="*/ 102679 h 331184"/>
              <a:gd name="connsiteX116" fmla="*/ 628269 w 976598"/>
              <a:gd name="connsiteY116" fmla="*/ 105727 h 331184"/>
              <a:gd name="connsiteX117" fmla="*/ 629983 w 976598"/>
              <a:gd name="connsiteY117" fmla="*/ 108585 h 331184"/>
              <a:gd name="connsiteX118" fmla="*/ 627697 w 976598"/>
              <a:gd name="connsiteY118" fmla="*/ 113252 h 331184"/>
              <a:gd name="connsiteX119" fmla="*/ 631032 w 976598"/>
              <a:gd name="connsiteY119" fmla="*/ 134588 h 331184"/>
              <a:gd name="connsiteX120" fmla="*/ 640080 w 976598"/>
              <a:gd name="connsiteY120" fmla="*/ 143542 h 331184"/>
              <a:gd name="connsiteX121" fmla="*/ 655320 w 976598"/>
              <a:gd name="connsiteY121" fmla="*/ 151067 h 331184"/>
              <a:gd name="connsiteX122" fmla="*/ 671037 w 976598"/>
              <a:gd name="connsiteY122" fmla="*/ 143065 h 331184"/>
              <a:gd name="connsiteX123" fmla="*/ 683800 w 976598"/>
              <a:gd name="connsiteY123" fmla="*/ 141542 h 331184"/>
              <a:gd name="connsiteX124" fmla="*/ 700755 w 976598"/>
              <a:gd name="connsiteY124" fmla="*/ 126968 h 331184"/>
              <a:gd name="connsiteX125" fmla="*/ 704564 w 976598"/>
              <a:gd name="connsiteY125" fmla="*/ 122396 h 331184"/>
              <a:gd name="connsiteX126" fmla="*/ 704469 w 976598"/>
              <a:gd name="connsiteY126" fmla="*/ 117253 h 331184"/>
              <a:gd name="connsiteX127" fmla="*/ 700755 w 976598"/>
              <a:gd name="connsiteY127" fmla="*/ 110300 h 331184"/>
              <a:gd name="connsiteX128" fmla="*/ 705898 w 976598"/>
              <a:gd name="connsiteY128" fmla="*/ 103060 h 331184"/>
              <a:gd name="connsiteX129" fmla="*/ 714375 w 976598"/>
              <a:gd name="connsiteY129" fmla="*/ 96488 h 331184"/>
              <a:gd name="connsiteX130" fmla="*/ 731711 w 976598"/>
              <a:gd name="connsiteY130" fmla="*/ 95536 h 331184"/>
              <a:gd name="connsiteX131" fmla="*/ 736950 w 976598"/>
              <a:gd name="connsiteY131" fmla="*/ 89440 h 331184"/>
              <a:gd name="connsiteX132" fmla="*/ 752285 w 976598"/>
              <a:gd name="connsiteY132" fmla="*/ 81058 h 331184"/>
              <a:gd name="connsiteX133" fmla="*/ 789242 w 976598"/>
              <a:gd name="connsiteY133" fmla="*/ 83534 h 331184"/>
              <a:gd name="connsiteX134" fmla="*/ 810006 w 976598"/>
              <a:gd name="connsiteY134" fmla="*/ 80772 h 331184"/>
              <a:gd name="connsiteX135" fmla="*/ 817626 w 976598"/>
              <a:gd name="connsiteY135" fmla="*/ 75724 h 331184"/>
              <a:gd name="connsiteX136" fmla="*/ 817626 w 976598"/>
              <a:gd name="connsiteY136" fmla="*/ 70009 h 331184"/>
              <a:gd name="connsiteX137" fmla="*/ 828485 w 976598"/>
              <a:gd name="connsiteY137" fmla="*/ 70199 h 331184"/>
              <a:gd name="connsiteX138" fmla="*/ 847630 w 976598"/>
              <a:gd name="connsiteY138" fmla="*/ 65913 h 331184"/>
              <a:gd name="connsiteX139" fmla="*/ 865727 w 976598"/>
              <a:gd name="connsiteY139" fmla="*/ 56102 h 331184"/>
              <a:gd name="connsiteX140" fmla="*/ 870013 w 976598"/>
              <a:gd name="connsiteY140" fmla="*/ 38957 h 331184"/>
              <a:gd name="connsiteX141" fmla="*/ 884111 w 976598"/>
              <a:gd name="connsiteY141" fmla="*/ 26765 h 331184"/>
              <a:gd name="connsiteX142" fmla="*/ 906114 w 976598"/>
              <a:gd name="connsiteY142" fmla="*/ 16573 h 331184"/>
              <a:gd name="connsiteX143" fmla="*/ 931355 w 976598"/>
              <a:gd name="connsiteY143" fmla="*/ 18574 h 331184"/>
              <a:gd name="connsiteX144" fmla="*/ 939165 w 976598"/>
              <a:gd name="connsiteY144" fmla="*/ 21050 h 331184"/>
              <a:gd name="connsiteX145" fmla="*/ 962978 w 976598"/>
              <a:gd name="connsiteY145" fmla="*/ 40672 h 331184"/>
              <a:gd name="connsiteX146" fmla="*/ 962978 w 976598"/>
              <a:gd name="connsiteY146" fmla="*/ 40672 h 331184"/>
              <a:gd name="connsiteX147" fmla="*/ 971360 w 976598"/>
              <a:gd name="connsiteY147" fmla="*/ 42863 h 331184"/>
              <a:gd name="connsiteX148" fmla="*/ 976598 w 976598"/>
              <a:gd name="connsiteY148" fmla="*/ 54483 h 331184"/>
              <a:gd name="connsiteX149" fmla="*/ 964502 w 976598"/>
              <a:gd name="connsiteY149" fmla="*/ 70866 h 331184"/>
              <a:gd name="connsiteX150" fmla="*/ 963454 w 976598"/>
              <a:gd name="connsiteY150" fmla="*/ 76105 h 331184"/>
              <a:gd name="connsiteX151" fmla="*/ 963549 w 976598"/>
              <a:gd name="connsiteY151" fmla="*/ 80677 h 331184"/>
              <a:gd name="connsiteX152" fmla="*/ 970217 w 976598"/>
              <a:gd name="connsiteY152" fmla="*/ 84201 h 331184"/>
              <a:gd name="connsiteX153" fmla="*/ 972789 w 976598"/>
              <a:gd name="connsiteY153" fmla="*/ 88963 h 331184"/>
              <a:gd name="connsiteX154" fmla="*/ 974598 w 976598"/>
              <a:gd name="connsiteY154" fmla="*/ 99060 h 331184"/>
              <a:gd name="connsiteX155" fmla="*/ 955929 w 976598"/>
              <a:gd name="connsiteY155" fmla="*/ 159829 h 331184"/>
              <a:gd name="connsiteX156" fmla="*/ 924973 w 976598"/>
              <a:gd name="connsiteY156" fmla="*/ 245078 h 331184"/>
              <a:gd name="connsiteX157" fmla="*/ 924973 w 976598"/>
              <a:gd name="connsiteY157" fmla="*/ 245078 h 331184"/>
              <a:gd name="connsiteX158" fmla="*/ 922401 w 976598"/>
              <a:gd name="connsiteY158" fmla="*/ 243078 h 331184"/>
              <a:gd name="connsiteX159" fmla="*/ 894779 w 976598"/>
              <a:gd name="connsiteY159" fmla="*/ 240506 h 331184"/>
              <a:gd name="connsiteX160" fmla="*/ 876490 w 976598"/>
              <a:gd name="connsiteY160" fmla="*/ 232791 h 331184"/>
              <a:gd name="connsiteX161" fmla="*/ 862489 w 976598"/>
              <a:gd name="connsiteY161" fmla="*/ 234601 h 331184"/>
              <a:gd name="connsiteX162" fmla="*/ 838105 w 976598"/>
              <a:gd name="connsiteY162" fmla="*/ 246888 h 331184"/>
              <a:gd name="connsiteX163" fmla="*/ 816769 w 976598"/>
              <a:gd name="connsiteY163" fmla="*/ 238792 h 331184"/>
              <a:gd name="connsiteX164" fmla="*/ 797719 w 976598"/>
              <a:gd name="connsiteY164" fmla="*/ 241078 h 331184"/>
              <a:gd name="connsiteX165" fmla="*/ 782955 w 976598"/>
              <a:gd name="connsiteY165" fmla="*/ 252889 h 331184"/>
              <a:gd name="connsiteX166" fmla="*/ 781812 w 976598"/>
              <a:gd name="connsiteY166" fmla="*/ 257175 h 331184"/>
              <a:gd name="connsiteX167" fmla="*/ 761047 w 976598"/>
              <a:gd name="connsiteY167" fmla="*/ 278987 h 331184"/>
              <a:gd name="connsiteX168" fmla="*/ 743807 w 976598"/>
              <a:gd name="connsiteY168" fmla="*/ 289560 h 331184"/>
              <a:gd name="connsiteX169" fmla="*/ 732759 w 976598"/>
              <a:gd name="connsiteY169" fmla="*/ 289084 h 331184"/>
              <a:gd name="connsiteX170" fmla="*/ 715042 w 976598"/>
              <a:gd name="connsiteY170" fmla="*/ 299180 h 331184"/>
              <a:gd name="connsiteX171" fmla="*/ 703897 w 976598"/>
              <a:gd name="connsiteY171" fmla="*/ 300228 h 331184"/>
              <a:gd name="connsiteX172" fmla="*/ 673989 w 976598"/>
              <a:gd name="connsiteY172" fmla="*/ 297466 h 331184"/>
              <a:gd name="connsiteX173" fmla="*/ 650177 w 976598"/>
              <a:gd name="connsiteY173" fmla="*/ 303657 h 331184"/>
              <a:gd name="connsiteX174" fmla="*/ 631984 w 976598"/>
              <a:gd name="connsiteY174" fmla="*/ 299085 h 331184"/>
              <a:gd name="connsiteX175" fmla="*/ 615030 w 976598"/>
              <a:gd name="connsiteY175" fmla="*/ 289084 h 331184"/>
              <a:gd name="connsiteX176" fmla="*/ 596932 w 976598"/>
              <a:gd name="connsiteY176" fmla="*/ 268891 h 331184"/>
              <a:gd name="connsiteX177" fmla="*/ 572643 w 976598"/>
              <a:gd name="connsiteY177" fmla="*/ 249650 h 331184"/>
              <a:gd name="connsiteX178" fmla="*/ 562356 w 976598"/>
              <a:gd name="connsiteY178" fmla="*/ 250793 h 331184"/>
              <a:gd name="connsiteX179" fmla="*/ 546450 w 976598"/>
              <a:gd name="connsiteY179" fmla="*/ 247936 h 331184"/>
              <a:gd name="connsiteX180" fmla="*/ 536925 w 976598"/>
              <a:gd name="connsiteY180" fmla="*/ 236315 h 331184"/>
              <a:gd name="connsiteX181" fmla="*/ 529114 w 976598"/>
              <a:gd name="connsiteY181" fmla="*/ 242030 h 331184"/>
              <a:gd name="connsiteX182" fmla="*/ 528256 w 976598"/>
              <a:gd name="connsiteY182" fmla="*/ 248602 h 331184"/>
              <a:gd name="connsiteX183" fmla="*/ 505587 w 976598"/>
              <a:gd name="connsiteY183" fmla="*/ 279940 h 331184"/>
              <a:gd name="connsiteX184" fmla="*/ 484918 w 976598"/>
              <a:gd name="connsiteY184" fmla="*/ 287179 h 331184"/>
              <a:gd name="connsiteX185" fmla="*/ 478822 w 976598"/>
              <a:gd name="connsiteY185" fmla="*/ 297561 h 33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976598" h="331184">
                <a:moveTo>
                  <a:pt x="466249" y="307753"/>
                </a:moveTo>
                <a:lnTo>
                  <a:pt x="454628" y="278797"/>
                </a:lnTo>
                <a:lnTo>
                  <a:pt x="454533" y="269843"/>
                </a:lnTo>
                <a:lnTo>
                  <a:pt x="434435" y="261652"/>
                </a:lnTo>
                <a:lnTo>
                  <a:pt x="429673" y="258127"/>
                </a:lnTo>
                <a:lnTo>
                  <a:pt x="425387" y="250222"/>
                </a:lnTo>
                <a:lnTo>
                  <a:pt x="431197" y="241744"/>
                </a:lnTo>
                <a:lnTo>
                  <a:pt x="431007" y="235839"/>
                </a:lnTo>
                <a:lnTo>
                  <a:pt x="426720" y="232791"/>
                </a:lnTo>
                <a:lnTo>
                  <a:pt x="417195" y="232886"/>
                </a:lnTo>
                <a:lnTo>
                  <a:pt x="413100" y="237077"/>
                </a:lnTo>
                <a:lnTo>
                  <a:pt x="410337" y="253651"/>
                </a:lnTo>
                <a:lnTo>
                  <a:pt x="406241" y="255079"/>
                </a:lnTo>
                <a:lnTo>
                  <a:pt x="402527" y="252603"/>
                </a:lnTo>
                <a:lnTo>
                  <a:pt x="397383" y="236887"/>
                </a:lnTo>
                <a:lnTo>
                  <a:pt x="382333" y="225933"/>
                </a:lnTo>
                <a:lnTo>
                  <a:pt x="353854" y="222123"/>
                </a:lnTo>
                <a:lnTo>
                  <a:pt x="331375" y="214789"/>
                </a:lnTo>
                <a:lnTo>
                  <a:pt x="318516" y="207073"/>
                </a:lnTo>
                <a:lnTo>
                  <a:pt x="310610" y="193357"/>
                </a:lnTo>
                <a:lnTo>
                  <a:pt x="296418" y="188023"/>
                </a:lnTo>
                <a:lnTo>
                  <a:pt x="290798" y="189071"/>
                </a:lnTo>
                <a:lnTo>
                  <a:pt x="266700" y="202978"/>
                </a:lnTo>
                <a:lnTo>
                  <a:pt x="250984" y="207169"/>
                </a:lnTo>
                <a:lnTo>
                  <a:pt x="243649" y="226695"/>
                </a:lnTo>
                <a:lnTo>
                  <a:pt x="222409" y="230981"/>
                </a:lnTo>
                <a:lnTo>
                  <a:pt x="219647" y="233363"/>
                </a:lnTo>
                <a:lnTo>
                  <a:pt x="222028" y="246317"/>
                </a:lnTo>
                <a:lnTo>
                  <a:pt x="220408" y="251936"/>
                </a:lnTo>
                <a:lnTo>
                  <a:pt x="209931" y="263747"/>
                </a:lnTo>
                <a:lnTo>
                  <a:pt x="187166" y="273558"/>
                </a:lnTo>
                <a:lnTo>
                  <a:pt x="181071" y="272986"/>
                </a:lnTo>
                <a:lnTo>
                  <a:pt x="173736" y="267938"/>
                </a:lnTo>
                <a:lnTo>
                  <a:pt x="166497" y="269557"/>
                </a:lnTo>
                <a:lnTo>
                  <a:pt x="161735" y="277844"/>
                </a:lnTo>
                <a:lnTo>
                  <a:pt x="154400" y="311848"/>
                </a:lnTo>
                <a:lnTo>
                  <a:pt x="127063" y="320230"/>
                </a:lnTo>
                <a:lnTo>
                  <a:pt x="119253" y="328993"/>
                </a:lnTo>
                <a:lnTo>
                  <a:pt x="110109" y="331184"/>
                </a:lnTo>
                <a:lnTo>
                  <a:pt x="92583" y="325279"/>
                </a:lnTo>
                <a:lnTo>
                  <a:pt x="101346" y="309277"/>
                </a:lnTo>
                <a:lnTo>
                  <a:pt x="98870" y="290227"/>
                </a:lnTo>
                <a:lnTo>
                  <a:pt x="77819" y="281559"/>
                </a:lnTo>
                <a:lnTo>
                  <a:pt x="70962" y="263080"/>
                </a:lnTo>
                <a:lnTo>
                  <a:pt x="71533" y="237077"/>
                </a:lnTo>
                <a:lnTo>
                  <a:pt x="67342" y="232219"/>
                </a:lnTo>
                <a:lnTo>
                  <a:pt x="40577" y="219075"/>
                </a:lnTo>
                <a:lnTo>
                  <a:pt x="19622" y="216313"/>
                </a:lnTo>
                <a:lnTo>
                  <a:pt x="8573" y="218789"/>
                </a:lnTo>
                <a:lnTo>
                  <a:pt x="0" y="214979"/>
                </a:lnTo>
                <a:lnTo>
                  <a:pt x="0" y="214979"/>
                </a:lnTo>
                <a:lnTo>
                  <a:pt x="24956" y="202882"/>
                </a:lnTo>
                <a:lnTo>
                  <a:pt x="43720" y="186595"/>
                </a:lnTo>
                <a:lnTo>
                  <a:pt x="48864" y="178308"/>
                </a:lnTo>
                <a:lnTo>
                  <a:pt x="70676" y="165640"/>
                </a:lnTo>
                <a:lnTo>
                  <a:pt x="79915" y="162973"/>
                </a:lnTo>
                <a:lnTo>
                  <a:pt x="116967" y="126111"/>
                </a:lnTo>
                <a:lnTo>
                  <a:pt x="124015" y="109347"/>
                </a:lnTo>
                <a:lnTo>
                  <a:pt x="124587" y="87725"/>
                </a:lnTo>
                <a:lnTo>
                  <a:pt x="121825" y="82582"/>
                </a:lnTo>
                <a:lnTo>
                  <a:pt x="106394" y="67532"/>
                </a:lnTo>
                <a:lnTo>
                  <a:pt x="107061" y="46672"/>
                </a:lnTo>
                <a:lnTo>
                  <a:pt x="101346" y="35909"/>
                </a:lnTo>
                <a:lnTo>
                  <a:pt x="100774" y="26860"/>
                </a:lnTo>
                <a:lnTo>
                  <a:pt x="101823" y="22574"/>
                </a:lnTo>
                <a:lnTo>
                  <a:pt x="106775" y="19431"/>
                </a:lnTo>
                <a:lnTo>
                  <a:pt x="123825" y="17907"/>
                </a:lnTo>
                <a:lnTo>
                  <a:pt x="123825" y="17907"/>
                </a:lnTo>
                <a:lnTo>
                  <a:pt x="170783" y="19812"/>
                </a:lnTo>
                <a:lnTo>
                  <a:pt x="179261" y="22098"/>
                </a:lnTo>
                <a:lnTo>
                  <a:pt x="194787" y="20288"/>
                </a:lnTo>
                <a:lnTo>
                  <a:pt x="215170" y="12668"/>
                </a:lnTo>
                <a:lnTo>
                  <a:pt x="227457" y="11716"/>
                </a:lnTo>
                <a:lnTo>
                  <a:pt x="256794" y="15716"/>
                </a:lnTo>
                <a:lnTo>
                  <a:pt x="283941" y="33814"/>
                </a:lnTo>
                <a:lnTo>
                  <a:pt x="301371" y="41719"/>
                </a:lnTo>
                <a:lnTo>
                  <a:pt x="305753" y="51149"/>
                </a:lnTo>
                <a:lnTo>
                  <a:pt x="315373" y="61341"/>
                </a:lnTo>
                <a:lnTo>
                  <a:pt x="328327" y="65913"/>
                </a:lnTo>
                <a:lnTo>
                  <a:pt x="335757" y="71342"/>
                </a:lnTo>
                <a:lnTo>
                  <a:pt x="341757" y="86963"/>
                </a:lnTo>
                <a:lnTo>
                  <a:pt x="357473" y="86487"/>
                </a:lnTo>
                <a:lnTo>
                  <a:pt x="372142" y="64675"/>
                </a:lnTo>
                <a:lnTo>
                  <a:pt x="382333" y="56769"/>
                </a:lnTo>
                <a:lnTo>
                  <a:pt x="397478" y="52102"/>
                </a:lnTo>
                <a:lnTo>
                  <a:pt x="397478" y="52102"/>
                </a:lnTo>
                <a:lnTo>
                  <a:pt x="401289" y="52959"/>
                </a:lnTo>
                <a:lnTo>
                  <a:pt x="414623" y="71152"/>
                </a:lnTo>
                <a:lnTo>
                  <a:pt x="424053" y="74295"/>
                </a:lnTo>
                <a:lnTo>
                  <a:pt x="438436" y="71247"/>
                </a:lnTo>
                <a:lnTo>
                  <a:pt x="447294" y="64294"/>
                </a:lnTo>
                <a:lnTo>
                  <a:pt x="450913" y="65056"/>
                </a:lnTo>
                <a:lnTo>
                  <a:pt x="456914" y="76867"/>
                </a:lnTo>
                <a:lnTo>
                  <a:pt x="456438" y="83344"/>
                </a:lnTo>
                <a:lnTo>
                  <a:pt x="463773" y="86487"/>
                </a:lnTo>
                <a:lnTo>
                  <a:pt x="488823" y="77248"/>
                </a:lnTo>
                <a:lnTo>
                  <a:pt x="504349" y="75057"/>
                </a:lnTo>
                <a:lnTo>
                  <a:pt x="518827" y="59436"/>
                </a:lnTo>
                <a:lnTo>
                  <a:pt x="544544" y="41529"/>
                </a:lnTo>
                <a:lnTo>
                  <a:pt x="554546" y="38576"/>
                </a:lnTo>
                <a:lnTo>
                  <a:pt x="568643" y="30289"/>
                </a:lnTo>
                <a:lnTo>
                  <a:pt x="577501" y="15907"/>
                </a:lnTo>
                <a:lnTo>
                  <a:pt x="598646" y="3905"/>
                </a:lnTo>
                <a:lnTo>
                  <a:pt x="612743" y="0"/>
                </a:lnTo>
                <a:lnTo>
                  <a:pt x="646081" y="18288"/>
                </a:lnTo>
                <a:lnTo>
                  <a:pt x="650843" y="31528"/>
                </a:lnTo>
                <a:lnTo>
                  <a:pt x="649796" y="34385"/>
                </a:lnTo>
                <a:lnTo>
                  <a:pt x="621221" y="44577"/>
                </a:lnTo>
                <a:lnTo>
                  <a:pt x="617696" y="52006"/>
                </a:lnTo>
                <a:lnTo>
                  <a:pt x="618077" y="56483"/>
                </a:lnTo>
                <a:lnTo>
                  <a:pt x="624935" y="74295"/>
                </a:lnTo>
                <a:lnTo>
                  <a:pt x="623316" y="78391"/>
                </a:lnTo>
                <a:lnTo>
                  <a:pt x="599218" y="103537"/>
                </a:lnTo>
                <a:lnTo>
                  <a:pt x="598837" y="107823"/>
                </a:lnTo>
                <a:lnTo>
                  <a:pt x="613220" y="105442"/>
                </a:lnTo>
                <a:lnTo>
                  <a:pt x="617411" y="102679"/>
                </a:lnTo>
                <a:lnTo>
                  <a:pt x="628269" y="105727"/>
                </a:lnTo>
                <a:lnTo>
                  <a:pt x="629983" y="108585"/>
                </a:lnTo>
                <a:lnTo>
                  <a:pt x="627697" y="113252"/>
                </a:lnTo>
                <a:lnTo>
                  <a:pt x="631032" y="134588"/>
                </a:lnTo>
                <a:lnTo>
                  <a:pt x="640080" y="143542"/>
                </a:lnTo>
                <a:lnTo>
                  <a:pt x="655320" y="151067"/>
                </a:lnTo>
                <a:lnTo>
                  <a:pt x="671037" y="143065"/>
                </a:lnTo>
                <a:lnTo>
                  <a:pt x="683800" y="141542"/>
                </a:lnTo>
                <a:lnTo>
                  <a:pt x="700755" y="126968"/>
                </a:lnTo>
                <a:lnTo>
                  <a:pt x="704564" y="122396"/>
                </a:lnTo>
                <a:lnTo>
                  <a:pt x="704469" y="117253"/>
                </a:lnTo>
                <a:lnTo>
                  <a:pt x="700755" y="110300"/>
                </a:lnTo>
                <a:lnTo>
                  <a:pt x="705898" y="103060"/>
                </a:lnTo>
                <a:lnTo>
                  <a:pt x="714375" y="96488"/>
                </a:lnTo>
                <a:lnTo>
                  <a:pt x="731711" y="95536"/>
                </a:lnTo>
                <a:lnTo>
                  <a:pt x="736950" y="89440"/>
                </a:lnTo>
                <a:lnTo>
                  <a:pt x="752285" y="81058"/>
                </a:lnTo>
                <a:lnTo>
                  <a:pt x="789242" y="83534"/>
                </a:lnTo>
                <a:lnTo>
                  <a:pt x="810006" y="80772"/>
                </a:lnTo>
                <a:lnTo>
                  <a:pt x="817626" y="75724"/>
                </a:lnTo>
                <a:lnTo>
                  <a:pt x="817626" y="70009"/>
                </a:lnTo>
                <a:lnTo>
                  <a:pt x="828485" y="70199"/>
                </a:lnTo>
                <a:lnTo>
                  <a:pt x="847630" y="65913"/>
                </a:lnTo>
                <a:lnTo>
                  <a:pt x="865727" y="56102"/>
                </a:lnTo>
                <a:lnTo>
                  <a:pt x="870013" y="38957"/>
                </a:lnTo>
                <a:lnTo>
                  <a:pt x="884111" y="26765"/>
                </a:lnTo>
                <a:lnTo>
                  <a:pt x="906114" y="16573"/>
                </a:lnTo>
                <a:lnTo>
                  <a:pt x="931355" y="18574"/>
                </a:lnTo>
                <a:lnTo>
                  <a:pt x="939165" y="21050"/>
                </a:lnTo>
                <a:lnTo>
                  <a:pt x="962978" y="40672"/>
                </a:lnTo>
                <a:lnTo>
                  <a:pt x="962978" y="40672"/>
                </a:lnTo>
                <a:lnTo>
                  <a:pt x="971360" y="42863"/>
                </a:lnTo>
                <a:lnTo>
                  <a:pt x="976598" y="54483"/>
                </a:lnTo>
                <a:lnTo>
                  <a:pt x="964502" y="70866"/>
                </a:lnTo>
                <a:lnTo>
                  <a:pt x="963454" y="76105"/>
                </a:lnTo>
                <a:lnTo>
                  <a:pt x="963549" y="80677"/>
                </a:lnTo>
                <a:lnTo>
                  <a:pt x="970217" y="84201"/>
                </a:lnTo>
                <a:lnTo>
                  <a:pt x="972789" y="88963"/>
                </a:lnTo>
                <a:lnTo>
                  <a:pt x="974598" y="99060"/>
                </a:lnTo>
                <a:lnTo>
                  <a:pt x="955929" y="159829"/>
                </a:lnTo>
                <a:lnTo>
                  <a:pt x="924973" y="245078"/>
                </a:lnTo>
                <a:lnTo>
                  <a:pt x="924973" y="245078"/>
                </a:lnTo>
                <a:lnTo>
                  <a:pt x="922401" y="243078"/>
                </a:lnTo>
                <a:lnTo>
                  <a:pt x="894779" y="240506"/>
                </a:lnTo>
                <a:lnTo>
                  <a:pt x="876490" y="232791"/>
                </a:lnTo>
                <a:lnTo>
                  <a:pt x="862489" y="234601"/>
                </a:lnTo>
                <a:lnTo>
                  <a:pt x="838105" y="246888"/>
                </a:lnTo>
                <a:lnTo>
                  <a:pt x="816769" y="238792"/>
                </a:lnTo>
                <a:lnTo>
                  <a:pt x="797719" y="241078"/>
                </a:lnTo>
                <a:lnTo>
                  <a:pt x="782955" y="252889"/>
                </a:lnTo>
                <a:lnTo>
                  <a:pt x="781812" y="257175"/>
                </a:lnTo>
                <a:lnTo>
                  <a:pt x="761047" y="278987"/>
                </a:lnTo>
                <a:lnTo>
                  <a:pt x="743807" y="289560"/>
                </a:lnTo>
                <a:lnTo>
                  <a:pt x="732759" y="289084"/>
                </a:lnTo>
                <a:lnTo>
                  <a:pt x="715042" y="299180"/>
                </a:lnTo>
                <a:lnTo>
                  <a:pt x="703897" y="300228"/>
                </a:lnTo>
                <a:lnTo>
                  <a:pt x="673989" y="297466"/>
                </a:lnTo>
                <a:lnTo>
                  <a:pt x="650177" y="303657"/>
                </a:lnTo>
                <a:lnTo>
                  <a:pt x="631984" y="299085"/>
                </a:lnTo>
                <a:lnTo>
                  <a:pt x="615030" y="289084"/>
                </a:lnTo>
                <a:lnTo>
                  <a:pt x="596932" y="268891"/>
                </a:lnTo>
                <a:lnTo>
                  <a:pt x="572643" y="249650"/>
                </a:lnTo>
                <a:lnTo>
                  <a:pt x="562356" y="250793"/>
                </a:lnTo>
                <a:lnTo>
                  <a:pt x="546450" y="247936"/>
                </a:lnTo>
                <a:lnTo>
                  <a:pt x="536925" y="236315"/>
                </a:lnTo>
                <a:lnTo>
                  <a:pt x="529114" y="242030"/>
                </a:lnTo>
                <a:lnTo>
                  <a:pt x="528256" y="248602"/>
                </a:lnTo>
                <a:lnTo>
                  <a:pt x="505587" y="279940"/>
                </a:lnTo>
                <a:lnTo>
                  <a:pt x="484918" y="287179"/>
                </a:lnTo>
                <a:lnTo>
                  <a:pt x="478822" y="297561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2" name="Forma Livre: Forma 71">
            <a:extLst>
              <a:ext uri="{FF2B5EF4-FFF2-40B4-BE49-F238E27FC236}">
                <a16:creationId xmlns:a16="http://schemas.microsoft.com/office/drawing/2014/main" id="{3D7AFF25-97F6-47A5-A6EC-7405968A8094}"/>
              </a:ext>
            </a:extLst>
          </p:cNvPr>
          <p:cNvSpPr/>
          <p:nvPr/>
        </p:nvSpPr>
        <p:spPr>
          <a:xfrm>
            <a:off x="5455028" y="1456260"/>
            <a:ext cx="827436" cy="1210151"/>
          </a:xfrm>
          <a:custGeom>
            <a:avLst/>
            <a:gdLst>
              <a:gd name="connsiteX0" fmla="*/ 650462 w 827436"/>
              <a:gd name="connsiteY0" fmla="*/ 20384 h 1210151"/>
              <a:gd name="connsiteX1" fmla="*/ 662940 w 827436"/>
              <a:gd name="connsiteY1" fmla="*/ 21527 h 1210151"/>
              <a:gd name="connsiteX2" fmla="*/ 669512 w 827436"/>
              <a:gd name="connsiteY2" fmla="*/ 19336 h 1210151"/>
              <a:gd name="connsiteX3" fmla="*/ 690848 w 827436"/>
              <a:gd name="connsiteY3" fmla="*/ 24194 h 1210151"/>
              <a:gd name="connsiteX4" fmla="*/ 700278 w 827436"/>
              <a:gd name="connsiteY4" fmla="*/ 32290 h 1210151"/>
              <a:gd name="connsiteX5" fmla="*/ 703326 w 827436"/>
              <a:gd name="connsiteY5" fmla="*/ 38005 h 1210151"/>
              <a:gd name="connsiteX6" fmla="*/ 703326 w 827436"/>
              <a:gd name="connsiteY6" fmla="*/ 38005 h 1210151"/>
              <a:gd name="connsiteX7" fmla="*/ 702278 w 827436"/>
              <a:gd name="connsiteY7" fmla="*/ 45625 h 1210151"/>
              <a:gd name="connsiteX8" fmla="*/ 691896 w 827436"/>
              <a:gd name="connsiteY8" fmla="*/ 63246 h 1210151"/>
              <a:gd name="connsiteX9" fmla="*/ 676847 w 827436"/>
              <a:gd name="connsiteY9" fmla="*/ 82010 h 1210151"/>
              <a:gd name="connsiteX10" fmla="*/ 675132 w 827436"/>
              <a:gd name="connsiteY10" fmla="*/ 95917 h 1210151"/>
              <a:gd name="connsiteX11" fmla="*/ 677894 w 827436"/>
              <a:gd name="connsiteY11" fmla="*/ 108204 h 1210151"/>
              <a:gd name="connsiteX12" fmla="*/ 695039 w 827436"/>
              <a:gd name="connsiteY12" fmla="*/ 153162 h 1210151"/>
              <a:gd name="connsiteX13" fmla="*/ 725043 w 827436"/>
              <a:gd name="connsiteY13" fmla="*/ 214313 h 1210151"/>
              <a:gd name="connsiteX14" fmla="*/ 729234 w 827436"/>
              <a:gd name="connsiteY14" fmla="*/ 230791 h 1210151"/>
              <a:gd name="connsiteX15" fmla="*/ 742188 w 827436"/>
              <a:gd name="connsiteY15" fmla="*/ 245936 h 1210151"/>
              <a:gd name="connsiteX16" fmla="*/ 741997 w 827436"/>
              <a:gd name="connsiteY16" fmla="*/ 253175 h 1210151"/>
              <a:gd name="connsiteX17" fmla="*/ 734949 w 827436"/>
              <a:gd name="connsiteY17" fmla="*/ 266129 h 1210151"/>
              <a:gd name="connsiteX18" fmla="*/ 742474 w 827436"/>
              <a:gd name="connsiteY18" fmla="*/ 302990 h 1210151"/>
              <a:gd name="connsiteX19" fmla="*/ 737902 w 827436"/>
              <a:gd name="connsiteY19" fmla="*/ 318230 h 1210151"/>
              <a:gd name="connsiteX20" fmla="*/ 747427 w 827436"/>
              <a:gd name="connsiteY20" fmla="*/ 337376 h 1210151"/>
              <a:gd name="connsiteX21" fmla="*/ 753142 w 827436"/>
              <a:gd name="connsiteY21" fmla="*/ 365855 h 1210151"/>
              <a:gd name="connsiteX22" fmla="*/ 747522 w 827436"/>
              <a:gd name="connsiteY22" fmla="*/ 380905 h 1210151"/>
              <a:gd name="connsiteX23" fmla="*/ 739902 w 827436"/>
              <a:gd name="connsiteY23" fmla="*/ 386429 h 1210151"/>
              <a:gd name="connsiteX24" fmla="*/ 748665 w 827436"/>
              <a:gd name="connsiteY24" fmla="*/ 393002 h 1210151"/>
              <a:gd name="connsiteX25" fmla="*/ 749713 w 827436"/>
              <a:gd name="connsiteY25" fmla="*/ 396621 h 1210151"/>
              <a:gd name="connsiteX26" fmla="*/ 758666 w 827436"/>
              <a:gd name="connsiteY26" fmla="*/ 474345 h 1210151"/>
              <a:gd name="connsiteX27" fmla="*/ 756380 w 827436"/>
              <a:gd name="connsiteY27" fmla="*/ 478631 h 1210151"/>
              <a:gd name="connsiteX28" fmla="*/ 763619 w 827436"/>
              <a:gd name="connsiteY28" fmla="*/ 503111 h 1210151"/>
              <a:gd name="connsiteX29" fmla="*/ 773621 w 827436"/>
              <a:gd name="connsiteY29" fmla="*/ 552640 h 1210151"/>
              <a:gd name="connsiteX30" fmla="*/ 783241 w 827436"/>
              <a:gd name="connsiteY30" fmla="*/ 578072 h 1210151"/>
              <a:gd name="connsiteX31" fmla="*/ 795719 w 827436"/>
              <a:gd name="connsiteY31" fmla="*/ 584264 h 1210151"/>
              <a:gd name="connsiteX32" fmla="*/ 820103 w 827436"/>
              <a:gd name="connsiteY32" fmla="*/ 588740 h 1210151"/>
              <a:gd name="connsiteX33" fmla="*/ 827437 w 827436"/>
              <a:gd name="connsiteY33" fmla="*/ 599789 h 1210151"/>
              <a:gd name="connsiteX34" fmla="*/ 827342 w 827436"/>
              <a:gd name="connsiteY34" fmla="*/ 606361 h 1210151"/>
              <a:gd name="connsiteX35" fmla="*/ 813054 w 827436"/>
              <a:gd name="connsiteY35" fmla="*/ 627793 h 1210151"/>
              <a:gd name="connsiteX36" fmla="*/ 802196 w 827436"/>
              <a:gd name="connsiteY36" fmla="*/ 657415 h 1210151"/>
              <a:gd name="connsiteX37" fmla="*/ 802958 w 827436"/>
              <a:gd name="connsiteY37" fmla="*/ 666655 h 1210151"/>
              <a:gd name="connsiteX38" fmla="*/ 809435 w 827436"/>
              <a:gd name="connsiteY38" fmla="*/ 673132 h 1210151"/>
              <a:gd name="connsiteX39" fmla="*/ 808863 w 827436"/>
              <a:gd name="connsiteY39" fmla="*/ 685705 h 1210151"/>
              <a:gd name="connsiteX40" fmla="*/ 808863 w 827436"/>
              <a:gd name="connsiteY40" fmla="*/ 685705 h 1210151"/>
              <a:gd name="connsiteX41" fmla="*/ 791813 w 827436"/>
              <a:gd name="connsiteY41" fmla="*/ 687229 h 1210151"/>
              <a:gd name="connsiteX42" fmla="*/ 786860 w 827436"/>
              <a:gd name="connsiteY42" fmla="*/ 690372 h 1210151"/>
              <a:gd name="connsiteX43" fmla="*/ 785812 w 827436"/>
              <a:gd name="connsiteY43" fmla="*/ 694658 h 1210151"/>
              <a:gd name="connsiteX44" fmla="*/ 786384 w 827436"/>
              <a:gd name="connsiteY44" fmla="*/ 703707 h 1210151"/>
              <a:gd name="connsiteX45" fmla="*/ 792099 w 827436"/>
              <a:gd name="connsiteY45" fmla="*/ 714470 h 1210151"/>
              <a:gd name="connsiteX46" fmla="*/ 791432 w 827436"/>
              <a:gd name="connsiteY46" fmla="*/ 735330 h 1210151"/>
              <a:gd name="connsiteX47" fmla="*/ 806863 w 827436"/>
              <a:gd name="connsiteY47" fmla="*/ 750380 h 1210151"/>
              <a:gd name="connsiteX48" fmla="*/ 809625 w 827436"/>
              <a:gd name="connsiteY48" fmla="*/ 755523 h 1210151"/>
              <a:gd name="connsiteX49" fmla="*/ 809053 w 827436"/>
              <a:gd name="connsiteY49" fmla="*/ 777145 h 1210151"/>
              <a:gd name="connsiteX50" fmla="*/ 802005 w 827436"/>
              <a:gd name="connsiteY50" fmla="*/ 793909 h 1210151"/>
              <a:gd name="connsiteX51" fmla="*/ 764952 w 827436"/>
              <a:gd name="connsiteY51" fmla="*/ 830771 h 1210151"/>
              <a:gd name="connsiteX52" fmla="*/ 755713 w 827436"/>
              <a:gd name="connsiteY52" fmla="*/ 833438 h 1210151"/>
              <a:gd name="connsiteX53" fmla="*/ 733901 w 827436"/>
              <a:gd name="connsiteY53" fmla="*/ 846106 h 1210151"/>
              <a:gd name="connsiteX54" fmla="*/ 728758 w 827436"/>
              <a:gd name="connsiteY54" fmla="*/ 854393 h 1210151"/>
              <a:gd name="connsiteX55" fmla="*/ 709994 w 827436"/>
              <a:gd name="connsiteY55" fmla="*/ 870680 h 1210151"/>
              <a:gd name="connsiteX56" fmla="*/ 685038 w 827436"/>
              <a:gd name="connsiteY56" fmla="*/ 882777 h 1210151"/>
              <a:gd name="connsiteX57" fmla="*/ 685038 w 827436"/>
              <a:gd name="connsiteY57" fmla="*/ 882777 h 1210151"/>
              <a:gd name="connsiteX58" fmla="*/ 680752 w 827436"/>
              <a:gd name="connsiteY58" fmla="*/ 893826 h 1210151"/>
              <a:gd name="connsiteX59" fmla="*/ 666464 w 827436"/>
              <a:gd name="connsiteY59" fmla="*/ 915734 h 1210151"/>
              <a:gd name="connsiteX60" fmla="*/ 656463 w 827436"/>
              <a:gd name="connsiteY60" fmla="*/ 922115 h 1210151"/>
              <a:gd name="connsiteX61" fmla="*/ 648938 w 827436"/>
              <a:gd name="connsiteY61" fmla="*/ 920401 h 1210151"/>
              <a:gd name="connsiteX62" fmla="*/ 629888 w 827436"/>
              <a:gd name="connsiteY62" fmla="*/ 924020 h 1210151"/>
              <a:gd name="connsiteX63" fmla="*/ 630936 w 827436"/>
              <a:gd name="connsiteY63" fmla="*/ 946880 h 1210151"/>
              <a:gd name="connsiteX64" fmla="*/ 613220 w 827436"/>
              <a:gd name="connsiteY64" fmla="*/ 964025 h 1210151"/>
              <a:gd name="connsiteX65" fmla="*/ 610172 w 827436"/>
              <a:gd name="connsiteY65" fmla="*/ 963549 h 1210151"/>
              <a:gd name="connsiteX66" fmla="*/ 604266 w 827436"/>
              <a:gd name="connsiteY66" fmla="*/ 957644 h 1210151"/>
              <a:gd name="connsiteX67" fmla="*/ 583692 w 827436"/>
              <a:gd name="connsiteY67" fmla="*/ 957548 h 1210151"/>
              <a:gd name="connsiteX68" fmla="*/ 575881 w 827436"/>
              <a:gd name="connsiteY68" fmla="*/ 966883 h 1210151"/>
              <a:gd name="connsiteX69" fmla="*/ 568547 w 827436"/>
              <a:gd name="connsiteY69" fmla="*/ 970312 h 1210151"/>
              <a:gd name="connsiteX70" fmla="*/ 542544 w 827436"/>
              <a:gd name="connsiteY70" fmla="*/ 973550 h 1210151"/>
              <a:gd name="connsiteX71" fmla="*/ 528161 w 827436"/>
              <a:gd name="connsiteY71" fmla="*/ 986314 h 1210151"/>
              <a:gd name="connsiteX72" fmla="*/ 520351 w 827436"/>
              <a:gd name="connsiteY72" fmla="*/ 997934 h 1210151"/>
              <a:gd name="connsiteX73" fmla="*/ 504158 w 827436"/>
              <a:gd name="connsiteY73" fmla="*/ 998887 h 1210151"/>
              <a:gd name="connsiteX74" fmla="*/ 490061 w 827436"/>
              <a:gd name="connsiteY74" fmla="*/ 1004983 h 1210151"/>
              <a:gd name="connsiteX75" fmla="*/ 461486 w 827436"/>
              <a:gd name="connsiteY75" fmla="*/ 1006031 h 1210151"/>
              <a:gd name="connsiteX76" fmla="*/ 453676 w 827436"/>
              <a:gd name="connsiteY76" fmla="*/ 1003364 h 1210151"/>
              <a:gd name="connsiteX77" fmla="*/ 451866 w 827436"/>
              <a:gd name="connsiteY77" fmla="*/ 1000697 h 1210151"/>
              <a:gd name="connsiteX78" fmla="*/ 453104 w 827436"/>
              <a:gd name="connsiteY78" fmla="*/ 994410 h 1210151"/>
              <a:gd name="connsiteX79" fmla="*/ 436816 w 827436"/>
              <a:gd name="connsiteY79" fmla="*/ 985076 h 1210151"/>
              <a:gd name="connsiteX80" fmla="*/ 424148 w 827436"/>
              <a:gd name="connsiteY80" fmla="*/ 981361 h 1210151"/>
              <a:gd name="connsiteX81" fmla="*/ 410908 w 827436"/>
              <a:gd name="connsiteY81" fmla="*/ 986600 h 1210151"/>
              <a:gd name="connsiteX82" fmla="*/ 390620 w 827436"/>
              <a:gd name="connsiteY82" fmla="*/ 990695 h 1210151"/>
              <a:gd name="connsiteX83" fmla="*/ 387572 w 827436"/>
              <a:gd name="connsiteY83" fmla="*/ 988981 h 1210151"/>
              <a:gd name="connsiteX84" fmla="*/ 383667 w 827436"/>
              <a:gd name="connsiteY84" fmla="*/ 980123 h 1210151"/>
              <a:gd name="connsiteX85" fmla="*/ 369380 w 827436"/>
              <a:gd name="connsiteY85" fmla="*/ 975741 h 1210151"/>
              <a:gd name="connsiteX86" fmla="*/ 350806 w 827436"/>
              <a:gd name="connsiteY86" fmla="*/ 975932 h 1210151"/>
              <a:gd name="connsiteX87" fmla="*/ 319945 w 827436"/>
              <a:gd name="connsiteY87" fmla="*/ 991648 h 1210151"/>
              <a:gd name="connsiteX88" fmla="*/ 319373 w 827436"/>
              <a:gd name="connsiteY88" fmla="*/ 1000506 h 1210151"/>
              <a:gd name="connsiteX89" fmla="*/ 340709 w 827436"/>
              <a:gd name="connsiteY89" fmla="*/ 1042797 h 1210151"/>
              <a:gd name="connsiteX90" fmla="*/ 341852 w 827436"/>
              <a:gd name="connsiteY90" fmla="*/ 1053751 h 1210151"/>
              <a:gd name="connsiteX91" fmla="*/ 339090 w 827436"/>
              <a:gd name="connsiteY91" fmla="*/ 1078230 h 1210151"/>
              <a:gd name="connsiteX92" fmla="*/ 336709 w 827436"/>
              <a:gd name="connsiteY92" fmla="*/ 1086898 h 1210151"/>
              <a:gd name="connsiteX93" fmla="*/ 329851 w 827436"/>
              <a:gd name="connsiteY93" fmla="*/ 1095089 h 1210151"/>
              <a:gd name="connsiteX94" fmla="*/ 301752 w 827436"/>
              <a:gd name="connsiteY94" fmla="*/ 1143191 h 1210151"/>
              <a:gd name="connsiteX95" fmla="*/ 273463 w 827436"/>
              <a:gd name="connsiteY95" fmla="*/ 1166241 h 1210151"/>
              <a:gd name="connsiteX96" fmla="*/ 260604 w 827436"/>
              <a:gd name="connsiteY96" fmla="*/ 1170242 h 1210151"/>
              <a:gd name="connsiteX97" fmla="*/ 246507 w 827436"/>
              <a:gd name="connsiteY97" fmla="*/ 1165193 h 1210151"/>
              <a:gd name="connsiteX98" fmla="*/ 233744 w 827436"/>
              <a:gd name="connsiteY98" fmla="*/ 1163574 h 1210151"/>
              <a:gd name="connsiteX99" fmla="*/ 212788 w 827436"/>
              <a:gd name="connsiteY99" fmla="*/ 1170718 h 1210151"/>
              <a:gd name="connsiteX100" fmla="*/ 201644 w 827436"/>
              <a:gd name="connsiteY100" fmla="*/ 1179195 h 1210151"/>
              <a:gd name="connsiteX101" fmla="*/ 195263 w 827436"/>
              <a:gd name="connsiteY101" fmla="*/ 1187482 h 1210151"/>
              <a:gd name="connsiteX102" fmla="*/ 184404 w 827436"/>
              <a:gd name="connsiteY102" fmla="*/ 1191101 h 1210151"/>
              <a:gd name="connsiteX103" fmla="*/ 177260 w 827436"/>
              <a:gd name="connsiteY103" fmla="*/ 1204913 h 1210151"/>
              <a:gd name="connsiteX104" fmla="*/ 174117 w 827436"/>
              <a:gd name="connsiteY104" fmla="*/ 1206913 h 1210151"/>
              <a:gd name="connsiteX105" fmla="*/ 154019 w 827436"/>
              <a:gd name="connsiteY105" fmla="*/ 1205198 h 1210151"/>
              <a:gd name="connsiteX106" fmla="*/ 136874 w 827436"/>
              <a:gd name="connsiteY106" fmla="*/ 1210151 h 1210151"/>
              <a:gd name="connsiteX107" fmla="*/ 97060 w 827436"/>
              <a:gd name="connsiteY107" fmla="*/ 1192530 h 1210151"/>
              <a:gd name="connsiteX108" fmla="*/ 80200 w 827436"/>
              <a:gd name="connsiteY108" fmla="*/ 1168813 h 1210151"/>
              <a:gd name="connsiteX109" fmla="*/ 75152 w 827436"/>
              <a:gd name="connsiteY109" fmla="*/ 1147763 h 1210151"/>
              <a:gd name="connsiteX110" fmla="*/ 68866 w 827436"/>
              <a:gd name="connsiteY110" fmla="*/ 1137857 h 1210151"/>
              <a:gd name="connsiteX111" fmla="*/ 55150 w 827436"/>
              <a:gd name="connsiteY111" fmla="*/ 1125093 h 1210151"/>
              <a:gd name="connsiteX112" fmla="*/ 32956 w 827436"/>
              <a:gd name="connsiteY112" fmla="*/ 1125284 h 1210151"/>
              <a:gd name="connsiteX113" fmla="*/ 32956 w 827436"/>
              <a:gd name="connsiteY113" fmla="*/ 1125284 h 1210151"/>
              <a:gd name="connsiteX114" fmla="*/ 4953 w 827436"/>
              <a:gd name="connsiteY114" fmla="*/ 1123283 h 1210151"/>
              <a:gd name="connsiteX115" fmla="*/ 4953 w 827436"/>
              <a:gd name="connsiteY115" fmla="*/ 1123283 h 1210151"/>
              <a:gd name="connsiteX116" fmla="*/ 5429 w 827436"/>
              <a:gd name="connsiteY116" fmla="*/ 1104995 h 1210151"/>
              <a:gd name="connsiteX117" fmla="*/ 7906 w 827436"/>
              <a:gd name="connsiteY117" fmla="*/ 1094899 h 1210151"/>
              <a:gd name="connsiteX118" fmla="*/ 18860 w 827436"/>
              <a:gd name="connsiteY118" fmla="*/ 1071563 h 1210151"/>
              <a:gd name="connsiteX119" fmla="*/ 20098 w 827436"/>
              <a:gd name="connsiteY119" fmla="*/ 1010984 h 1210151"/>
              <a:gd name="connsiteX120" fmla="*/ 27337 w 827436"/>
              <a:gd name="connsiteY120" fmla="*/ 997649 h 1210151"/>
              <a:gd name="connsiteX121" fmla="*/ 27622 w 827436"/>
              <a:gd name="connsiteY121" fmla="*/ 992791 h 1210151"/>
              <a:gd name="connsiteX122" fmla="*/ 11144 w 827436"/>
              <a:gd name="connsiteY122" fmla="*/ 963644 h 1210151"/>
              <a:gd name="connsiteX123" fmla="*/ 6667 w 827436"/>
              <a:gd name="connsiteY123" fmla="*/ 933260 h 1210151"/>
              <a:gd name="connsiteX124" fmla="*/ 0 w 827436"/>
              <a:gd name="connsiteY124" fmla="*/ 914781 h 1210151"/>
              <a:gd name="connsiteX125" fmla="*/ 6953 w 827436"/>
              <a:gd name="connsiteY125" fmla="*/ 895731 h 1210151"/>
              <a:gd name="connsiteX126" fmla="*/ 23146 w 827436"/>
              <a:gd name="connsiteY126" fmla="*/ 882396 h 1210151"/>
              <a:gd name="connsiteX127" fmla="*/ 34576 w 827436"/>
              <a:gd name="connsiteY127" fmla="*/ 858774 h 1210151"/>
              <a:gd name="connsiteX128" fmla="*/ 35814 w 827436"/>
              <a:gd name="connsiteY128" fmla="*/ 844391 h 1210151"/>
              <a:gd name="connsiteX129" fmla="*/ 39053 w 827436"/>
              <a:gd name="connsiteY129" fmla="*/ 836486 h 1210151"/>
              <a:gd name="connsiteX130" fmla="*/ 41910 w 827436"/>
              <a:gd name="connsiteY130" fmla="*/ 834485 h 1210151"/>
              <a:gd name="connsiteX131" fmla="*/ 55626 w 827436"/>
              <a:gd name="connsiteY131" fmla="*/ 808387 h 1210151"/>
              <a:gd name="connsiteX132" fmla="*/ 61627 w 827436"/>
              <a:gd name="connsiteY132" fmla="*/ 786289 h 1210151"/>
              <a:gd name="connsiteX133" fmla="*/ 65341 w 827436"/>
              <a:gd name="connsiteY133" fmla="*/ 758000 h 1210151"/>
              <a:gd name="connsiteX134" fmla="*/ 74676 w 827436"/>
              <a:gd name="connsiteY134" fmla="*/ 729615 h 1210151"/>
              <a:gd name="connsiteX135" fmla="*/ 94964 w 827436"/>
              <a:gd name="connsiteY135" fmla="*/ 711041 h 1210151"/>
              <a:gd name="connsiteX136" fmla="*/ 120872 w 827436"/>
              <a:gd name="connsiteY136" fmla="*/ 703802 h 1210151"/>
              <a:gd name="connsiteX137" fmla="*/ 145732 w 827436"/>
              <a:gd name="connsiteY137" fmla="*/ 700850 h 1210151"/>
              <a:gd name="connsiteX138" fmla="*/ 155924 w 827436"/>
              <a:gd name="connsiteY138" fmla="*/ 697325 h 1210151"/>
              <a:gd name="connsiteX139" fmla="*/ 172117 w 827436"/>
              <a:gd name="connsiteY139" fmla="*/ 682752 h 1210151"/>
              <a:gd name="connsiteX140" fmla="*/ 182118 w 827436"/>
              <a:gd name="connsiteY140" fmla="*/ 682371 h 1210151"/>
              <a:gd name="connsiteX141" fmla="*/ 194881 w 827436"/>
              <a:gd name="connsiteY141" fmla="*/ 677418 h 1210151"/>
              <a:gd name="connsiteX142" fmla="*/ 222123 w 827436"/>
              <a:gd name="connsiteY142" fmla="*/ 652939 h 1210151"/>
              <a:gd name="connsiteX143" fmla="*/ 244412 w 827436"/>
              <a:gd name="connsiteY143" fmla="*/ 644271 h 1210151"/>
              <a:gd name="connsiteX144" fmla="*/ 263557 w 827436"/>
              <a:gd name="connsiteY144" fmla="*/ 625221 h 1210151"/>
              <a:gd name="connsiteX145" fmla="*/ 269557 w 827436"/>
              <a:gd name="connsiteY145" fmla="*/ 616934 h 1210151"/>
              <a:gd name="connsiteX146" fmla="*/ 269557 w 827436"/>
              <a:gd name="connsiteY146" fmla="*/ 612553 h 1210151"/>
              <a:gd name="connsiteX147" fmla="*/ 287655 w 827436"/>
              <a:gd name="connsiteY147" fmla="*/ 594265 h 1210151"/>
              <a:gd name="connsiteX148" fmla="*/ 292417 w 827436"/>
              <a:gd name="connsiteY148" fmla="*/ 592169 h 1210151"/>
              <a:gd name="connsiteX149" fmla="*/ 300419 w 827436"/>
              <a:gd name="connsiteY149" fmla="*/ 589883 h 1210151"/>
              <a:gd name="connsiteX150" fmla="*/ 302609 w 827436"/>
              <a:gd name="connsiteY150" fmla="*/ 592741 h 1210151"/>
              <a:gd name="connsiteX151" fmla="*/ 313277 w 827436"/>
              <a:gd name="connsiteY151" fmla="*/ 590264 h 1210151"/>
              <a:gd name="connsiteX152" fmla="*/ 322802 w 827436"/>
              <a:gd name="connsiteY152" fmla="*/ 584549 h 1210151"/>
              <a:gd name="connsiteX153" fmla="*/ 336709 w 827436"/>
              <a:gd name="connsiteY153" fmla="*/ 582740 h 1210151"/>
              <a:gd name="connsiteX154" fmla="*/ 346329 w 827436"/>
              <a:gd name="connsiteY154" fmla="*/ 584740 h 1210151"/>
              <a:gd name="connsiteX155" fmla="*/ 370237 w 827436"/>
              <a:gd name="connsiteY155" fmla="*/ 602075 h 1210151"/>
              <a:gd name="connsiteX156" fmla="*/ 384620 w 827436"/>
              <a:gd name="connsiteY156" fmla="*/ 601123 h 1210151"/>
              <a:gd name="connsiteX157" fmla="*/ 407861 w 827436"/>
              <a:gd name="connsiteY157" fmla="*/ 592931 h 1210151"/>
              <a:gd name="connsiteX158" fmla="*/ 415766 w 827436"/>
              <a:gd name="connsiteY158" fmla="*/ 592550 h 1210151"/>
              <a:gd name="connsiteX159" fmla="*/ 421957 w 827436"/>
              <a:gd name="connsiteY159" fmla="*/ 595217 h 1210151"/>
              <a:gd name="connsiteX160" fmla="*/ 443674 w 827436"/>
              <a:gd name="connsiteY160" fmla="*/ 592455 h 1210151"/>
              <a:gd name="connsiteX161" fmla="*/ 455200 w 827436"/>
              <a:gd name="connsiteY161" fmla="*/ 579977 h 1210151"/>
              <a:gd name="connsiteX162" fmla="*/ 459962 w 827436"/>
              <a:gd name="connsiteY162" fmla="*/ 566071 h 1210151"/>
              <a:gd name="connsiteX163" fmla="*/ 461105 w 827436"/>
              <a:gd name="connsiteY163" fmla="*/ 554546 h 1210151"/>
              <a:gd name="connsiteX164" fmla="*/ 463867 w 827436"/>
              <a:gd name="connsiteY164" fmla="*/ 550355 h 1210151"/>
              <a:gd name="connsiteX165" fmla="*/ 467582 w 827436"/>
              <a:gd name="connsiteY165" fmla="*/ 529400 h 1210151"/>
              <a:gd name="connsiteX166" fmla="*/ 466344 w 827436"/>
              <a:gd name="connsiteY166" fmla="*/ 521303 h 1210151"/>
              <a:gd name="connsiteX167" fmla="*/ 464725 w 827436"/>
              <a:gd name="connsiteY167" fmla="*/ 516541 h 1210151"/>
              <a:gd name="connsiteX168" fmla="*/ 449389 w 827436"/>
              <a:gd name="connsiteY168" fmla="*/ 507873 h 1210151"/>
              <a:gd name="connsiteX169" fmla="*/ 432435 w 827436"/>
              <a:gd name="connsiteY169" fmla="*/ 488537 h 1210151"/>
              <a:gd name="connsiteX170" fmla="*/ 427577 w 827436"/>
              <a:gd name="connsiteY170" fmla="*/ 466630 h 1210151"/>
              <a:gd name="connsiteX171" fmla="*/ 426530 w 827436"/>
              <a:gd name="connsiteY171" fmla="*/ 446532 h 1210151"/>
              <a:gd name="connsiteX172" fmla="*/ 428149 w 827436"/>
              <a:gd name="connsiteY172" fmla="*/ 422910 h 1210151"/>
              <a:gd name="connsiteX173" fmla="*/ 467201 w 827436"/>
              <a:gd name="connsiteY173" fmla="*/ 380714 h 1210151"/>
              <a:gd name="connsiteX174" fmla="*/ 469202 w 827436"/>
              <a:gd name="connsiteY174" fmla="*/ 375476 h 1210151"/>
              <a:gd name="connsiteX175" fmla="*/ 470154 w 827436"/>
              <a:gd name="connsiteY175" fmla="*/ 352330 h 1210151"/>
              <a:gd name="connsiteX176" fmla="*/ 464915 w 827436"/>
              <a:gd name="connsiteY176" fmla="*/ 323945 h 1210151"/>
              <a:gd name="connsiteX177" fmla="*/ 449866 w 827436"/>
              <a:gd name="connsiteY177" fmla="*/ 297275 h 1210151"/>
              <a:gd name="connsiteX178" fmla="*/ 460724 w 827436"/>
              <a:gd name="connsiteY178" fmla="*/ 269939 h 1210151"/>
              <a:gd name="connsiteX179" fmla="*/ 463391 w 827436"/>
              <a:gd name="connsiteY179" fmla="*/ 255937 h 1210151"/>
              <a:gd name="connsiteX180" fmla="*/ 459772 w 827436"/>
              <a:gd name="connsiteY180" fmla="*/ 243840 h 1210151"/>
              <a:gd name="connsiteX181" fmla="*/ 448056 w 827436"/>
              <a:gd name="connsiteY181" fmla="*/ 235839 h 1210151"/>
              <a:gd name="connsiteX182" fmla="*/ 444722 w 827436"/>
              <a:gd name="connsiteY182" fmla="*/ 217551 h 1210151"/>
              <a:gd name="connsiteX183" fmla="*/ 452056 w 827436"/>
              <a:gd name="connsiteY183" fmla="*/ 207550 h 1210151"/>
              <a:gd name="connsiteX184" fmla="*/ 458153 w 827436"/>
              <a:gd name="connsiteY184" fmla="*/ 205931 h 1210151"/>
              <a:gd name="connsiteX185" fmla="*/ 465963 w 827436"/>
              <a:gd name="connsiteY185" fmla="*/ 187071 h 1210151"/>
              <a:gd name="connsiteX186" fmla="*/ 483965 w 827436"/>
              <a:gd name="connsiteY186" fmla="*/ 169450 h 1210151"/>
              <a:gd name="connsiteX187" fmla="*/ 492347 w 827436"/>
              <a:gd name="connsiteY187" fmla="*/ 152019 h 1210151"/>
              <a:gd name="connsiteX188" fmla="*/ 491966 w 827436"/>
              <a:gd name="connsiteY188" fmla="*/ 134969 h 1210151"/>
              <a:gd name="connsiteX189" fmla="*/ 519779 w 827436"/>
              <a:gd name="connsiteY189" fmla="*/ 102489 h 1210151"/>
              <a:gd name="connsiteX190" fmla="*/ 527495 w 827436"/>
              <a:gd name="connsiteY190" fmla="*/ 104013 h 1210151"/>
              <a:gd name="connsiteX191" fmla="*/ 559022 w 827436"/>
              <a:gd name="connsiteY191" fmla="*/ 99631 h 1210151"/>
              <a:gd name="connsiteX192" fmla="*/ 598361 w 827436"/>
              <a:gd name="connsiteY192" fmla="*/ 61817 h 1210151"/>
              <a:gd name="connsiteX193" fmla="*/ 615410 w 827436"/>
              <a:gd name="connsiteY193" fmla="*/ 40196 h 1210151"/>
              <a:gd name="connsiteX194" fmla="*/ 619125 w 827436"/>
              <a:gd name="connsiteY194" fmla="*/ 25622 h 1210151"/>
              <a:gd name="connsiteX195" fmla="*/ 613029 w 827436"/>
              <a:gd name="connsiteY195" fmla="*/ 20574 h 1210151"/>
              <a:gd name="connsiteX196" fmla="*/ 610933 w 827436"/>
              <a:gd name="connsiteY196" fmla="*/ 13716 h 1210151"/>
              <a:gd name="connsiteX197" fmla="*/ 615315 w 827436"/>
              <a:gd name="connsiteY197" fmla="*/ 0 h 1210151"/>
              <a:gd name="connsiteX198" fmla="*/ 615315 w 827436"/>
              <a:gd name="connsiteY198" fmla="*/ 0 h 1210151"/>
              <a:gd name="connsiteX199" fmla="*/ 622268 w 827436"/>
              <a:gd name="connsiteY199" fmla="*/ 1143 h 1210151"/>
              <a:gd name="connsiteX200" fmla="*/ 636270 w 827436"/>
              <a:gd name="connsiteY200" fmla="*/ 9430 h 1210151"/>
              <a:gd name="connsiteX201" fmla="*/ 641128 w 827436"/>
              <a:gd name="connsiteY201" fmla="*/ 14288 h 1210151"/>
              <a:gd name="connsiteX202" fmla="*/ 639889 w 827436"/>
              <a:gd name="connsiteY202" fmla="*/ 17240 h 121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27436" h="1210151">
                <a:moveTo>
                  <a:pt x="650462" y="20384"/>
                </a:moveTo>
                <a:lnTo>
                  <a:pt x="662940" y="21527"/>
                </a:lnTo>
                <a:lnTo>
                  <a:pt x="669512" y="19336"/>
                </a:lnTo>
                <a:lnTo>
                  <a:pt x="690848" y="24194"/>
                </a:lnTo>
                <a:lnTo>
                  <a:pt x="700278" y="32290"/>
                </a:lnTo>
                <a:lnTo>
                  <a:pt x="703326" y="38005"/>
                </a:lnTo>
                <a:lnTo>
                  <a:pt x="703326" y="38005"/>
                </a:lnTo>
                <a:lnTo>
                  <a:pt x="702278" y="45625"/>
                </a:lnTo>
                <a:lnTo>
                  <a:pt x="691896" y="63246"/>
                </a:lnTo>
                <a:lnTo>
                  <a:pt x="676847" y="82010"/>
                </a:lnTo>
                <a:lnTo>
                  <a:pt x="675132" y="95917"/>
                </a:lnTo>
                <a:lnTo>
                  <a:pt x="677894" y="108204"/>
                </a:lnTo>
                <a:lnTo>
                  <a:pt x="695039" y="153162"/>
                </a:lnTo>
                <a:lnTo>
                  <a:pt x="725043" y="214313"/>
                </a:lnTo>
                <a:lnTo>
                  <a:pt x="729234" y="230791"/>
                </a:lnTo>
                <a:lnTo>
                  <a:pt x="742188" y="245936"/>
                </a:lnTo>
                <a:lnTo>
                  <a:pt x="741997" y="253175"/>
                </a:lnTo>
                <a:lnTo>
                  <a:pt x="734949" y="266129"/>
                </a:lnTo>
                <a:lnTo>
                  <a:pt x="742474" y="302990"/>
                </a:lnTo>
                <a:lnTo>
                  <a:pt x="737902" y="318230"/>
                </a:lnTo>
                <a:lnTo>
                  <a:pt x="747427" y="337376"/>
                </a:lnTo>
                <a:lnTo>
                  <a:pt x="753142" y="365855"/>
                </a:lnTo>
                <a:lnTo>
                  <a:pt x="747522" y="380905"/>
                </a:lnTo>
                <a:lnTo>
                  <a:pt x="739902" y="386429"/>
                </a:lnTo>
                <a:lnTo>
                  <a:pt x="748665" y="393002"/>
                </a:lnTo>
                <a:lnTo>
                  <a:pt x="749713" y="396621"/>
                </a:lnTo>
                <a:lnTo>
                  <a:pt x="758666" y="474345"/>
                </a:lnTo>
                <a:lnTo>
                  <a:pt x="756380" y="478631"/>
                </a:lnTo>
                <a:lnTo>
                  <a:pt x="763619" y="503111"/>
                </a:lnTo>
                <a:lnTo>
                  <a:pt x="773621" y="552640"/>
                </a:lnTo>
                <a:lnTo>
                  <a:pt x="783241" y="578072"/>
                </a:lnTo>
                <a:lnTo>
                  <a:pt x="795719" y="584264"/>
                </a:lnTo>
                <a:lnTo>
                  <a:pt x="820103" y="588740"/>
                </a:lnTo>
                <a:lnTo>
                  <a:pt x="827437" y="599789"/>
                </a:lnTo>
                <a:lnTo>
                  <a:pt x="827342" y="606361"/>
                </a:lnTo>
                <a:lnTo>
                  <a:pt x="813054" y="627793"/>
                </a:lnTo>
                <a:lnTo>
                  <a:pt x="802196" y="657415"/>
                </a:lnTo>
                <a:lnTo>
                  <a:pt x="802958" y="666655"/>
                </a:lnTo>
                <a:lnTo>
                  <a:pt x="809435" y="673132"/>
                </a:lnTo>
                <a:lnTo>
                  <a:pt x="808863" y="685705"/>
                </a:lnTo>
                <a:lnTo>
                  <a:pt x="808863" y="685705"/>
                </a:lnTo>
                <a:lnTo>
                  <a:pt x="791813" y="687229"/>
                </a:lnTo>
                <a:lnTo>
                  <a:pt x="786860" y="690372"/>
                </a:lnTo>
                <a:lnTo>
                  <a:pt x="785812" y="694658"/>
                </a:lnTo>
                <a:lnTo>
                  <a:pt x="786384" y="703707"/>
                </a:lnTo>
                <a:lnTo>
                  <a:pt x="792099" y="714470"/>
                </a:lnTo>
                <a:lnTo>
                  <a:pt x="791432" y="735330"/>
                </a:lnTo>
                <a:lnTo>
                  <a:pt x="806863" y="750380"/>
                </a:lnTo>
                <a:lnTo>
                  <a:pt x="809625" y="755523"/>
                </a:lnTo>
                <a:lnTo>
                  <a:pt x="809053" y="777145"/>
                </a:lnTo>
                <a:lnTo>
                  <a:pt x="802005" y="793909"/>
                </a:lnTo>
                <a:lnTo>
                  <a:pt x="764952" y="830771"/>
                </a:lnTo>
                <a:lnTo>
                  <a:pt x="755713" y="833438"/>
                </a:lnTo>
                <a:lnTo>
                  <a:pt x="733901" y="846106"/>
                </a:lnTo>
                <a:lnTo>
                  <a:pt x="728758" y="854393"/>
                </a:lnTo>
                <a:lnTo>
                  <a:pt x="709994" y="870680"/>
                </a:lnTo>
                <a:lnTo>
                  <a:pt x="685038" y="882777"/>
                </a:lnTo>
                <a:lnTo>
                  <a:pt x="685038" y="882777"/>
                </a:lnTo>
                <a:lnTo>
                  <a:pt x="680752" y="893826"/>
                </a:lnTo>
                <a:lnTo>
                  <a:pt x="666464" y="915734"/>
                </a:lnTo>
                <a:lnTo>
                  <a:pt x="656463" y="922115"/>
                </a:lnTo>
                <a:lnTo>
                  <a:pt x="648938" y="920401"/>
                </a:lnTo>
                <a:lnTo>
                  <a:pt x="629888" y="924020"/>
                </a:lnTo>
                <a:lnTo>
                  <a:pt x="630936" y="946880"/>
                </a:lnTo>
                <a:lnTo>
                  <a:pt x="613220" y="964025"/>
                </a:lnTo>
                <a:lnTo>
                  <a:pt x="610172" y="963549"/>
                </a:lnTo>
                <a:lnTo>
                  <a:pt x="604266" y="957644"/>
                </a:lnTo>
                <a:lnTo>
                  <a:pt x="583692" y="957548"/>
                </a:lnTo>
                <a:lnTo>
                  <a:pt x="575881" y="966883"/>
                </a:lnTo>
                <a:lnTo>
                  <a:pt x="568547" y="970312"/>
                </a:lnTo>
                <a:lnTo>
                  <a:pt x="542544" y="973550"/>
                </a:lnTo>
                <a:lnTo>
                  <a:pt x="528161" y="986314"/>
                </a:lnTo>
                <a:lnTo>
                  <a:pt x="520351" y="997934"/>
                </a:lnTo>
                <a:lnTo>
                  <a:pt x="504158" y="998887"/>
                </a:lnTo>
                <a:lnTo>
                  <a:pt x="490061" y="1004983"/>
                </a:lnTo>
                <a:lnTo>
                  <a:pt x="461486" y="1006031"/>
                </a:lnTo>
                <a:lnTo>
                  <a:pt x="453676" y="1003364"/>
                </a:lnTo>
                <a:lnTo>
                  <a:pt x="451866" y="1000697"/>
                </a:lnTo>
                <a:lnTo>
                  <a:pt x="453104" y="994410"/>
                </a:lnTo>
                <a:lnTo>
                  <a:pt x="436816" y="985076"/>
                </a:lnTo>
                <a:lnTo>
                  <a:pt x="424148" y="981361"/>
                </a:lnTo>
                <a:lnTo>
                  <a:pt x="410908" y="986600"/>
                </a:lnTo>
                <a:lnTo>
                  <a:pt x="390620" y="990695"/>
                </a:lnTo>
                <a:lnTo>
                  <a:pt x="387572" y="988981"/>
                </a:lnTo>
                <a:lnTo>
                  <a:pt x="383667" y="980123"/>
                </a:lnTo>
                <a:lnTo>
                  <a:pt x="369380" y="975741"/>
                </a:lnTo>
                <a:lnTo>
                  <a:pt x="350806" y="975932"/>
                </a:lnTo>
                <a:lnTo>
                  <a:pt x="319945" y="991648"/>
                </a:lnTo>
                <a:lnTo>
                  <a:pt x="319373" y="1000506"/>
                </a:lnTo>
                <a:lnTo>
                  <a:pt x="340709" y="1042797"/>
                </a:lnTo>
                <a:lnTo>
                  <a:pt x="341852" y="1053751"/>
                </a:lnTo>
                <a:lnTo>
                  <a:pt x="339090" y="1078230"/>
                </a:lnTo>
                <a:lnTo>
                  <a:pt x="336709" y="1086898"/>
                </a:lnTo>
                <a:lnTo>
                  <a:pt x="329851" y="1095089"/>
                </a:lnTo>
                <a:lnTo>
                  <a:pt x="301752" y="1143191"/>
                </a:lnTo>
                <a:lnTo>
                  <a:pt x="273463" y="1166241"/>
                </a:lnTo>
                <a:lnTo>
                  <a:pt x="260604" y="1170242"/>
                </a:lnTo>
                <a:lnTo>
                  <a:pt x="246507" y="1165193"/>
                </a:lnTo>
                <a:lnTo>
                  <a:pt x="233744" y="1163574"/>
                </a:lnTo>
                <a:lnTo>
                  <a:pt x="212788" y="1170718"/>
                </a:lnTo>
                <a:lnTo>
                  <a:pt x="201644" y="1179195"/>
                </a:lnTo>
                <a:lnTo>
                  <a:pt x="195263" y="1187482"/>
                </a:lnTo>
                <a:lnTo>
                  <a:pt x="184404" y="1191101"/>
                </a:lnTo>
                <a:lnTo>
                  <a:pt x="177260" y="1204913"/>
                </a:lnTo>
                <a:lnTo>
                  <a:pt x="174117" y="1206913"/>
                </a:lnTo>
                <a:lnTo>
                  <a:pt x="154019" y="1205198"/>
                </a:lnTo>
                <a:lnTo>
                  <a:pt x="136874" y="1210151"/>
                </a:lnTo>
                <a:lnTo>
                  <a:pt x="97060" y="1192530"/>
                </a:lnTo>
                <a:lnTo>
                  <a:pt x="80200" y="1168813"/>
                </a:lnTo>
                <a:lnTo>
                  <a:pt x="75152" y="1147763"/>
                </a:lnTo>
                <a:lnTo>
                  <a:pt x="68866" y="1137857"/>
                </a:lnTo>
                <a:lnTo>
                  <a:pt x="55150" y="1125093"/>
                </a:lnTo>
                <a:lnTo>
                  <a:pt x="32956" y="1125284"/>
                </a:lnTo>
                <a:lnTo>
                  <a:pt x="32956" y="1125284"/>
                </a:lnTo>
                <a:lnTo>
                  <a:pt x="4953" y="1123283"/>
                </a:lnTo>
                <a:lnTo>
                  <a:pt x="4953" y="1123283"/>
                </a:lnTo>
                <a:lnTo>
                  <a:pt x="5429" y="1104995"/>
                </a:lnTo>
                <a:lnTo>
                  <a:pt x="7906" y="1094899"/>
                </a:lnTo>
                <a:lnTo>
                  <a:pt x="18860" y="1071563"/>
                </a:lnTo>
                <a:lnTo>
                  <a:pt x="20098" y="1010984"/>
                </a:lnTo>
                <a:lnTo>
                  <a:pt x="27337" y="997649"/>
                </a:lnTo>
                <a:lnTo>
                  <a:pt x="27622" y="992791"/>
                </a:lnTo>
                <a:lnTo>
                  <a:pt x="11144" y="963644"/>
                </a:lnTo>
                <a:lnTo>
                  <a:pt x="6667" y="933260"/>
                </a:lnTo>
                <a:lnTo>
                  <a:pt x="0" y="914781"/>
                </a:lnTo>
                <a:lnTo>
                  <a:pt x="6953" y="895731"/>
                </a:lnTo>
                <a:lnTo>
                  <a:pt x="23146" y="882396"/>
                </a:lnTo>
                <a:lnTo>
                  <a:pt x="34576" y="858774"/>
                </a:lnTo>
                <a:lnTo>
                  <a:pt x="35814" y="844391"/>
                </a:lnTo>
                <a:lnTo>
                  <a:pt x="39053" y="836486"/>
                </a:lnTo>
                <a:lnTo>
                  <a:pt x="41910" y="834485"/>
                </a:lnTo>
                <a:lnTo>
                  <a:pt x="55626" y="808387"/>
                </a:lnTo>
                <a:lnTo>
                  <a:pt x="61627" y="786289"/>
                </a:lnTo>
                <a:lnTo>
                  <a:pt x="65341" y="758000"/>
                </a:lnTo>
                <a:lnTo>
                  <a:pt x="74676" y="729615"/>
                </a:lnTo>
                <a:lnTo>
                  <a:pt x="94964" y="711041"/>
                </a:lnTo>
                <a:lnTo>
                  <a:pt x="120872" y="703802"/>
                </a:lnTo>
                <a:lnTo>
                  <a:pt x="145732" y="700850"/>
                </a:lnTo>
                <a:lnTo>
                  <a:pt x="155924" y="697325"/>
                </a:lnTo>
                <a:lnTo>
                  <a:pt x="172117" y="682752"/>
                </a:lnTo>
                <a:lnTo>
                  <a:pt x="182118" y="682371"/>
                </a:lnTo>
                <a:lnTo>
                  <a:pt x="194881" y="677418"/>
                </a:lnTo>
                <a:lnTo>
                  <a:pt x="222123" y="652939"/>
                </a:lnTo>
                <a:lnTo>
                  <a:pt x="244412" y="644271"/>
                </a:lnTo>
                <a:lnTo>
                  <a:pt x="263557" y="625221"/>
                </a:lnTo>
                <a:lnTo>
                  <a:pt x="269557" y="616934"/>
                </a:lnTo>
                <a:lnTo>
                  <a:pt x="269557" y="612553"/>
                </a:lnTo>
                <a:lnTo>
                  <a:pt x="287655" y="594265"/>
                </a:lnTo>
                <a:lnTo>
                  <a:pt x="292417" y="592169"/>
                </a:lnTo>
                <a:lnTo>
                  <a:pt x="300419" y="589883"/>
                </a:lnTo>
                <a:lnTo>
                  <a:pt x="302609" y="592741"/>
                </a:lnTo>
                <a:lnTo>
                  <a:pt x="313277" y="590264"/>
                </a:lnTo>
                <a:lnTo>
                  <a:pt x="322802" y="584549"/>
                </a:lnTo>
                <a:lnTo>
                  <a:pt x="336709" y="582740"/>
                </a:lnTo>
                <a:lnTo>
                  <a:pt x="346329" y="584740"/>
                </a:lnTo>
                <a:lnTo>
                  <a:pt x="370237" y="602075"/>
                </a:lnTo>
                <a:lnTo>
                  <a:pt x="384620" y="601123"/>
                </a:lnTo>
                <a:lnTo>
                  <a:pt x="407861" y="592931"/>
                </a:lnTo>
                <a:lnTo>
                  <a:pt x="415766" y="592550"/>
                </a:lnTo>
                <a:lnTo>
                  <a:pt x="421957" y="595217"/>
                </a:lnTo>
                <a:lnTo>
                  <a:pt x="443674" y="592455"/>
                </a:lnTo>
                <a:lnTo>
                  <a:pt x="455200" y="579977"/>
                </a:lnTo>
                <a:lnTo>
                  <a:pt x="459962" y="566071"/>
                </a:lnTo>
                <a:lnTo>
                  <a:pt x="461105" y="554546"/>
                </a:lnTo>
                <a:lnTo>
                  <a:pt x="463867" y="550355"/>
                </a:lnTo>
                <a:lnTo>
                  <a:pt x="467582" y="529400"/>
                </a:lnTo>
                <a:lnTo>
                  <a:pt x="466344" y="521303"/>
                </a:lnTo>
                <a:lnTo>
                  <a:pt x="464725" y="516541"/>
                </a:lnTo>
                <a:lnTo>
                  <a:pt x="449389" y="507873"/>
                </a:lnTo>
                <a:lnTo>
                  <a:pt x="432435" y="488537"/>
                </a:lnTo>
                <a:lnTo>
                  <a:pt x="427577" y="466630"/>
                </a:lnTo>
                <a:lnTo>
                  <a:pt x="426530" y="446532"/>
                </a:lnTo>
                <a:lnTo>
                  <a:pt x="428149" y="422910"/>
                </a:lnTo>
                <a:lnTo>
                  <a:pt x="467201" y="380714"/>
                </a:lnTo>
                <a:lnTo>
                  <a:pt x="469202" y="375476"/>
                </a:lnTo>
                <a:lnTo>
                  <a:pt x="470154" y="352330"/>
                </a:lnTo>
                <a:lnTo>
                  <a:pt x="464915" y="323945"/>
                </a:lnTo>
                <a:lnTo>
                  <a:pt x="449866" y="297275"/>
                </a:lnTo>
                <a:lnTo>
                  <a:pt x="460724" y="269939"/>
                </a:lnTo>
                <a:lnTo>
                  <a:pt x="463391" y="255937"/>
                </a:lnTo>
                <a:lnTo>
                  <a:pt x="459772" y="243840"/>
                </a:lnTo>
                <a:lnTo>
                  <a:pt x="448056" y="235839"/>
                </a:lnTo>
                <a:lnTo>
                  <a:pt x="444722" y="217551"/>
                </a:lnTo>
                <a:lnTo>
                  <a:pt x="452056" y="207550"/>
                </a:lnTo>
                <a:lnTo>
                  <a:pt x="458153" y="205931"/>
                </a:lnTo>
                <a:lnTo>
                  <a:pt x="465963" y="187071"/>
                </a:lnTo>
                <a:lnTo>
                  <a:pt x="483965" y="169450"/>
                </a:lnTo>
                <a:lnTo>
                  <a:pt x="492347" y="152019"/>
                </a:lnTo>
                <a:lnTo>
                  <a:pt x="491966" y="134969"/>
                </a:lnTo>
                <a:lnTo>
                  <a:pt x="519779" y="102489"/>
                </a:lnTo>
                <a:lnTo>
                  <a:pt x="527495" y="104013"/>
                </a:lnTo>
                <a:lnTo>
                  <a:pt x="559022" y="99631"/>
                </a:lnTo>
                <a:lnTo>
                  <a:pt x="598361" y="61817"/>
                </a:lnTo>
                <a:lnTo>
                  <a:pt x="615410" y="40196"/>
                </a:lnTo>
                <a:lnTo>
                  <a:pt x="619125" y="25622"/>
                </a:lnTo>
                <a:lnTo>
                  <a:pt x="613029" y="20574"/>
                </a:lnTo>
                <a:lnTo>
                  <a:pt x="610933" y="13716"/>
                </a:lnTo>
                <a:lnTo>
                  <a:pt x="615315" y="0"/>
                </a:lnTo>
                <a:lnTo>
                  <a:pt x="615315" y="0"/>
                </a:lnTo>
                <a:lnTo>
                  <a:pt x="622268" y="1143"/>
                </a:lnTo>
                <a:lnTo>
                  <a:pt x="636270" y="9430"/>
                </a:lnTo>
                <a:lnTo>
                  <a:pt x="641128" y="14288"/>
                </a:lnTo>
                <a:lnTo>
                  <a:pt x="639889" y="1724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3" name="Forma Livre: Forma 72">
            <a:extLst>
              <a:ext uri="{FF2B5EF4-FFF2-40B4-BE49-F238E27FC236}">
                <a16:creationId xmlns:a16="http://schemas.microsoft.com/office/drawing/2014/main" id="{14EC592A-7E4F-400B-8D35-B11725D070CD}"/>
              </a:ext>
            </a:extLst>
          </p:cNvPr>
          <p:cNvSpPr/>
          <p:nvPr/>
        </p:nvSpPr>
        <p:spPr>
          <a:xfrm>
            <a:off x="4170963" y="4463969"/>
            <a:ext cx="971359" cy="680656"/>
          </a:xfrm>
          <a:custGeom>
            <a:avLst/>
            <a:gdLst>
              <a:gd name="connsiteX0" fmla="*/ 896779 w 971359"/>
              <a:gd name="connsiteY0" fmla="*/ 560641 h 680656"/>
              <a:gd name="connsiteX1" fmla="*/ 846868 w 971359"/>
              <a:gd name="connsiteY1" fmla="*/ 560356 h 680656"/>
              <a:gd name="connsiteX2" fmla="*/ 843724 w 971359"/>
              <a:gd name="connsiteY2" fmla="*/ 564547 h 680656"/>
              <a:gd name="connsiteX3" fmla="*/ 827151 w 971359"/>
              <a:gd name="connsiteY3" fmla="*/ 566833 h 680656"/>
              <a:gd name="connsiteX4" fmla="*/ 819912 w 971359"/>
              <a:gd name="connsiteY4" fmla="*/ 566166 h 680656"/>
              <a:gd name="connsiteX5" fmla="*/ 818864 w 971359"/>
              <a:gd name="connsiteY5" fmla="*/ 562451 h 680656"/>
              <a:gd name="connsiteX6" fmla="*/ 803910 w 971359"/>
              <a:gd name="connsiteY6" fmla="*/ 567880 h 680656"/>
              <a:gd name="connsiteX7" fmla="*/ 791051 w 971359"/>
              <a:gd name="connsiteY7" fmla="*/ 581501 h 680656"/>
              <a:gd name="connsiteX8" fmla="*/ 759142 w 971359"/>
              <a:gd name="connsiteY8" fmla="*/ 601789 h 680656"/>
              <a:gd name="connsiteX9" fmla="*/ 745426 w 971359"/>
              <a:gd name="connsiteY9" fmla="*/ 600265 h 680656"/>
              <a:gd name="connsiteX10" fmla="*/ 733711 w 971359"/>
              <a:gd name="connsiteY10" fmla="*/ 594360 h 680656"/>
              <a:gd name="connsiteX11" fmla="*/ 703897 w 971359"/>
              <a:gd name="connsiteY11" fmla="*/ 569595 h 680656"/>
              <a:gd name="connsiteX12" fmla="*/ 694087 w 971359"/>
              <a:gd name="connsiteY12" fmla="*/ 565880 h 680656"/>
              <a:gd name="connsiteX13" fmla="*/ 686848 w 971359"/>
              <a:gd name="connsiteY13" fmla="*/ 565785 h 680656"/>
              <a:gd name="connsiteX14" fmla="*/ 659797 w 971359"/>
              <a:gd name="connsiteY14" fmla="*/ 572738 h 680656"/>
              <a:gd name="connsiteX15" fmla="*/ 637604 w 971359"/>
              <a:gd name="connsiteY15" fmla="*/ 574357 h 680656"/>
              <a:gd name="connsiteX16" fmla="*/ 629888 w 971359"/>
              <a:gd name="connsiteY16" fmla="*/ 574072 h 680656"/>
              <a:gd name="connsiteX17" fmla="*/ 616363 w 971359"/>
              <a:gd name="connsiteY17" fmla="*/ 566833 h 680656"/>
              <a:gd name="connsiteX18" fmla="*/ 605790 w 971359"/>
              <a:gd name="connsiteY18" fmla="*/ 568166 h 680656"/>
              <a:gd name="connsiteX19" fmla="*/ 591217 w 971359"/>
              <a:gd name="connsiteY19" fmla="*/ 574357 h 680656"/>
              <a:gd name="connsiteX20" fmla="*/ 585597 w 971359"/>
              <a:gd name="connsiteY20" fmla="*/ 588359 h 680656"/>
              <a:gd name="connsiteX21" fmla="*/ 578644 w 971359"/>
              <a:gd name="connsiteY21" fmla="*/ 596646 h 680656"/>
              <a:gd name="connsiteX22" fmla="*/ 560832 w 971359"/>
              <a:gd name="connsiteY22" fmla="*/ 605980 h 680656"/>
              <a:gd name="connsiteX23" fmla="*/ 526828 w 971359"/>
              <a:gd name="connsiteY23" fmla="*/ 602075 h 680656"/>
              <a:gd name="connsiteX24" fmla="*/ 507778 w 971359"/>
              <a:gd name="connsiteY24" fmla="*/ 613029 h 680656"/>
              <a:gd name="connsiteX25" fmla="*/ 500920 w 971359"/>
              <a:gd name="connsiteY25" fmla="*/ 620363 h 680656"/>
              <a:gd name="connsiteX26" fmla="*/ 494347 w 971359"/>
              <a:gd name="connsiteY26" fmla="*/ 635508 h 680656"/>
              <a:gd name="connsiteX27" fmla="*/ 502444 w 971359"/>
              <a:gd name="connsiteY27" fmla="*/ 663988 h 680656"/>
              <a:gd name="connsiteX28" fmla="*/ 494157 w 971359"/>
              <a:gd name="connsiteY28" fmla="*/ 672179 h 680656"/>
              <a:gd name="connsiteX29" fmla="*/ 485394 w 971359"/>
              <a:gd name="connsiteY29" fmla="*/ 672370 h 680656"/>
              <a:gd name="connsiteX30" fmla="*/ 478250 w 971359"/>
              <a:gd name="connsiteY30" fmla="*/ 675989 h 680656"/>
              <a:gd name="connsiteX31" fmla="*/ 476631 w 971359"/>
              <a:gd name="connsiteY31" fmla="*/ 680656 h 680656"/>
              <a:gd name="connsiteX32" fmla="*/ 463963 w 971359"/>
              <a:gd name="connsiteY32" fmla="*/ 662654 h 680656"/>
              <a:gd name="connsiteX33" fmla="*/ 423481 w 971359"/>
              <a:gd name="connsiteY33" fmla="*/ 663892 h 680656"/>
              <a:gd name="connsiteX34" fmla="*/ 387667 w 971359"/>
              <a:gd name="connsiteY34" fmla="*/ 659797 h 680656"/>
              <a:gd name="connsiteX35" fmla="*/ 372618 w 971359"/>
              <a:gd name="connsiteY35" fmla="*/ 648557 h 680656"/>
              <a:gd name="connsiteX36" fmla="*/ 371094 w 971359"/>
              <a:gd name="connsiteY36" fmla="*/ 644652 h 680656"/>
              <a:gd name="connsiteX37" fmla="*/ 361283 w 971359"/>
              <a:gd name="connsiteY37" fmla="*/ 638651 h 680656"/>
              <a:gd name="connsiteX38" fmla="*/ 320707 w 971359"/>
              <a:gd name="connsiteY38" fmla="*/ 635222 h 680656"/>
              <a:gd name="connsiteX39" fmla="*/ 270320 w 971359"/>
              <a:gd name="connsiteY39" fmla="*/ 619220 h 680656"/>
              <a:gd name="connsiteX40" fmla="*/ 248031 w 971359"/>
              <a:gd name="connsiteY40" fmla="*/ 624649 h 680656"/>
              <a:gd name="connsiteX41" fmla="*/ 222409 w 971359"/>
              <a:gd name="connsiteY41" fmla="*/ 624364 h 680656"/>
              <a:gd name="connsiteX42" fmla="*/ 203168 w 971359"/>
              <a:gd name="connsiteY42" fmla="*/ 610933 h 680656"/>
              <a:gd name="connsiteX43" fmla="*/ 200120 w 971359"/>
              <a:gd name="connsiteY43" fmla="*/ 606076 h 680656"/>
              <a:gd name="connsiteX44" fmla="*/ 190024 w 971359"/>
              <a:gd name="connsiteY44" fmla="*/ 603790 h 680656"/>
              <a:gd name="connsiteX45" fmla="*/ 184975 w 971359"/>
              <a:gd name="connsiteY45" fmla="*/ 603695 h 680656"/>
              <a:gd name="connsiteX46" fmla="*/ 178213 w 971359"/>
              <a:gd name="connsiteY46" fmla="*/ 607219 h 680656"/>
              <a:gd name="connsiteX47" fmla="*/ 143637 w 971359"/>
              <a:gd name="connsiteY47" fmla="*/ 607028 h 680656"/>
              <a:gd name="connsiteX48" fmla="*/ 143637 w 971359"/>
              <a:gd name="connsiteY48" fmla="*/ 607028 h 680656"/>
              <a:gd name="connsiteX49" fmla="*/ 141541 w 971359"/>
              <a:gd name="connsiteY49" fmla="*/ 595503 h 680656"/>
              <a:gd name="connsiteX50" fmla="*/ 117443 w 971359"/>
              <a:gd name="connsiteY50" fmla="*/ 555688 h 680656"/>
              <a:gd name="connsiteX51" fmla="*/ 117634 w 971359"/>
              <a:gd name="connsiteY51" fmla="*/ 531019 h 680656"/>
              <a:gd name="connsiteX52" fmla="*/ 108204 w 971359"/>
              <a:gd name="connsiteY52" fmla="*/ 503587 h 680656"/>
              <a:gd name="connsiteX53" fmla="*/ 75629 w 971359"/>
              <a:gd name="connsiteY53" fmla="*/ 481013 h 680656"/>
              <a:gd name="connsiteX54" fmla="*/ 65246 w 971359"/>
              <a:gd name="connsiteY54" fmla="*/ 491776 h 680656"/>
              <a:gd name="connsiteX55" fmla="*/ 45053 w 971359"/>
              <a:gd name="connsiteY55" fmla="*/ 490728 h 680656"/>
              <a:gd name="connsiteX56" fmla="*/ 34576 w 971359"/>
              <a:gd name="connsiteY56" fmla="*/ 494824 h 680656"/>
              <a:gd name="connsiteX57" fmla="*/ 24384 w 971359"/>
              <a:gd name="connsiteY57" fmla="*/ 503396 h 680656"/>
              <a:gd name="connsiteX58" fmla="*/ 10478 w 971359"/>
              <a:gd name="connsiteY58" fmla="*/ 493109 h 680656"/>
              <a:gd name="connsiteX59" fmla="*/ 2667 w 971359"/>
              <a:gd name="connsiteY59" fmla="*/ 493681 h 680656"/>
              <a:gd name="connsiteX60" fmla="*/ 0 w 971359"/>
              <a:gd name="connsiteY60" fmla="*/ 472726 h 680656"/>
              <a:gd name="connsiteX61" fmla="*/ 6287 w 971359"/>
              <a:gd name="connsiteY61" fmla="*/ 457771 h 680656"/>
              <a:gd name="connsiteX62" fmla="*/ 16478 w 971359"/>
              <a:gd name="connsiteY62" fmla="*/ 445675 h 680656"/>
              <a:gd name="connsiteX63" fmla="*/ 28099 w 971359"/>
              <a:gd name="connsiteY63" fmla="*/ 424910 h 680656"/>
              <a:gd name="connsiteX64" fmla="*/ 28670 w 971359"/>
              <a:gd name="connsiteY64" fmla="*/ 421672 h 680656"/>
              <a:gd name="connsiteX65" fmla="*/ 24003 w 971359"/>
              <a:gd name="connsiteY65" fmla="*/ 414528 h 680656"/>
              <a:gd name="connsiteX66" fmla="*/ 24194 w 971359"/>
              <a:gd name="connsiteY66" fmla="*/ 402717 h 680656"/>
              <a:gd name="connsiteX67" fmla="*/ 32766 w 971359"/>
              <a:gd name="connsiteY67" fmla="*/ 368046 h 680656"/>
              <a:gd name="connsiteX68" fmla="*/ 44767 w 971359"/>
              <a:gd name="connsiteY68" fmla="*/ 339280 h 680656"/>
              <a:gd name="connsiteX69" fmla="*/ 42386 w 971359"/>
              <a:gd name="connsiteY69" fmla="*/ 317373 h 680656"/>
              <a:gd name="connsiteX70" fmla="*/ 54578 w 971359"/>
              <a:gd name="connsiteY70" fmla="*/ 294704 h 680656"/>
              <a:gd name="connsiteX71" fmla="*/ 52578 w 971359"/>
              <a:gd name="connsiteY71" fmla="*/ 284988 h 680656"/>
              <a:gd name="connsiteX72" fmla="*/ 44577 w 971359"/>
              <a:gd name="connsiteY72" fmla="*/ 276606 h 680656"/>
              <a:gd name="connsiteX73" fmla="*/ 41624 w 971359"/>
              <a:gd name="connsiteY73" fmla="*/ 261366 h 680656"/>
              <a:gd name="connsiteX74" fmla="*/ 47911 w 971359"/>
              <a:gd name="connsiteY74" fmla="*/ 251270 h 680656"/>
              <a:gd name="connsiteX75" fmla="*/ 55436 w 971359"/>
              <a:gd name="connsiteY75" fmla="*/ 246126 h 680656"/>
              <a:gd name="connsiteX76" fmla="*/ 55436 w 971359"/>
              <a:gd name="connsiteY76" fmla="*/ 246126 h 680656"/>
              <a:gd name="connsiteX77" fmla="*/ 78105 w 971359"/>
              <a:gd name="connsiteY77" fmla="*/ 231267 h 680656"/>
              <a:gd name="connsiteX78" fmla="*/ 81534 w 971359"/>
              <a:gd name="connsiteY78" fmla="*/ 223456 h 680656"/>
              <a:gd name="connsiteX79" fmla="*/ 96488 w 971359"/>
              <a:gd name="connsiteY79" fmla="*/ 148018 h 680656"/>
              <a:gd name="connsiteX80" fmla="*/ 99631 w 971359"/>
              <a:gd name="connsiteY80" fmla="*/ 144685 h 680656"/>
              <a:gd name="connsiteX81" fmla="*/ 110204 w 971359"/>
              <a:gd name="connsiteY81" fmla="*/ 141637 h 680656"/>
              <a:gd name="connsiteX82" fmla="*/ 126016 w 971359"/>
              <a:gd name="connsiteY82" fmla="*/ 132016 h 680656"/>
              <a:gd name="connsiteX83" fmla="*/ 132397 w 971359"/>
              <a:gd name="connsiteY83" fmla="*/ 125539 h 680656"/>
              <a:gd name="connsiteX84" fmla="*/ 146209 w 971359"/>
              <a:gd name="connsiteY84" fmla="*/ 91630 h 680656"/>
              <a:gd name="connsiteX85" fmla="*/ 146018 w 971359"/>
              <a:gd name="connsiteY85" fmla="*/ 80677 h 680656"/>
              <a:gd name="connsiteX86" fmla="*/ 154876 w 971359"/>
              <a:gd name="connsiteY86" fmla="*/ 58483 h 680656"/>
              <a:gd name="connsiteX87" fmla="*/ 165449 w 971359"/>
              <a:gd name="connsiteY87" fmla="*/ 50673 h 680656"/>
              <a:gd name="connsiteX88" fmla="*/ 216979 w 971359"/>
              <a:gd name="connsiteY88" fmla="*/ 29051 h 680656"/>
              <a:gd name="connsiteX89" fmla="*/ 216979 w 971359"/>
              <a:gd name="connsiteY89" fmla="*/ 29051 h 680656"/>
              <a:gd name="connsiteX90" fmla="*/ 248031 w 971359"/>
              <a:gd name="connsiteY90" fmla="*/ 7239 h 680656"/>
              <a:gd name="connsiteX91" fmla="*/ 284512 w 971359"/>
              <a:gd name="connsiteY91" fmla="*/ 13430 h 680656"/>
              <a:gd name="connsiteX92" fmla="*/ 322707 w 971359"/>
              <a:gd name="connsiteY92" fmla="*/ 12382 h 680656"/>
              <a:gd name="connsiteX93" fmla="*/ 353854 w 971359"/>
              <a:gd name="connsiteY93" fmla="*/ 15145 h 680656"/>
              <a:gd name="connsiteX94" fmla="*/ 365379 w 971359"/>
              <a:gd name="connsiteY94" fmla="*/ 9239 h 680656"/>
              <a:gd name="connsiteX95" fmla="*/ 368713 w 971359"/>
              <a:gd name="connsiteY95" fmla="*/ 3524 h 680656"/>
              <a:gd name="connsiteX96" fmla="*/ 375666 w 971359"/>
              <a:gd name="connsiteY96" fmla="*/ 0 h 680656"/>
              <a:gd name="connsiteX97" fmla="*/ 386810 w 971359"/>
              <a:gd name="connsiteY97" fmla="*/ 2762 h 680656"/>
              <a:gd name="connsiteX98" fmla="*/ 400907 w 971359"/>
              <a:gd name="connsiteY98" fmla="*/ 10192 h 680656"/>
              <a:gd name="connsiteX99" fmla="*/ 424910 w 971359"/>
              <a:gd name="connsiteY99" fmla="*/ 14573 h 680656"/>
              <a:gd name="connsiteX100" fmla="*/ 450056 w 971359"/>
              <a:gd name="connsiteY100" fmla="*/ 24955 h 680656"/>
              <a:gd name="connsiteX101" fmla="*/ 462534 w 971359"/>
              <a:gd name="connsiteY101" fmla="*/ 26194 h 680656"/>
              <a:gd name="connsiteX102" fmla="*/ 472726 w 971359"/>
              <a:gd name="connsiteY102" fmla="*/ 21050 h 680656"/>
              <a:gd name="connsiteX103" fmla="*/ 497300 w 971359"/>
              <a:gd name="connsiteY103" fmla="*/ 20955 h 680656"/>
              <a:gd name="connsiteX104" fmla="*/ 504730 w 971359"/>
              <a:gd name="connsiteY104" fmla="*/ 30480 h 680656"/>
              <a:gd name="connsiteX105" fmla="*/ 521398 w 971359"/>
              <a:gd name="connsiteY105" fmla="*/ 38481 h 680656"/>
              <a:gd name="connsiteX106" fmla="*/ 554831 w 971359"/>
              <a:gd name="connsiteY106" fmla="*/ 46101 h 680656"/>
              <a:gd name="connsiteX107" fmla="*/ 560832 w 971359"/>
              <a:gd name="connsiteY107" fmla="*/ 50959 h 680656"/>
              <a:gd name="connsiteX108" fmla="*/ 567595 w 971359"/>
              <a:gd name="connsiteY108" fmla="*/ 63532 h 680656"/>
              <a:gd name="connsiteX109" fmla="*/ 584073 w 971359"/>
              <a:gd name="connsiteY109" fmla="*/ 64198 h 680656"/>
              <a:gd name="connsiteX110" fmla="*/ 588073 w 971359"/>
              <a:gd name="connsiteY110" fmla="*/ 60960 h 680656"/>
              <a:gd name="connsiteX111" fmla="*/ 603790 w 971359"/>
              <a:gd name="connsiteY111" fmla="*/ 62389 h 680656"/>
              <a:gd name="connsiteX112" fmla="*/ 610076 w 971359"/>
              <a:gd name="connsiteY112" fmla="*/ 67532 h 680656"/>
              <a:gd name="connsiteX113" fmla="*/ 660654 w 971359"/>
              <a:gd name="connsiteY113" fmla="*/ 68771 h 680656"/>
              <a:gd name="connsiteX114" fmla="*/ 688943 w 971359"/>
              <a:gd name="connsiteY114" fmla="*/ 60674 h 680656"/>
              <a:gd name="connsiteX115" fmla="*/ 699706 w 971359"/>
              <a:gd name="connsiteY115" fmla="*/ 75438 h 680656"/>
              <a:gd name="connsiteX116" fmla="*/ 733901 w 971359"/>
              <a:gd name="connsiteY116" fmla="*/ 102394 h 680656"/>
              <a:gd name="connsiteX117" fmla="*/ 742379 w 971359"/>
              <a:gd name="connsiteY117" fmla="*/ 119158 h 680656"/>
              <a:gd name="connsiteX118" fmla="*/ 742474 w 971359"/>
              <a:gd name="connsiteY118" fmla="*/ 145256 h 680656"/>
              <a:gd name="connsiteX119" fmla="*/ 738759 w 971359"/>
              <a:gd name="connsiteY119" fmla="*/ 150781 h 680656"/>
              <a:gd name="connsiteX120" fmla="*/ 737235 w 971359"/>
              <a:gd name="connsiteY120" fmla="*/ 158496 h 680656"/>
              <a:gd name="connsiteX121" fmla="*/ 740855 w 971359"/>
              <a:gd name="connsiteY121" fmla="*/ 176022 h 680656"/>
              <a:gd name="connsiteX122" fmla="*/ 753237 w 971359"/>
              <a:gd name="connsiteY122" fmla="*/ 190405 h 680656"/>
              <a:gd name="connsiteX123" fmla="*/ 752475 w 971359"/>
              <a:gd name="connsiteY123" fmla="*/ 207169 h 680656"/>
              <a:gd name="connsiteX124" fmla="*/ 749046 w 971359"/>
              <a:gd name="connsiteY124" fmla="*/ 212503 h 680656"/>
              <a:gd name="connsiteX125" fmla="*/ 763238 w 971359"/>
              <a:gd name="connsiteY125" fmla="*/ 241078 h 680656"/>
              <a:gd name="connsiteX126" fmla="*/ 774763 w 971359"/>
              <a:gd name="connsiteY126" fmla="*/ 252031 h 680656"/>
              <a:gd name="connsiteX127" fmla="*/ 781145 w 971359"/>
              <a:gd name="connsiteY127" fmla="*/ 254698 h 680656"/>
              <a:gd name="connsiteX128" fmla="*/ 785908 w 971359"/>
              <a:gd name="connsiteY128" fmla="*/ 261175 h 680656"/>
              <a:gd name="connsiteX129" fmla="*/ 785431 w 971359"/>
              <a:gd name="connsiteY129" fmla="*/ 269653 h 680656"/>
              <a:gd name="connsiteX130" fmla="*/ 794195 w 971359"/>
              <a:gd name="connsiteY130" fmla="*/ 288417 h 680656"/>
              <a:gd name="connsiteX131" fmla="*/ 799909 w 971359"/>
              <a:gd name="connsiteY131" fmla="*/ 291179 h 680656"/>
              <a:gd name="connsiteX132" fmla="*/ 802291 w 971359"/>
              <a:gd name="connsiteY132" fmla="*/ 295370 h 680656"/>
              <a:gd name="connsiteX133" fmla="*/ 799909 w 971359"/>
              <a:gd name="connsiteY133" fmla="*/ 305371 h 680656"/>
              <a:gd name="connsiteX134" fmla="*/ 787813 w 971359"/>
              <a:gd name="connsiteY134" fmla="*/ 325660 h 680656"/>
              <a:gd name="connsiteX135" fmla="*/ 790861 w 971359"/>
              <a:gd name="connsiteY135" fmla="*/ 345091 h 680656"/>
              <a:gd name="connsiteX136" fmla="*/ 796576 w 971359"/>
              <a:gd name="connsiteY136" fmla="*/ 348710 h 680656"/>
              <a:gd name="connsiteX137" fmla="*/ 806196 w 971359"/>
              <a:gd name="connsiteY137" fmla="*/ 350710 h 680656"/>
              <a:gd name="connsiteX138" fmla="*/ 828865 w 971359"/>
              <a:gd name="connsiteY138" fmla="*/ 349567 h 680656"/>
              <a:gd name="connsiteX139" fmla="*/ 861441 w 971359"/>
              <a:gd name="connsiteY139" fmla="*/ 344519 h 680656"/>
              <a:gd name="connsiteX140" fmla="*/ 866204 w 971359"/>
              <a:gd name="connsiteY140" fmla="*/ 348234 h 680656"/>
              <a:gd name="connsiteX141" fmla="*/ 881253 w 971359"/>
              <a:gd name="connsiteY141" fmla="*/ 346424 h 680656"/>
              <a:gd name="connsiteX142" fmla="*/ 896398 w 971359"/>
              <a:gd name="connsiteY142" fmla="*/ 347663 h 680656"/>
              <a:gd name="connsiteX143" fmla="*/ 911733 w 971359"/>
              <a:gd name="connsiteY143" fmla="*/ 359664 h 680656"/>
              <a:gd name="connsiteX144" fmla="*/ 910399 w 971359"/>
              <a:gd name="connsiteY144" fmla="*/ 363569 h 680656"/>
              <a:gd name="connsiteX145" fmla="*/ 901922 w 971359"/>
              <a:gd name="connsiteY145" fmla="*/ 369760 h 680656"/>
              <a:gd name="connsiteX146" fmla="*/ 895350 w 971359"/>
              <a:gd name="connsiteY146" fmla="*/ 401193 h 680656"/>
              <a:gd name="connsiteX147" fmla="*/ 898684 w 971359"/>
              <a:gd name="connsiteY147" fmla="*/ 408622 h 680656"/>
              <a:gd name="connsiteX148" fmla="*/ 908875 w 971359"/>
              <a:gd name="connsiteY148" fmla="*/ 413671 h 680656"/>
              <a:gd name="connsiteX149" fmla="*/ 915067 w 971359"/>
              <a:gd name="connsiteY149" fmla="*/ 405574 h 680656"/>
              <a:gd name="connsiteX150" fmla="*/ 925544 w 971359"/>
              <a:gd name="connsiteY150" fmla="*/ 379285 h 680656"/>
              <a:gd name="connsiteX151" fmla="*/ 932783 w 971359"/>
              <a:gd name="connsiteY151" fmla="*/ 377666 h 680656"/>
              <a:gd name="connsiteX152" fmla="*/ 953167 w 971359"/>
              <a:gd name="connsiteY152" fmla="*/ 383191 h 680656"/>
              <a:gd name="connsiteX153" fmla="*/ 949357 w 971359"/>
              <a:gd name="connsiteY153" fmla="*/ 401764 h 680656"/>
              <a:gd name="connsiteX154" fmla="*/ 956310 w 971359"/>
              <a:gd name="connsiteY154" fmla="*/ 433197 h 680656"/>
              <a:gd name="connsiteX155" fmla="*/ 969836 w 971359"/>
              <a:gd name="connsiteY155" fmla="*/ 438721 h 680656"/>
              <a:gd name="connsiteX156" fmla="*/ 971359 w 971359"/>
              <a:gd name="connsiteY156" fmla="*/ 451295 h 680656"/>
              <a:gd name="connsiteX157" fmla="*/ 971359 w 971359"/>
              <a:gd name="connsiteY157" fmla="*/ 451295 h 680656"/>
              <a:gd name="connsiteX158" fmla="*/ 958501 w 971359"/>
              <a:gd name="connsiteY158" fmla="*/ 461010 h 680656"/>
              <a:gd name="connsiteX159" fmla="*/ 952690 w 971359"/>
              <a:gd name="connsiteY159" fmla="*/ 475107 h 680656"/>
              <a:gd name="connsiteX160" fmla="*/ 947452 w 971359"/>
              <a:gd name="connsiteY160" fmla="*/ 473964 h 680656"/>
              <a:gd name="connsiteX161" fmla="*/ 950023 w 971359"/>
              <a:gd name="connsiteY161" fmla="*/ 455485 h 680656"/>
              <a:gd name="connsiteX162" fmla="*/ 963739 w 971359"/>
              <a:gd name="connsiteY162" fmla="*/ 446437 h 680656"/>
              <a:gd name="connsiteX163" fmla="*/ 950309 w 971359"/>
              <a:gd name="connsiteY163" fmla="*/ 449104 h 680656"/>
              <a:gd name="connsiteX164" fmla="*/ 941832 w 971359"/>
              <a:gd name="connsiteY164" fmla="*/ 453771 h 680656"/>
              <a:gd name="connsiteX165" fmla="*/ 933545 w 971359"/>
              <a:gd name="connsiteY165" fmla="*/ 453580 h 680656"/>
              <a:gd name="connsiteX166" fmla="*/ 930307 w 971359"/>
              <a:gd name="connsiteY166" fmla="*/ 449866 h 680656"/>
              <a:gd name="connsiteX167" fmla="*/ 924878 w 971359"/>
              <a:gd name="connsiteY167" fmla="*/ 448246 h 680656"/>
              <a:gd name="connsiteX168" fmla="*/ 919734 w 971359"/>
              <a:gd name="connsiteY168" fmla="*/ 451771 h 680656"/>
              <a:gd name="connsiteX169" fmla="*/ 917067 w 971359"/>
              <a:gd name="connsiteY169" fmla="*/ 460629 h 680656"/>
              <a:gd name="connsiteX170" fmla="*/ 922020 w 971359"/>
              <a:gd name="connsiteY170" fmla="*/ 468249 h 680656"/>
              <a:gd name="connsiteX171" fmla="*/ 915067 w 971359"/>
              <a:gd name="connsiteY171" fmla="*/ 477393 h 680656"/>
              <a:gd name="connsiteX172" fmla="*/ 912209 w 971359"/>
              <a:gd name="connsiteY172" fmla="*/ 478346 h 680656"/>
              <a:gd name="connsiteX173" fmla="*/ 888587 w 971359"/>
              <a:gd name="connsiteY173" fmla="*/ 473297 h 680656"/>
              <a:gd name="connsiteX174" fmla="*/ 881063 w 971359"/>
              <a:gd name="connsiteY174" fmla="*/ 468154 h 680656"/>
              <a:gd name="connsiteX175" fmla="*/ 876776 w 971359"/>
              <a:gd name="connsiteY175" fmla="*/ 469297 h 680656"/>
              <a:gd name="connsiteX176" fmla="*/ 875062 w 971359"/>
              <a:gd name="connsiteY176" fmla="*/ 477869 h 680656"/>
              <a:gd name="connsiteX177" fmla="*/ 878300 w 971359"/>
              <a:gd name="connsiteY177" fmla="*/ 481393 h 680656"/>
              <a:gd name="connsiteX178" fmla="*/ 893636 w 971359"/>
              <a:gd name="connsiteY178" fmla="*/ 486728 h 680656"/>
              <a:gd name="connsiteX179" fmla="*/ 906971 w 971359"/>
              <a:gd name="connsiteY179" fmla="*/ 484346 h 680656"/>
              <a:gd name="connsiteX180" fmla="*/ 927259 w 971359"/>
              <a:gd name="connsiteY180" fmla="*/ 490061 h 680656"/>
              <a:gd name="connsiteX181" fmla="*/ 929830 w 971359"/>
              <a:gd name="connsiteY181" fmla="*/ 494633 h 680656"/>
              <a:gd name="connsiteX182" fmla="*/ 920591 w 971359"/>
              <a:gd name="connsiteY182" fmla="*/ 501110 h 680656"/>
              <a:gd name="connsiteX183" fmla="*/ 905923 w 971359"/>
              <a:gd name="connsiteY183" fmla="*/ 527590 h 680656"/>
              <a:gd name="connsiteX184" fmla="*/ 894112 w 971359"/>
              <a:gd name="connsiteY184" fmla="*/ 534924 h 680656"/>
              <a:gd name="connsiteX185" fmla="*/ 871061 w 971359"/>
              <a:gd name="connsiteY185" fmla="*/ 540353 h 680656"/>
              <a:gd name="connsiteX186" fmla="*/ 869156 w 971359"/>
              <a:gd name="connsiteY186" fmla="*/ 544639 h 680656"/>
              <a:gd name="connsiteX187" fmla="*/ 897255 w 971359"/>
              <a:gd name="connsiteY187" fmla="*/ 542734 h 680656"/>
              <a:gd name="connsiteX188" fmla="*/ 898684 w 971359"/>
              <a:gd name="connsiteY188" fmla="*/ 554069 h 68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971359" h="680656">
                <a:moveTo>
                  <a:pt x="896779" y="560641"/>
                </a:moveTo>
                <a:lnTo>
                  <a:pt x="846868" y="560356"/>
                </a:lnTo>
                <a:lnTo>
                  <a:pt x="843724" y="564547"/>
                </a:lnTo>
                <a:lnTo>
                  <a:pt x="827151" y="566833"/>
                </a:lnTo>
                <a:lnTo>
                  <a:pt x="819912" y="566166"/>
                </a:lnTo>
                <a:lnTo>
                  <a:pt x="818864" y="562451"/>
                </a:lnTo>
                <a:lnTo>
                  <a:pt x="803910" y="567880"/>
                </a:lnTo>
                <a:lnTo>
                  <a:pt x="791051" y="581501"/>
                </a:lnTo>
                <a:lnTo>
                  <a:pt x="759142" y="601789"/>
                </a:lnTo>
                <a:lnTo>
                  <a:pt x="745426" y="600265"/>
                </a:lnTo>
                <a:lnTo>
                  <a:pt x="733711" y="594360"/>
                </a:lnTo>
                <a:lnTo>
                  <a:pt x="703897" y="569595"/>
                </a:lnTo>
                <a:lnTo>
                  <a:pt x="694087" y="565880"/>
                </a:lnTo>
                <a:lnTo>
                  <a:pt x="686848" y="565785"/>
                </a:lnTo>
                <a:lnTo>
                  <a:pt x="659797" y="572738"/>
                </a:lnTo>
                <a:lnTo>
                  <a:pt x="637604" y="574357"/>
                </a:lnTo>
                <a:lnTo>
                  <a:pt x="629888" y="574072"/>
                </a:lnTo>
                <a:lnTo>
                  <a:pt x="616363" y="566833"/>
                </a:lnTo>
                <a:lnTo>
                  <a:pt x="605790" y="568166"/>
                </a:lnTo>
                <a:lnTo>
                  <a:pt x="591217" y="574357"/>
                </a:lnTo>
                <a:lnTo>
                  <a:pt x="585597" y="588359"/>
                </a:lnTo>
                <a:lnTo>
                  <a:pt x="578644" y="596646"/>
                </a:lnTo>
                <a:lnTo>
                  <a:pt x="560832" y="605980"/>
                </a:lnTo>
                <a:lnTo>
                  <a:pt x="526828" y="602075"/>
                </a:lnTo>
                <a:lnTo>
                  <a:pt x="507778" y="613029"/>
                </a:lnTo>
                <a:lnTo>
                  <a:pt x="500920" y="620363"/>
                </a:lnTo>
                <a:lnTo>
                  <a:pt x="494347" y="635508"/>
                </a:lnTo>
                <a:lnTo>
                  <a:pt x="502444" y="663988"/>
                </a:lnTo>
                <a:lnTo>
                  <a:pt x="494157" y="672179"/>
                </a:lnTo>
                <a:lnTo>
                  <a:pt x="485394" y="672370"/>
                </a:lnTo>
                <a:lnTo>
                  <a:pt x="478250" y="675989"/>
                </a:lnTo>
                <a:lnTo>
                  <a:pt x="476631" y="680656"/>
                </a:lnTo>
                <a:lnTo>
                  <a:pt x="463963" y="662654"/>
                </a:lnTo>
                <a:lnTo>
                  <a:pt x="423481" y="663892"/>
                </a:lnTo>
                <a:lnTo>
                  <a:pt x="387667" y="659797"/>
                </a:lnTo>
                <a:lnTo>
                  <a:pt x="372618" y="648557"/>
                </a:lnTo>
                <a:lnTo>
                  <a:pt x="371094" y="644652"/>
                </a:lnTo>
                <a:lnTo>
                  <a:pt x="361283" y="638651"/>
                </a:lnTo>
                <a:lnTo>
                  <a:pt x="320707" y="635222"/>
                </a:lnTo>
                <a:lnTo>
                  <a:pt x="270320" y="619220"/>
                </a:lnTo>
                <a:lnTo>
                  <a:pt x="248031" y="624649"/>
                </a:lnTo>
                <a:lnTo>
                  <a:pt x="222409" y="624364"/>
                </a:lnTo>
                <a:lnTo>
                  <a:pt x="203168" y="610933"/>
                </a:lnTo>
                <a:lnTo>
                  <a:pt x="200120" y="606076"/>
                </a:lnTo>
                <a:lnTo>
                  <a:pt x="190024" y="603790"/>
                </a:lnTo>
                <a:lnTo>
                  <a:pt x="184975" y="603695"/>
                </a:lnTo>
                <a:lnTo>
                  <a:pt x="178213" y="607219"/>
                </a:lnTo>
                <a:lnTo>
                  <a:pt x="143637" y="607028"/>
                </a:lnTo>
                <a:lnTo>
                  <a:pt x="143637" y="607028"/>
                </a:lnTo>
                <a:lnTo>
                  <a:pt x="141541" y="595503"/>
                </a:lnTo>
                <a:lnTo>
                  <a:pt x="117443" y="555688"/>
                </a:lnTo>
                <a:lnTo>
                  <a:pt x="117634" y="531019"/>
                </a:lnTo>
                <a:lnTo>
                  <a:pt x="108204" y="503587"/>
                </a:lnTo>
                <a:lnTo>
                  <a:pt x="75629" y="481013"/>
                </a:lnTo>
                <a:lnTo>
                  <a:pt x="65246" y="491776"/>
                </a:lnTo>
                <a:lnTo>
                  <a:pt x="45053" y="490728"/>
                </a:lnTo>
                <a:lnTo>
                  <a:pt x="34576" y="494824"/>
                </a:lnTo>
                <a:lnTo>
                  <a:pt x="24384" y="503396"/>
                </a:lnTo>
                <a:lnTo>
                  <a:pt x="10478" y="493109"/>
                </a:lnTo>
                <a:lnTo>
                  <a:pt x="2667" y="493681"/>
                </a:lnTo>
                <a:lnTo>
                  <a:pt x="0" y="472726"/>
                </a:lnTo>
                <a:lnTo>
                  <a:pt x="6287" y="457771"/>
                </a:lnTo>
                <a:lnTo>
                  <a:pt x="16478" y="445675"/>
                </a:lnTo>
                <a:lnTo>
                  <a:pt x="28099" y="424910"/>
                </a:lnTo>
                <a:lnTo>
                  <a:pt x="28670" y="421672"/>
                </a:lnTo>
                <a:lnTo>
                  <a:pt x="24003" y="414528"/>
                </a:lnTo>
                <a:lnTo>
                  <a:pt x="24194" y="402717"/>
                </a:lnTo>
                <a:lnTo>
                  <a:pt x="32766" y="368046"/>
                </a:lnTo>
                <a:lnTo>
                  <a:pt x="44767" y="339280"/>
                </a:lnTo>
                <a:lnTo>
                  <a:pt x="42386" y="317373"/>
                </a:lnTo>
                <a:lnTo>
                  <a:pt x="54578" y="294704"/>
                </a:lnTo>
                <a:lnTo>
                  <a:pt x="52578" y="284988"/>
                </a:lnTo>
                <a:lnTo>
                  <a:pt x="44577" y="276606"/>
                </a:lnTo>
                <a:lnTo>
                  <a:pt x="41624" y="261366"/>
                </a:lnTo>
                <a:lnTo>
                  <a:pt x="47911" y="251270"/>
                </a:lnTo>
                <a:lnTo>
                  <a:pt x="55436" y="246126"/>
                </a:lnTo>
                <a:lnTo>
                  <a:pt x="55436" y="246126"/>
                </a:lnTo>
                <a:lnTo>
                  <a:pt x="78105" y="231267"/>
                </a:lnTo>
                <a:lnTo>
                  <a:pt x="81534" y="223456"/>
                </a:lnTo>
                <a:lnTo>
                  <a:pt x="96488" y="148018"/>
                </a:lnTo>
                <a:lnTo>
                  <a:pt x="99631" y="144685"/>
                </a:lnTo>
                <a:lnTo>
                  <a:pt x="110204" y="141637"/>
                </a:lnTo>
                <a:lnTo>
                  <a:pt x="126016" y="132016"/>
                </a:lnTo>
                <a:lnTo>
                  <a:pt x="132397" y="125539"/>
                </a:lnTo>
                <a:lnTo>
                  <a:pt x="146209" y="91630"/>
                </a:lnTo>
                <a:lnTo>
                  <a:pt x="146018" y="80677"/>
                </a:lnTo>
                <a:lnTo>
                  <a:pt x="154876" y="58483"/>
                </a:lnTo>
                <a:lnTo>
                  <a:pt x="165449" y="50673"/>
                </a:lnTo>
                <a:lnTo>
                  <a:pt x="216979" y="29051"/>
                </a:lnTo>
                <a:lnTo>
                  <a:pt x="216979" y="29051"/>
                </a:lnTo>
                <a:lnTo>
                  <a:pt x="248031" y="7239"/>
                </a:lnTo>
                <a:lnTo>
                  <a:pt x="284512" y="13430"/>
                </a:lnTo>
                <a:lnTo>
                  <a:pt x="322707" y="12382"/>
                </a:lnTo>
                <a:lnTo>
                  <a:pt x="353854" y="15145"/>
                </a:lnTo>
                <a:lnTo>
                  <a:pt x="365379" y="9239"/>
                </a:lnTo>
                <a:lnTo>
                  <a:pt x="368713" y="3524"/>
                </a:lnTo>
                <a:lnTo>
                  <a:pt x="375666" y="0"/>
                </a:lnTo>
                <a:lnTo>
                  <a:pt x="386810" y="2762"/>
                </a:lnTo>
                <a:lnTo>
                  <a:pt x="400907" y="10192"/>
                </a:lnTo>
                <a:lnTo>
                  <a:pt x="424910" y="14573"/>
                </a:lnTo>
                <a:lnTo>
                  <a:pt x="450056" y="24955"/>
                </a:lnTo>
                <a:lnTo>
                  <a:pt x="462534" y="26194"/>
                </a:lnTo>
                <a:lnTo>
                  <a:pt x="472726" y="21050"/>
                </a:lnTo>
                <a:lnTo>
                  <a:pt x="497300" y="20955"/>
                </a:lnTo>
                <a:lnTo>
                  <a:pt x="504730" y="30480"/>
                </a:lnTo>
                <a:lnTo>
                  <a:pt x="521398" y="38481"/>
                </a:lnTo>
                <a:lnTo>
                  <a:pt x="554831" y="46101"/>
                </a:lnTo>
                <a:lnTo>
                  <a:pt x="560832" y="50959"/>
                </a:lnTo>
                <a:lnTo>
                  <a:pt x="567595" y="63532"/>
                </a:lnTo>
                <a:lnTo>
                  <a:pt x="584073" y="64198"/>
                </a:lnTo>
                <a:lnTo>
                  <a:pt x="588073" y="60960"/>
                </a:lnTo>
                <a:lnTo>
                  <a:pt x="603790" y="62389"/>
                </a:lnTo>
                <a:lnTo>
                  <a:pt x="610076" y="67532"/>
                </a:lnTo>
                <a:lnTo>
                  <a:pt x="660654" y="68771"/>
                </a:lnTo>
                <a:lnTo>
                  <a:pt x="688943" y="60674"/>
                </a:lnTo>
                <a:lnTo>
                  <a:pt x="699706" y="75438"/>
                </a:lnTo>
                <a:lnTo>
                  <a:pt x="733901" y="102394"/>
                </a:lnTo>
                <a:lnTo>
                  <a:pt x="742379" y="119158"/>
                </a:lnTo>
                <a:lnTo>
                  <a:pt x="742474" y="145256"/>
                </a:lnTo>
                <a:lnTo>
                  <a:pt x="738759" y="150781"/>
                </a:lnTo>
                <a:lnTo>
                  <a:pt x="737235" y="158496"/>
                </a:lnTo>
                <a:lnTo>
                  <a:pt x="740855" y="176022"/>
                </a:lnTo>
                <a:lnTo>
                  <a:pt x="753237" y="190405"/>
                </a:lnTo>
                <a:lnTo>
                  <a:pt x="752475" y="207169"/>
                </a:lnTo>
                <a:lnTo>
                  <a:pt x="749046" y="212503"/>
                </a:lnTo>
                <a:lnTo>
                  <a:pt x="763238" y="241078"/>
                </a:lnTo>
                <a:lnTo>
                  <a:pt x="774763" y="252031"/>
                </a:lnTo>
                <a:lnTo>
                  <a:pt x="781145" y="254698"/>
                </a:lnTo>
                <a:lnTo>
                  <a:pt x="785908" y="261175"/>
                </a:lnTo>
                <a:lnTo>
                  <a:pt x="785431" y="269653"/>
                </a:lnTo>
                <a:lnTo>
                  <a:pt x="794195" y="288417"/>
                </a:lnTo>
                <a:lnTo>
                  <a:pt x="799909" y="291179"/>
                </a:lnTo>
                <a:lnTo>
                  <a:pt x="802291" y="295370"/>
                </a:lnTo>
                <a:lnTo>
                  <a:pt x="799909" y="305371"/>
                </a:lnTo>
                <a:lnTo>
                  <a:pt x="787813" y="325660"/>
                </a:lnTo>
                <a:lnTo>
                  <a:pt x="790861" y="345091"/>
                </a:lnTo>
                <a:lnTo>
                  <a:pt x="796576" y="348710"/>
                </a:lnTo>
                <a:lnTo>
                  <a:pt x="806196" y="350710"/>
                </a:lnTo>
                <a:lnTo>
                  <a:pt x="828865" y="349567"/>
                </a:lnTo>
                <a:lnTo>
                  <a:pt x="861441" y="344519"/>
                </a:lnTo>
                <a:lnTo>
                  <a:pt x="866204" y="348234"/>
                </a:lnTo>
                <a:lnTo>
                  <a:pt x="881253" y="346424"/>
                </a:lnTo>
                <a:lnTo>
                  <a:pt x="896398" y="347663"/>
                </a:lnTo>
                <a:lnTo>
                  <a:pt x="911733" y="359664"/>
                </a:lnTo>
                <a:lnTo>
                  <a:pt x="910399" y="363569"/>
                </a:lnTo>
                <a:lnTo>
                  <a:pt x="901922" y="369760"/>
                </a:lnTo>
                <a:lnTo>
                  <a:pt x="895350" y="401193"/>
                </a:lnTo>
                <a:lnTo>
                  <a:pt x="898684" y="408622"/>
                </a:lnTo>
                <a:lnTo>
                  <a:pt x="908875" y="413671"/>
                </a:lnTo>
                <a:lnTo>
                  <a:pt x="915067" y="405574"/>
                </a:lnTo>
                <a:lnTo>
                  <a:pt x="925544" y="379285"/>
                </a:lnTo>
                <a:lnTo>
                  <a:pt x="932783" y="377666"/>
                </a:lnTo>
                <a:lnTo>
                  <a:pt x="953167" y="383191"/>
                </a:lnTo>
                <a:lnTo>
                  <a:pt x="949357" y="401764"/>
                </a:lnTo>
                <a:lnTo>
                  <a:pt x="956310" y="433197"/>
                </a:lnTo>
                <a:lnTo>
                  <a:pt x="969836" y="438721"/>
                </a:lnTo>
                <a:lnTo>
                  <a:pt x="971359" y="451295"/>
                </a:lnTo>
                <a:lnTo>
                  <a:pt x="971359" y="451295"/>
                </a:lnTo>
                <a:lnTo>
                  <a:pt x="958501" y="461010"/>
                </a:lnTo>
                <a:lnTo>
                  <a:pt x="952690" y="475107"/>
                </a:lnTo>
                <a:lnTo>
                  <a:pt x="947452" y="473964"/>
                </a:lnTo>
                <a:lnTo>
                  <a:pt x="950023" y="455485"/>
                </a:lnTo>
                <a:lnTo>
                  <a:pt x="963739" y="446437"/>
                </a:lnTo>
                <a:lnTo>
                  <a:pt x="950309" y="449104"/>
                </a:lnTo>
                <a:lnTo>
                  <a:pt x="941832" y="453771"/>
                </a:lnTo>
                <a:lnTo>
                  <a:pt x="933545" y="453580"/>
                </a:lnTo>
                <a:lnTo>
                  <a:pt x="930307" y="449866"/>
                </a:lnTo>
                <a:lnTo>
                  <a:pt x="924878" y="448246"/>
                </a:lnTo>
                <a:lnTo>
                  <a:pt x="919734" y="451771"/>
                </a:lnTo>
                <a:lnTo>
                  <a:pt x="917067" y="460629"/>
                </a:lnTo>
                <a:lnTo>
                  <a:pt x="922020" y="468249"/>
                </a:lnTo>
                <a:lnTo>
                  <a:pt x="915067" y="477393"/>
                </a:lnTo>
                <a:lnTo>
                  <a:pt x="912209" y="478346"/>
                </a:lnTo>
                <a:lnTo>
                  <a:pt x="888587" y="473297"/>
                </a:lnTo>
                <a:lnTo>
                  <a:pt x="881063" y="468154"/>
                </a:lnTo>
                <a:lnTo>
                  <a:pt x="876776" y="469297"/>
                </a:lnTo>
                <a:lnTo>
                  <a:pt x="875062" y="477869"/>
                </a:lnTo>
                <a:lnTo>
                  <a:pt x="878300" y="481393"/>
                </a:lnTo>
                <a:lnTo>
                  <a:pt x="893636" y="486728"/>
                </a:lnTo>
                <a:lnTo>
                  <a:pt x="906971" y="484346"/>
                </a:lnTo>
                <a:lnTo>
                  <a:pt x="927259" y="490061"/>
                </a:lnTo>
                <a:lnTo>
                  <a:pt x="929830" y="494633"/>
                </a:lnTo>
                <a:lnTo>
                  <a:pt x="920591" y="501110"/>
                </a:lnTo>
                <a:lnTo>
                  <a:pt x="905923" y="527590"/>
                </a:lnTo>
                <a:lnTo>
                  <a:pt x="894112" y="534924"/>
                </a:lnTo>
                <a:lnTo>
                  <a:pt x="871061" y="540353"/>
                </a:lnTo>
                <a:lnTo>
                  <a:pt x="869156" y="544639"/>
                </a:lnTo>
                <a:lnTo>
                  <a:pt x="897255" y="542734"/>
                </a:lnTo>
                <a:lnTo>
                  <a:pt x="898684" y="554069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1210DC33-2896-4C37-9070-CBD114F914BB}"/>
              </a:ext>
            </a:extLst>
          </p:cNvPr>
          <p:cNvSpPr/>
          <p:nvPr/>
        </p:nvSpPr>
        <p:spPr>
          <a:xfrm>
            <a:off x="5620953" y="4186220"/>
            <a:ext cx="579977" cy="410908"/>
          </a:xfrm>
          <a:custGeom>
            <a:avLst/>
            <a:gdLst>
              <a:gd name="connsiteX0" fmla="*/ 128778 w 579977"/>
              <a:gd name="connsiteY0" fmla="*/ 370522 h 410908"/>
              <a:gd name="connsiteX1" fmla="*/ 128111 w 579977"/>
              <a:gd name="connsiteY1" fmla="*/ 363093 h 410908"/>
              <a:gd name="connsiteX2" fmla="*/ 131731 w 579977"/>
              <a:gd name="connsiteY2" fmla="*/ 360521 h 410908"/>
              <a:gd name="connsiteX3" fmla="*/ 162116 w 579977"/>
              <a:gd name="connsiteY3" fmla="*/ 362617 h 410908"/>
              <a:gd name="connsiteX4" fmla="*/ 186785 w 579977"/>
              <a:gd name="connsiteY4" fmla="*/ 356997 h 410908"/>
              <a:gd name="connsiteX5" fmla="*/ 162687 w 579977"/>
              <a:gd name="connsiteY5" fmla="*/ 342233 h 410908"/>
              <a:gd name="connsiteX6" fmla="*/ 149352 w 579977"/>
              <a:gd name="connsiteY6" fmla="*/ 337471 h 410908"/>
              <a:gd name="connsiteX7" fmla="*/ 122587 w 579977"/>
              <a:gd name="connsiteY7" fmla="*/ 343948 h 410908"/>
              <a:gd name="connsiteX8" fmla="*/ 109633 w 579977"/>
              <a:gd name="connsiteY8" fmla="*/ 359188 h 410908"/>
              <a:gd name="connsiteX9" fmla="*/ 99822 w 579977"/>
              <a:gd name="connsiteY9" fmla="*/ 362236 h 410908"/>
              <a:gd name="connsiteX10" fmla="*/ 93154 w 579977"/>
              <a:gd name="connsiteY10" fmla="*/ 361759 h 410908"/>
              <a:gd name="connsiteX11" fmla="*/ 80296 w 579977"/>
              <a:gd name="connsiteY11" fmla="*/ 341281 h 410908"/>
              <a:gd name="connsiteX12" fmla="*/ 75724 w 579977"/>
              <a:gd name="connsiteY12" fmla="*/ 341281 h 410908"/>
              <a:gd name="connsiteX13" fmla="*/ 67151 w 579977"/>
              <a:gd name="connsiteY13" fmla="*/ 345281 h 410908"/>
              <a:gd name="connsiteX14" fmla="*/ 58008 w 579977"/>
              <a:gd name="connsiteY14" fmla="*/ 355378 h 410908"/>
              <a:gd name="connsiteX15" fmla="*/ 28004 w 579977"/>
              <a:gd name="connsiteY15" fmla="*/ 362998 h 410908"/>
              <a:gd name="connsiteX16" fmla="*/ 24765 w 579977"/>
              <a:gd name="connsiteY16" fmla="*/ 371665 h 410908"/>
              <a:gd name="connsiteX17" fmla="*/ 22955 w 579977"/>
              <a:gd name="connsiteY17" fmla="*/ 389763 h 410908"/>
              <a:gd name="connsiteX18" fmla="*/ 43815 w 579977"/>
              <a:gd name="connsiteY18" fmla="*/ 391001 h 410908"/>
              <a:gd name="connsiteX19" fmla="*/ 54007 w 579977"/>
              <a:gd name="connsiteY19" fmla="*/ 400621 h 410908"/>
              <a:gd name="connsiteX20" fmla="*/ 43053 w 579977"/>
              <a:gd name="connsiteY20" fmla="*/ 410908 h 410908"/>
              <a:gd name="connsiteX21" fmla="*/ 34100 w 579977"/>
              <a:gd name="connsiteY21" fmla="*/ 409289 h 410908"/>
              <a:gd name="connsiteX22" fmla="*/ 20574 w 579977"/>
              <a:gd name="connsiteY22" fmla="*/ 410908 h 410908"/>
              <a:gd name="connsiteX23" fmla="*/ 20574 w 579977"/>
              <a:gd name="connsiteY23" fmla="*/ 410908 h 410908"/>
              <a:gd name="connsiteX24" fmla="*/ 16002 w 579977"/>
              <a:gd name="connsiteY24" fmla="*/ 408432 h 410908"/>
              <a:gd name="connsiteX25" fmla="*/ 476 w 579977"/>
              <a:gd name="connsiteY25" fmla="*/ 391954 h 410908"/>
              <a:gd name="connsiteX26" fmla="*/ 0 w 579977"/>
              <a:gd name="connsiteY26" fmla="*/ 388048 h 410908"/>
              <a:gd name="connsiteX27" fmla="*/ 10383 w 579977"/>
              <a:gd name="connsiteY27" fmla="*/ 354711 h 410908"/>
              <a:gd name="connsiteX28" fmla="*/ 20765 w 579977"/>
              <a:gd name="connsiteY28" fmla="*/ 343757 h 410908"/>
              <a:gd name="connsiteX29" fmla="*/ 43148 w 579977"/>
              <a:gd name="connsiteY29" fmla="*/ 334137 h 410908"/>
              <a:gd name="connsiteX30" fmla="*/ 47911 w 579977"/>
              <a:gd name="connsiteY30" fmla="*/ 335566 h 410908"/>
              <a:gd name="connsiteX31" fmla="*/ 74295 w 579977"/>
              <a:gd name="connsiteY31" fmla="*/ 332137 h 410908"/>
              <a:gd name="connsiteX32" fmla="*/ 88583 w 579977"/>
              <a:gd name="connsiteY32" fmla="*/ 325374 h 410908"/>
              <a:gd name="connsiteX33" fmla="*/ 104299 w 579977"/>
              <a:gd name="connsiteY33" fmla="*/ 304895 h 410908"/>
              <a:gd name="connsiteX34" fmla="*/ 97155 w 579977"/>
              <a:gd name="connsiteY34" fmla="*/ 289274 h 410908"/>
              <a:gd name="connsiteX35" fmla="*/ 80963 w 579977"/>
              <a:gd name="connsiteY35" fmla="*/ 289179 h 410908"/>
              <a:gd name="connsiteX36" fmla="*/ 50959 w 579977"/>
              <a:gd name="connsiteY36" fmla="*/ 294227 h 410908"/>
              <a:gd name="connsiteX37" fmla="*/ 34100 w 579977"/>
              <a:gd name="connsiteY37" fmla="*/ 290513 h 410908"/>
              <a:gd name="connsiteX38" fmla="*/ 22384 w 579977"/>
              <a:gd name="connsiteY38" fmla="*/ 275368 h 410908"/>
              <a:gd name="connsiteX39" fmla="*/ 17050 w 579977"/>
              <a:gd name="connsiteY39" fmla="*/ 264223 h 410908"/>
              <a:gd name="connsiteX40" fmla="*/ 4953 w 579977"/>
              <a:gd name="connsiteY40" fmla="*/ 259080 h 410908"/>
              <a:gd name="connsiteX41" fmla="*/ 4953 w 579977"/>
              <a:gd name="connsiteY41" fmla="*/ 259080 h 410908"/>
              <a:gd name="connsiteX42" fmla="*/ 11430 w 579977"/>
              <a:gd name="connsiteY42" fmla="*/ 254413 h 410908"/>
              <a:gd name="connsiteX43" fmla="*/ 34481 w 579977"/>
              <a:gd name="connsiteY43" fmla="*/ 247364 h 410908"/>
              <a:gd name="connsiteX44" fmla="*/ 62198 w 579977"/>
              <a:gd name="connsiteY44" fmla="*/ 234601 h 410908"/>
              <a:gd name="connsiteX45" fmla="*/ 86773 w 579977"/>
              <a:gd name="connsiteY45" fmla="*/ 232981 h 410908"/>
              <a:gd name="connsiteX46" fmla="*/ 91535 w 579977"/>
              <a:gd name="connsiteY46" fmla="*/ 235553 h 410908"/>
              <a:gd name="connsiteX47" fmla="*/ 107918 w 579977"/>
              <a:gd name="connsiteY47" fmla="*/ 228219 h 410908"/>
              <a:gd name="connsiteX48" fmla="*/ 117920 w 579977"/>
              <a:gd name="connsiteY48" fmla="*/ 220885 h 410908"/>
              <a:gd name="connsiteX49" fmla="*/ 156877 w 579977"/>
              <a:gd name="connsiteY49" fmla="*/ 203835 h 410908"/>
              <a:gd name="connsiteX50" fmla="*/ 161830 w 579977"/>
              <a:gd name="connsiteY50" fmla="*/ 203168 h 410908"/>
              <a:gd name="connsiteX51" fmla="*/ 165259 w 579977"/>
              <a:gd name="connsiteY51" fmla="*/ 206121 h 410908"/>
              <a:gd name="connsiteX52" fmla="*/ 195739 w 579977"/>
              <a:gd name="connsiteY52" fmla="*/ 205454 h 410908"/>
              <a:gd name="connsiteX53" fmla="*/ 207645 w 579977"/>
              <a:gd name="connsiteY53" fmla="*/ 203835 h 410908"/>
              <a:gd name="connsiteX54" fmla="*/ 223171 w 579977"/>
              <a:gd name="connsiteY54" fmla="*/ 194881 h 410908"/>
              <a:gd name="connsiteX55" fmla="*/ 228600 w 579977"/>
              <a:gd name="connsiteY55" fmla="*/ 194310 h 410908"/>
              <a:gd name="connsiteX56" fmla="*/ 252698 w 579977"/>
              <a:gd name="connsiteY56" fmla="*/ 196882 h 410908"/>
              <a:gd name="connsiteX57" fmla="*/ 257366 w 579977"/>
              <a:gd name="connsiteY57" fmla="*/ 198501 h 410908"/>
              <a:gd name="connsiteX58" fmla="*/ 257175 w 579977"/>
              <a:gd name="connsiteY58" fmla="*/ 202978 h 410908"/>
              <a:gd name="connsiteX59" fmla="*/ 270320 w 579977"/>
              <a:gd name="connsiteY59" fmla="*/ 201073 h 410908"/>
              <a:gd name="connsiteX60" fmla="*/ 360902 w 579977"/>
              <a:gd name="connsiteY60" fmla="*/ 157924 h 410908"/>
              <a:gd name="connsiteX61" fmla="*/ 385001 w 579977"/>
              <a:gd name="connsiteY61" fmla="*/ 148495 h 410908"/>
              <a:gd name="connsiteX62" fmla="*/ 387001 w 579977"/>
              <a:gd name="connsiteY62" fmla="*/ 143542 h 410908"/>
              <a:gd name="connsiteX63" fmla="*/ 384334 w 579977"/>
              <a:gd name="connsiteY63" fmla="*/ 137731 h 410908"/>
              <a:gd name="connsiteX64" fmla="*/ 370618 w 579977"/>
              <a:gd name="connsiteY64" fmla="*/ 136493 h 410908"/>
              <a:gd name="connsiteX65" fmla="*/ 371475 w 579977"/>
              <a:gd name="connsiteY65" fmla="*/ 129349 h 410908"/>
              <a:gd name="connsiteX66" fmla="*/ 389477 w 579977"/>
              <a:gd name="connsiteY66" fmla="*/ 94012 h 410908"/>
              <a:gd name="connsiteX67" fmla="*/ 411956 w 579977"/>
              <a:gd name="connsiteY67" fmla="*/ 36481 h 410908"/>
              <a:gd name="connsiteX68" fmla="*/ 405003 w 579977"/>
              <a:gd name="connsiteY68" fmla="*/ 29718 h 410908"/>
              <a:gd name="connsiteX69" fmla="*/ 410337 w 579977"/>
              <a:gd name="connsiteY69" fmla="*/ 25051 h 410908"/>
              <a:gd name="connsiteX70" fmla="*/ 422148 w 579977"/>
              <a:gd name="connsiteY70" fmla="*/ 22479 h 410908"/>
              <a:gd name="connsiteX71" fmla="*/ 446246 w 579977"/>
              <a:gd name="connsiteY71" fmla="*/ 0 h 410908"/>
              <a:gd name="connsiteX72" fmla="*/ 446246 w 579977"/>
              <a:gd name="connsiteY72" fmla="*/ 0 h 410908"/>
              <a:gd name="connsiteX73" fmla="*/ 464630 w 579977"/>
              <a:gd name="connsiteY73" fmla="*/ 7239 h 410908"/>
              <a:gd name="connsiteX74" fmla="*/ 471011 w 579977"/>
              <a:gd name="connsiteY74" fmla="*/ 52102 h 410908"/>
              <a:gd name="connsiteX75" fmla="*/ 494824 w 579977"/>
              <a:gd name="connsiteY75" fmla="*/ 62865 h 410908"/>
              <a:gd name="connsiteX76" fmla="*/ 536067 w 579977"/>
              <a:gd name="connsiteY76" fmla="*/ 72485 h 410908"/>
              <a:gd name="connsiteX77" fmla="*/ 564547 w 579977"/>
              <a:gd name="connsiteY77" fmla="*/ 68961 h 410908"/>
              <a:gd name="connsiteX78" fmla="*/ 579977 w 579977"/>
              <a:gd name="connsiteY78" fmla="*/ 79057 h 410908"/>
              <a:gd name="connsiteX79" fmla="*/ 579977 w 579977"/>
              <a:gd name="connsiteY79" fmla="*/ 79057 h 410908"/>
              <a:gd name="connsiteX80" fmla="*/ 579216 w 579977"/>
              <a:gd name="connsiteY80" fmla="*/ 91154 h 410908"/>
              <a:gd name="connsiteX81" fmla="*/ 570262 w 579977"/>
              <a:gd name="connsiteY81" fmla="*/ 106489 h 410908"/>
              <a:gd name="connsiteX82" fmla="*/ 568166 w 579977"/>
              <a:gd name="connsiteY82" fmla="*/ 126778 h 410908"/>
              <a:gd name="connsiteX83" fmla="*/ 579025 w 579977"/>
              <a:gd name="connsiteY83" fmla="*/ 191357 h 410908"/>
              <a:gd name="connsiteX84" fmla="*/ 574262 w 579977"/>
              <a:gd name="connsiteY84" fmla="*/ 197834 h 410908"/>
              <a:gd name="connsiteX85" fmla="*/ 544925 w 579977"/>
              <a:gd name="connsiteY85" fmla="*/ 214503 h 410908"/>
              <a:gd name="connsiteX86" fmla="*/ 488061 w 579977"/>
              <a:gd name="connsiteY86" fmla="*/ 232981 h 410908"/>
              <a:gd name="connsiteX87" fmla="*/ 461105 w 579977"/>
              <a:gd name="connsiteY87" fmla="*/ 249364 h 410908"/>
              <a:gd name="connsiteX88" fmla="*/ 427768 w 579977"/>
              <a:gd name="connsiteY88" fmla="*/ 284512 h 410908"/>
              <a:gd name="connsiteX89" fmla="*/ 426720 w 579977"/>
              <a:gd name="connsiteY89" fmla="*/ 300323 h 410908"/>
              <a:gd name="connsiteX90" fmla="*/ 429673 w 579977"/>
              <a:gd name="connsiteY90" fmla="*/ 311658 h 410908"/>
              <a:gd name="connsiteX91" fmla="*/ 427863 w 579977"/>
              <a:gd name="connsiteY91" fmla="*/ 327088 h 410908"/>
              <a:gd name="connsiteX92" fmla="*/ 420910 w 579977"/>
              <a:gd name="connsiteY92" fmla="*/ 341186 h 410908"/>
              <a:gd name="connsiteX93" fmla="*/ 403575 w 579977"/>
              <a:gd name="connsiteY93" fmla="*/ 346043 h 410908"/>
              <a:gd name="connsiteX94" fmla="*/ 341186 w 579977"/>
              <a:gd name="connsiteY94" fmla="*/ 344424 h 410908"/>
              <a:gd name="connsiteX95" fmla="*/ 286036 w 579977"/>
              <a:gd name="connsiteY95" fmla="*/ 351091 h 410908"/>
              <a:gd name="connsiteX96" fmla="*/ 263271 w 579977"/>
              <a:gd name="connsiteY96" fmla="*/ 346710 h 410908"/>
              <a:gd name="connsiteX97" fmla="*/ 258604 w 579977"/>
              <a:gd name="connsiteY97" fmla="*/ 343090 h 410908"/>
              <a:gd name="connsiteX98" fmla="*/ 258033 w 579977"/>
              <a:gd name="connsiteY98" fmla="*/ 336613 h 410908"/>
              <a:gd name="connsiteX99" fmla="*/ 267843 w 579977"/>
              <a:gd name="connsiteY99" fmla="*/ 322516 h 410908"/>
              <a:gd name="connsiteX100" fmla="*/ 274225 w 579977"/>
              <a:gd name="connsiteY100" fmla="*/ 308705 h 410908"/>
              <a:gd name="connsiteX101" fmla="*/ 273368 w 579977"/>
              <a:gd name="connsiteY101" fmla="*/ 302800 h 410908"/>
              <a:gd name="connsiteX102" fmla="*/ 265938 w 579977"/>
              <a:gd name="connsiteY102" fmla="*/ 301085 h 410908"/>
              <a:gd name="connsiteX103" fmla="*/ 239363 w 579977"/>
              <a:gd name="connsiteY103" fmla="*/ 312039 h 410908"/>
              <a:gd name="connsiteX104" fmla="*/ 236887 w 579977"/>
              <a:gd name="connsiteY104" fmla="*/ 318611 h 410908"/>
              <a:gd name="connsiteX105" fmla="*/ 239840 w 579977"/>
              <a:gd name="connsiteY105" fmla="*/ 326136 h 410908"/>
              <a:gd name="connsiteX106" fmla="*/ 252984 w 579977"/>
              <a:gd name="connsiteY106" fmla="*/ 337280 h 410908"/>
              <a:gd name="connsiteX107" fmla="*/ 255366 w 579977"/>
              <a:gd name="connsiteY107" fmla="*/ 346520 h 410908"/>
              <a:gd name="connsiteX108" fmla="*/ 249746 w 579977"/>
              <a:gd name="connsiteY108" fmla="*/ 351472 h 410908"/>
              <a:gd name="connsiteX109" fmla="*/ 234220 w 579977"/>
              <a:gd name="connsiteY109" fmla="*/ 356330 h 410908"/>
              <a:gd name="connsiteX110" fmla="*/ 219266 w 579977"/>
              <a:gd name="connsiteY110" fmla="*/ 356045 h 410908"/>
              <a:gd name="connsiteX111" fmla="*/ 142685 w 579977"/>
              <a:gd name="connsiteY111" fmla="*/ 366236 h 410908"/>
              <a:gd name="connsiteX112" fmla="*/ 128778 w 579977"/>
              <a:gd name="connsiteY112" fmla="*/ 370522 h 410908"/>
              <a:gd name="connsiteX113" fmla="*/ 80105 w 579977"/>
              <a:gd name="connsiteY113" fmla="*/ 389477 h 410908"/>
              <a:gd name="connsiteX114" fmla="*/ 73724 w 579977"/>
              <a:gd name="connsiteY114" fmla="*/ 380238 h 410908"/>
              <a:gd name="connsiteX115" fmla="*/ 93821 w 579977"/>
              <a:gd name="connsiteY115" fmla="*/ 365474 h 410908"/>
              <a:gd name="connsiteX116" fmla="*/ 111538 w 579977"/>
              <a:gd name="connsiteY116" fmla="*/ 374428 h 410908"/>
              <a:gd name="connsiteX117" fmla="*/ 115634 w 579977"/>
              <a:gd name="connsiteY117" fmla="*/ 381095 h 410908"/>
              <a:gd name="connsiteX118" fmla="*/ 92202 w 579977"/>
              <a:gd name="connsiteY118" fmla="*/ 385858 h 410908"/>
              <a:gd name="connsiteX119" fmla="*/ 88297 w 579977"/>
              <a:gd name="connsiteY119" fmla="*/ 382524 h 410908"/>
              <a:gd name="connsiteX120" fmla="*/ 83820 w 579977"/>
              <a:gd name="connsiteY120" fmla="*/ 382524 h 410908"/>
              <a:gd name="connsiteX121" fmla="*/ 80105 w 579977"/>
              <a:gd name="connsiteY121" fmla="*/ 389477 h 41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79977" h="410908">
                <a:moveTo>
                  <a:pt x="128778" y="370522"/>
                </a:moveTo>
                <a:lnTo>
                  <a:pt x="128111" y="363093"/>
                </a:lnTo>
                <a:lnTo>
                  <a:pt x="131731" y="360521"/>
                </a:lnTo>
                <a:lnTo>
                  <a:pt x="162116" y="362617"/>
                </a:lnTo>
                <a:lnTo>
                  <a:pt x="186785" y="356997"/>
                </a:lnTo>
                <a:lnTo>
                  <a:pt x="162687" y="342233"/>
                </a:lnTo>
                <a:lnTo>
                  <a:pt x="149352" y="337471"/>
                </a:lnTo>
                <a:lnTo>
                  <a:pt x="122587" y="343948"/>
                </a:lnTo>
                <a:lnTo>
                  <a:pt x="109633" y="359188"/>
                </a:lnTo>
                <a:lnTo>
                  <a:pt x="99822" y="362236"/>
                </a:lnTo>
                <a:lnTo>
                  <a:pt x="93154" y="361759"/>
                </a:lnTo>
                <a:lnTo>
                  <a:pt x="80296" y="341281"/>
                </a:lnTo>
                <a:lnTo>
                  <a:pt x="75724" y="341281"/>
                </a:lnTo>
                <a:lnTo>
                  <a:pt x="67151" y="345281"/>
                </a:lnTo>
                <a:lnTo>
                  <a:pt x="58008" y="355378"/>
                </a:lnTo>
                <a:lnTo>
                  <a:pt x="28004" y="362998"/>
                </a:lnTo>
                <a:lnTo>
                  <a:pt x="24765" y="371665"/>
                </a:lnTo>
                <a:lnTo>
                  <a:pt x="22955" y="389763"/>
                </a:lnTo>
                <a:lnTo>
                  <a:pt x="43815" y="391001"/>
                </a:lnTo>
                <a:lnTo>
                  <a:pt x="54007" y="400621"/>
                </a:lnTo>
                <a:lnTo>
                  <a:pt x="43053" y="410908"/>
                </a:lnTo>
                <a:lnTo>
                  <a:pt x="34100" y="409289"/>
                </a:lnTo>
                <a:lnTo>
                  <a:pt x="20574" y="410908"/>
                </a:lnTo>
                <a:lnTo>
                  <a:pt x="20574" y="410908"/>
                </a:lnTo>
                <a:lnTo>
                  <a:pt x="16002" y="408432"/>
                </a:lnTo>
                <a:lnTo>
                  <a:pt x="476" y="391954"/>
                </a:lnTo>
                <a:lnTo>
                  <a:pt x="0" y="388048"/>
                </a:lnTo>
                <a:lnTo>
                  <a:pt x="10383" y="354711"/>
                </a:lnTo>
                <a:lnTo>
                  <a:pt x="20765" y="343757"/>
                </a:lnTo>
                <a:lnTo>
                  <a:pt x="43148" y="334137"/>
                </a:lnTo>
                <a:lnTo>
                  <a:pt x="47911" y="335566"/>
                </a:lnTo>
                <a:lnTo>
                  <a:pt x="74295" y="332137"/>
                </a:lnTo>
                <a:lnTo>
                  <a:pt x="88583" y="325374"/>
                </a:lnTo>
                <a:lnTo>
                  <a:pt x="104299" y="304895"/>
                </a:lnTo>
                <a:lnTo>
                  <a:pt x="97155" y="289274"/>
                </a:lnTo>
                <a:lnTo>
                  <a:pt x="80963" y="289179"/>
                </a:lnTo>
                <a:lnTo>
                  <a:pt x="50959" y="294227"/>
                </a:lnTo>
                <a:lnTo>
                  <a:pt x="34100" y="290513"/>
                </a:lnTo>
                <a:lnTo>
                  <a:pt x="22384" y="275368"/>
                </a:lnTo>
                <a:lnTo>
                  <a:pt x="17050" y="264223"/>
                </a:lnTo>
                <a:lnTo>
                  <a:pt x="4953" y="259080"/>
                </a:lnTo>
                <a:lnTo>
                  <a:pt x="4953" y="259080"/>
                </a:lnTo>
                <a:lnTo>
                  <a:pt x="11430" y="254413"/>
                </a:lnTo>
                <a:lnTo>
                  <a:pt x="34481" y="247364"/>
                </a:lnTo>
                <a:lnTo>
                  <a:pt x="62198" y="234601"/>
                </a:lnTo>
                <a:lnTo>
                  <a:pt x="86773" y="232981"/>
                </a:lnTo>
                <a:lnTo>
                  <a:pt x="91535" y="235553"/>
                </a:lnTo>
                <a:lnTo>
                  <a:pt x="107918" y="228219"/>
                </a:lnTo>
                <a:lnTo>
                  <a:pt x="117920" y="220885"/>
                </a:lnTo>
                <a:lnTo>
                  <a:pt x="156877" y="203835"/>
                </a:lnTo>
                <a:lnTo>
                  <a:pt x="161830" y="203168"/>
                </a:lnTo>
                <a:lnTo>
                  <a:pt x="165259" y="206121"/>
                </a:lnTo>
                <a:lnTo>
                  <a:pt x="195739" y="205454"/>
                </a:lnTo>
                <a:lnTo>
                  <a:pt x="207645" y="203835"/>
                </a:lnTo>
                <a:lnTo>
                  <a:pt x="223171" y="194881"/>
                </a:lnTo>
                <a:lnTo>
                  <a:pt x="228600" y="194310"/>
                </a:lnTo>
                <a:lnTo>
                  <a:pt x="252698" y="196882"/>
                </a:lnTo>
                <a:lnTo>
                  <a:pt x="257366" y="198501"/>
                </a:lnTo>
                <a:lnTo>
                  <a:pt x="257175" y="202978"/>
                </a:lnTo>
                <a:lnTo>
                  <a:pt x="270320" y="201073"/>
                </a:lnTo>
                <a:lnTo>
                  <a:pt x="360902" y="157924"/>
                </a:lnTo>
                <a:lnTo>
                  <a:pt x="385001" y="148495"/>
                </a:lnTo>
                <a:lnTo>
                  <a:pt x="387001" y="143542"/>
                </a:lnTo>
                <a:lnTo>
                  <a:pt x="384334" y="137731"/>
                </a:lnTo>
                <a:lnTo>
                  <a:pt x="370618" y="136493"/>
                </a:lnTo>
                <a:lnTo>
                  <a:pt x="371475" y="129349"/>
                </a:lnTo>
                <a:lnTo>
                  <a:pt x="389477" y="94012"/>
                </a:lnTo>
                <a:lnTo>
                  <a:pt x="411956" y="36481"/>
                </a:lnTo>
                <a:lnTo>
                  <a:pt x="405003" y="29718"/>
                </a:lnTo>
                <a:lnTo>
                  <a:pt x="410337" y="25051"/>
                </a:lnTo>
                <a:lnTo>
                  <a:pt x="422148" y="22479"/>
                </a:lnTo>
                <a:lnTo>
                  <a:pt x="446246" y="0"/>
                </a:lnTo>
                <a:lnTo>
                  <a:pt x="446246" y="0"/>
                </a:lnTo>
                <a:lnTo>
                  <a:pt x="464630" y="7239"/>
                </a:lnTo>
                <a:lnTo>
                  <a:pt x="471011" y="52102"/>
                </a:lnTo>
                <a:lnTo>
                  <a:pt x="494824" y="62865"/>
                </a:lnTo>
                <a:lnTo>
                  <a:pt x="536067" y="72485"/>
                </a:lnTo>
                <a:lnTo>
                  <a:pt x="564547" y="68961"/>
                </a:lnTo>
                <a:lnTo>
                  <a:pt x="579977" y="79057"/>
                </a:lnTo>
                <a:lnTo>
                  <a:pt x="579977" y="79057"/>
                </a:lnTo>
                <a:lnTo>
                  <a:pt x="579216" y="91154"/>
                </a:lnTo>
                <a:lnTo>
                  <a:pt x="570262" y="106489"/>
                </a:lnTo>
                <a:lnTo>
                  <a:pt x="568166" y="126778"/>
                </a:lnTo>
                <a:lnTo>
                  <a:pt x="579025" y="191357"/>
                </a:lnTo>
                <a:lnTo>
                  <a:pt x="574262" y="197834"/>
                </a:lnTo>
                <a:lnTo>
                  <a:pt x="544925" y="214503"/>
                </a:lnTo>
                <a:lnTo>
                  <a:pt x="488061" y="232981"/>
                </a:lnTo>
                <a:lnTo>
                  <a:pt x="461105" y="249364"/>
                </a:lnTo>
                <a:lnTo>
                  <a:pt x="427768" y="284512"/>
                </a:lnTo>
                <a:lnTo>
                  <a:pt x="426720" y="300323"/>
                </a:lnTo>
                <a:lnTo>
                  <a:pt x="429673" y="311658"/>
                </a:lnTo>
                <a:lnTo>
                  <a:pt x="427863" y="327088"/>
                </a:lnTo>
                <a:lnTo>
                  <a:pt x="420910" y="341186"/>
                </a:lnTo>
                <a:lnTo>
                  <a:pt x="403575" y="346043"/>
                </a:lnTo>
                <a:lnTo>
                  <a:pt x="341186" y="344424"/>
                </a:lnTo>
                <a:lnTo>
                  <a:pt x="286036" y="351091"/>
                </a:lnTo>
                <a:lnTo>
                  <a:pt x="263271" y="346710"/>
                </a:lnTo>
                <a:lnTo>
                  <a:pt x="258604" y="343090"/>
                </a:lnTo>
                <a:lnTo>
                  <a:pt x="258033" y="336613"/>
                </a:lnTo>
                <a:lnTo>
                  <a:pt x="267843" y="322516"/>
                </a:lnTo>
                <a:lnTo>
                  <a:pt x="274225" y="308705"/>
                </a:lnTo>
                <a:lnTo>
                  <a:pt x="273368" y="302800"/>
                </a:lnTo>
                <a:lnTo>
                  <a:pt x="265938" y="301085"/>
                </a:lnTo>
                <a:lnTo>
                  <a:pt x="239363" y="312039"/>
                </a:lnTo>
                <a:lnTo>
                  <a:pt x="236887" y="318611"/>
                </a:lnTo>
                <a:lnTo>
                  <a:pt x="239840" y="326136"/>
                </a:lnTo>
                <a:lnTo>
                  <a:pt x="252984" y="337280"/>
                </a:lnTo>
                <a:lnTo>
                  <a:pt x="255366" y="346520"/>
                </a:lnTo>
                <a:lnTo>
                  <a:pt x="249746" y="351472"/>
                </a:lnTo>
                <a:lnTo>
                  <a:pt x="234220" y="356330"/>
                </a:lnTo>
                <a:lnTo>
                  <a:pt x="219266" y="356045"/>
                </a:lnTo>
                <a:lnTo>
                  <a:pt x="142685" y="366236"/>
                </a:lnTo>
                <a:lnTo>
                  <a:pt x="128778" y="370522"/>
                </a:lnTo>
                <a:close/>
                <a:moveTo>
                  <a:pt x="80105" y="389477"/>
                </a:moveTo>
                <a:lnTo>
                  <a:pt x="73724" y="380238"/>
                </a:lnTo>
                <a:lnTo>
                  <a:pt x="93821" y="365474"/>
                </a:lnTo>
                <a:lnTo>
                  <a:pt x="111538" y="374428"/>
                </a:lnTo>
                <a:lnTo>
                  <a:pt x="115634" y="381095"/>
                </a:lnTo>
                <a:lnTo>
                  <a:pt x="92202" y="385858"/>
                </a:lnTo>
                <a:lnTo>
                  <a:pt x="88297" y="382524"/>
                </a:lnTo>
                <a:lnTo>
                  <a:pt x="83820" y="382524"/>
                </a:lnTo>
                <a:lnTo>
                  <a:pt x="80105" y="389477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5" name="Forma Livre: Forma 74">
            <a:extLst>
              <a:ext uri="{FF2B5EF4-FFF2-40B4-BE49-F238E27FC236}">
                <a16:creationId xmlns:a16="http://schemas.microsoft.com/office/drawing/2014/main" id="{3EB61375-6618-42DF-BD0B-F7609572C711}"/>
              </a:ext>
            </a:extLst>
          </p:cNvPr>
          <p:cNvSpPr/>
          <p:nvPr/>
        </p:nvSpPr>
        <p:spPr>
          <a:xfrm>
            <a:off x="6550689" y="1761822"/>
            <a:ext cx="541496" cy="319563"/>
          </a:xfrm>
          <a:custGeom>
            <a:avLst/>
            <a:gdLst>
              <a:gd name="connsiteX0" fmla="*/ 541496 w 541496"/>
              <a:gd name="connsiteY0" fmla="*/ 248221 h 319563"/>
              <a:gd name="connsiteX1" fmla="*/ 532638 w 541496"/>
              <a:gd name="connsiteY1" fmla="*/ 250507 h 319563"/>
              <a:gd name="connsiteX2" fmla="*/ 499300 w 541496"/>
              <a:gd name="connsiteY2" fmla="*/ 248507 h 319563"/>
              <a:gd name="connsiteX3" fmla="*/ 489395 w 541496"/>
              <a:gd name="connsiteY3" fmla="*/ 252317 h 319563"/>
              <a:gd name="connsiteX4" fmla="*/ 465963 w 541496"/>
              <a:gd name="connsiteY4" fmla="*/ 241840 h 319563"/>
              <a:gd name="connsiteX5" fmla="*/ 445294 w 541496"/>
              <a:gd name="connsiteY5" fmla="*/ 238982 h 319563"/>
              <a:gd name="connsiteX6" fmla="*/ 389763 w 541496"/>
              <a:gd name="connsiteY6" fmla="*/ 242697 h 319563"/>
              <a:gd name="connsiteX7" fmla="*/ 384715 w 541496"/>
              <a:gd name="connsiteY7" fmla="*/ 239363 h 319563"/>
              <a:gd name="connsiteX8" fmla="*/ 352139 w 541496"/>
              <a:gd name="connsiteY8" fmla="*/ 235553 h 319563"/>
              <a:gd name="connsiteX9" fmla="*/ 346234 w 541496"/>
              <a:gd name="connsiteY9" fmla="*/ 230886 h 319563"/>
              <a:gd name="connsiteX10" fmla="*/ 347186 w 541496"/>
              <a:gd name="connsiteY10" fmla="*/ 221361 h 319563"/>
              <a:gd name="connsiteX11" fmla="*/ 343185 w 541496"/>
              <a:gd name="connsiteY11" fmla="*/ 217646 h 319563"/>
              <a:gd name="connsiteX12" fmla="*/ 330041 w 541496"/>
              <a:gd name="connsiteY12" fmla="*/ 218122 h 319563"/>
              <a:gd name="connsiteX13" fmla="*/ 312706 w 541496"/>
              <a:gd name="connsiteY13" fmla="*/ 230981 h 319563"/>
              <a:gd name="connsiteX14" fmla="*/ 309753 w 541496"/>
              <a:gd name="connsiteY14" fmla="*/ 245078 h 319563"/>
              <a:gd name="connsiteX15" fmla="*/ 316611 w 541496"/>
              <a:gd name="connsiteY15" fmla="*/ 252508 h 319563"/>
              <a:gd name="connsiteX16" fmla="*/ 321659 w 541496"/>
              <a:gd name="connsiteY16" fmla="*/ 267081 h 319563"/>
              <a:gd name="connsiteX17" fmla="*/ 312039 w 541496"/>
              <a:gd name="connsiteY17" fmla="*/ 264033 h 319563"/>
              <a:gd name="connsiteX18" fmla="*/ 307467 w 541496"/>
              <a:gd name="connsiteY18" fmla="*/ 269653 h 319563"/>
              <a:gd name="connsiteX19" fmla="*/ 308991 w 541496"/>
              <a:gd name="connsiteY19" fmla="*/ 283178 h 319563"/>
              <a:gd name="connsiteX20" fmla="*/ 313468 w 541496"/>
              <a:gd name="connsiteY20" fmla="*/ 292132 h 319563"/>
              <a:gd name="connsiteX21" fmla="*/ 308229 w 541496"/>
              <a:gd name="connsiteY21" fmla="*/ 303657 h 319563"/>
              <a:gd name="connsiteX22" fmla="*/ 303466 w 541496"/>
              <a:gd name="connsiteY22" fmla="*/ 310705 h 319563"/>
              <a:gd name="connsiteX23" fmla="*/ 281083 w 541496"/>
              <a:gd name="connsiteY23" fmla="*/ 319564 h 319563"/>
              <a:gd name="connsiteX24" fmla="*/ 273177 w 541496"/>
              <a:gd name="connsiteY24" fmla="*/ 312515 h 319563"/>
              <a:gd name="connsiteX25" fmla="*/ 278130 w 541496"/>
              <a:gd name="connsiteY25" fmla="*/ 297847 h 319563"/>
              <a:gd name="connsiteX26" fmla="*/ 269653 w 541496"/>
              <a:gd name="connsiteY26" fmla="*/ 286702 h 319563"/>
              <a:gd name="connsiteX27" fmla="*/ 251079 w 541496"/>
              <a:gd name="connsiteY27" fmla="*/ 283845 h 319563"/>
              <a:gd name="connsiteX28" fmla="*/ 234220 w 541496"/>
              <a:gd name="connsiteY28" fmla="*/ 284607 h 319563"/>
              <a:gd name="connsiteX29" fmla="*/ 204216 w 541496"/>
              <a:gd name="connsiteY29" fmla="*/ 296609 h 319563"/>
              <a:gd name="connsiteX30" fmla="*/ 201454 w 541496"/>
              <a:gd name="connsiteY30" fmla="*/ 294418 h 319563"/>
              <a:gd name="connsiteX31" fmla="*/ 198501 w 541496"/>
              <a:gd name="connsiteY31" fmla="*/ 281273 h 319563"/>
              <a:gd name="connsiteX32" fmla="*/ 195453 w 541496"/>
              <a:gd name="connsiteY32" fmla="*/ 279082 h 319563"/>
              <a:gd name="connsiteX33" fmla="*/ 161830 w 541496"/>
              <a:gd name="connsiteY33" fmla="*/ 274130 h 319563"/>
              <a:gd name="connsiteX34" fmla="*/ 162592 w 541496"/>
              <a:gd name="connsiteY34" fmla="*/ 257746 h 319563"/>
              <a:gd name="connsiteX35" fmla="*/ 164592 w 541496"/>
              <a:gd name="connsiteY35" fmla="*/ 254794 h 319563"/>
              <a:gd name="connsiteX36" fmla="*/ 172688 w 541496"/>
              <a:gd name="connsiteY36" fmla="*/ 252413 h 319563"/>
              <a:gd name="connsiteX37" fmla="*/ 176593 w 541496"/>
              <a:gd name="connsiteY37" fmla="*/ 248793 h 319563"/>
              <a:gd name="connsiteX38" fmla="*/ 180213 w 541496"/>
              <a:gd name="connsiteY38" fmla="*/ 232219 h 319563"/>
              <a:gd name="connsiteX39" fmla="*/ 184404 w 541496"/>
              <a:gd name="connsiteY39" fmla="*/ 223075 h 319563"/>
              <a:gd name="connsiteX40" fmla="*/ 212884 w 541496"/>
              <a:gd name="connsiteY40" fmla="*/ 192500 h 319563"/>
              <a:gd name="connsiteX41" fmla="*/ 212789 w 541496"/>
              <a:gd name="connsiteY41" fmla="*/ 181165 h 319563"/>
              <a:gd name="connsiteX42" fmla="*/ 207740 w 541496"/>
              <a:gd name="connsiteY42" fmla="*/ 176974 h 319563"/>
              <a:gd name="connsiteX43" fmla="*/ 201644 w 541496"/>
              <a:gd name="connsiteY43" fmla="*/ 176213 h 319563"/>
              <a:gd name="connsiteX44" fmla="*/ 170593 w 541496"/>
              <a:gd name="connsiteY44" fmla="*/ 186118 h 319563"/>
              <a:gd name="connsiteX45" fmla="*/ 156972 w 541496"/>
              <a:gd name="connsiteY45" fmla="*/ 187261 h 319563"/>
              <a:gd name="connsiteX46" fmla="*/ 126682 w 541496"/>
              <a:gd name="connsiteY46" fmla="*/ 198787 h 319563"/>
              <a:gd name="connsiteX47" fmla="*/ 122777 w 541496"/>
              <a:gd name="connsiteY47" fmla="*/ 207835 h 319563"/>
              <a:gd name="connsiteX48" fmla="*/ 121825 w 541496"/>
              <a:gd name="connsiteY48" fmla="*/ 217742 h 319563"/>
              <a:gd name="connsiteX49" fmla="*/ 114014 w 541496"/>
              <a:gd name="connsiteY49" fmla="*/ 224504 h 319563"/>
              <a:gd name="connsiteX50" fmla="*/ 83248 w 541496"/>
              <a:gd name="connsiteY50" fmla="*/ 240316 h 319563"/>
              <a:gd name="connsiteX51" fmla="*/ 72200 w 541496"/>
              <a:gd name="connsiteY51" fmla="*/ 251079 h 319563"/>
              <a:gd name="connsiteX52" fmla="*/ 44768 w 541496"/>
              <a:gd name="connsiteY52" fmla="*/ 245269 h 319563"/>
              <a:gd name="connsiteX53" fmla="*/ 36195 w 541496"/>
              <a:gd name="connsiteY53" fmla="*/ 241268 h 319563"/>
              <a:gd name="connsiteX54" fmla="*/ 17812 w 541496"/>
              <a:gd name="connsiteY54" fmla="*/ 225647 h 319563"/>
              <a:gd name="connsiteX55" fmla="*/ 12382 w 541496"/>
              <a:gd name="connsiteY55" fmla="*/ 230029 h 319563"/>
              <a:gd name="connsiteX56" fmla="*/ 12382 w 541496"/>
              <a:gd name="connsiteY56" fmla="*/ 230029 h 319563"/>
              <a:gd name="connsiteX57" fmla="*/ 6096 w 541496"/>
              <a:gd name="connsiteY57" fmla="*/ 233648 h 319563"/>
              <a:gd name="connsiteX58" fmla="*/ 0 w 541496"/>
              <a:gd name="connsiteY58" fmla="*/ 232029 h 319563"/>
              <a:gd name="connsiteX59" fmla="*/ 3239 w 541496"/>
              <a:gd name="connsiteY59" fmla="*/ 213265 h 319563"/>
              <a:gd name="connsiteX60" fmla="*/ 16669 w 541496"/>
              <a:gd name="connsiteY60" fmla="*/ 191834 h 319563"/>
              <a:gd name="connsiteX61" fmla="*/ 24670 w 541496"/>
              <a:gd name="connsiteY61" fmla="*/ 183451 h 319563"/>
              <a:gd name="connsiteX62" fmla="*/ 29527 w 541496"/>
              <a:gd name="connsiteY62" fmla="*/ 182785 h 319563"/>
              <a:gd name="connsiteX63" fmla="*/ 36957 w 541496"/>
              <a:gd name="connsiteY63" fmla="*/ 187642 h 319563"/>
              <a:gd name="connsiteX64" fmla="*/ 46767 w 541496"/>
              <a:gd name="connsiteY64" fmla="*/ 185166 h 319563"/>
              <a:gd name="connsiteX65" fmla="*/ 52197 w 541496"/>
              <a:gd name="connsiteY65" fmla="*/ 174688 h 319563"/>
              <a:gd name="connsiteX66" fmla="*/ 66104 w 541496"/>
              <a:gd name="connsiteY66" fmla="*/ 160306 h 319563"/>
              <a:gd name="connsiteX67" fmla="*/ 79439 w 541496"/>
              <a:gd name="connsiteY67" fmla="*/ 137065 h 319563"/>
              <a:gd name="connsiteX68" fmla="*/ 78010 w 541496"/>
              <a:gd name="connsiteY68" fmla="*/ 130016 h 319563"/>
              <a:gd name="connsiteX69" fmla="*/ 84201 w 541496"/>
              <a:gd name="connsiteY69" fmla="*/ 114109 h 319563"/>
              <a:gd name="connsiteX70" fmla="*/ 92488 w 541496"/>
              <a:gd name="connsiteY70" fmla="*/ 108680 h 319563"/>
              <a:gd name="connsiteX71" fmla="*/ 100489 w 541496"/>
              <a:gd name="connsiteY71" fmla="*/ 98012 h 319563"/>
              <a:gd name="connsiteX72" fmla="*/ 131921 w 541496"/>
              <a:gd name="connsiteY72" fmla="*/ 34290 h 319563"/>
              <a:gd name="connsiteX73" fmla="*/ 156782 w 541496"/>
              <a:gd name="connsiteY73" fmla="*/ 15145 h 319563"/>
              <a:gd name="connsiteX74" fmla="*/ 203359 w 541496"/>
              <a:gd name="connsiteY74" fmla="*/ 0 h 319563"/>
              <a:gd name="connsiteX75" fmla="*/ 203359 w 541496"/>
              <a:gd name="connsiteY75" fmla="*/ 0 h 319563"/>
              <a:gd name="connsiteX76" fmla="*/ 207836 w 541496"/>
              <a:gd name="connsiteY76" fmla="*/ 7239 h 319563"/>
              <a:gd name="connsiteX77" fmla="*/ 216027 w 541496"/>
              <a:gd name="connsiteY77" fmla="*/ 14383 h 319563"/>
              <a:gd name="connsiteX78" fmla="*/ 245840 w 541496"/>
              <a:gd name="connsiteY78" fmla="*/ 14288 h 319563"/>
              <a:gd name="connsiteX79" fmla="*/ 257460 w 541496"/>
              <a:gd name="connsiteY79" fmla="*/ 18193 h 319563"/>
              <a:gd name="connsiteX80" fmla="*/ 273558 w 541496"/>
              <a:gd name="connsiteY80" fmla="*/ 34861 h 319563"/>
              <a:gd name="connsiteX81" fmla="*/ 286131 w 541496"/>
              <a:gd name="connsiteY81" fmla="*/ 39624 h 319563"/>
              <a:gd name="connsiteX82" fmla="*/ 317849 w 541496"/>
              <a:gd name="connsiteY82" fmla="*/ 36576 h 319563"/>
              <a:gd name="connsiteX83" fmla="*/ 345281 w 541496"/>
              <a:gd name="connsiteY83" fmla="*/ 41529 h 319563"/>
              <a:gd name="connsiteX84" fmla="*/ 369475 w 541496"/>
              <a:gd name="connsiteY84" fmla="*/ 39243 h 319563"/>
              <a:gd name="connsiteX85" fmla="*/ 391668 w 541496"/>
              <a:gd name="connsiteY85" fmla="*/ 32290 h 319563"/>
              <a:gd name="connsiteX86" fmla="*/ 434530 w 541496"/>
              <a:gd name="connsiteY86" fmla="*/ 41053 h 319563"/>
              <a:gd name="connsiteX87" fmla="*/ 446627 w 541496"/>
              <a:gd name="connsiteY87" fmla="*/ 41434 h 319563"/>
              <a:gd name="connsiteX88" fmla="*/ 465201 w 541496"/>
              <a:gd name="connsiteY88" fmla="*/ 49625 h 319563"/>
              <a:gd name="connsiteX89" fmla="*/ 474916 w 541496"/>
              <a:gd name="connsiteY89" fmla="*/ 57436 h 319563"/>
              <a:gd name="connsiteX90" fmla="*/ 481013 w 541496"/>
              <a:gd name="connsiteY90" fmla="*/ 66389 h 319563"/>
              <a:gd name="connsiteX91" fmla="*/ 503015 w 541496"/>
              <a:gd name="connsiteY91" fmla="*/ 111538 h 319563"/>
              <a:gd name="connsiteX92" fmla="*/ 507778 w 541496"/>
              <a:gd name="connsiteY92" fmla="*/ 128588 h 319563"/>
              <a:gd name="connsiteX93" fmla="*/ 507397 w 541496"/>
              <a:gd name="connsiteY93" fmla="*/ 135731 h 319563"/>
              <a:gd name="connsiteX94" fmla="*/ 521494 w 541496"/>
              <a:gd name="connsiteY94" fmla="*/ 186976 h 319563"/>
              <a:gd name="connsiteX95" fmla="*/ 523494 w 541496"/>
              <a:gd name="connsiteY95" fmla="*/ 202978 h 319563"/>
              <a:gd name="connsiteX96" fmla="*/ 530352 w 541496"/>
              <a:gd name="connsiteY96" fmla="*/ 208121 h 319563"/>
              <a:gd name="connsiteX97" fmla="*/ 539496 w 541496"/>
              <a:gd name="connsiteY97" fmla="*/ 233743 h 31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41496" h="319563">
                <a:moveTo>
                  <a:pt x="541496" y="248221"/>
                </a:moveTo>
                <a:lnTo>
                  <a:pt x="532638" y="250507"/>
                </a:lnTo>
                <a:lnTo>
                  <a:pt x="499300" y="248507"/>
                </a:lnTo>
                <a:lnTo>
                  <a:pt x="489395" y="252317"/>
                </a:lnTo>
                <a:lnTo>
                  <a:pt x="465963" y="241840"/>
                </a:lnTo>
                <a:lnTo>
                  <a:pt x="445294" y="238982"/>
                </a:lnTo>
                <a:lnTo>
                  <a:pt x="389763" y="242697"/>
                </a:lnTo>
                <a:lnTo>
                  <a:pt x="384715" y="239363"/>
                </a:lnTo>
                <a:lnTo>
                  <a:pt x="352139" y="235553"/>
                </a:lnTo>
                <a:lnTo>
                  <a:pt x="346234" y="230886"/>
                </a:lnTo>
                <a:lnTo>
                  <a:pt x="347186" y="221361"/>
                </a:lnTo>
                <a:lnTo>
                  <a:pt x="343185" y="217646"/>
                </a:lnTo>
                <a:lnTo>
                  <a:pt x="330041" y="218122"/>
                </a:lnTo>
                <a:lnTo>
                  <a:pt x="312706" y="230981"/>
                </a:lnTo>
                <a:lnTo>
                  <a:pt x="309753" y="245078"/>
                </a:lnTo>
                <a:lnTo>
                  <a:pt x="316611" y="252508"/>
                </a:lnTo>
                <a:lnTo>
                  <a:pt x="321659" y="267081"/>
                </a:lnTo>
                <a:lnTo>
                  <a:pt x="312039" y="264033"/>
                </a:lnTo>
                <a:lnTo>
                  <a:pt x="307467" y="269653"/>
                </a:lnTo>
                <a:lnTo>
                  <a:pt x="308991" y="283178"/>
                </a:lnTo>
                <a:lnTo>
                  <a:pt x="313468" y="292132"/>
                </a:lnTo>
                <a:lnTo>
                  <a:pt x="308229" y="303657"/>
                </a:lnTo>
                <a:lnTo>
                  <a:pt x="303466" y="310705"/>
                </a:lnTo>
                <a:lnTo>
                  <a:pt x="281083" y="319564"/>
                </a:lnTo>
                <a:lnTo>
                  <a:pt x="273177" y="312515"/>
                </a:lnTo>
                <a:lnTo>
                  <a:pt x="278130" y="297847"/>
                </a:lnTo>
                <a:lnTo>
                  <a:pt x="269653" y="286702"/>
                </a:lnTo>
                <a:lnTo>
                  <a:pt x="251079" y="283845"/>
                </a:lnTo>
                <a:lnTo>
                  <a:pt x="234220" y="284607"/>
                </a:lnTo>
                <a:lnTo>
                  <a:pt x="204216" y="296609"/>
                </a:lnTo>
                <a:lnTo>
                  <a:pt x="201454" y="294418"/>
                </a:lnTo>
                <a:lnTo>
                  <a:pt x="198501" y="281273"/>
                </a:lnTo>
                <a:lnTo>
                  <a:pt x="195453" y="279082"/>
                </a:lnTo>
                <a:lnTo>
                  <a:pt x="161830" y="274130"/>
                </a:lnTo>
                <a:lnTo>
                  <a:pt x="162592" y="257746"/>
                </a:lnTo>
                <a:lnTo>
                  <a:pt x="164592" y="254794"/>
                </a:lnTo>
                <a:lnTo>
                  <a:pt x="172688" y="252413"/>
                </a:lnTo>
                <a:lnTo>
                  <a:pt x="176593" y="248793"/>
                </a:lnTo>
                <a:lnTo>
                  <a:pt x="180213" y="232219"/>
                </a:lnTo>
                <a:lnTo>
                  <a:pt x="184404" y="223075"/>
                </a:lnTo>
                <a:lnTo>
                  <a:pt x="212884" y="192500"/>
                </a:lnTo>
                <a:lnTo>
                  <a:pt x="212789" y="181165"/>
                </a:lnTo>
                <a:lnTo>
                  <a:pt x="207740" y="176974"/>
                </a:lnTo>
                <a:lnTo>
                  <a:pt x="201644" y="176213"/>
                </a:lnTo>
                <a:lnTo>
                  <a:pt x="170593" y="186118"/>
                </a:lnTo>
                <a:lnTo>
                  <a:pt x="156972" y="187261"/>
                </a:lnTo>
                <a:lnTo>
                  <a:pt x="126682" y="198787"/>
                </a:lnTo>
                <a:lnTo>
                  <a:pt x="122777" y="207835"/>
                </a:lnTo>
                <a:lnTo>
                  <a:pt x="121825" y="217742"/>
                </a:lnTo>
                <a:lnTo>
                  <a:pt x="114014" y="224504"/>
                </a:lnTo>
                <a:lnTo>
                  <a:pt x="83248" y="240316"/>
                </a:lnTo>
                <a:lnTo>
                  <a:pt x="72200" y="251079"/>
                </a:lnTo>
                <a:lnTo>
                  <a:pt x="44768" y="245269"/>
                </a:lnTo>
                <a:lnTo>
                  <a:pt x="36195" y="241268"/>
                </a:lnTo>
                <a:lnTo>
                  <a:pt x="17812" y="225647"/>
                </a:lnTo>
                <a:lnTo>
                  <a:pt x="12382" y="230029"/>
                </a:lnTo>
                <a:lnTo>
                  <a:pt x="12382" y="230029"/>
                </a:lnTo>
                <a:lnTo>
                  <a:pt x="6096" y="233648"/>
                </a:lnTo>
                <a:lnTo>
                  <a:pt x="0" y="232029"/>
                </a:lnTo>
                <a:lnTo>
                  <a:pt x="3239" y="213265"/>
                </a:lnTo>
                <a:lnTo>
                  <a:pt x="16669" y="191834"/>
                </a:lnTo>
                <a:lnTo>
                  <a:pt x="24670" y="183451"/>
                </a:lnTo>
                <a:lnTo>
                  <a:pt x="29527" y="182785"/>
                </a:lnTo>
                <a:lnTo>
                  <a:pt x="36957" y="187642"/>
                </a:lnTo>
                <a:lnTo>
                  <a:pt x="46767" y="185166"/>
                </a:lnTo>
                <a:lnTo>
                  <a:pt x="52197" y="174688"/>
                </a:lnTo>
                <a:lnTo>
                  <a:pt x="66104" y="160306"/>
                </a:lnTo>
                <a:lnTo>
                  <a:pt x="79439" y="137065"/>
                </a:lnTo>
                <a:lnTo>
                  <a:pt x="78010" y="130016"/>
                </a:lnTo>
                <a:lnTo>
                  <a:pt x="84201" y="114109"/>
                </a:lnTo>
                <a:lnTo>
                  <a:pt x="92488" y="108680"/>
                </a:lnTo>
                <a:lnTo>
                  <a:pt x="100489" y="98012"/>
                </a:lnTo>
                <a:lnTo>
                  <a:pt x="131921" y="34290"/>
                </a:lnTo>
                <a:lnTo>
                  <a:pt x="156782" y="15145"/>
                </a:lnTo>
                <a:lnTo>
                  <a:pt x="203359" y="0"/>
                </a:lnTo>
                <a:lnTo>
                  <a:pt x="203359" y="0"/>
                </a:lnTo>
                <a:lnTo>
                  <a:pt x="207836" y="7239"/>
                </a:lnTo>
                <a:lnTo>
                  <a:pt x="216027" y="14383"/>
                </a:lnTo>
                <a:lnTo>
                  <a:pt x="245840" y="14288"/>
                </a:lnTo>
                <a:lnTo>
                  <a:pt x="257460" y="18193"/>
                </a:lnTo>
                <a:lnTo>
                  <a:pt x="273558" y="34861"/>
                </a:lnTo>
                <a:lnTo>
                  <a:pt x="286131" y="39624"/>
                </a:lnTo>
                <a:lnTo>
                  <a:pt x="317849" y="36576"/>
                </a:lnTo>
                <a:lnTo>
                  <a:pt x="345281" y="41529"/>
                </a:lnTo>
                <a:lnTo>
                  <a:pt x="369475" y="39243"/>
                </a:lnTo>
                <a:lnTo>
                  <a:pt x="391668" y="32290"/>
                </a:lnTo>
                <a:lnTo>
                  <a:pt x="434530" y="41053"/>
                </a:lnTo>
                <a:lnTo>
                  <a:pt x="446627" y="41434"/>
                </a:lnTo>
                <a:lnTo>
                  <a:pt x="465201" y="49625"/>
                </a:lnTo>
                <a:lnTo>
                  <a:pt x="474916" y="57436"/>
                </a:lnTo>
                <a:lnTo>
                  <a:pt x="481013" y="66389"/>
                </a:lnTo>
                <a:lnTo>
                  <a:pt x="503015" y="111538"/>
                </a:lnTo>
                <a:lnTo>
                  <a:pt x="507778" y="128588"/>
                </a:lnTo>
                <a:lnTo>
                  <a:pt x="507397" y="135731"/>
                </a:lnTo>
                <a:lnTo>
                  <a:pt x="521494" y="186976"/>
                </a:lnTo>
                <a:lnTo>
                  <a:pt x="523494" y="202978"/>
                </a:lnTo>
                <a:lnTo>
                  <a:pt x="530352" y="208121"/>
                </a:lnTo>
                <a:lnTo>
                  <a:pt x="539496" y="233743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6" name="Forma Livre: Forma 75">
            <a:extLst>
              <a:ext uri="{FF2B5EF4-FFF2-40B4-BE49-F238E27FC236}">
                <a16:creationId xmlns:a16="http://schemas.microsoft.com/office/drawing/2014/main" id="{626C0AD6-3254-4549-ADBD-453FAE482261}"/>
              </a:ext>
            </a:extLst>
          </p:cNvPr>
          <p:cNvSpPr/>
          <p:nvPr/>
        </p:nvSpPr>
        <p:spPr>
          <a:xfrm>
            <a:off x="2355212" y="2232833"/>
            <a:ext cx="1037367" cy="854868"/>
          </a:xfrm>
          <a:custGeom>
            <a:avLst/>
            <a:gdLst>
              <a:gd name="connsiteX0" fmla="*/ 717709 w 1037367"/>
              <a:gd name="connsiteY0" fmla="*/ 806291 h 854868"/>
              <a:gd name="connsiteX1" fmla="*/ 705422 w 1037367"/>
              <a:gd name="connsiteY1" fmla="*/ 792480 h 854868"/>
              <a:gd name="connsiteX2" fmla="*/ 701230 w 1037367"/>
              <a:gd name="connsiteY2" fmla="*/ 774573 h 854868"/>
              <a:gd name="connsiteX3" fmla="*/ 686372 w 1037367"/>
              <a:gd name="connsiteY3" fmla="*/ 769620 h 854868"/>
              <a:gd name="connsiteX4" fmla="*/ 678180 w 1037367"/>
              <a:gd name="connsiteY4" fmla="*/ 772668 h 854868"/>
              <a:gd name="connsiteX5" fmla="*/ 660940 w 1037367"/>
              <a:gd name="connsiteY5" fmla="*/ 773430 h 854868"/>
              <a:gd name="connsiteX6" fmla="*/ 622173 w 1037367"/>
              <a:gd name="connsiteY6" fmla="*/ 756190 h 854868"/>
              <a:gd name="connsiteX7" fmla="*/ 622078 w 1037367"/>
              <a:gd name="connsiteY7" fmla="*/ 752380 h 854868"/>
              <a:gd name="connsiteX8" fmla="*/ 615791 w 1037367"/>
              <a:gd name="connsiteY8" fmla="*/ 746569 h 854868"/>
              <a:gd name="connsiteX9" fmla="*/ 603695 w 1037367"/>
              <a:gd name="connsiteY9" fmla="*/ 752189 h 854868"/>
              <a:gd name="connsiteX10" fmla="*/ 584835 w 1037367"/>
              <a:gd name="connsiteY10" fmla="*/ 736187 h 854868"/>
              <a:gd name="connsiteX11" fmla="*/ 570357 w 1037367"/>
              <a:gd name="connsiteY11" fmla="*/ 726948 h 854868"/>
              <a:gd name="connsiteX12" fmla="*/ 562166 w 1037367"/>
              <a:gd name="connsiteY12" fmla="*/ 713042 h 854868"/>
              <a:gd name="connsiteX13" fmla="*/ 559499 w 1037367"/>
              <a:gd name="connsiteY13" fmla="*/ 699802 h 854868"/>
              <a:gd name="connsiteX14" fmla="*/ 549593 w 1037367"/>
              <a:gd name="connsiteY14" fmla="*/ 696087 h 854868"/>
              <a:gd name="connsiteX15" fmla="*/ 532733 w 1037367"/>
              <a:gd name="connsiteY15" fmla="*/ 706755 h 854868"/>
              <a:gd name="connsiteX16" fmla="*/ 521113 w 1037367"/>
              <a:gd name="connsiteY16" fmla="*/ 706469 h 854868"/>
              <a:gd name="connsiteX17" fmla="*/ 507683 w 1037367"/>
              <a:gd name="connsiteY17" fmla="*/ 698849 h 854868"/>
              <a:gd name="connsiteX18" fmla="*/ 499396 w 1037367"/>
              <a:gd name="connsiteY18" fmla="*/ 686181 h 854868"/>
              <a:gd name="connsiteX19" fmla="*/ 469583 w 1037367"/>
              <a:gd name="connsiteY19" fmla="*/ 671132 h 854868"/>
              <a:gd name="connsiteX20" fmla="*/ 450913 w 1037367"/>
              <a:gd name="connsiteY20" fmla="*/ 669512 h 854868"/>
              <a:gd name="connsiteX21" fmla="*/ 440055 w 1037367"/>
              <a:gd name="connsiteY21" fmla="*/ 674656 h 854868"/>
              <a:gd name="connsiteX22" fmla="*/ 431483 w 1037367"/>
              <a:gd name="connsiteY22" fmla="*/ 682752 h 854868"/>
              <a:gd name="connsiteX23" fmla="*/ 417862 w 1037367"/>
              <a:gd name="connsiteY23" fmla="*/ 681133 h 854868"/>
              <a:gd name="connsiteX24" fmla="*/ 414909 w 1037367"/>
              <a:gd name="connsiteY24" fmla="*/ 678275 h 854868"/>
              <a:gd name="connsiteX25" fmla="*/ 394525 w 1037367"/>
              <a:gd name="connsiteY25" fmla="*/ 673418 h 854868"/>
              <a:gd name="connsiteX26" fmla="*/ 365379 w 1037367"/>
              <a:gd name="connsiteY26" fmla="*/ 670751 h 854868"/>
              <a:gd name="connsiteX27" fmla="*/ 358140 w 1037367"/>
              <a:gd name="connsiteY27" fmla="*/ 666655 h 854868"/>
              <a:gd name="connsiteX28" fmla="*/ 346900 w 1037367"/>
              <a:gd name="connsiteY28" fmla="*/ 655320 h 854868"/>
              <a:gd name="connsiteX29" fmla="*/ 344043 w 1037367"/>
              <a:gd name="connsiteY29" fmla="*/ 636556 h 854868"/>
              <a:gd name="connsiteX30" fmla="*/ 328993 w 1037367"/>
              <a:gd name="connsiteY30" fmla="*/ 631889 h 854868"/>
              <a:gd name="connsiteX31" fmla="*/ 310991 w 1037367"/>
              <a:gd name="connsiteY31" fmla="*/ 622649 h 854868"/>
              <a:gd name="connsiteX32" fmla="*/ 303181 w 1037367"/>
              <a:gd name="connsiteY32" fmla="*/ 606266 h 854868"/>
              <a:gd name="connsiteX33" fmla="*/ 300418 w 1037367"/>
              <a:gd name="connsiteY33" fmla="*/ 604361 h 854868"/>
              <a:gd name="connsiteX34" fmla="*/ 274510 w 1037367"/>
              <a:gd name="connsiteY34" fmla="*/ 601694 h 854868"/>
              <a:gd name="connsiteX35" fmla="*/ 270891 w 1037367"/>
              <a:gd name="connsiteY35" fmla="*/ 598360 h 854868"/>
              <a:gd name="connsiteX36" fmla="*/ 262890 w 1037367"/>
              <a:gd name="connsiteY36" fmla="*/ 563023 h 854868"/>
              <a:gd name="connsiteX37" fmla="*/ 254508 w 1037367"/>
              <a:gd name="connsiteY37" fmla="*/ 554545 h 854868"/>
              <a:gd name="connsiteX38" fmla="*/ 249936 w 1037367"/>
              <a:gd name="connsiteY38" fmla="*/ 565594 h 854868"/>
              <a:gd name="connsiteX39" fmla="*/ 243650 w 1037367"/>
              <a:gd name="connsiteY39" fmla="*/ 562546 h 854868"/>
              <a:gd name="connsiteX40" fmla="*/ 241078 w 1037367"/>
              <a:gd name="connsiteY40" fmla="*/ 556451 h 854868"/>
              <a:gd name="connsiteX41" fmla="*/ 246983 w 1037367"/>
              <a:gd name="connsiteY41" fmla="*/ 541877 h 854868"/>
              <a:gd name="connsiteX42" fmla="*/ 238982 w 1037367"/>
              <a:gd name="connsiteY42" fmla="*/ 527399 h 854868"/>
              <a:gd name="connsiteX43" fmla="*/ 226028 w 1037367"/>
              <a:gd name="connsiteY43" fmla="*/ 523684 h 854868"/>
              <a:gd name="connsiteX44" fmla="*/ 214027 w 1037367"/>
              <a:gd name="connsiteY44" fmla="*/ 490633 h 854868"/>
              <a:gd name="connsiteX45" fmla="*/ 212408 w 1037367"/>
              <a:gd name="connsiteY45" fmla="*/ 474821 h 854868"/>
              <a:gd name="connsiteX46" fmla="*/ 227171 w 1037367"/>
              <a:gd name="connsiteY46" fmla="*/ 447104 h 854868"/>
              <a:gd name="connsiteX47" fmla="*/ 225171 w 1037367"/>
              <a:gd name="connsiteY47" fmla="*/ 431292 h 854868"/>
              <a:gd name="connsiteX48" fmla="*/ 214122 w 1037367"/>
              <a:gd name="connsiteY48" fmla="*/ 412528 h 854868"/>
              <a:gd name="connsiteX49" fmla="*/ 206978 w 1037367"/>
              <a:gd name="connsiteY49" fmla="*/ 391954 h 854868"/>
              <a:gd name="connsiteX50" fmla="*/ 206407 w 1037367"/>
              <a:gd name="connsiteY50" fmla="*/ 370142 h 854868"/>
              <a:gd name="connsiteX51" fmla="*/ 212312 w 1037367"/>
              <a:gd name="connsiteY51" fmla="*/ 365379 h 854868"/>
              <a:gd name="connsiteX52" fmla="*/ 215932 w 1037367"/>
              <a:gd name="connsiteY52" fmla="*/ 352330 h 854868"/>
              <a:gd name="connsiteX53" fmla="*/ 225838 w 1037367"/>
              <a:gd name="connsiteY53" fmla="*/ 342329 h 854868"/>
              <a:gd name="connsiteX54" fmla="*/ 229267 w 1037367"/>
              <a:gd name="connsiteY54" fmla="*/ 328327 h 854868"/>
              <a:gd name="connsiteX55" fmla="*/ 226981 w 1037367"/>
              <a:gd name="connsiteY55" fmla="*/ 314134 h 854868"/>
              <a:gd name="connsiteX56" fmla="*/ 222980 w 1037367"/>
              <a:gd name="connsiteY56" fmla="*/ 305657 h 854868"/>
              <a:gd name="connsiteX57" fmla="*/ 222123 w 1037367"/>
              <a:gd name="connsiteY57" fmla="*/ 291084 h 854868"/>
              <a:gd name="connsiteX58" fmla="*/ 227267 w 1037367"/>
              <a:gd name="connsiteY58" fmla="*/ 275368 h 854868"/>
              <a:gd name="connsiteX59" fmla="*/ 216122 w 1037367"/>
              <a:gd name="connsiteY59" fmla="*/ 254603 h 854868"/>
              <a:gd name="connsiteX60" fmla="*/ 206407 w 1037367"/>
              <a:gd name="connsiteY60" fmla="*/ 250984 h 854868"/>
              <a:gd name="connsiteX61" fmla="*/ 196025 w 1037367"/>
              <a:gd name="connsiteY61" fmla="*/ 260318 h 854868"/>
              <a:gd name="connsiteX62" fmla="*/ 195453 w 1037367"/>
              <a:gd name="connsiteY62" fmla="*/ 265176 h 854868"/>
              <a:gd name="connsiteX63" fmla="*/ 187452 w 1037367"/>
              <a:gd name="connsiteY63" fmla="*/ 274320 h 854868"/>
              <a:gd name="connsiteX64" fmla="*/ 182023 w 1037367"/>
              <a:gd name="connsiteY64" fmla="*/ 274320 h 854868"/>
              <a:gd name="connsiteX65" fmla="*/ 161258 w 1037367"/>
              <a:gd name="connsiteY65" fmla="*/ 264605 h 854868"/>
              <a:gd name="connsiteX66" fmla="*/ 111919 w 1037367"/>
              <a:gd name="connsiteY66" fmla="*/ 265367 h 854868"/>
              <a:gd name="connsiteX67" fmla="*/ 58483 w 1037367"/>
              <a:gd name="connsiteY67" fmla="*/ 282321 h 854868"/>
              <a:gd name="connsiteX68" fmla="*/ 42386 w 1037367"/>
              <a:gd name="connsiteY68" fmla="*/ 282226 h 854868"/>
              <a:gd name="connsiteX69" fmla="*/ 28289 w 1037367"/>
              <a:gd name="connsiteY69" fmla="*/ 286798 h 854868"/>
              <a:gd name="connsiteX70" fmla="*/ 28289 w 1037367"/>
              <a:gd name="connsiteY70" fmla="*/ 286798 h 854868"/>
              <a:gd name="connsiteX71" fmla="*/ 0 w 1037367"/>
              <a:gd name="connsiteY71" fmla="*/ 274796 h 854868"/>
              <a:gd name="connsiteX72" fmla="*/ 0 w 1037367"/>
              <a:gd name="connsiteY72" fmla="*/ 274796 h 854868"/>
              <a:gd name="connsiteX73" fmla="*/ 31052 w 1037367"/>
              <a:gd name="connsiteY73" fmla="*/ 250412 h 854868"/>
              <a:gd name="connsiteX74" fmla="*/ 49340 w 1037367"/>
              <a:gd name="connsiteY74" fmla="*/ 244888 h 854868"/>
              <a:gd name="connsiteX75" fmla="*/ 64103 w 1037367"/>
              <a:gd name="connsiteY75" fmla="*/ 227647 h 854868"/>
              <a:gd name="connsiteX76" fmla="*/ 65532 w 1037367"/>
              <a:gd name="connsiteY76" fmla="*/ 222313 h 854868"/>
              <a:gd name="connsiteX77" fmla="*/ 64008 w 1037367"/>
              <a:gd name="connsiteY77" fmla="*/ 210026 h 854868"/>
              <a:gd name="connsiteX78" fmla="*/ 101727 w 1037367"/>
              <a:gd name="connsiteY78" fmla="*/ 212503 h 854868"/>
              <a:gd name="connsiteX79" fmla="*/ 129064 w 1037367"/>
              <a:gd name="connsiteY79" fmla="*/ 209359 h 854868"/>
              <a:gd name="connsiteX80" fmla="*/ 135922 w 1037367"/>
              <a:gd name="connsiteY80" fmla="*/ 212884 h 854868"/>
              <a:gd name="connsiteX81" fmla="*/ 157925 w 1037367"/>
              <a:gd name="connsiteY81" fmla="*/ 235077 h 854868"/>
              <a:gd name="connsiteX82" fmla="*/ 161449 w 1037367"/>
              <a:gd name="connsiteY82" fmla="*/ 234887 h 854868"/>
              <a:gd name="connsiteX83" fmla="*/ 173069 w 1037367"/>
              <a:gd name="connsiteY83" fmla="*/ 227362 h 854868"/>
              <a:gd name="connsiteX84" fmla="*/ 174308 w 1037367"/>
              <a:gd name="connsiteY84" fmla="*/ 220504 h 854868"/>
              <a:gd name="connsiteX85" fmla="*/ 178213 w 1037367"/>
              <a:gd name="connsiteY85" fmla="*/ 215455 h 854868"/>
              <a:gd name="connsiteX86" fmla="*/ 188500 w 1037367"/>
              <a:gd name="connsiteY86" fmla="*/ 210693 h 854868"/>
              <a:gd name="connsiteX87" fmla="*/ 195834 w 1037367"/>
              <a:gd name="connsiteY87" fmla="*/ 211931 h 854868"/>
              <a:gd name="connsiteX88" fmla="*/ 208883 w 1037367"/>
              <a:gd name="connsiteY88" fmla="*/ 208217 h 854868"/>
              <a:gd name="connsiteX89" fmla="*/ 221266 w 1037367"/>
              <a:gd name="connsiteY89" fmla="*/ 196691 h 854868"/>
              <a:gd name="connsiteX90" fmla="*/ 238792 w 1037367"/>
              <a:gd name="connsiteY90" fmla="*/ 186976 h 854868"/>
              <a:gd name="connsiteX91" fmla="*/ 242411 w 1037367"/>
              <a:gd name="connsiteY91" fmla="*/ 187833 h 854868"/>
              <a:gd name="connsiteX92" fmla="*/ 248507 w 1037367"/>
              <a:gd name="connsiteY92" fmla="*/ 209359 h 854868"/>
              <a:gd name="connsiteX93" fmla="*/ 254984 w 1037367"/>
              <a:gd name="connsiteY93" fmla="*/ 214408 h 854868"/>
              <a:gd name="connsiteX94" fmla="*/ 261461 w 1037367"/>
              <a:gd name="connsiteY94" fmla="*/ 213646 h 854868"/>
              <a:gd name="connsiteX95" fmla="*/ 285655 w 1037367"/>
              <a:gd name="connsiteY95" fmla="*/ 183547 h 854868"/>
              <a:gd name="connsiteX96" fmla="*/ 283178 w 1037367"/>
              <a:gd name="connsiteY96" fmla="*/ 166878 h 854868"/>
              <a:gd name="connsiteX97" fmla="*/ 288226 w 1037367"/>
              <a:gd name="connsiteY97" fmla="*/ 158877 h 854868"/>
              <a:gd name="connsiteX98" fmla="*/ 304895 w 1037367"/>
              <a:gd name="connsiteY98" fmla="*/ 146875 h 854868"/>
              <a:gd name="connsiteX99" fmla="*/ 309277 w 1037367"/>
              <a:gd name="connsiteY99" fmla="*/ 147066 h 854868"/>
              <a:gd name="connsiteX100" fmla="*/ 317278 w 1037367"/>
              <a:gd name="connsiteY100" fmla="*/ 152305 h 854868"/>
              <a:gd name="connsiteX101" fmla="*/ 334328 w 1037367"/>
              <a:gd name="connsiteY101" fmla="*/ 153257 h 854868"/>
              <a:gd name="connsiteX102" fmla="*/ 345758 w 1037367"/>
              <a:gd name="connsiteY102" fmla="*/ 143066 h 854868"/>
              <a:gd name="connsiteX103" fmla="*/ 366046 w 1037367"/>
              <a:gd name="connsiteY103" fmla="*/ 139446 h 854868"/>
              <a:gd name="connsiteX104" fmla="*/ 402908 w 1037367"/>
              <a:gd name="connsiteY104" fmla="*/ 143827 h 854868"/>
              <a:gd name="connsiteX105" fmla="*/ 400621 w 1037367"/>
              <a:gd name="connsiteY105" fmla="*/ 129921 h 854868"/>
              <a:gd name="connsiteX106" fmla="*/ 401669 w 1037367"/>
              <a:gd name="connsiteY106" fmla="*/ 112681 h 854868"/>
              <a:gd name="connsiteX107" fmla="*/ 421291 w 1037367"/>
              <a:gd name="connsiteY107" fmla="*/ 101155 h 854868"/>
              <a:gd name="connsiteX108" fmla="*/ 429006 w 1037367"/>
              <a:gd name="connsiteY108" fmla="*/ 90202 h 854868"/>
              <a:gd name="connsiteX109" fmla="*/ 432435 w 1037367"/>
              <a:gd name="connsiteY109" fmla="*/ 80486 h 854868"/>
              <a:gd name="connsiteX110" fmla="*/ 430816 w 1037367"/>
              <a:gd name="connsiteY110" fmla="*/ 76200 h 854868"/>
              <a:gd name="connsiteX111" fmla="*/ 422243 w 1037367"/>
              <a:gd name="connsiteY111" fmla="*/ 69533 h 854868"/>
              <a:gd name="connsiteX112" fmla="*/ 422720 w 1037367"/>
              <a:gd name="connsiteY112" fmla="*/ 63151 h 854868"/>
              <a:gd name="connsiteX113" fmla="*/ 434054 w 1037367"/>
              <a:gd name="connsiteY113" fmla="*/ 48006 h 854868"/>
              <a:gd name="connsiteX114" fmla="*/ 457676 w 1037367"/>
              <a:gd name="connsiteY114" fmla="*/ 42958 h 854868"/>
              <a:gd name="connsiteX115" fmla="*/ 460153 w 1037367"/>
              <a:gd name="connsiteY115" fmla="*/ 40862 h 854868"/>
              <a:gd name="connsiteX116" fmla="*/ 459296 w 1037367"/>
              <a:gd name="connsiteY116" fmla="*/ 29718 h 854868"/>
              <a:gd name="connsiteX117" fmla="*/ 475679 w 1037367"/>
              <a:gd name="connsiteY117" fmla="*/ 24955 h 854868"/>
              <a:gd name="connsiteX118" fmla="*/ 488823 w 1037367"/>
              <a:gd name="connsiteY118" fmla="*/ 571 h 854868"/>
              <a:gd name="connsiteX119" fmla="*/ 591598 w 1037367"/>
              <a:gd name="connsiteY119" fmla="*/ 0 h 854868"/>
              <a:gd name="connsiteX120" fmla="*/ 612076 w 1037367"/>
              <a:gd name="connsiteY120" fmla="*/ 10763 h 854868"/>
              <a:gd name="connsiteX121" fmla="*/ 616363 w 1037367"/>
              <a:gd name="connsiteY121" fmla="*/ 15430 h 854868"/>
              <a:gd name="connsiteX122" fmla="*/ 623983 w 1037367"/>
              <a:gd name="connsiteY122" fmla="*/ 33623 h 854868"/>
              <a:gd name="connsiteX123" fmla="*/ 636651 w 1037367"/>
              <a:gd name="connsiteY123" fmla="*/ 45720 h 854868"/>
              <a:gd name="connsiteX124" fmla="*/ 660845 w 1037367"/>
              <a:gd name="connsiteY124" fmla="*/ 55054 h 854868"/>
              <a:gd name="connsiteX125" fmla="*/ 672751 w 1037367"/>
              <a:gd name="connsiteY125" fmla="*/ 86201 h 854868"/>
              <a:gd name="connsiteX126" fmla="*/ 677132 w 1037367"/>
              <a:gd name="connsiteY126" fmla="*/ 88201 h 854868"/>
              <a:gd name="connsiteX127" fmla="*/ 686467 w 1037367"/>
              <a:gd name="connsiteY127" fmla="*/ 86963 h 854868"/>
              <a:gd name="connsiteX128" fmla="*/ 692372 w 1037367"/>
              <a:gd name="connsiteY128" fmla="*/ 88868 h 854868"/>
              <a:gd name="connsiteX129" fmla="*/ 698849 w 1037367"/>
              <a:gd name="connsiteY129" fmla="*/ 116300 h 854868"/>
              <a:gd name="connsiteX130" fmla="*/ 729710 w 1037367"/>
              <a:gd name="connsiteY130" fmla="*/ 130397 h 854868"/>
              <a:gd name="connsiteX131" fmla="*/ 736187 w 1037367"/>
              <a:gd name="connsiteY131" fmla="*/ 128588 h 854868"/>
              <a:gd name="connsiteX132" fmla="*/ 741331 w 1037367"/>
              <a:gd name="connsiteY132" fmla="*/ 112014 h 854868"/>
              <a:gd name="connsiteX133" fmla="*/ 759619 w 1037367"/>
              <a:gd name="connsiteY133" fmla="*/ 101727 h 854868"/>
              <a:gd name="connsiteX134" fmla="*/ 772859 w 1037367"/>
              <a:gd name="connsiteY134" fmla="*/ 104394 h 854868"/>
              <a:gd name="connsiteX135" fmla="*/ 776288 w 1037367"/>
              <a:gd name="connsiteY135" fmla="*/ 108013 h 854868"/>
              <a:gd name="connsiteX136" fmla="*/ 775906 w 1037367"/>
              <a:gd name="connsiteY136" fmla="*/ 114681 h 854868"/>
              <a:gd name="connsiteX137" fmla="*/ 775906 w 1037367"/>
              <a:gd name="connsiteY137" fmla="*/ 114681 h 854868"/>
              <a:gd name="connsiteX138" fmla="*/ 789242 w 1037367"/>
              <a:gd name="connsiteY138" fmla="*/ 123920 h 854868"/>
              <a:gd name="connsiteX139" fmla="*/ 794956 w 1037367"/>
              <a:gd name="connsiteY139" fmla="*/ 135731 h 854868"/>
              <a:gd name="connsiteX140" fmla="*/ 787718 w 1037367"/>
              <a:gd name="connsiteY140" fmla="*/ 149257 h 854868"/>
              <a:gd name="connsiteX141" fmla="*/ 775430 w 1037367"/>
              <a:gd name="connsiteY141" fmla="*/ 196787 h 854868"/>
              <a:gd name="connsiteX142" fmla="*/ 776002 w 1037367"/>
              <a:gd name="connsiteY142" fmla="*/ 200120 h 854868"/>
              <a:gd name="connsiteX143" fmla="*/ 783431 w 1037367"/>
              <a:gd name="connsiteY143" fmla="*/ 204597 h 854868"/>
              <a:gd name="connsiteX144" fmla="*/ 785908 w 1037367"/>
              <a:gd name="connsiteY144" fmla="*/ 210407 h 854868"/>
              <a:gd name="connsiteX145" fmla="*/ 787337 w 1037367"/>
              <a:gd name="connsiteY145" fmla="*/ 223647 h 854868"/>
              <a:gd name="connsiteX146" fmla="*/ 795242 w 1037367"/>
              <a:gd name="connsiteY146" fmla="*/ 245269 h 854868"/>
              <a:gd name="connsiteX147" fmla="*/ 786289 w 1037367"/>
              <a:gd name="connsiteY147" fmla="*/ 261175 h 854868"/>
              <a:gd name="connsiteX148" fmla="*/ 789908 w 1037367"/>
              <a:gd name="connsiteY148" fmla="*/ 279559 h 854868"/>
              <a:gd name="connsiteX149" fmla="*/ 780383 w 1037367"/>
              <a:gd name="connsiteY149" fmla="*/ 313087 h 854868"/>
              <a:gd name="connsiteX150" fmla="*/ 780097 w 1037367"/>
              <a:gd name="connsiteY150" fmla="*/ 320707 h 854868"/>
              <a:gd name="connsiteX151" fmla="*/ 782669 w 1037367"/>
              <a:gd name="connsiteY151" fmla="*/ 337471 h 854868"/>
              <a:gd name="connsiteX152" fmla="*/ 796957 w 1037367"/>
              <a:gd name="connsiteY152" fmla="*/ 363664 h 854868"/>
              <a:gd name="connsiteX153" fmla="*/ 788384 w 1037367"/>
              <a:gd name="connsiteY153" fmla="*/ 449389 h 854868"/>
              <a:gd name="connsiteX154" fmla="*/ 951833 w 1037367"/>
              <a:gd name="connsiteY154" fmla="*/ 449866 h 854868"/>
              <a:gd name="connsiteX155" fmla="*/ 949547 w 1037367"/>
              <a:gd name="connsiteY155" fmla="*/ 455200 h 854868"/>
              <a:gd name="connsiteX156" fmla="*/ 961168 w 1037367"/>
              <a:gd name="connsiteY156" fmla="*/ 465772 h 854868"/>
              <a:gd name="connsiteX157" fmla="*/ 994505 w 1037367"/>
              <a:gd name="connsiteY157" fmla="*/ 464915 h 854868"/>
              <a:gd name="connsiteX158" fmla="*/ 1005078 w 1037367"/>
              <a:gd name="connsiteY158" fmla="*/ 465963 h 854868"/>
              <a:gd name="connsiteX159" fmla="*/ 1015270 w 1037367"/>
              <a:gd name="connsiteY159" fmla="*/ 470059 h 854868"/>
              <a:gd name="connsiteX160" fmla="*/ 1028700 w 1037367"/>
              <a:gd name="connsiteY160" fmla="*/ 504253 h 854868"/>
              <a:gd name="connsiteX161" fmla="*/ 1027081 w 1037367"/>
              <a:gd name="connsiteY161" fmla="*/ 511397 h 854868"/>
              <a:gd name="connsiteX162" fmla="*/ 1013746 w 1037367"/>
              <a:gd name="connsiteY162" fmla="*/ 528066 h 854868"/>
              <a:gd name="connsiteX163" fmla="*/ 1000792 w 1037367"/>
              <a:gd name="connsiteY163" fmla="*/ 538353 h 854868"/>
              <a:gd name="connsiteX164" fmla="*/ 999458 w 1037367"/>
              <a:gd name="connsiteY164" fmla="*/ 550926 h 854868"/>
              <a:gd name="connsiteX165" fmla="*/ 1003554 w 1037367"/>
              <a:gd name="connsiteY165" fmla="*/ 581882 h 854868"/>
              <a:gd name="connsiteX166" fmla="*/ 1009079 w 1037367"/>
              <a:gd name="connsiteY166" fmla="*/ 586740 h 854868"/>
              <a:gd name="connsiteX167" fmla="*/ 1017651 w 1037367"/>
              <a:gd name="connsiteY167" fmla="*/ 586454 h 854868"/>
              <a:gd name="connsiteX168" fmla="*/ 1032224 w 1037367"/>
              <a:gd name="connsiteY168" fmla="*/ 618268 h 854868"/>
              <a:gd name="connsiteX169" fmla="*/ 1031843 w 1037367"/>
              <a:gd name="connsiteY169" fmla="*/ 637794 h 854868"/>
              <a:gd name="connsiteX170" fmla="*/ 1037368 w 1037367"/>
              <a:gd name="connsiteY170" fmla="*/ 651986 h 854868"/>
              <a:gd name="connsiteX171" fmla="*/ 1036701 w 1037367"/>
              <a:gd name="connsiteY171" fmla="*/ 668274 h 854868"/>
              <a:gd name="connsiteX172" fmla="*/ 1031367 w 1037367"/>
              <a:gd name="connsiteY172" fmla="*/ 689610 h 854868"/>
              <a:gd name="connsiteX173" fmla="*/ 1015555 w 1037367"/>
              <a:gd name="connsiteY173" fmla="*/ 708755 h 854868"/>
              <a:gd name="connsiteX174" fmla="*/ 1010603 w 1037367"/>
              <a:gd name="connsiteY174" fmla="*/ 730186 h 854868"/>
              <a:gd name="connsiteX175" fmla="*/ 1005078 w 1037367"/>
              <a:gd name="connsiteY175" fmla="*/ 738187 h 854868"/>
              <a:gd name="connsiteX176" fmla="*/ 1000982 w 1037367"/>
              <a:gd name="connsiteY176" fmla="*/ 742093 h 854868"/>
              <a:gd name="connsiteX177" fmla="*/ 985361 w 1037367"/>
              <a:gd name="connsiteY177" fmla="*/ 747141 h 854868"/>
              <a:gd name="connsiteX178" fmla="*/ 976503 w 1037367"/>
              <a:gd name="connsiteY178" fmla="*/ 757428 h 854868"/>
              <a:gd name="connsiteX179" fmla="*/ 962882 w 1037367"/>
              <a:gd name="connsiteY179" fmla="*/ 793433 h 854868"/>
              <a:gd name="connsiteX180" fmla="*/ 957929 w 1037367"/>
              <a:gd name="connsiteY180" fmla="*/ 816769 h 854868"/>
              <a:gd name="connsiteX181" fmla="*/ 918781 w 1037367"/>
              <a:gd name="connsiteY181" fmla="*/ 841248 h 854868"/>
              <a:gd name="connsiteX182" fmla="*/ 904780 w 1037367"/>
              <a:gd name="connsiteY182" fmla="*/ 854869 h 854868"/>
              <a:gd name="connsiteX183" fmla="*/ 904780 w 1037367"/>
              <a:gd name="connsiteY183" fmla="*/ 854869 h 854868"/>
              <a:gd name="connsiteX184" fmla="*/ 897731 w 1037367"/>
              <a:gd name="connsiteY184" fmla="*/ 854488 h 854868"/>
              <a:gd name="connsiteX185" fmla="*/ 873062 w 1037367"/>
              <a:gd name="connsiteY185" fmla="*/ 839724 h 854868"/>
              <a:gd name="connsiteX186" fmla="*/ 860965 w 1037367"/>
              <a:gd name="connsiteY186" fmla="*/ 826103 h 854868"/>
              <a:gd name="connsiteX187" fmla="*/ 793528 w 1037367"/>
              <a:gd name="connsiteY187" fmla="*/ 835247 h 854868"/>
              <a:gd name="connsiteX188" fmla="*/ 780955 w 1037367"/>
              <a:gd name="connsiteY188" fmla="*/ 831151 h 854868"/>
              <a:gd name="connsiteX189" fmla="*/ 778574 w 1037367"/>
              <a:gd name="connsiteY189" fmla="*/ 828294 h 854868"/>
              <a:gd name="connsiteX190" fmla="*/ 746379 w 1037367"/>
              <a:gd name="connsiteY190" fmla="*/ 834581 h 854868"/>
              <a:gd name="connsiteX191" fmla="*/ 741807 w 1037367"/>
              <a:gd name="connsiteY191" fmla="*/ 833057 h 854868"/>
              <a:gd name="connsiteX192" fmla="*/ 736854 w 1037367"/>
              <a:gd name="connsiteY192" fmla="*/ 820198 h 8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37367" h="854868">
                <a:moveTo>
                  <a:pt x="717709" y="806291"/>
                </a:moveTo>
                <a:lnTo>
                  <a:pt x="705422" y="792480"/>
                </a:lnTo>
                <a:lnTo>
                  <a:pt x="701230" y="774573"/>
                </a:lnTo>
                <a:lnTo>
                  <a:pt x="686372" y="769620"/>
                </a:lnTo>
                <a:lnTo>
                  <a:pt x="678180" y="772668"/>
                </a:lnTo>
                <a:lnTo>
                  <a:pt x="660940" y="773430"/>
                </a:lnTo>
                <a:lnTo>
                  <a:pt x="622173" y="756190"/>
                </a:lnTo>
                <a:lnTo>
                  <a:pt x="622078" y="752380"/>
                </a:lnTo>
                <a:lnTo>
                  <a:pt x="615791" y="746569"/>
                </a:lnTo>
                <a:lnTo>
                  <a:pt x="603695" y="752189"/>
                </a:lnTo>
                <a:lnTo>
                  <a:pt x="584835" y="736187"/>
                </a:lnTo>
                <a:lnTo>
                  <a:pt x="570357" y="726948"/>
                </a:lnTo>
                <a:lnTo>
                  <a:pt x="562166" y="713042"/>
                </a:lnTo>
                <a:lnTo>
                  <a:pt x="559499" y="699802"/>
                </a:lnTo>
                <a:lnTo>
                  <a:pt x="549593" y="696087"/>
                </a:lnTo>
                <a:lnTo>
                  <a:pt x="532733" y="706755"/>
                </a:lnTo>
                <a:lnTo>
                  <a:pt x="521113" y="706469"/>
                </a:lnTo>
                <a:lnTo>
                  <a:pt x="507683" y="698849"/>
                </a:lnTo>
                <a:lnTo>
                  <a:pt x="499396" y="686181"/>
                </a:lnTo>
                <a:lnTo>
                  <a:pt x="469583" y="671132"/>
                </a:lnTo>
                <a:lnTo>
                  <a:pt x="450913" y="669512"/>
                </a:lnTo>
                <a:lnTo>
                  <a:pt x="440055" y="674656"/>
                </a:lnTo>
                <a:lnTo>
                  <a:pt x="431483" y="682752"/>
                </a:lnTo>
                <a:lnTo>
                  <a:pt x="417862" y="681133"/>
                </a:lnTo>
                <a:lnTo>
                  <a:pt x="414909" y="678275"/>
                </a:lnTo>
                <a:lnTo>
                  <a:pt x="394525" y="673418"/>
                </a:lnTo>
                <a:lnTo>
                  <a:pt x="365379" y="670751"/>
                </a:lnTo>
                <a:lnTo>
                  <a:pt x="358140" y="666655"/>
                </a:lnTo>
                <a:lnTo>
                  <a:pt x="346900" y="655320"/>
                </a:lnTo>
                <a:lnTo>
                  <a:pt x="344043" y="636556"/>
                </a:lnTo>
                <a:lnTo>
                  <a:pt x="328993" y="631889"/>
                </a:lnTo>
                <a:lnTo>
                  <a:pt x="310991" y="622649"/>
                </a:lnTo>
                <a:lnTo>
                  <a:pt x="303181" y="606266"/>
                </a:lnTo>
                <a:lnTo>
                  <a:pt x="300418" y="604361"/>
                </a:lnTo>
                <a:lnTo>
                  <a:pt x="274510" y="601694"/>
                </a:lnTo>
                <a:lnTo>
                  <a:pt x="270891" y="598360"/>
                </a:lnTo>
                <a:lnTo>
                  <a:pt x="262890" y="563023"/>
                </a:lnTo>
                <a:lnTo>
                  <a:pt x="254508" y="554545"/>
                </a:lnTo>
                <a:lnTo>
                  <a:pt x="249936" y="565594"/>
                </a:lnTo>
                <a:lnTo>
                  <a:pt x="243650" y="562546"/>
                </a:lnTo>
                <a:lnTo>
                  <a:pt x="241078" y="556451"/>
                </a:lnTo>
                <a:lnTo>
                  <a:pt x="246983" y="541877"/>
                </a:lnTo>
                <a:lnTo>
                  <a:pt x="238982" y="527399"/>
                </a:lnTo>
                <a:lnTo>
                  <a:pt x="226028" y="523684"/>
                </a:lnTo>
                <a:lnTo>
                  <a:pt x="214027" y="490633"/>
                </a:lnTo>
                <a:lnTo>
                  <a:pt x="212408" y="474821"/>
                </a:lnTo>
                <a:lnTo>
                  <a:pt x="227171" y="447104"/>
                </a:lnTo>
                <a:lnTo>
                  <a:pt x="225171" y="431292"/>
                </a:lnTo>
                <a:lnTo>
                  <a:pt x="214122" y="412528"/>
                </a:lnTo>
                <a:lnTo>
                  <a:pt x="206978" y="391954"/>
                </a:lnTo>
                <a:lnTo>
                  <a:pt x="206407" y="370142"/>
                </a:lnTo>
                <a:lnTo>
                  <a:pt x="212312" y="365379"/>
                </a:lnTo>
                <a:lnTo>
                  <a:pt x="215932" y="352330"/>
                </a:lnTo>
                <a:lnTo>
                  <a:pt x="225838" y="342329"/>
                </a:lnTo>
                <a:lnTo>
                  <a:pt x="229267" y="328327"/>
                </a:lnTo>
                <a:lnTo>
                  <a:pt x="226981" y="314134"/>
                </a:lnTo>
                <a:lnTo>
                  <a:pt x="222980" y="305657"/>
                </a:lnTo>
                <a:lnTo>
                  <a:pt x="222123" y="291084"/>
                </a:lnTo>
                <a:lnTo>
                  <a:pt x="227267" y="275368"/>
                </a:lnTo>
                <a:lnTo>
                  <a:pt x="216122" y="254603"/>
                </a:lnTo>
                <a:lnTo>
                  <a:pt x="206407" y="250984"/>
                </a:lnTo>
                <a:lnTo>
                  <a:pt x="196025" y="260318"/>
                </a:lnTo>
                <a:lnTo>
                  <a:pt x="195453" y="265176"/>
                </a:lnTo>
                <a:lnTo>
                  <a:pt x="187452" y="274320"/>
                </a:lnTo>
                <a:lnTo>
                  <a:pt x="182023" y="274320"/>
                </a:lnTo>
                <a:lnTo>
                  <a:pt x="161258" y="264605"/>
                </a:lnTo>
                <a:lnTo>
                  <a:pt x="111919" y="265367"/>
                </a:lnTo>
                <a:lnTo>
                  <a:pt x="58483" y="282321"/>
                </a:lnTo>
                <a:lnTo>
                  <a:pt x="42386" y="282226"/>
                </a:lnTo>
                <a:lnTo>
                  <a:pt x="28289" y="286798"/>
                </a:lnTo>
                <a:lnTo>
                  <a:pt x="28289" y="286798"/>
                </a:lnTo>
                <a:lnTo>
                  <a:pt x="0" y="274796"/>
                </a:lnTo>
                <a:lnTo>
                  <a:pt x="0" y="274796"/>
                </a:lnTo>
                <a:lnTo>
                  <a:pt x="31052" y="250412"/>
                </a:lnTo>
                <a:lnTo>
                  <a:pt x="49340" y="244888"/>
                </a:lnTo>
                <a:lnTo>
                  <a:pt x="64103" y="227647"/>
                </a:lnTo>
                <a:lnTo>
                  <a:pt x="65532" y="222313"/>
                </a:lnTo>
                <a:lnTo>
                  <a:pt x="64008" y="210026"/>
                </a:lnTo>
                <a:lnTo>
                  <a:pt x="101727" y="212503"/>
                </a:lnTo>
                <a:lnTo>
                  <a:pt x="129064" y="209359"/>
                </a:lnTo>
                <a:lnTo>
                  <a:pt x="135922" y="212884"/>
                </a:lnTo>
                <a:lnTo>
                  <a:pt x="157925" y="235077"/>
                </a:lnTo>
                <a:lnTo>
                  <a:pt x="161449" y="234887"/>
                </a:lnTo>
                <a:lnTo>
                  <a:pt x="173069" y="227362"/>
                </a:lnTo>
                <a:lnTo>
                  <a:pt x="174308" y="220504"/>
                </a:lnTo>
                <a:lnTo>
                  <a:pt x="178213" y="215455"/>
                </a:lnTo>
                <a:lnTo>
                  <a:pt x="188500" y="210693"/>
                </a:lnTo>
                <a:lnTo>
                  <a:pt x="195834" y="211931"/>
                </a:lnTo>
                <a:lnTo>
                  <a:pt x="208883" y="208217"/>
                </a:lnTo>
                <a:lnTo>
                  <a:pt x="221266" y="196691"/>
                </a:lnTo>
                <a:lnTo>
                  <a:pt x="238792" y="186976"/>
                </a:lnTo>
                <a:lnTo>
                  <a:pt x="242411" y="187833"/>
                </a:lnTo>
                <a:lnTo>
                  <a:pt x="248507" y="209359"/>
                </a:lnTo>
                <a:lnTo>
                  <a:pt x="254984" y="214408"/>
                </a:lnTo>
                <a:lnTo>
                  <a:pt x="261461" y="213646"/>
                </a:lnTo>
                <a:lnTo>
                  <a:pt x="285655" y="183547"/>
                </a:lnTo>
                <a:lnTo>
                  <a:pt x="283178" y="166878"/>
                </a:lnTo>
                <a:lnTo>
                  <a:pt x="288226" y="158877"/>
                </a:lnTo>
                <a:lnTo>
                  <a:pt x="304895" y="146875"/>
                </a:lnTo>
                <a:lnTo>
                  <a:pt x="309277" y="147066"/>
                </a:lnTo>
                <a:lnTo>
                  <a:pt x="317278" y="152305"/>
                </a:lnTo>
                <a:lnTo>
                  <a:pt x="334328" y="153257"/>
                </a:lnTo>
                <a:lnTo>
                  <a:pt x="345758" y="143066"/>
                </a:lnTo>
                <a:lnTo>
                  <a:pt x="366046" y="139446"/>
                </a:lnTo>
                <a:lnTo>
                  <a:pt x="402908" y="143827"/>
                </a:lnTo>
                <a:lnTo>
                  <a:pt x="400621" y="129921"/>
                </a:lnTo>
                <a:lnTo>
                  <a:pt x="401669" y="112681"/>
                </a:lnTo>
                <a:lnTo>
                  <a:pt x="421291" y="101155"/>
                </a:lnTo>
                <a:lnTo>
                  <a:pt x="429006" y="90202"/>
                </a:lnTo>
                <a:lnTo>
                  <a:pt x="432435" y="80486"/>
                </a:lnTo>
                <a:lnTo>
                  <a:pt x="430816" y="76200"/>
                </a:lnTo>
                <a:lnTo>
                  <a:pt x="422243" y="69533"/>
                </a:lnTo>
                <a:lnTo>
                  <a:pt x="422720" y="63151"/>
                </a:lnTo>
                <a:lnTo>
                  <a:pt x="434054" y="48006"/>
                </a:lnTo>
                <a:lnTo>
                  <a:pt x="457676" y="42958"/>
                </a:lnTo>
                <a:lnTo>
                  <a:pt x="460153" y="40862"/>
                </a:lnTo>
                <a:lnTo>
                  <a:pt x="459296" y="29718"/>
                </a:lnTo>
                <a:lnTo>
                  <a:pt x="475679" y="24955"/>
                </a:lnTo>
                <a:lnTo>
                  <a:pt x="488823" y="571"/>
                </a:lnTo>
                <a:lnTo>
                  <a:pt x="591598" y="0"/>
                </a:lnTo>
                <a:lnTo>
                  <a:pt x="612076" y="10763"/>
                </a:lnTo>
                <a:lnTo>
                  <a:pt x="616363" y="15430"/>
                </a:lnTo>
                <a:lnTo>
                  <a:pt x="623983" y="33623"/>
                </a:lnTo>
                <a:lnTo>
                  <a:pt x="636651" y="45720"/>
                </a:lnTo>
                <a:lnTo>
                  <a:pt x="660845" y="55054"/>
                </a:lnTo>
                <a:lnTo>
                  <a:pt x="672751" y="86201"/>
                </a:lnTo>
                <a:lnTo>
                  <a:pt x="677132" y="88201"/>
                </a:lnTo>
                <a:lnTo>
                  <a:pt x="686467" y="86963"/>
                </a:lnTo>
                <a:lnTo>
                  <a:pt x="692372" y="88868"/>
                </a:lnTo>
                <a:lnTo>
                  <a:pt x="698849" y="116300"/>
                </a:lnTo>
                <a:lnTo>
                  <a:pt x="729710" y="130397"/>
                </a:lnTo>
                <a:lnTo>
                  <a:pt x="736187" y="128588"/>
                </a:lnTo>
                <a:lnTo>
                  <a:pt x="741331" y="112014"/>
                </a:lnTo>
                <a:lnTo>
                  <a:pt x="759619" y="101727"/>
                </a:lnTo>
                <a:lnTo>
                  <a:pt x="772859" y="104394"/>
                </a:lnTo>
                <a:lnTo>
                  <a:pt x="776288" y="108013"/>
                </a:lnTo>
                <a:lnTo>
                  <a:pt x="775906" y="114681"/>
                </a:lnTo>
                <a:lnTo>
                  <a:pt x="775906" y="114681"/>
                </a:lnTo>
                <a:lnTo>
                  <a:pt x="789242" y="123920"/>
                </a:lnTo>
                <a:lnTo>
                  <a:pt x="794956" y="135731"/>
                </a:lnTo>
                <a:lnTo>
                  <a:pt x="787718" y="149257"/>
                </a:lnTo>
                <a:lnTo>
                  <a:pt x="775430" y="196787"/>
                </a:lnTo>
                <a:lnTo>
                  <a:pt x="776002" y="200120"/>
                </a:lnTo>
                <a:lnTo>
                  <a:pt x="783431" y="204597"/>
                </a:lnTo>
                <a:lnTo>
                  <a:pt x="785908" y="210407"/>
                </a:lnTo>
                <a:lnTo>
                  <a:pt x="787337" y="223647"/>
                </a:lnTo>
                <a:lnTo>
                  <a:pt x="795242" y="245269"/>
                </a:lnTo>
                <a:lnTo>
                  <a:pt x="786289" y="261175"/>
                </a:lnTo>
                <a:lnTo>
                  <a:pt x="789908" y="279559"/>
                </a:lnTo>
                <a:lnTo>
                  <a:pt x="780383" y="313087"/>
                </a:lnTo>
                <a:lnTo>
                  <a:pt x="780097" y="320707"/>
                </a:lnTo>
                <a:lnTo>
                  <a:pt x="782669" y="337471"/>
                </a:lnTo>
                <a:lnTo>
                  <a:pt x="796957" y="363664"/>
                </a:lnTo>
                <a:lnTo>
                  <a:pt x="788384" y="449389"/>
                </a:lnTo>
                <a:lnTo>
                  <a:pt x="951833" y="449866"/>
                </a:lnTo>
                <a:lnTo>
                  <a:pt x="949547" y="455200"/>
                </a:lnTo>
                <a:lnTo>
                  <a:pt x="961168" y="465772"/>
                </a:lnTo>
                <a:lnTo>
                  <a:pt x="994505" y="464915"/>
                </a:lnTo>
                <a:lnTo>
                  <a:pt x="1005078" y="465963"/>
                </a:lnTo>
                <a:lnTo>
                  <a:pt x="1015270" y="470059"/>
                </a:lnTo>
                <a:lnTo>
                  <a:pt x="1028700" y="504253"/>
                </a:lnTo>
                <a:lnTo>
                  <a:pt x="1027081" y="511397"/>
                </a:lnTo>
                <a:lnTo>
                  <a:pt x="1013746" y="528066"/>
                </a:lnTo>
                <a:lnTo>
                  <a:pt x="1000792" y="538353"/>
                </a:lnTo>
                <a:lnTo>
                  <a:pt x="999458" y="550926"/>
                </a:lnTo>
                <a:lnTo>
                  <a:pt x="1003554" y="581882"/>
                </a:lnTo>
                <a:lnTo>
                  <a:pt x="1009079" y="586740"/>
                </a:lnTo>
                <a:lnTo>
                  <a:pt x="1017651" y="586454"/>
                </a:lnTo>
                <a:lnTo>
                  <a:pt x="1032224" y="618268"/>
                </a:lnTo>
                <a:lnTo>
                  <a:pt x="1031843" y="637794"/>
                </a:lnTo>
                <a:lnTo>
                  <a:pt x="1037368" y="651986"/>
                </a:lnTo>
                <a:lnTo>
                  <a:pt x="1036701" y="668274"/>
                </a:lnTo>
                <a:lnTo>
                  <a:pt x="1031367" y="689610"/>
                </a:lnTo>
                <a:lnTo>
                  <a:pt x="1015555" y="708755"/>
                </a:lnTo>
                <a:lnTo>
                  <a:pt x="1010603" y="730186"/>
                </a:lnTo>
                <a:lnTo>
                  <a:pt x="1005078" y="738187"/>
                </a:lnTo>
                <a:lnTo>
                  <a:pt x="1000982" y="742093"/>
                </a:lnTo>
                <a:lnTo>
                  <a:pt x="985361" y="747141"/>
                </a:lnTo>
                <a:lnTo>
                  <a:pt x="976503" y="757428"/>
                </a:lnTo>
                <a:lnTo>
                  <a:pt x="962882" y="793433"/>
                </a:lnTo>
                <a:lnTo>
                  <a:pt x="957929" y="816769"/>
                </a:lnTo>
                <a:lnTo>
                  <a:pt x="918781" y="841248"/>
                </a:lnTo>
                <a:lnTo>
                  <a:pt x="904780" y="854869"/>
                </a:lnTo>
                <a:lnTo>
                  <a:pt x="904780" y="854869"/>
                </a:lnTo>
                <a:lnTo>
                  <a:pt x="897731" y="854488"/>
                </a:lnTo>
                <a:lnTo>
                  <a:pt x="873062" y="839724"/>
                </a:lnTo>
                <a:lnTo>
                  <a:pt x="860965" y="826103"/>
                </a:lnTo>
                <a:lnTo>
                  <a:pt x="793528" y="835247"/>
                </a:lnTo>
                <a:lnTo>
                  <a:pt x="780955" y="831151"/>
                </a:lnTo>
                <a:lnTo>
                  <a:pt x="778574" y="828294"/>
                </a:lnTo>
                <a:lnTo>
                  <a:pt x="746379" y="834581"/>
                </a:lnTo>
                <a:lnTo>
                  <a:pt x="741807" y="833057"/>
                </a:lnTo>
                <a:lnTo>
                  <a:pt x="736854" y="820198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7" name="Forma Livre: Forma 76">
            <a:extLst>
              <a:ext uri="{FF2B5EF4-FFF2-40B4-BE49-F238E27FC236}">
                <a16:creationId xmlns:a16="http://schemas.microsoft.com/office/drawing/2014/main" id="{6282A8F5-1A45-4D75-AB3B-028EFF5EA009}"/>
              </a:ext>
            </a:extLst>
          </p:cNvPr>
          <p:cNvSpPr/>
          <p:nvPr/>
        </p:nvSpPr>
        <p:spPr>
          <a:xfrm>
            <a:off x="2656773" y="267826"/>
            <a:ext cx="881824" cy="990409"/>
          </a:xfrm>
          <a:custGeom>
            <a:avLst/>
            <a:gdLst>
              <a:gd name="connsiteX0" fmla="*/ 866584 w 881824"/>
              <a:gd name="connsiteY0" fmla="*/ 584835 h 990409"/>
              <a:gd name="connsiteX1" fmla="*/ 881825 w 881824"/>
              <a:gd name="connsiteY1" fmla="*/ 746474 h 990409"/>
              <a:gd name="connsiteX2" fmla="*/ 881825 w 881824"/>
              <a:gd name="connsiteY2" fmla="*/ 746474 h 990409"/>
              <a:gd name="connsiteX3" fmla="*/ 705707 w 881824"/>
              <a:gd name="connsiteY3" fmla="*/ 745808 h 990409"/>
              <a:gd name="connsiteX4" fmla="*/ 705993 w 881824"/>
              <a:gd name="connsiteY4" fmla="*/ 752285 h 990409"/>
              <a:gd name="connsiteX5" fmla="*/ 683800 w 881824"/>
              <a:gd name="connsiteY5" fmla="*/ 783336 h 990409"/>
              <a:gd name="connsiteX6" fmla="*/ 667988 w 881824"/>
              <a:gd name="connsiteY6" fmla="*/ 812197 h 990409"/>
              <a:gd name="connsiteX7" fmla="*/ 667322 w 881824"/>
              <a:gd name="connsiteY7" fmla="*/ 822960 h 990409"/>
              <a:gd name="connsiteX8" fmla="*/ 656368 w 881824"/>
              <a:gd name="connsiteY8" fmla="*/ 848106 h 990409"/>
              <a:gd name="connsiteX9" fmla="*/ 655320 w 881824"/>
              <a:gd name="connsiteY9" fmla="*/ 854393 h 990409"/>
              <a:gd name="connsiteX10" fmla="*/ 657511 w 881824"/>
              <a:gd name="connsiteY10" fmla="*/ 861346 h 990409"/>
              <a:gd name="connsiteX11" fmla="*/ 668369 w 881824"/>
              <a:gd name="connsiteY11" fmla="*/ 874776 h 990409"/>
              <a:gd name="connsiteX12" fmla="*/ 668179 w 881824"/>
              <a:gd name="connsiteY12" fmla="*/ 879824 h 990409"/>
              <a:gd name="connsiteX13" fmla="*/ 664178 w 881824"/>
              <a:gd name="connsiteY13" fmla="*/ 883539 h 990409"/>
              <a:gd name="connsiteX14" fmla="*/ 644843 w 881824"/>
              <a:gd name="connsiteY14" fmla="*/ 888778 h 990409"/>
              <a:gd name="connsiteX15" fmla="*/ 631412 w 881824"/>
              <a:gd name="connsiteY15" fmla="*/ 902208 h 990409"/>
              <a:gd name="connsiteX16" fmla="*/ 619506 w 881824"/>
              <a:gd name="connsiteY16" fmla="*/ 906590 h 990409"/>
              <a:gd name="connsiteX17" fmla="*/ 602171 w 881824"/>
              <a:gd name="connsiteY17" fmla="*/ 904399 h 990409"/>
              <a:gd name="connsiteX18" fmla="*/ 593407 w 881824"/>
              <a:gd name="connsiteY18" fmla="*/ 880491 h 990409"/>
              <a:gd name="connsiteX19" fmla="*/ 575596 w 881824"/>
              <a:gd name="connsiteY19" fmla="*/ 861060 h 990409"/>
              <a:gd name="connsiteX20" fmla="*/ 548640 w 881824"/>
              <a:gd name="connsiteY20" fmla="*/ 852202 h 990409"/>
              <a:gd name="connsiteX21" fmla="*/ 533400 w 881824"/>
              <a:gd name="connsiteY21" fmla="*/ 852773 h 990409"/>
              <a:gd name="connsiteX22" fmla="*/ 528161 w 881824"/>
              <a:gd name="connsiteY22" fmla="*/ 861251 h 990409"/>
              <a:gd name="connsiteX23" fmla="*/ 508254 w 881824"/>
              <a:gd name="connsiteY23" fmla="*/ 868013 h 990409"/>
              <a:gd name="connsiteX24" fmla="*/ 496062 w 881824"/>
              <a:gd name="connsiteY24" fmla="*/ 874586 h 990409"/>
              <a:gd name="connsiteX25" fmla="*/ 486346 w 881824"/>
              <a:gd name="connsiteY25" fmla="*/ 886587 h 990409"/>
              <a:gd name="connsiteX26" fmla="*/ 478536 w 881824"/>
              <a:gd name="connsiteY26" fmla="*/ 914876 h 990409"/>
              <a:gd name="connsiteX27" fmla="*/ 482060 w 881824"/>
              <a:gd name="connsiteY27" fmla="*/ 932021 h 990409"/>
              <a:gd name="connsiteX28" fmla="*/ 479679 w 881824"/>
              <a:gd name="connsiteY28" fmla="*/ 948500 h 990409"/>
              <a:gd name="connsiteX29" fmla="*/ 472535 w 881824"/>
              <a:gd name="connsiteY29" fmla="*/ 970312 h 990409"/>
              <a:gd name="connsiteX30" fmla="*/ 476726 w 881824"/>
              <a:gd name="connsiteY30" fmla="*/ 990410 h 990409"/>
              <a:gd name="connsiteX31" fmla="*/ 454247 w 881824"/>
              <a:gd name="connsiteY31" fmla="*/ 980504 h 990409"/>
              <a:gd name="connsiteX32" fmla="*/ 441484 w 881824"/>
              <a:gd name="connsiteY32" fmla="*/ 984504 h 990409"/>
              <a:gd name="connsiteX33" fmla="*/ 436435 w 881824"/>
              <a:gd name="connsiteY33" fmla="*/ 983837 h 990409"/>
              <a:gd name="connsiteX34" fmla="*/ 426530 w 881824"/>
              <a:gd name="connsiteY34" fmla="*/ 964406 h 990409"/>
              <a:gd name="connsiteX35" fmla="*/ 412432 w 881824"/>
              <a:gd name="connsiteY35" fmla="*/ 948690 h 990409"/>
              <a:gd name="connsiteX36" fmla="*/ 393763 w 881824"/>
              <a:gd name="connsiteY36" fmla="*/ 936212 h 990409"/>
              <a:gd name="connsiteX37" fmla="*/ 388810 w 881824"/>
              <a:gd name="connsiteY37" fmla="*/ 935831 h 990409"/>
              <a:gd name="connsiteX38" fmla="*/ 341090 w 881824"/>
              <a:gd name="connsiteY38" fmla="*/ 893731 h 990409"/>
              <a:gd name="connsiteX39" fmla="*/ 342424 w 881824"/>
              <a:gd name="connsiteY39" fmla="*/ 882872 h 990409"/>
              <a:gd name="connsiteX40" fmla="*/ 359950 w 881824"/>
              <a:gd name="connsiteY40" fmla="*/ 886015 h 990409"/>
              <a:gd name="connsiteX41" fmla="*/ 370808 w 881824"/>
              <a:gd name="connsiteY41" fmla="*/ 873443 h 990409"/>
              <a:gd name="connsiteX42" fmla="*/ 371380 w 881824"/>
              <a:gd name="connsiteY42" fmla="*/ 867918 h 990409"/>
              <a:gd name="connsiteX43" fmla="*/ 360617 w 881824"/>
              <a:gd name="connsiteY43" fmla="*/ 826675 h 990409"/>
              <a:gd name="connsiteX44" fmla="*/ 355092 w 881824"/>
              <a:gd name="connsiteY44" fmla="*/ 818102 h 990409"/>
              <a:gd name="connsiteX45" fmla="*/ 343471 w 881824"/>
              <a:gd name="connsiteY45" fmla="*/ 810101 h 990409"/>
              <a:gd name="connsiteX46" fmla="*/ 335089 w 881824"/>
              <a:gd name="connsiteY46" fmla="*/ 789432 h 990409"/>
              <a:gd name="connsiteX47" fmla="*/ 332327 w 881824"/>
              <a:gd name="connsiteY47" fmla="*/ 741998 h 990409"/>
              <a:gd name="connsiteX48" fmla="*/ 337756 w 881824"/>
              <a:gd name="connsiteY48" fmla="*/ 732854 h 990409"/>
              <a:gd name="connsiteX49" fmla="*/ 345091 w 881824"/>
              <a:gd name="connsiteY49" fmla="*/ 703898 h 990409"/>
              <a:gd name="connsiteX50" fmla="*/ 338804 w 881824"/>
              <a:gd name="connsiteY50" fmla="*/ 688848 h 990409"/>
              <a:gd name="connsiteX51" fmla="*/ 335375 w 881824"/>
              <a:gd name="connsiteY51" fmla="*/ 673703 h 990409"/>
              <a:gd name="connsiteX52" fmla="*/ 350806 w 881824"/>
              <a:gd name="connsiteY52" fmla="*/ 659797 h 990409"/>
              <a:gd name="connsiteX53" fmla="*/ 350330 w 881824"/>
              <a:gd name="connsiteY53" fmla="*/ 655511 h 990409"/>
              <a:gd name="connsiteX54" fmla="*/ 342043 w 881824"/>
              <a:gd name="connsiteY54" fmla="*/ 644843 h 990409"/>
              <a:gd name="connsiteX55" fmla="*/ 340233 w 881824"/>
              <a:gd name="connsiteY55" fmla="*/ 623316 h 990409"/>
              <a:gd name="connsiteX56" fmla="*/ 324421 w 881824"/>
              <a:gd name="connsiteY56" fmla="*/ 577977 h 990409"/>
              <a:gd name="connsiteX57" fmla="*/ 298418 w 881824"/>
              <a:gd name="connsiteY57" fmla="*/ 542354 h 990409"/>
              <a:gd name="connsiteX58" fmla="*/ 305181 w 881824"/>
              <a:gd name="connsiteY58" fmla="*/ 528066 h 990409"/>
              <a:gd name="connsiteX59" fmla="*/ 313849 w 881824"/>
              <a:gd name="connsiteY59" fmla="*/ 496443 h 990409"/>
              <a:gd name="connsiteX60" fmla="*/ 309181 w 881824"/>
              <a:gd name="connsiteY60" fmla="*/ 490157 h 990409"/>
              <a:gd name="connsiteX61" fmla="*/ 290608 w 881824"/>
              <a:gd name="connsiteY61" fmla="*/ 481108 h 990409"/>
              <a:gd name="connsiteX62" fmla="*/ 277654 w 881824"/>
              <a:gd name="connsiteY62" fmla="*/ 480060 h 990409"/>
              <a:gd name="connsiteX63" fmla="*/ 269272 w 881824"/>
              <a:gd name="connsiteY63" fmla="*/ 482060 h 990409"/>
              <a:gd name="connsiteX64" fmla="*/ 260032 w 881824"/>
              <a:gd name="connsiteY64" fmla="*/ 478536 h 990409"/>
              <a:gd name="connsiteX65" fmla="*/ 248507 w 881824"/>
              <a:gd name="connsiteY65" fmla="*/ 467392 h 990409"/>
              <a:gd name="connsiteX66" fmla="*/ 247936 w 881824"/>
              <a:gd name="connsiteY66" fmla="*/ 458248 h 990409"/>
              <a:gd name="connsiteX67" fmla="*/ 241935 w 881824"/>
              <a:gd name="connsiteY67" fmla="*/ 457200 h 990409"/>
              <a:gd name="connsiteX68" fmla="*/ 231172 w 881824"/>
              <a:gd name="connsiteY68" fmla="*/ 461200 h 990409"/>
              <a:gd name="connsiteX69" fmla="*/ 225361 w 881824"/>
              <a:gd name="connsiteY69" fmla="*/ 461105 h 990409"/>
              <a:gd name="connsiteX70" fmla="*/ 218218 w 881824"/>
              <a:gd name="connsiteY70" fmla="*/ 457867 h 990409"/>
              <a:gd name="connsiteX71" fmla="*/ 211360 w 881824"/>
              <a:gd name="connsiteY71" fmla="*/ 450437 h 990409"/>
              <a:gd name="connsiteX72" fmla="*/ 211360 w 881824"/>
              <a:gd name="connsiteY72" fmla="*/ 450437 h 990409"/>
              <a:gd name="connsiteX73" fmla="*/ 214217 w 881824"/>
              <a:gd name="connsiteY73" fmla="*/ 446056 h 990409"/>
              <a:gd name="connsiteX74" fmla="*/ 216408 w 881824"/>
              <a:gd name="connsiteY74" fmla="*/ 424339 h 990409"/>
              <a:gd name="connsiteX75" fmla="*/ 213550 w 881824"/>
              <a:gd name="connsiteY75" fmla="*/ 422243 h 990409"/>
              <a:gd name="connsiteX76" fmla="*/ 181451 w 881824"/>
              <a:gd name="connsiteY76" fmla="*/ 420053 h 990409"/>
              <a:gd name="connsiteX77" fmla="*/ 145732 w 881824"/>
              <a:gd name="connsiteY77" fmla="*/ 421386 h 990409"/>
              <a:gd name="connsiteX78" fmla="*/ 114205 w 881824"/>
              <a:gd name="connsiteY78" fmla="*/ 414719 h 990409"/>
              <a:gd name="connsiteX79" fmla="*/ 112300 w 881824"/>
              <a:gd name="connsiteY79" fmla="*/ 409004 h 990409"/>
              <a:gd name="connsiteX80" fmla="*/ 119920 w 881824"/>
              <a:gd name="connsiteY80" fmla="*/ 392240 h 990409"/>
              <a:gd name="connsiteX81" fmla="*/ 121063 w 881824"/>
              <a:gd name="connsiteY81" fmla="*/ 378143 h 990409"/>
              <a:gd name="connsiteX82" fmla="*/ 114109 w 881824"/>
              <a:gd name="connsiteY82" fmla="*/ 361283 h 990409"/>
              <a:gd name="connsiteX83" fmla="*/ 95631 w 881824"/>
              <a:gd name="connsiteY83" fmla="*/ 327565 h 990409"/>
              <a:gd name="connsiteX84" fmla="*/ 88678 w 881824"/>
              <a:gd name="connsiteY84" fmla="*/ 307943 h 990409"/>
              <a:gd name="connsiteX85" fmla="*/ 84201 w 881824"/>
              <a:gd name="connsiteY85" fmla="*/ 272510 h 990409"/>
              <a:gd name="connsiteX86" fmla="*/ 91726 w 881824"/>
              <a:gd name="connsiteY86" fmla="*/ 258413 h 990409"/>
              <a:gd name="connsiteX87" fmla="*/ 90964 w 881824"/>
              <a:gd name="connsiteY87" fmla="*/ 249269 h 990409"/>
              <a:gd name="connsiteX88" fmla="*/ 73438 w 881824"/>
              <a:gd name="connsiteY88" fmla="*/ 230219 h 990409"/>
              <a:gd name="connsiteX89" fmla="*/ 52864 w 881824"/>
              <a:gd name="connsiteY89" fmla="*/ 220123 h 990409"/>
              <a:gd name="connsiteX90" fmla="*/ 26098 w 881824"/>
              <a:gd name="connsiteY90" fmla="*/ 193643 h 990409"/>
              <a:gd name="connsiteX91" fmla="*/ 16002 w 881824"/>
              <a:gd name="connsiteY91" fmla="*/ 176403 h 990409"/>
              <a:gd name="connsiteX92" fmla="*/ 13240 w 881824"/>
              <a:gd name="connsiteY92" fmla="*/ 167259 h 990409"/>
              <a:gd name="connsiteX93" fmla="*/ 2381 w 881824"/>
              <a:gd name="connsiteY93" fmla="*/ 161068 h 990409"/>
              <a:gd name="connsiteX94" fmla="*/ 0 w 881824"/>
              <a:gd name="connsiteY94" fmla="*/ 157353 h 990409"/>
              <a:gd name="connsiteX95" fmla="*/ 286 w 881824"/>
              <a:gd name="connsiteY95" fmla="*/ 149352 h 990409"/>
              <a:gd name="connsiteX96" fmla="*/ 3048 w 881824"/>
              <a:gd name="connsiteY96" fmla="*/ 146209 h 990409"/>
              <a:gd name="connsiteX97" fmla="*/ 11621 w 881824"/>
              <a:gd name="connsiteY97" fmla="*/ 146876 h 990409"/>
              <a:gd name="connsiteX98" fmla="*/ 22288 w 881824"/>
              <a:gd name="connsiteY98" fmla="*/ 153162 h 990409"/>
              <a:gd name="connsiteX99" fmla="*/ 31242 w 881824"/>
              <a:gd name="connsiteY99" fmla="*/ 169640 h 990409"/>
              <a:gd name="connsiteX100" fmla="*/ 37052 w 881824"/>
              <a:gd name="connsiteY100" fmla="*/ 170498 h 990409"/>
              <a:gd name="connsiteX101" fmla="*/ 69342 w 881824"/>
              <a:gd name="connsiteY101" fmla="*/ 165735 h 990409"/>
              <a:gd name="connsiteX102" fmla="*/ 82201 w 881824"/>
              <a:gd name="connsiteY102" fmla="*/ 166688 h 990409"/>
              <a:gd name="connsiteX103" fmla="*/ 100393 w 881824"/>
              <a:gd name="connsiteY103" fmla="*/ 172307 h 990409"/>
              <a:gd name="connsiteX104" fmla="*/ 106204 w 881824"/>
              <a:gd name="connsiteY104" fmla="*/ 183737 h 990409"/>
              <a:gd name="connsiteX105" fmla="*/ 111442 w 881824"/>
              <a:gd name="connsiteY105" fmla="*/ 202121 h 990409"/>
              <a:gd name="connsiteX106" fmla="*/ 116586 w 881824"/>
              <a:gd name="connsiteY106" fmla="*/ 205454 h 990409"/>
              <a:gd name="connsiteX107" fmla="*/ 125730 w 881824"/>
              <a:gd name="connsiteY107" fmla="*/ 204692 h 990409"/>
              <a:gd name="connsiteX108" fmla="*/ 132779 w 881824"/>
              <a:gd name="connsiteY108" fmla="*/ 198501 h 990409"/>
              <a:gd name="connsiteX109" fmla="*/ 141827 w 881824"/>
              <a:gd name="connsiteY109" fmla="*/ 194691 h 990409"/>
              <a:gd name="connsiteX110" fmla="*/ 172117 w 881824"/>
              <a:gd name="connsiteY110" fmla="*/ 196215 h 990409"/>
              <a:gd name="connsiteX111" fmla="*/ 176593 w 881824"/>
              <a:gd name="connsiteY111" fmla="*/ 196691 h 990409"/>
              <a:gd name="connsiteX112" fmla="*/ 189071 w 881824"/>
              <a:gd name="connsiteY112" fmla="*/ 208217 h 990409"/>
              <a:gd name="connsiteX113" fmla="*/ 194786 w 881824"/>
              <a:gd name="connsiteY113" fmla="*/ 209645 h 990409"/>
              <a:gd name="connsiteX114" fmla="*/ 199739 w 881824"/>
              <a:gd name="connsiteY114" fmla="*/ 208312 h 990409"/>
              <a:gd name="connsiteX115" fmla="*/ 205550 w 881824"/>
              <a:gd name="connsiteY115" fmla="*/ 193453 h 990409"/>
              <a:gd name="connsiteX116" fmla="*/ 218027 w 881824"/>
              <a:gd name="connsiteY116" fmla="*/ 194786 h 990409"/>
              <a:gd name="connsiteX117" fmla="*/ 231838 w 881824"/>
              <a:gd name="connsiteY117" fmla="*/ 203644 h 990409"/>
              <a:gd name="connsiteX118" fmla="*/ 269272 w 881824"/>
              <a:gd name="connsiteY118" fmla="*/ 247174 h 990409"/>
              <a:gd name="connsiteX119" fmla="*/ 279273 w 881824"/>
              <a:gd name="connsiteY119" fmla="*/ 252603 h 990409"/>
              <a:gd name="connsiteX120" fmla="*/ 286036 w 881824"/>
              <a:gd name="connsiteY120" fmla="*/ 253651 h 990409"/>
              <a:gd name="connsiteX121" fmla="*/ 300418 w 881824"/>
              <a:gd name="connsiteY121" fmla="*/ 247174 h 990409"/>
              <a:gd name="connsiteX122" fmla="*/ 307467 w 881824"/>
              <a:gd name="connsiteY122" fmla="*/ 236411 h 990409"/>
              <a:gd name="connsiteX123" fmla="*/ 308419 w 881824"/>
              <a:gd name="connsiteY123" fmla="*/ 228410 h 990409"/>
              <a:gd name="connsiteX124" fmla="*/ 300514 w 881824"/>
              <a:gd name="connsiteY124" fmla="*/ 202121 h 990409"/>
              <a:gd name="connsiteX125" fmla="*/ 303943 w 881824"/>
              <a:gd name="connsiteY125" fmla="*/ 185547 h 990409"/>
              <a:gd name="connsiteX126" fmla="*/ 308324 w 881824"/>
              <a:gd name="connsiteY126" fmla="*/ 182880 h 990409"/>
              <a:gd name="connsiteX127" fmla="*/ 326707 w 881824"/>
              <a:gd name="connsiteY127" fmla="*/ 182404 h 990409"/>
              <a:gd name="connsiteX128" fmla="*/ 336328 w 881824"/>
              <a:gd name="connsiteY128" fmla="*/ 171926 h 990409"/>
              <a:gd name="connsiteX129" fmla="*/ 351092 w 881824"/>
              <a:gd name="connsiteY129" fmla="*/ 161544 h 990409"/>
              <a:gd name="connsiteX130" fmla="*/ 358235 w 881824"/>
              <a:gd name="connsiteY130" fmla="*/ 162020 h 990409"/>
              <a:gd name="connsiteX131" fmla="*/ 395383 w 881824"/>
              <a:gd name="connsiteY131" fmla="*/ 174784 h 990409"/>
              <a:gd name="connsiteX132" fmla="*/ 401002 w 881824"/>
              <a:gd name="connsiteY132" fmla="*/ 173165 h 990409"/>
              <a:gd name="connsiteX133" fmla="*/ 408622 w 881824"/>
              <a:gd name="connsiteY133" fmla="*/ 166306 h 990409"/>
              <a:gd name="connsiteX134" fmla="*/ 418433 w 881824"/>
              <a:gd name="connsiteY134" fmla="*/ 163449 h 990409"/>
              <a:gd name="connsiteX135" fmla="*/ 429196 w 881824"/>
              <a:gd name="connsiteY135" fmla="*/ 166783 h 990409"/>
              <a:gd name="connsiteX136" fmla="*/ 439007 w 881824"/>
              <a:gd name="connsiteY136" fmla="*/ 164783 h 990409"/>
              <a:gd name="connsiteX137" fmla="*/ 451771 w 881824"/>
              <a:gd name="connsiteY137" fmla="*/ 152591 h 990409"/>
              <a:gd name="connsiteX138" fmla="*/ 461296 w 881824"/>
              <a:gd name="connsiteY138" fmla="*/ 150209 h 990409"/>
              <a:gd name="connsiteX139" fmla="*/ 472250 w 881824"/>
              <a:gd name="connsiteY139" fmla="*/ 152400 h 990409"/>
              <a:gd name="connsiteX140" fmla="*/ 482822 w 881824"/>
              <a:gd name="connsiteY140" fmla="*/ 151733 h 990409"/>
              <a:gd name="connsiteX141" fmla="*/ 489299 w 881824"/>
              <a:gd name="connsiteY141" fmla="*/ 143637 h 990409"/>
              <a:gd name="connsiteX142" fmla="*/ 489775 w 881824"/>
              <a:gd name="connsiteY142" fmla="*/ 130778 h 990409"/>
              <a:gd name="connsiteX143" fmla="*/ 518636 w 881824"/>
              <a:gd name="connsiteY143" fmla="*/ 113538 h 990409"/>
              <a:gd name="connsiteX144" fmla="*/ 540830 w 881824"/>
              <a:gd name="connsiteY144" fmla="*/ 115348 h 990409"/>
              <a:gd name="connsiteX145" fmla="*/ 567118 w 881824"/>
              <a:gd name="connsiteY145" fmla="*/ 111633 h 990409"/>
              <a:gd name="connsiteX146" fmla="*/ 575596 w 881824"/>
              <a:gd name="connsiteY146" fmla="*/ 100870 h 990409"/>
              <a:gd name="connsiteX147" fmla="*/ 576453 w 881824"/>
              <a:gd name="connsiteY147" fmla="*/ 94107 h 990409"/>
              <a:gd name="connsiteX148" fmla="*/ 582073 w 881824"/>
              <a:gd name="connsiteY148" fmla="*/ 83439 h 990409"/>
              <a:gd name="connsiteX149" fmla="*/ 589217 w 881824"/>
              <a:gd name="connsiteY149" fmla="*/ 82201 h 990409"/>
              <a:gd name="connsiteX150" fmla="*/ 606838 w 881824"/>
              <a:gd name="connsiteY150" fmla="*/ 73628 h 990409"/>
              <a:gd name="connsiteX151" fmla="*/ 617315 w 881824"/>
              <a:gd name="connsiteY151" fmla="*/ 63722 h 990409"/>
              <a:gd name="connsiteX152" fmla="*/ 627888 w 881824"/>
              <a:gd name="connsiteY152" fmla="*/ 47435 h 990409"/>
              <a:gd name="connsiteX153" fmla="*/ 616458 w 881824"/>
              <a:gd name="connsiteY153" fmla="*/ 13526 h 990409"/>
              <a:gd name="connsiteX154" fmla="*/ 605314 w 881824"/>
              <a:gd name="connsiteY154" fmla="*/ 10096 h 990409"/>
              <a:gd name="connsiteX155" fmla="*/ 611410 w 881824"/>
              <a:gd name="connsiteY155" fmla="*/ 8382 h 990409"/>
              <a:gd name="connsiteX156" fmla="*/ 625030 w 881824"/>
              <a:gd name="connsiteY156" fmla="*/ 9049 h 990409"/>
              <a:gd name="connsiteX157" fmla="*/ 632651 w 881824"/>
              <a:gd name="connsiteY157" fmla="*/ 12097 h 990409"/>
              <a:gd name="connsiteX158" fmla="*/ 666655 w 881824"/>
              <a:gd name="connsiteY158" fmla="*/ 11144 h 990409"/>
              <a:gd name="connsiteX159" fmla="*/ 676751 w 881824"/>
              <a:gd name="connsiteY159" fmla="*/ 2096 h 990409"/>
              <a:gd name="connsiteX160" fmla="*/ 683800 w 881824"/>
              <a:gd name="connsiteY160" fmla="*/ 0 h 990409"/>
              <a:gd name="connsiteX161" fmla="*/ 696849 w 881824"/>
              <a:gd name="connsiteY161" fmla="*/ 4000 h 990409"/>
              <a:gd name="connsiteX162" fmla="*/ 701897 w 881824"/>
              <a:gd name="connsiteY162" fmla="*/ 16478 h 990409"/>
              <a:gd name="connsiteX163" fmla="*/ 711803 w 881824"/>
              <a:gd name="connsiteY163" fmla="*/ 24098 h 990409"/>
              <a:gd name="connsiteX164" fmla="*/ 716375 w 881824"/>
              <a:gd name="connsiteY164" fmla="*/ 37148 h 990409"/>
              <a:gd name="connsiteX165" fmla="*/ 709993 w 881824"/>
              <a:gd name="connsiteY165" fmla="*/ 83820 h 990409"/>
              <a:gd name="connsiteX166" fmla="*/ 703135 w 881824"/>
              <a:gd name="connsiteY166" fmla="*/ 96965 h 990409"/>
              <a:gd name="connsiteX167" fmla="*/ 691229 w 881824"/>
              <a:gd name="connsiteY167" fmla="*/ 103632 h 990409"/>
              <a:gd name="connsiteX168" fmla="*/ 691801 w 881824"/>
              <a:gd name="connsiteY168" fmla="*/ 111538 h 990409"/>
              <a:gd name="connsiteX169" fmla="*/ 707136 w 881824"/>
              <a:gd name="connsiteY169" fmla="*/ 115443 h 990409"/>
              <a:gd name="connsiteX170" fmla="*/ 722567 w 881824"/>
              <a:gd name="connsiteY170" fmla="*/ 113348 h 990409"/>
              <a:gd name="connsiteX171" fmla="*/ 744950 w 881824"/>
              <a:gd name="connsiteY171" fmla="*/ 121063 h 990409"/>
              <a:gd name="connsiteX172" fmla="*/ 762286 w 881824"/>
              <a:gd name="connsiteY172" fmla="*/ 131540 h 990409"/>
              <a:gd name="connsiteX173" fmla="*/ 753904 w 881824"/>
              <a:gd name="connsiteY173" fmla="*/ 145161 h 990409"/>
              <a:gd name="connsiteX174" fmla="*/ 753809 w 881824"/>
              <a:gd name="connsiteY174" fmla="*/ 156115 h 990409"/>
              <a:gd name="connsiteX175" fmla="*/ 776097 w 881824"/>
              <a:gd name="connsiteY175" fmla="*/ 188690 h 990409"/>
              <a:gd name="connsiteX176" fmla="*/ 778002 w 881824"/>
              <a:gd name="connsiteY176" fmla="*/ 203454 h 990409"/>
              <a:gd name="connsiteX177" fmla="*/ 763619 w 881824"/>
              <a:gd name="connsiteY177" fmla="*/ 231267 h 990409"/>
              <a:gd name="connsiteX178" fmla="*/ 745712 w 881824"/>
              <a:gd name="connsiteY178" fmla="*/ 244697 h 990409"/>
              <a:gd name="connsiteX179" fmla="*/ 738854 w 881824"/>
              <a:gd name="connsiteY179" fmla="*/ 258985 h 990409"/>
              <a:gd name="connsiteX180" fmla="*/ 741426 w 881824"/>
              <a:gd name="connsiteY180" fmla="*/ 262700 h 990409"/>
              <a:gd name="connsiteX181" fmla="*/ 741997 w 881824"/>
              <a:gd name="connsiteY181" fmla="*/ 283369 h 990409"/>
              <a:gd name="connsiteX182" fmla="*/ 727996 w 881824"/>
              <a:gd name="connsiteY182" fmla="*/ 306324 h 990409"/>
              <a:gd name="connsiteX183" fmla="*/ 719423 w 881824"/>
              <a:gd name="connsiteY183" fmla="*/ 332708 h 990409"/>
              <a:gd name="connsiteX184" fmla="*/ 716471 w 881824"/>
              <a:gd name="connsiteY184" fmla="*/ 357188 h 990409"/>
              <a:gd name="connsiteX185" fmla="*/ 715613 w 881824"/>
              <a:gd name="connsiteY185" fmla="*/ 382619 h 990409"/>
              <a:gd name="connsiteX186" fmla="*/ 724948 w 881824"/>
              <a:gd name="connsiteY186" fmla="*/ 400431 h 990409"/>
              <a:gd name="connsiteX187" fmla="*/ 729805 w 881824"/>
              <a:gd name="connsiteY187" fmla="*/ 417195 h 990409"/>
              <a:gd name="connsiteX188" fmla="*/ 729710 w 881824"/>
              <a:gd name="connsiteY188" fmla="*/ 430530 h 990409"/>
              <a:gd name="connsiteX189" fmla="*/ 744664 w 881824"/>
              <a:gd name="connsiteY189" fmla="*/ 440341 h 990409"/>
              <a:gd name="connsiteX190" fmla="*/ 753237 w 881824"/>
              <a:gd name="connsiteY190" fmla="*/ 442246 h 990409"/>
              <a:gd name="connsiteX191" fmla="*/ 754475 w 881824"/>
              <a:gd name="connsiteY191" fmla="*/ 448723 h 990409"/>
              <a:gd name="connsiteX192" fmla="*/ 750094 w 881824"/>
              <a:gd name="connsiteY192" fmla="*/ 497776 h 990409"/>
              <a:gd name="connsiteX193" fmla="*/ 751237 w 881824"/>
              <a:gd name="connsiteY193" fmla="*/ 504825 h 990409"/>
              <a:gd name="connsiteX194" fmla="*/ 768477 w 881824"/>
              <a:gd name="connsiteY194" fmla="*/ 507587 h 990409"/>
              <a:gd name="connsiteX195" fmla="*/ 762190 w 881824"/>
              <a:gd name="connsiteY195" fmla="*/ 518732 h 990409"/>
              <a:gd name="connsiteX196" fmla="*/ 766572 w 881824"/>
              <a:gd name="connsiteY196" fmla="*/ 523494 h 990409"/>
              <a:gd name="connsiteX197" fmla="*/ 787051 w 881824"/>
              <a:gd name="connsiteY197" fmla="*/ 530543 h 990409"/>
              <a:gd name="connsiteX198" fmla="*/ 800957 w 881824"/>
              <a:gd name="connsiteY198" fmla="*/ 548831 h 990409"/>
              <a:gd name="connsiteX199" fmla="*/ 826294 w 881824"/>
              <a:gd name="connsiteY199" fmla="*/ 574929 h 99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881824" h="990409">
                <a:moveTo>
                  <a:pt x="866584" y="584835"/>
                </a:moveTo>
                <a:lnTo>
                  <a:pt x="881825" y="746474"/>
                </a:lnTo>
                <a:lnTo>
                  <a:pt x="881825" y="746474"/>
                </a:lnTo>
                <a:lnTo>
                  <a:pt x="705707" y="745808"/>
                </a:lnTo>
                <a:lnTo>
                  <a:pt x="705993" y="752285"/>
                </a:lnTo>
                <a:lnTo>
                  <a:pt x="683800" y="783336"/>
                </a:lnTo>
                <a:lnTo>
                  <a:pt x="667988" y="812197"/>
                </a:lnTo>
                <a:lnTo>
                  <a:pt x="667322" y="822960"/>
                </a:lnTo>
                <a:lnTo>
                  <a:pt x="656368" y="848106"/>
                </a:lnTo>
                <a:lnTo>
                  <a:pt x="655320" y="854393"/>
                </a:lnTo>
                <a:lnTo>
                  <a:pt x="657511" y="861346"/>
                </a:lnTo>
                <a:lnTo>
                  <a:pt x="668369" y="874776"/>
                </a:lnTo>
                <a:lnTo>
                  <a:pt x="668179" y="879824"/>
                </a:lnTo>
                <a:lnTo>
                  <a:pt x="664178" y="883539"/>
                </a:lnTo>
                <a:lnTo>
                  <a:pt x="644843" y="888778"/>
                </a:lnTo>
                <a:lnTo>
                  <a:pt x="631412" y="902208"/>
                </a:lnTo>
                <a:lnTo>
                  <a:pt x="619506" y="906590"/>
                </a:lnTo>
                <a:lnTo>
                  <a:pt x="602171" y="904399"/>
                </a:lnTo>
                <a:lnTo>
                  <a:pt x="593407" y="880491"/>
                </a:lnTo>
                <a:lnTo>
                  <a:pt x="575596" y="861060"/>
                </a:lnTo>
                <a:lnTo>
                  <a:pt x="548640" y="852202"/>
                </a:lnTo>
                <a:lnTo>
                  <a:pt x="533400" y="852773"/>
                </a:lnTo>
                <a:lnTo>
                  <a:pt x="528161" y="861251"/>
                </a:lnTo>
                <a:lnTo>
                  <a:pt x="508254" y="868013"/>
                </a:lnTo>
                <a:lnTo>
                  <a:pt x="496062" y="874586"/>
                </a:lnTo>
                <a:lnTo>
                  <a:pt x="486346" y="886587"/>
                </a:lnTo>
                <a:lnTo>
                  <a:pt x="478536" y="914876"/>
                </a:lnTo>
                <a:lnTo>
                  <a:pt x="482060" y="932021"/>
                </a:lnTo>
                <a:lnTo>
                  <a:pt x="479679" y="948500"/>
                </a:lnTo>
                <a:lnTo>
                  <a:pt x="472535" y="970312"/>
                </a:lnTo>
                <a:lnTo>
                  <a:pt x="476726" y="990410"/>
                </a:lnTo>
                <a:lnTo>
                  <a:pt x="454247" y="980504"/>
                </a:lnTo>
                <a:lnTo>
                  <a:pt x="441484" y="984504"/>
                </a:lnTo>
                <a:lnTo>
                  <a:pt x="436435" y="983837"/>
                </a:lnTo>
                <a:lnTo>
                  <a:pt x="426530" y="964406"/>
                </a:lnTo>
                <a:lnTo>
                  <a:pt x="412432" y="948690"/>
                </a:lnTo>
                <a:lnTo>
                  <a:pt x="393763" y="936212"/>
                </a:lnTo>
                <a:lnTo>
                  <a:pt x="388810" y="935831"/>
                </a:lnTo>
                <a:lnTo>
                  <a:pt x="341090" y="893731"/>
                </a:lnTo>
                <a:lnTo>
                  <a:pt x="342424" y="882872"/>
                </a:lnTo>
                <a:lnTo>
                  <a:pt x="359950" y="886015"/>
                </a:lnTo>
                <a:lnTo>
                  <a:pt x="370808" y="873443"/>
                </a:lnTo>
                <a:lnTo>
                  <a:pt x="371380" y="867918"/>
                </a:lnTo>
                <a:lnTo>
                  <a:pt x="360617" y="826675"/>
                </a:lnTo>
                <a:lnTo>
                  <a:pt x="355092" y="818102"/>
                </a:lnTo>
                <a:lnTo>
                  <a:pt x="343471" y="810101"/>
                </a:lnTo>
                <a:lnTo>
                  <a:pt x="335089" y="789432"/>
                </a:lnTo>
                <a:lnTo>
                  <a:pt x="332327" y="741998"/>
                </a:lnTo>
                <a:lnTo>
                  <a:pt x="337756" y="732854"/>
                </a:lnTo>
                <a:lnTo>
                  <a:pt x="345091" y="703898"/>
                </a:lnTo>
                <a:lnTo>
                  <a:pt x="338804" y="688848"/>
                </a:lnTo>
                <a:lnTo>
                  <a:pt x="335375" y="673703"/>
                </a:lnTo>
                <a:lnTo>
                  <a:pt x="350806" y="659797"/>
                </a:lnTo>
                <a:lnTo>
                  <a:pt x="350330" y="655511"/>
                </a:lnTo>
                <a:lnTo>
                  <a:pt x="342043" y="644843"/>
                </a:lnTo>
                <a:lnTo>
                  <a:pt x="340233" y="623316"/>
                </a:lnTo>
                <a:lnTo>
                  <a:pt x="324421" y="577977"/>
                </a:lnTo>
                <a:lnTo>
                  <a:pt x="298418" y="542354"/>
                </a:lnTo>
                <a:lnTo>
                  <a:pt x="305181" y="528066"/>
                </a:lnTo>
                <a:lnTo>
                  <a:pt x="313849" y="496443"/>
                </a:lnTo>
                <a:lnTo>
                  <a:pt x="309181" y="490157"/>
                </a:lnTo>
                <a:lnTo>
                  <a:pt x="290608" y="481108"/>
                </a:lnTo>
                <a:lnTo>
                  <a:pt x="277654" y="480060"/>
                </a:lnTo>
                <a:lnTo>
                  <a:pt x="269272" y="482060"/>
                </a:lnTo>
                <a:lnTo>
                  <a:pt x="260032" y="478536"/>
                </a:lnTo>
                <a:lnTo>
                  <a:pt x="248507" y="467392"/>
                </a:lnTo>
                <a:lnTo>
                  <a:pt x="247936" y="458248"/>
                </a:lnTo>
                <a:lnTo>
                  <a:pt x="241935" y="457200"/>
                </a:lnTo>
                <a:lnTo>
                  <a:pt x="231172" y="461200"/>
                </a:lnTo>
                <a:lnTo>
                  <a:pt x="225361" y="461105"/>
                </a:lnTo>
                <a:lnTo>
                  <a:pt x="218218" y="457867"/>
                </a:lnTo>
                <a:lnTo>
                  <a:pt x="211360" y="450437"/>
                </a:lnTo>
                <a:lnTo>
                  <a:pt x="211360" y="450437"/>
                </a:lnTo>
                <a:lnTo>
                  <a:pt x="214217" y="446056"/>
                </a:lnTo>
                <a:lnTo>
                  <a:pt x="216408" y="424339"/>
                </a:lnTo>
                <a:lnTo>
                  <a:pt x="213550" y="422243"/>
                </a:lnTo>
                <a:lnTo>
                  <a:pt x="181451" y="420053"/>
                </a:lnTo>
                <a:lnTo>
                  <a:pt x="145732" y="421386"/>
                </a:lnTo>
                <a:lnTo>
                  <a:pt x="114205" y="414719"/>
                </a:lnTo>
                <a:lnTo>
                  <a:pt x="112300" y="409004"/>
                </a:lnTo>
                <a:lnTo>
                  <a:pt x="119920" y="392240"/>
                </a:lnTo>
                <a:lnTo>
                  <a:pt x="121063" y="378143"/>
                </a:lnTo>
                <a:lnTo>
                  <a:pt x="114109" y="361283"/>
                </a:lnTo>
                <a:lnTo>
                  <a:pt x="95631" y="327565"/>
                </a:lnTo>
                <a:lnTo>
                  <a:pt x="88678" y="307943"/>
                </a:lnTo>
                <a:lnTo>
                  <a:pt x="84201" y="272510"/>
                </a:lnTo>
                <a:lnTo>
                  <a:pt x="91726" y="258413"/>
                </a:lnTo>
                <a:lnTo>
                  <a:pt x="90964" y="249269"/>
                </a:lnTo>
                <a:lnTo>
                  <a:pt x="73438" y="230219"/>
                </a:lnTo>
                <a:lnTo>
                  <a:pt x="52864" y="220123"/>
                </a:lnTo>
                <a:lnTo>
                  <a:pt x="26098" y="193643"/>
                </a:lnTo>
                <a:lnTo>
                  <a:pt x="16002" y="176403"/>
                </a:lnTo>
                <a:lnTo>
                  <a:pt x="13240" y="167259"/>
                </a:lnTo>
                <a:lnTo>
                  <a:pt x="2381" y="161068"/>
                </a:lnTo>
                <a:lnTo>
                  <a:pt x="0" y="157353"/>
                </a:lnTo>
                <a:lnTo>
                  <a:pt x="286" y="149352"/>
                </a:lnTo>
                <a:lnTo>
                  <a:pt x="3048" y="146209"/>
                </a:lnTo>
                <a:lnTo>
                  <a:pt x="11621" y="146876"/>
                </a:lnTo>
                <a:lnTo>
                  <a:pt x="22288" y="153162"/>
                </a:lnTo>
                <a:lnTo>
                  <a:pt x="31242" y="169640"/>
                </a:lnTo>
                <a:lnTo>
                  <a:pt x="37052" y="170498"/>
                </a:lnTo>
                <a:lnTo>
                  <a:pt x="69342" y="165735"/>
                </a:lnTo>
                <a:lnTo>
                  <a:pt x="82201" y="166688"/>
                </a:lnTo>
                <a:lnTo>
                  <a:pt x="100393" y="172307"/>
                </a:lnTo>
                <a:lnTo>
                  <a:pt x="106204" y="183737"/>
                </a:lnTo>
                <a:lnTo>
                  <a:pt x="111442" y="202121"/>
                </a:lnTo>
                <a:lnTo>
                  <a:pt x="116586" y="205454"/>
                </a:lnTo>
                <a:lnTo>
                  <a:pt x="125730" y="204692"/>
                </a:lnTo>
                <a:lnTo>
                  <a:pt x="132779" y="198501"/>
                </a:lnTo>
                <a:lnTo>
                  <a:pt x="141827" y="194691"/>
                </a:lnTo>
                <a:lnTo>
                  <a:pt x="172117" y="196215"/>
                </a:lnTo>
                <a:lnTo>
                  <a:pt x="176593" y="196691"/>
                </a:lnTo>
                <a:lnTo>
                  <a:pt x="189071" y="208217"/>
                </a:lnTo>
                <a:lnTo>
                  <a:pt x="194786" y="209645"/>
                </a:lnTo>
                <a:lnTo>
                  <a:pt x="199739" y="208312"/>
                </a:lnTo>
                <a:lnTo>
                  <a:pt x="205550" y="193453"/>
                </a:lnTo>
                <a:lnTo>
                  <a:pt x="218027" y="194786"/>
                </a:lnTo>
                <a:lnTo>
                  <a:pt x="231838" y="203644"/>
                </a:lnTo>
                <a:lnTo>
                  <a:pt x="269272" y="247174"/>
                </a:lnTo>
                <a:lnTo>
                  <a:pt x="279273" y="252603"/>
                </a:lnTo>
                <a:lnTo>
                  <a:pt x="286036" y="253651"/>
                </a:lnTo>
                <a:lnTo>
                  <a:pt x="300418" y="247174"/>
                </a:lnTo>
                <a:lnTo>
                  <a:pt x="307467" y="236411"/>
                </a:lnTo>
                <a:lnTo>
                  <a:pt x="308419" y="228410"/>
                </a:lnTo>
                <a:lnTo>
                  <a:pt x="300514" y="202121"/>
                </a:lnTo>
                <a:lnTo>
                  <a:pt x="303943" y="185547"/>
                </a:lnTo>
                <a:lnTo>
                  <a:pt x="308324" y="182880"/>
                </a:lnTo>
                <a:lnTo>
                  <a:pt x="326707" y="182404"/>
                </a:lnTo>
                <a:lnTo>
                  <a:pt x="336328" y="171926"/>
                </a:lnTo>
                <a:lnTo>
                  <a:pt x="351092" y="161544"/>
                </a:lnTo>
                <a:lnTo>
                  <a:pt x="358235" y="162020"/>
                </a:lnTo>
                <a:lnTo>
                  <a:pt x="395383" y="174784"/>
                </a:lnTo>
                <a:lnTo>
                  <a:pt x="401002" y="173165"/>
                </a:lnTo>
                <a:lnTo>
                  <a:pt x="408622" y="166306"/>
                </a:lnTo>
                <a:lnTo>
                  <a:pt x="418433" y="163449"/>
                </a:lnTo>
                <a:lnTo>
                  <a:pt x="429196" y="166783"/>
                </a:lnTo>
                <a:lnTo>
                  <a:pt x="439007" y="164783"/>
                </a:lnTo>
                <a:lnTo>
                  <a:pt x="451771" y="152591"/>
                </a:lnTo>
                <a:lnTo>
                  <a:pt x="461296" y="150209"/>
                </a:lnTo>
                <a:lnTo>
                  <a:pt x="472250" y="152400"/>
                </a:lnTo>
                <a:lnTo>
                  <a:pt x="482822" y="151733"/>
                </a:lnTo>
                <a:lnTo>
                  <a:pt x="489299" y="143637"/>
                </a:lnTo>
                <a:lnTo>
                  <a:pt x="489775" y="130778"/>
                </a:lnTo>
                <a:lnTo>
                  <a:pt x="518636" y="113538"/>
                </a:lnTo>
                <a:lnTo>
                  <a:pt x="540830" y="115348"/>
                </a:lnTo>
                <a:lnTo>
                  <a:pt x="567118" y="111633"/>
                </a:lnTo>
                <a:lnTo>
                  <a:pt x="575596" y="100870"/>
                </a:lnTo>
                <a:lnTo>
                  <a:pt x="576453" y="94107"/>
                </a:lnTo>
                <a:lnTo>
                  <a:pt x="582073" y="83439"/>
                </a:lnTo>
                <a:lnTo>
                  <a:pt x="589217" y="82201"/>
                </a:lnTo>
                <a:lnTo>
                  <a:pt x="606838" y="73628"/>
                </a:lnTo>
                <a:lnTo>
                  <a:pt x="617315" y="63722"/>
                </a:lnTo>
                <a:lnTo>
                  <a:pt x="627888" y="47435"/>
                </a:lnTo>
                <a:lnTo>
                  <a:pt x="616458" y="13526"/>
                </a:lnTo>
                <a:lnTo>
                  <a:pt x="605314" y="10096"/>
                </a:lnTo>
                <a:lnTo>
                  <a:pt x="611410" y="8382"/>
                </a:lnTo>
                <a:lnTo>
                  <a:pt x="625030" y="9049"/>
                </a:lnTo>
                <a:lnTo>
                  <a:pt x="632651" y="12097"/>
                </a:lnTo>
                <a:lnTo>
                  <a:pt x="666655" y="11144"/>
                </a:lnTo>
                <a:lnTo>
                  <a:pt x="676751" y="2096"/>
                </a:lnTo>
                <a:lnTo>
                  <a:pt x="683800" y="0"/>
                </a:lnTo>
                <a:lnTo>
                  <a:pt x="696849" y="4000"/>
                </a:lnTo>
                <a:lnTo>
                  <a:pt x="701897" y="16478"/>
                </a:lnTo>
                <a:lnTo>
                  <a:pt x="711803" y="24098"/>
                </a:lnTo>
                <a:lnTo>
                  <a:pt x="716375" y="37148"/>
                </a:lnTo>
                <a:lnTo>
                  <a:pt x="709993" y="83820"/>
                </a:lnTo>
                <a:lnTo>
                  <a:pt x="703135" y="96965"/>
                </a:lnTo>
                <a:lnTo>
                  <a:pt x="691229" y="103632"/>
                </a:lnTo>
                <a:lnTo>
                  <a:pt x="691801" y="111538"/>
                </a:lnTo>
                <a:lnTo>
                  <a:pt x="707136" y="115443"/>
                </a:lnTo>
                <a:lnTo>
                  <a:pt x="722567" y="113348"/>
                </a:lnTo>
                <a:lnTo>
                  <a:pt x="744950" y="121063"/>
                </a:lnTo>
                <a:lnTo>
                  <a:pt x="762286" y="131540"/>
                </a:lnTo>
                <a:lnTo>
                  <a:pt x="753904" y="145161"/>
                </a:lnTo>
                <a:lnTo>
                  <a:pt x="753809" y="156115"/>
                </a:lnTo>
                <a:lnTo>
                  <a:pt x="776097" y="188690"/>
                </a:lnTo>
                <a:lnTo>
                  <a:pt x="778002" y="203454"/>
                </a:lnTo>
                <a:lnTo>
                  <a:pt x="763619" y="231267"/>
                </a:lnTo>
                <a:lnTo>
                  <a:pt x="745712" y="244697"/>
                </a:lnTo>
                <a:lnTo>
                  <a:pt x="738854" y="258985"/>
                </a:lnTo>
                <a:lnTo>
                  <a:pt x="741426" y="262700"/>
                </a:lnTo>
                <a:lnTo>
                  <a:pt x="741997" y="283369"/>
                </a:lnTo>
                <a:lnTo>
                  <a:pt x="727996" y="306324"/>
                </a:lnTo>
                <a:lnTo>
                  <a:pt x="719423" y="332708"/>
                </a:lnTo>
                <a:lnTo>
                  <a:pt x="716471" y="357188"/>
                </a:lnTo>
                <a:lnTo>
                  <a:pt x="715613" y="382619"/>
                </a:lnTo>
                <a:lnTo>
                  <a:pt x="724948" y="400431"/>
                </a:lnTo>
                <a:lnTo>
                  <a:pt x="729805" y="417195"/>
                </a:lnTo>
                <a:lnTo>
                  <a:pt x="729710" y="430530"/>
                </a:lnTo>
                <a:lnTo>
                  <a:pt x="744664" y="440341"/>
                </a:lnTo>
                <a:lnTo>
                  <a:pt x="753237" y="442246"/>
                </a:lnTo>
                <a:lnTo>
                  <a:pt x="754475" y="448723"/>
                </a:lnTo>
                <a:lnTo>
                  <a:pt x="750094" y="497776"/>
                </a:lnTo>
                <a:lnTo>
                  <a:pt x="751237" y="504825"/>
                </a:lnTo>
                <a:lnTo>
                  <a:pt x="768477" y="507587"/>
                </a:lnTo>
                <a:lnTo>
                  <a:pt x="762190" y="518732"/>
                </a:lnTo>
                <a:lnTo>
                  <a:pt x="766572" y="523494"/>
                </a:lnTo>
                <a:lnTo>
                  <a:pt x="787051" y="530543"/>
                </a:lnTo>
                <a:lnTo>
                  <a:pt x="800957" y="548831"/>
                </a:lnTo>
                <a:lnTo>
                  <a:pt x="826294" y="574929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04E2E1BA-5531-41F7-9914-E4B0C45D53C7}"/>
              </a:ext>
            </a:extLst>
          </p:cNvPr>
          <p:cNvSpPr/>
          <p:nvPr/>
        </p:nvSpPr>
        <p:spPr>
          <a:xfrm>
            <a:off x="3726240" y="5206347"/>
            <a:ext cx="1175670" cy="1143476"/>
          </a:xfrm>
          <a:custGeom>
            <a:avLst/>
            <a:gdLst>
              <a:gd name="connsiteX0" fmla="*/ 629412 w 1175670"/>
              <a:gd name="connsiteY0" fmla="*/ 1143381 h 1143476"/>
              <a:gd name="connsiteX1" fmla="*/ 625983 w 1175670"/>
              <a:gd name="connsiteY1" fmla="*/ 1143477 h 1143476"/>
              <a:gd name="connsiteX2" fmla="*/ 607505 w 1175670"/>
              <a:gd name="connsiteY2" fmla="*/ 1132904 h 1143476"/>
              <a:gd name="connsiteX3" fmla="*/ 605599 w 1175670"/>
              <a:gd name="connsiteY3" fmla="*/ 1128522 h 1143476"/>
              <a:gd name="connsiteX4" fmla="*/ 610553 w 1175670"/>
              <a:gd name="connsiteY4" fmla="*/ 1087851 h 1143476"/>
              <a:gd name="connsiteX5" fmla="*/ 606171 w 1175670"/>
              <a:gd name="connsiteY5" fmla="*/ 1047369 h 1143476"/>
              <a:gd name="connsiteX6" fmla="*/ 607600 w 1175670"/>
              <a:gd name="connsiteY6" fmla="*/ 1037177 h 1143476"/>
              <a:gd name="connsiteX7" fmla="*/ 613600 w 1175670"/>
              <a:gd name="connsiteY7" fmla="*/ 1025367 h 1143476"/>
              <a:gd name="connsiteX8" fmla="*/ 640652 w 1175670"/>
              <a:gd name="connsiteY8" fmla="*/ 1002697 h 1143476"/>
              <a:gd name="connsiteX9" fmla="*/ 648557 w 1175670"/>
              <a:gd name="connsiteY9" fmla="*/ 987838 h 1143476"/>
              <a:gd name="connsiteX10" fmla="*/ 670465 w 1175670"/>
              <a:gd name="connsiteY10" fmla="*/ 963454 h 1143476"/>
              <a:gd name="connsiteX11" fmla="*/ 656558 w 1175670"/>
              <a:gd name="connsiteY11" fmla="*/ 947738 h 1143476"/>
              <a:gd name="connsiteX12" fmla="*/ 646366 w 1175670"/>
              <a:gd name="connsiteY12" fmla="*/ 941832 h 1143476"/>
              <a:gd name="connsiteX13" fmla="*/ 624935 w 1175670"/>
              <a:gd name="connsiteY13" fmla="*/ 936117 h 1143476"/>
              <a:gd name="connsiteX14" fmla="*/ 602837 w 1175670"/>
              <a:gd name="connsiteY14" fmla="*/ 914686 h 1143476"/>
              <a:gd name="connsiteX15" fmla="*/ 591312 w 1175670"/>
              <a:gd name="connsiteY15" fmla="*/ 899256 h 1143476"/>
              <a:gd name="connsiteX16" fmla="*/ 590360 w 1175670"/>
              <a:gd name="connsiteY16" fmla="*/ 884111 h 1143476"/>
              <a:gd name="connsiteX17" fmla="*/ 586264 w 1175670"/>
              <a:gd name="connsiteY17" fmla="*/ 872871 h 1143476"/>
              <a:gd name="connsiteX18" fmla="*/ 574548 w 1175670"/>
              <a:gd name="connsiteY18" fmla="*/ 853536 h 1143476"/>
              <a:gd name="connsiteX19" fmla="*/ 554927 w 1175670"/>
              <a:gd name="connsiteY19" fmla="*/ 832199 h 1143476"/>
              <a:gd name="connsiteX20" fmla="*/ 548545 w 1175670"/>
              <a:gd name="connsiteY20" fmla="*/ 826580 h 1143476"/>
              <a:gd name="connsiteX21" fmla="*/ 525780 w 1175670"/>
              <a:gd name="connsiteY21" fmla="*/ 815054 h 1143476"/>
              <a:gd name="connsiteX22" fmla="*/ 511969 w 1175670"/>
              <a:gd name="connsiteY22" fmla="*/ 817055 h 1143476"/>
              <a:gd name="connsiteX23" fmla="*/ 493871 w 1175670"/>
              <a:gd name="connsiteY23" fmla="*/ 802672 h 1143476"/>
              <a:gd name="connsiteX24" fmla="*/ 479393 w 1175670"/>
              <a:gd name="connsiteY24" fmla="*/ 787146 h 1143476"/>
              <a:gd name="connsiteX25" fmla="*/ 467487 w 1175670"/>
              <a:gd name="connsiteY25" fmla="*/ 779717 h 1143476"/>
              <a:gd name="connsiteX26" fmla="*/ 466154 w 1175670"/>
              <a:gd name="connsiteY26" fmla="*/ 763524 h 1143476"/>
              <a:gd name="connsiteX27" fmla="*/ 448056 w 1175670"/>
              <a:gd name="connsiteY27" fmla="*/ 742950 h 1143476"/>
              <a:gd name="connsiteX28" fmla="*/ 416433 w 1175670"/>
              <a:gd name="connsiteY28" fmla="*/ 738569 h 1143476"/>
              <a:gd name="connsiteX29" fmla="*/ 407670 w 1175670"/>
              <a:gd name="connsiteY29" fmla="*/ 734092 h 1143476"/>
              <a:gd name="connsiteX30" fmla="*/ 391192 w 1175670"/>
              <a:gd name="connsiteY30" fmla="*/ 718281 h 1143476"/>
              <a:gd name="connsiteX31" fmla="*/ 374428 w 1175670"/>
              <a:gd name="connsiteY31" fmla="*/ 719519 h 1143476"/>
              <a:gd name="connsiteX32" fmla="*/ 353758 w 1175670"/>
              <a:gd name="connsiteY32" fmla="*/ 706374 h 1143476"/>
              <a:gd name="connsiteX33" fmla="*/ 335566 w 1175670"/>
              <a:gd name="connsiteY33" fmla="*/ 671036 h 1143476"/>
              <a:gd name="connsiteX34" fmla="*/ 324993 w 1175670"/>
              <a:gd name="connsiteY34" fmla="*/ 656844 h 1143476"/>
              <a:gd name="connsiteX35" fmla="*/ 300895 w 1175670"/>
              <a:gd name="connsiteY35" fmla="*/ 636651 h 1143476"/>
              <a:gd name="connsiteX36" fmla="*/ 294227 w 1175670"/>
              <a:gd name="connsiteY36" fmla="*/ 637413 h 1143476"/>
              <a:gd name="connsiteX37" fmla="*/ 287846 w 1175670"/>
              <a:gd name="connsiteY37" fmla="*/ 654463 h 1143476"/>
              <a:gd name="connsiteX38" fmla="*/ 263176 w 1175670"/>
              <a:gd name="connsiteY38" fmla="*/ 675799 h 1143476"/>
              <a:gd name="connsiteX39" fmla="*/ 237744 w 1175670"/>
              <a:gd name="connsiteY39" fmla="*/ 676942 h 1143476"/>
              <a:gd name="connsiteX40" fmla="*/ 238696 w 1175670"/>
              <a:gd name="connsiteY40" fmla="*/ 649700 h 1143476"/>
              <a:gd name="connsiteX41" fmla="*/ 242506 w 1175670"/>
              <a:gd name="connsiteY41" fmla="*/ 637508 h 1143476"/>
              <a:gd name="connsiteX42" fmla="*/ 238792 w 1175670"/>
              <a:gd name="connsiteY42" fmla="*/ 627983 h 1143476"/>
              <a:gd name="connsiteX43" fmla="*/ 204025 w 1175670"/>
              <a:gd name="connsiteY43" fmla="*/ 587121 h 1143476"/>
              <a:gd name="connsiteX44" fmla="*/ 181451 w 1175670"/>
              <a:gd name="connsiteY44" fmla="*/ 570262 h 1143476"/>
              <a:gd name="connsiteX45" fmla="*/ 160687 w 1175670"/>
              <a:gd name="connsiteY45" fmla="*/ 550640 h 1143476"/>
              <a:gd name="connsiteX46" fmla="*/ 144018 w 1175670"/>
              <a:gd name="connsiteY46" fmla="*/ 530543 h 1143476"/>
              <a:gd name="connsiteX47" fmla="*/ 118396 w 1175670"/>
              <a:gd name="connsiteY47" fmla="*/ 509492 h 1143476"/>
              <a:gd name="connsiteX48" fmla="*/ 100298 w 1175670"/>
              <a:gd name="connsiteY48" fmla="*/ 508159 h 1143476"/>
              <a:gd name="connsiteX49" fmla="*/ 79820 w 1175670"/>
              <a:gd name="connsiteY49" fmla="*/ 510159 h 1143476"/>
              <a:gd name="connsiteX50" fmla="*/ 68961 w 1175670"/>
              <a:gd name="connsiteY50" fmla="*/ 523113 h 1143476"/>
              <a:gd name="connsiteX51" fmla="*/ 68389 w 1175670"/>
              <a:gd name="connsiteY51" fmla="*/ 532257 h 1143476"/>
              <a:gd name="connsiteX52" fmla="*/ 58579 w 1175670"/>
              <a:gd name="connsiteY52" fmla="*/ 541497 h 1143476"/>
              <a:gd name="connsiteX53" fmla="*/ 48006 w 1175670"/>
              <a:gd name="connsiteY53" fmla="*/ 541687 h 1143476"/>
              <a:gd name="connsiteX54" fmla="*/ 42481 w 1175670"/>
              <a:gd name="connsiteY54" fmla="*/ 537115 h 1143476"/>
              <a:gd name="connsiteX55" fmla="*/ 12382 w 1175670"/>
              <a:gd name="connsiteY55" fmla="*/ 538449 h 1143476"/>
              <a:gd name="connsiteX56" fmla="*/ 6191 w 1175670"/>
              <a:gd name="connsiteY56" fmla="*/ 533877 h 1143476"/>
              <a:gd name="connsiteX57" fmla="*/ 4667 w 1175670"/>
              <a:gd name="connsiteY57" fmla="*/ 525209 h 1143476"/>
              <a:gd name="connsiteX58" fmla="*/ 0 w 1175670"/>
              <a:gd name="connsiteY58" fmla="*/ 523113 h 1143476"/>
              <a:gd name="connsiteX59" fmla="*/ 8096 w 1175670"/>
              <a:gd name="connsiteY59" fmla="*/ 521018 h 1143476"/>
              <a:gd name="connsiteX60" fmla="*/ 18002 w 1175670"/>
              <a:gd name="connsiteY60" fmla="*/ 514160 h 1143476"/>
              <a:gd name="connsiteX61" fmla="*/ 42005 w 1175670"/>
              <a:gd name="connsiteY61" fmla="*/ 487775 h 1143476"/>
              <a:gd name="connsiteX62" fmla="*/ 43053 w 1175670"/>
              <a:gd name="connsiteY62" fmla="*/ 470249 h 1143476"/>
              <a:gd name="connsiteX63" fmla="*/ 48768 w 1175670"/>
              <a:gd name="connsiteY63" fmla="*/ 458343 h 1143476"/>
              <a:gd name="connsiteX64" fmla="*/ 56579 w 1175670"/>
              <a:gd name="connsiteY64" fmla="*/ 454057 h 1143476"/>
              <a:gd name="connsiteX65" fmla="*/ 68866 w 1175670"/>
              <a:gd name="connsiteY65" fmla="*/ 453390 h 1143476"/>
              <a:gd name="connsiteX66" fmla="*/ 74962 w 1175670"/>
              <a:gd name="connsiteY66" fmla="*/ 450914 h 1143476"/>
              <a:gd name="connsiteX67" fmla="*/ 83725 w 1175670"/>
              <a:gd name="connsiteY67" fmla="*/ 441389 h 1143476"/>
              <a:gd name="connsiteX68" fmla="*/ 135636 w 1175670"/>
              <a:gd name="connsiteY68" fmla="*/ 379667 h 1143476"/>
              <a:gd name="connsiteX69" fmla="*/ 141637 w 1175670"/>
              <a:gd name="connsiteY69" fmla="*/ 366141 h 1143476"/>
              <a:gd name="connsiteX70" fmla="*/ 143256 w 1175670"/>
              <a:gd name="connsiteY70" fmla="*/ 355568 h 1143476"/>
              <a:gd name="connsiteX71" fmla="*/ 151066 w 1175670"/>
              <a:gd name="connsiteY71" fmla="*/ 345377 h 1143476"/>
              <a:gd name="connsiteX72" fmla="*/ 162496 w 1175670"/>
              <a:gd name="connsiteY72" fmla="*/ 337281 h 1143476"/>
              <a:gd name="connsiteX73" fmla="*/ 175546 w 1175670"/>
              <a:gd name="connsiteY73" fmla="*/ 333375 h 1143476"/>
              <a:gd name="connsiteX74" fmla="*/ 194215 w 1175670"/>
              <a:gd name="connsiteY74" fmla="*/ 293180 h 1143476"/>
              <a:gd name="connsiteX75" fmla="*/ 195167 w 1175670"/>
              <a:gd name="connsiteY75" fmla="*/ 287370 h 1143476"/>
              <a:gd name="connsiteX76" fmla="*/ 198120 w 1175670"/>
              <a:gd name="connsiteY76" fmla="*/ 283845 h 1143476"/>
              <a:gd name="connsiteX77" fmla="*/ 213741 w 1175670"/>
              <a:gd name="connsiteY77" fmla="*/ 275654 h 1143476"/>
              <a:gd name="connsiteX78" fmla="*/ 229267 w 1175670"/>
              <a:gd name="connsiteY78" fmla="*/ 258509 h 1143476"/>
              <a:gd name="connsiteX79" fmla="*/ 237363 w 1175670"/>
              <a:gd name="connsiteY79" fmla="*/ 247555 h 1143476"/>
              <a:gd name="connsiteX80" fmla="*/ 242221 w 1175670"/>
              <a:gd name="connsiteY80" fmla="*/ 235268 h 1143476"/>
              <a:gd name="connsiteX81" fmla="*/ 254984 w 1175670"/>
              <a:gd name="connsiteY81" fmla="*/ 215265 h 1143476"/>
              <a:gd name="connsiteX82" fmla="*/ 263842 w 1175670"/>
              <a:gd name="connsiteY82" fmla="*/ 212503 h 1143476"/>
              <a:gd name="connsiteX83" fmla="*/ 278797 w 1175670"/>
              <a:gd name="connsiteY83" fmla="*/ 214217 h 1143476"/>
              <a:gd name="connsiteX84" fmla="*/ 284036 w 1175670"/>
              <a:gd name="connsiteY84" fmla="*/ 221742 h 1143476"/>
              <a:gd name="connsiteX85" fmla="*/ 288512 w 1175670"/>
              <a:gd name="connsiteY85" fmla="*/ 209550 h 1143476"/>
              <a:gd name="connsiteX86" fmla="*/ 286512 w 1175670"/>
              <a:gd name="connsiteY86" fmla="*/ 204026 h 1143476"/>
              <a:gd name="connsiteX87" fmla="*/ 273653 w 1175670"/>
              <a:gd name="connsiteY87" fmla="*/ 196215 h 1143476"/>
              <a:gd name="connsiteX88" fmla="*/ 273177 w 1175670"/>
              <a:gd name="connsiteY88" fmla="*/ 192786 h 1143476"/>
              <a:gd name="connsiteX89" fmla="*/ 276511 w 1175670"/>
              <a:gd name="connsiteY89" fmla="*/ 189643 h 1143476"/>
              <a:gd name="connsiteX90" fmla="*/ 286798 w 1175670"/>
              <a:gd name="connsiteY90" fmla="*/ 186024 h 1143476"/>
              <a:gd name="connsiteX91" fmla="*/ 294608 w 1175670"/>
              <a:gd name="connsiteY91" fmla="*/ 176879 h 1143476"/>
              <a:gd name="connsiteX92" fmla="*/ 321183 w 1175670"/>
              <a:gd name="connsiteY92" fmla="*/ 167830 h 1143476"/>
              <a:gd name="connsiteX93" fmla="*/ 331184 w 1175670"/>
              <a:gd name="connsiteY93" fmla="*/ 157639 h 1143476"/>
              <a:gd name="connsiteX94" fmla="*/ 332137 w 1175670"/>
              <a:gd name="connsiteY94" fmla="*/ 148876 h 1143476"/>
              <a:gd name="connsiteX95" fmla="*/ 339947 w 1175670"/>
              <a:gd name="connsiteY95" fmla="*/ 140208 h 1143476"/>
              <a:gd name="connsiteX96" fmla="*/ 360997 w 1175670"/>
              <a:gd name="connsiteY96" fmla="*/ 129254 h 1143476"/>
              <a:gd name="connsiteX97" fmla="*/ 384524 w 1175670"/>
              <a:gd name="connsiteY97" fmla="*/ 125445 h 1143476"/>
              <a:gd name="connsiteX98" fmla="*/ 401383 w 1175670"/>
              <a:gd name="connsiteY98" fmla="*/ 108204 h 1143476"/>
              <a:gd name="connsiteX99" fmla="*/ 402812 w 1175670"/>
              <a:gd name="connsiteY99" fmla="*/ 98108 h 1143476"/>
              <a:gd name="connsiteX100" fmla="*/ 415385 w 1175670"/>
              <a:gd name="connsiteY100" fmla="*/ 75629 h 1143476"/>
              <a:gd name="connsiteX101" fmla="*/ 418529 w 1175670"/>
              <a:gd name="connsiteY101" fmla="*/ 75248 h 1143476"/>
              <a:gd name="connsiteX102" fmla="*/ 419005 w 1175670"/>
              <a:gd name="connsiteY102" fmla="*/ 78677 h 1143476"/>
              <a:gd name="connsiteX103" fmla="*/ 421767 w 1175670"/>
              <a:gd name="connsiteY103" fmla="*/ 80582 h 1143476"/>
              <a:gd name="connsiteX104" fmla="*/ 434435 w 1175670"/>
              <a:gd name="connsiteY104" fmla="*/ 78963 h 1143476"/>
              <a:gd name="connsiteX105" fmla="*/ 457676 w 1175670"/>
              <a:gd name="connsiteY105" fmla="*/ 68199 h 1143476"/>
              <a:gd name="connsiteX106" fmla="*/ 483203 w 1175670"/>
              <a:gd name="connsiteY106" fmla="*/ 62579 h 1143476"/>
              <a:gd name="connsiteX107" fmla="*/ 494729 w 1175670"/>
              <a:gd name="connsiteY107" fmla="*/ 57150 h 1143476"/>
              <a:gd name="connsiteX108" fmla="*/ 514731 w 1175670"/>
              <a:gd name="connsiteY108" fmla="*/ 34766 h 1143476"/>
              <a:gd name="connsiteX109" fmla="*/ 519494 w 1175670"/>
              <a:gd name="connsiteY109" fmla="*/ 34862 h 1143476"/>
              <a:gd name="connsiteX110" fmla="*/ 525875 w 1175670"/>
              <a:gd name="connsiteY110" fmla="*/ 31147 h 1143476"/>
              <a:gd name="connsiteX111" fmla="*/ 535496 w 1175670"/>
              <a:gd name="connsiteY111" fmla="*/ 18288 h 1143476"/>
              <a:gd name="connsiteX112" fmla="*/ 557498 w 1175670"/>
              <a:gd name="connsiteY112" fmla="*/ 11335 h 1143476"/>
              <a:gd name="connsiteX113" fmla="*/ 560356 w 1175670"/>
              <a:gd name="connsiteY113" fmla="*/ 14954 h 1143476"/>
              <a:gd name="connsiteX114" fmla="*/ 560356 w 1175670"/>
              <a:gd name="connsiteY114" fmla="*/ 14954 h 1143476"/>
              <a:gd name="connsiteX115" fmla="*/ 593884 w 1175670"/>
              <a:gd name="connsiteY115" fmla="*/ 18669 h 1143476"/>
              <a:gd name="connsiteX116" fmla="*/ 624935 w 1175670"/>
              <a:gd name="connsiteY116" fmla="*/ 7715 h 1143476"/>
              <a:gd name="connsiteX117" fmla="*/ 630269 w 1175670"/>
              <a:gd name="connsiteY117" fmla="*/ 0 h 1143476"/>
              <a:gd name="connsiteX118" fmla="*/ 643128 w 1175670"/>
              <a:gd name="connsiteY118" fmla="*/ 5525 h 1143476"/>
              <a:gd name="connsiteX119" fmla="*/ 641699 w 1175670"/>
              <a:gd name="connsiteY119" fmla="*/ 14288 h 1143476"/>
              <a:gd name="connsiteX120" fmla="*/ 671036 w 1175670"/>
              <a:gd name="connsiteY120" fmla="*/ 14002 h 1143476"/>
              <a:gd name="connsiteX121" fmla="*/ 686562 w 1175670"/>
              <a:gd name="connsiteY121" fmla="*/ 23432 h 1143476"/>
              <a:gd name="connsiteX122" fmla="*/ 710946 w 1175670"/>
              <a:gd name="connsiteY122" fmla="*/ 19908 h 1143476"/>
              <a:gd name="connsiteX123" fmla="*/ 729234 w 1175670"/>
              <a:gd name="connsiteY123" fmla="*/ 30861 h 1143476"/>
              <a:gd name="connsiteX124" fmla="*/ 753808 w 1175670"/>
              <a:gd name="connsiteY124" fmla="*/ 26956 h 1143476"/>
              <a:gd name="connsiteX125" fmla="*/ 768477 w 1175670"/>
              <a:gd name="connsiteY125" fmla="*/ 28670 h 1143476"/>
              <a:gd name="connsiteX126" fmla="*/ 795147 w 1175670"/>
              <a:gd name="connsiteY126" fmla="*/ 27147 h 1143476"/>
              <a:gd name="connsiteX127" fmla="*/ 816673 w 1175670"/>
              <a:gd name="connsiteY127" fmla="*/ 35909 h 1143476"/>
              <a:gd name="connsiteX128" fmla="*/ 840296 w 1175670"/>
              <a:gd name="connsiteY128" fmla="*/ 49245 h 1143476"/>
              <a:gd name="connsiteX129" fmla="*/ 849821 w 1175670"/>
              <a:gd name="connsiteY129" fmla="*/ 72486 h 1143476"/>
              <a:gd name="connsiteX130" fmla="*/ 864965 w 1175670"/>
              <a:gd name="connsiteY130" fmla="*/ 74295 h 1143476"/>
              <a:gd name="connsiteX131" fmla="*/ 865822 w 1175670"/>
              <a:gd name="connsiteY131" fmla="*/ 69723 h 1143476"/>
              <a:gd name="connsiteX132" fmla="*/ 883063 w 1175670"/>
              <a:gd name="connsiteY132" fmla="*/ 66390 h 1143476"/>
              <a:gd name="connsiteX133" fmla="*/ 936022 w 1175670"/>
              <a:gd name="connsiteY133" fmla="*/ 100108 h 1143476"/>
              <a:gd name="connsiteX134" fmla="*/ 949071 w 1175670"/>
              <a:gd name="connsiteY134" fmla="*/ 114871 h 1143476"/>
              <a:gd name="connsiteX135" fmla="*/ 955834 w 1175670"/>
              <a:gd name="connsiteY135" fmla="*/ 114586 h 1143476"/>
              <a:gd name="connsiteX136" fmla="*/ 970693 w 1175670"/>
              <a:gd name="connsiteY136" fmla="*/ 123920 h 1143476"/>
              <a:gd name="connsiteX137" fmla="*/ 999554 w 1175670"/>
              <a:gd name="connsiteY137" fmla="*/ 157163 h 1143476"/>
              <a:gd name="connsiteX138" fmla="*/ 1015174 w 1175670"/>
              <a:gd name="connsiteY138" fmla="*/ 178213 h 1143476"/>
              <a:gd name="connsiteX139" fmla="*/ 1019747 w 1175670"/>
              <a:gd name="connsiteY139" fmla="*/ 192310 h 1143476"/>
              <a:gd name="connsiteX140" fmla="*/ 1040416 w 1175670"/>
              <a:gd name="connsiteY140" fmla="*/ 217647 h 1143476"/>
              <a:gd name="connsiteX141" fmla="*/ 1051560 w 1175670"/>
              <a:gd name="connsiteY141" fmla="*/ 222885 h 1143476"/>
              <a:gd name="connsiteX142" fmla="*/ 1115282 w 1175670"/>
              <a:gd name="connsiteY142" fmla="*/ 232982 h 1143476"/>
              <a:gd name="connsiteX143" fmla="*/ 1135380 w 1175670"/>
              <a:gd name="connsiteY143" fmla="*/ 229171 h 1143476"/>
              <a:gd name="connsiteX144" fmla="*/ 1167289 w 1175670"/>
              <a:gd name="connsiteY144" fmla="*/ 232410 h 1143476"/>
              <a:gd name="connsiteX145" fmla="*/ 1175671 w 1175670"/>
              <a:gd name="connsiteY145" fmla="*/ 254698 h 1143476"/>
              <a:gd name="connsiteX146" fmla="*/ 1155859 w 1175670"/>
              <a:gd name="connsiteY146" fmla="*/ 269748 h 1143476"/>
              <a:gd name="connsiteX147" fmla="*/ 1143762 w 1175670"/>
              <a:gd name="connsiteY147" fmla="*/ 273654 h 1143476"/>
              <a:gd name="connsiteX148" fmla="*/ 1136809 w 1175670"/>
              <a:gd name="connsiteY148" fmla="*/ 291370 h 1143476"/>
              <a:gd name="connsiteX149" fmla="*/ 1138904 w 1175670"/>
              <a:gd name="connsiteY149" fmla="*/ 312230 h 1143476"/>
              <a:gd name="connsiteX150" fmla="*/ 1135285 w 1175670"/>
              <a:gd name="connsiteY150" fmla="*/ 327089 h 1143476"/>
              <a:gd name="connsiteX151" fmla="*/ 1130332 w 1175670"/>
              <a:gd name="connsiteY151" fmla="*/ 339471 h 1143476"/>
              <a:gd name="connsiteX152" fmla="*/ 1119092 w 1175670"/>
              <a:gd name="connsiteY152" fmla="*/ 341376 h 1143476"/>
              <a:gd name="connsiteX153" fmla="*/ 1106805 w 1175670"/>
              <a:gd name="connsiteY153" fmla="*/ 357474 h 1143476"/>
              <a:gd name="connsiteX154" fmla="*/ 1106519 w 1175670"/>
              <a:gd name="connsiteY154" fmla="*/ 370904 h 1143476"/>
              <a:gd name="connsiteX155" fmla="*/ 1123664 w 1175670"/>
              <a:gd name="connsiteY155" fmla="*/ 382048 h 1143476"/>
              <a:gd name="connsiteX156" fmla="*/ 1126236 w 1175670"/>
              <a:gd name="connsiteY156" fmla="*/ 380143 h 1143476"/>
              <a:gd name="connsiteX157" fmla="*/ 1123569 w 1175670"/>
              <a:gd name="connsiteY157" fmla="*/ 370904 h 1143476"/>
              <a:gd name="connsiteX158" fmla="*/ 1123664 w 1175670"/>
              <a:gd name="connsiteY158" fmla="*/ 361760 h 1143476"/>
              <a:gd name="connsiteX159" fmla="*/ 1137856 w 1175670"/>
              <a:gd name="connsiteY159" fmla="*/ 353949 h 1143476"/>
              <a:gd name="connsiteX160" fmla="*/ 1152906 w 1175670"/>
              <a:gd name="connsiteY160" fmla="*/ 360045 h 1143476"/>
              <a:gd name="connsiteX161" fmla="*/ 1159859 w 1175670"/>
              <a:gd name="connsiteY161" fmla="*/ 368713 h 1143476"/>
              <a:gd name="connsiteX162" fmla="*/ 1171004 w 1175670"/>
              <a:gd name="connsiteY162" fmla="*/ 376809 h 1143476"/>
              <a:gd name="connsiteX163" fmla="*/ 1175290 w 1175670"/>
              <a:gd name="connsiteY163" fmla="*/ 376524 h 1143476"/>
              <a:gd name="connsiteX164" fmla="*/ 1175290 w 1175670"/>
              <a:gd name="connsiteY164" fmla="*/ 376524 h 1143476"/>
              <a:gd name="connsiteX165" fmla="*/ 1161955 w 1175670"/>
              <a:gd name="connsiteY165" fmla="*/ 393002 h 1143476"/>
              <a:gd name="connsiteX166" fmla="*/ 1124807 w 1175670"/>
              <a:gd name="connsiteY166" fmla="*/ 460058 h 1143476"/>
              <a:gd name="connsiteX167" fmla="*/ 1084707 w 1175670"/>
              <a:gd name="connsiteY167" fmla="*/ 570548 h 1143476"/>
              <a:gd name="connsiteX168" fmla="*/ 1024699 w 1175670"/>
              <a:gd name="connsiteY168" fmla="*/ 670370 h 1143476"/>
              <a:gd name="connsiteX169" fmla="*/ 972883 w 1175670"/>
              <a:gd name="connsiteY169" fmla="*/ 733806 h 1143476"/>
              <a:gd name="connsiteX170" fmla="*/ 910876 w 1175670"/>
              <a:gd name="connsiteY170" fmla="*/ 790575 h 1143476"/>
              <a:gd name="connsiteX171" fmla="*/ 852869 w 1175670"/>
              <a:gd name="connsiteY171" fmla="*/ 825627 h 1143476"/>
              <a:gd name="connsiteX172" fmla="*/ 823341 w 1175670"/>
              <a:gd name="connsiteY172" fmla="*/ 866680 h 1143476"/>
              <a:gd name="connsiteX173" fmla="*/ 821627 w 1175670"/>
              <a:gd name="connsiteY173" fmla="*/ 862584 h 1143476"/>
              <a:gd name="connsiteX174" fmla="*/ 827818 w 1175670"/>
              <a:gd name="connsiteY174" fmla="*/ 847535 h 1143476"/>
              <a:gd name="connsiteX175" fmla="*/ 831056 w 1175670"/>
              <a:gd name="connsiteY175" fmla="*/ 826770 h 1143476"/>
              <a:gd name="connsiteX176" fmla="*/ 819817 w 1175670"/>
              <a:gd name="connsiteY176" fmla="*/ 810483 h 1143476"/>
              <a:gd name="connsiteX177" fmla="*/ 820769 w 1175670"/>
              <a:gd name="connsiteY177" fmla="*/ 806482 h 1143476"/>
              <a:gd name="connsiteX178" fmla="*/ 829628 w 1175670"/>
              <a:gd name="connsiteY178" fmla="*/ 804863 h 1143476"/>
              <a:gd name="connsiteX179" fmla="*/ 839248 w 1175670"/>
              <a:gd name="connsiteY179" fmla="*/ 808673 h 1143476"/>
              <a:gd name="connsiteX180" fmla="*/ 844582 w 1175670"/>
              <a:gd name="connsiteY180" fmla="*/ 814197 h 1143476"/>
              <a:gd name="connsiteX181" fmla="*/ 854297 w 1175670"/>
              <a:gd name="connsiteY181" fmla="*/ 814578 h 1143476"/>
              <a:gd name="connsiteX182" fmla="*/ 878872 w 1175670"/>
              <a:gd name="connsiteY182" fmla="*/ 801148 h 1143476"/>
              <a:gd name="connsiteX183" fmla="*/ 886682 w 1175670"/>
              <a:gd name="connsiteY183" fmla="*/ 794671 h 1143476"/>
              <a:gd name="connsiteX184" fmla="*/ 913829 w 1175670"/>
              <a:gd name="connsiteY184" fmla="*/ 759333 h 1143476"/>
              <a:gd name="connsiteX185" fmla="*/ 920972 w 1175670"/>
              <a:gd name="connsiteY185" fmla="*/ 752761 h 1143476"/>
              <a:gd name="connsiteX186" fmla="*/ 925258 w 1175670"/>
              <a:gd name="connsiteY186" fmla="*/ 754571 h 1143476"/>
              <a:gd name="connsiteX187" fmla="*/ 934974 w 1175670"/>
              <a:gd name="connsiteY187" fmla="*/ 752761 h 1143476"/>
              <a:gd name="connsiteX188" fmla="*/ 944975 w 1175670"/>
              <a:gd name="connsiteY188" fmla="*/ 744760 h 1143476"/>
              <a:gd name="connsiteX189" fmla="*/ 953833 w 1175670"/>
              <a:gd name="connsiteY189" fmla="*/ 732663 h 1143476"/>
              <a:gd name="connsiteX190" fmla="*/ 957358 w 1175670"/>
              <a:gd name="connsiteY190" fmla="*/ 718566 h 1143476"/>
              <a:gd name="connsiteX191" fmla="*/ 959072 w 1175670"/>
              <a:gd name="connsiteY191" fmla="*/ 709708 h 1143476"/>
              <a:gd name="connsiteX192" fmla="*/ 956881 w 1175670"/>
              <a:gd name="connsiteY192" fmla="*/ 689706 h 1143476"/>
              <a:gd name="connsiteX193" fmla="*/ 958787 w 1175670"/>
              <a:gd name="connsiteY193" fmla="*/ 676656 h 1143476"/>
              <a:gd name="connsiteX194" fmla="*/ 973741 w 1175670"/>
              <a:gd name="connsiteY194" fmla="*/ 675990 h 1143476"/>
              <a:gd name="connsiteX195" fmla="*/ 980789 w 1175670"/>
              <a:gd name="connsiteY195" fmla="*/ 678847 h 1143476"/>
              <a:gd name="connsiteX196" fmla="*/ 983361 w 1175670"/>
              <a:gd name="connsiteY196" fmla="*/ 686753 h 1143476"/>
              <a:gd name="connsiteX197" fmla="*/ 986695 w 1175670"/>
              <a:gd name="connsiteY197" fmla="*/ 684276 h 1143476"/>
              <a:gd name="connsiteX198" fmla="*/ 983932 w 1175670"/>
              <a:gd name="connsiteY198" fmla="*/ 670941 h 1143476"/>
              <a:gd name="connsiteX199" fmla="*/ 988790 w 1175670"/>
              <a:gd name="connsiteY199" fmla="*/ 651224 h 1143476"/>
              <a:gd name="connsiteX200" fmla="*/ 993362 w 1175670"/>
              <a:gd name="connsiteY200" fmla="*/ 645795 h 1143476"/>
              <a:gd name="connsiteX201" fmla="*/ 1019461 w 1175670"/>
              <a:gd name="connsiteY201" fmla="*/ 630650 h 1143476"/>
              <a:gd name="connsiteX202" fmla="*/ 1026414 w 1175670"/>
              <a:gd name="connsiteY202" fmla="*/ 620363 h 1143476"/>
              <a:gd name="connsiteX203" fmla="*/ 1030891 w 1175670"/>
              <a:gd name="connsiteY203" fmla="*/ 594170 h 1143476"/>
              <a:gd name="connsiteX204" fmla="*/ 1028890 w 1175670"/>
              <a:gd name="connsiteY204" fmla="*/ 572453 h 1143476"/>
              <a:gd name="connsiteX205" fmla="*/ 1034224 w 1175670"/>
              <a:gd name="connsiteY205" fmla="*/ 565976 h 1143476"/>
              <a:gd name="connsiteX206" fmla="*/ 1038987 w 1175670"/>
              <a:gd name="connsiteY206" fmla="*/ 573596 h 1143476"/>
              <a:gd name="connsiteX207" fmla="*/ 1042511 w 1175670"/>
              <a:gd name="connsiteY207" fmla="*/ 573881 h 1143476"/>
              <a:gd name="connsiteX208" fmla="*/ 1046607 w 1175670"/>
              <a:gd name="connsiteY208" fmla="*/ 569881 h 1143476"/>
              <a:gd name="connsiteX209" fmla="*/ 1051084 w 1175670"/>
              <a:gd name="connsiteY209" fmla="*/ 540544 h 1143476"/>
              <a:gd name="connsiteX210" fmla="*/ 1050131 w 1175670"/>
              <a:gd name="connsiteY210" fmla="*/ 536353 h 1143476"/>
              <a:gd name="connsiteX211" fmla="*/ 1041082 w 1175670"/>
              <a:gd name="connsiteY211" fmla="*/ 524733 h 1143476"/>
              <a:gd name="connsiteX212" fmla="*/ 1034701 w 1175670"/>
              <a:gd name="connsiteY212" fmla="*/ 524447 h 1143476"/>
              <a:gd name="connsiteX213" fmla="*/ 1032224 w 1175670"/>
              <a:gd name="connsiteY213" fmla="*/ 531019 h 1143476"/>
              <a:gd name="connsiteX214" fmla="*/ 1033844 w 1175670"/>
              <a:gd name="connsiteY214" fmla="*/ 534734 h 1143476"/>
              <a:gd name="connsiteX215" fmla="*/ 1032510 w 1175670"/>
              <a:gd name="connsiteY215" fmla="*/ 540163 h 1143476"/>
              <a:gd name="connsiteX216" fmla="*/ 1029176 w 1175670"/>
              <a:gd name="connsiteY216" fmla="*/ 542068 h 1143476"/>
              <a:gd name="connsiteX217" fmla="*/ 1014794 w 1175670"/>
              <a:gd name="connsiteY217" fmla="*/ 541877 h 1143476"/>
              <a:gd name="connsiteX218" fmla="*/ 995648 w 1175670"/>
              <a:gd name="connsiteY218" fmla="*/ 545688 h 1143476"/>
              <a:gd name="connsiteX219" fmla="*/ 992410 w 1175670"/>
              <a:gd name="connsiteY219" fmla="*/ 561023 h 1143476"/>
              <a:gd name="connsiteX220" fmla="*/ 987362 w 1175670"/>
              <a:gd name="connsiteY220" fmla="*/ 561499 h 1143476"/>
              <a:gd name="connsiteX221" fmla="*/ 979646 w 1175670"/>
              <a:gd name="connsiteY221" fmla="*/ 557308 h 1143476"/>
              <a:gd name="connsiteX222" fmla="*/ 980599 w 1175670"/>
              <a:gd name="connsiteY222" fmla="*/ 541020 h 1143476"/>
              <a:gd name="connsiteX223" fmla="*/ 972788 w 1175670"/>
              <a:gd name="connsiteY223" fmla="*/ 532543 h 1143476"/>
              <a:gd name="connsiteX224" fmla="*/ 962882 w 1175670"/>
              <a:gd name="connsiteY224" fmla="*/ 535686 h 1143476"/>
              <a:gd name="connsiteX225" fmla="*/ 957167 w 1175670"/>
              <a:gd name="connsiteY225" fmla="*/ 531114 h 1143476"/>
              <a:gd name="connsiteX226" fmla="*/ 950214 w 1175670"/>
              <a:gd name="connsiteY226" fmla="*/ 519113 h 1143476"/>
              <a:gd name="connsiteX227" fmla="*/ 946404 w 1175670"/>
              <a:gd name="connsiteY227" fmla="*/ 505302 h 1143476"/>
              <a:gd name="connsiteX228" fmla="*/ 947547 w 1175670"/>
              <a:gd name="connsiteY228" fmla="*/ 499872 h 1143476"/>
              <a:gd name="connsiteX229" fmla="*/ 941451 w 1175670"/>
              <a:gd name="connsiteY229" fmla="*/ 493300 h 1143476"/>
              <a:gd name="connsiteX230" fmla="*/ 935641 w 1175670"/>
              <a:gd name="connsiteY230" fmla="*/ 519113 h 1143476"/>
              <a:gd name="connsiteX231" fmla="*/ 939832 w 1175670"/>
              <a:gd name="connsiteY231" fmla="*/ 540544 h 1143476"/>
              <a:gd name="connsiteX232" fmla="*/ 951738 w 1175670"/>
              <a:gd name="connsiteY232" fmla="*/ 560642 h 1143476"/>
              <a:gd name="connsiteX233" fmla="*/ 946309 w 1175670"/>
              <a:gd name="connsiteY233" fmla="*/ 568357 h 1143476"/>
              <a:gd name="connsiteX234" fmla="*/ 939260 w 1175670"/>
              <a:gd name="connsiteY234" fmla="*/ 592550 h 1143476"/>
              <a:gd name="connsiteX235" fmla="*/ 942880 w 1175670"/>
              <a:gd name="connsiteY235" fmla="*/ 621411 h 1143476"/>
              <a:gd name="connsiteX236" fmla="*/ 941165 w 1175670"/>
              <a:gd name="connsiteY236" fmla="*/ 628745 h 1143476"/>
              <a:gd name="connsiteX237" fmla="*/ 936593 w 1175670"/>
              <a:gd name="connsiteY237" fmla="*/ 625221 h 1143476"/>
              <a:gd name="connsiteX238" fmla="*/ 939070 w 1175670"/>
              <a:gd name="connsiteY238" fmla="*/ 622935 h 1143476"/>
              <a:gd name="connsiteX239" fmla="*/ 938784 w 1175670"/>
              <a:gd name="connsiteY239" fmla="*/ 616172 h 1143476"/>
              <a:gd name="connsiteX240" fmla="*/ 934307 w 1175670"/>
              <a:gd name="connsiteY240" fmla="*/ 603981 h 1143476"/>
              <a:gd name="connsiteX241" fmla="*/ 930021 w 1175670"/>
              <a:gd name="connsiteY241" fmla="*/ 600266 h 1143476"/>
              <a:gd name="connsiteX242" fmla="*/ 924973 w 1175670"/>
              <a:gd name="connsiteY242" fmla="*/ 606552 h 1143476"/>
              <a:gd name="connsiteX243" fmla="*/ 924687 w 1175670"/>
              <a:gd name="connsiteY243" fmla="*/ 619602 h 1143476"/>
              <a:gd name="connsiteX244" fmla="*/ 911257 w 1175670"/>
              <a:gd name="connsiteY244" fmla="*/ 650748 h 1143476"/>
              <a:gd name="connsiteX245" fmla="*/ 910780 w 1175670"/>
              <a:gd name="connsiteY245" fmla="*/ 668750 h 1143476"/>
              <a:gd name="connsiteX246" fmla="*/ 912876 w 1175670"/>
              <a:gd name="connsiteY246" fmla="*/ 673704 h 1143476"/>
              <a:gd name="connsiteX247" fmla="*/ 906018 w 1175670"/>
              <a:gd name="connsiteY247" fmla="*/ 680371 h 1143476"/>
              <a:gd name="connsiteX248" fmla="*/ 890683 w 1175670"/>
              <a:gd name="connsiteY248" fmla="*/ 686467 h 1143476"/>
              <a:gd name="connsiteX249" fmla="*/ 884872 w 1175670"/>
              <a:gd name="connsiteY249" fmla="*/ 701517 h 1143476"/>
              <a:gd name="connsiteX250" fmla="*/ 845915 w 1175670"/>
              <a:gd name="connsiteY250" fmla="*/ 716471 h 1143476"/>
              <a:gd name="connsiteX251" fmla="*/ 839057 w 1175670"/>
              <a:gd name="connsiteY251" fmla="*/ 721519 h 1143476"/>
              <a:gd name="connsiteX252" fmla="*/ 834009 w 1175670"/>
              <a:gd name="connsiteY252" fmla="*/ 736664 h 1143476"/>
              <a:gd name="connsiteX253" fmla="*/ 833056 w 1175670"/>
              <a:gd name="connsiteY253" fmla="*/ 758286 h 1143476"/>
              <a:gd name="connsiteX254" fmla="*/ 823817 w 1175670"/>
              <a:gd name="connsiteY254" fmla="*/ 779907 h 1143476"/>
              <a:gd name="connsiteX255" fmla="*/ 801338 w 1175670"/>
              <a:gd name="connsiteY255" fmla="*/ 792289 h 1143476"/>
              <a:gd name="connsiteX256" fmla="*/ 800290 w 1175670"/>
              <a:gd name="connsiteY256" fmla="*/ 809054 h 1143476"/>
              <a:gd name="connsiteX257" fmla="*/ 804863 w 1175670"/>
              <a:gd name="connsiteY257" fmla="*/ 816959 h 1143476"/>
              <a:gd name="connsiteX258" fmla="*/ 807244 w 1175670"/>
              <a:gd name="connsiteY258" fmla="*/ 826675 h 1143476"/>
              <a:gd name="connsiteX259" fmla="*/ 798195 w 1175670"/>
              <a:gd name="connsiteY259" fmla="*/ 832009 h 1143476"/>
              <a:gd name="connsiteX260" fmla="*/ 795814 w 1175670"/>
              <a:gd name="connsiteY260" fmla="*/ 846392 h 1143476"/>
              <a:gd name="connsiteX261" fmla="*/ 799910 w 1175670"/>
              <a:gd name="connsiteY261" fmla="*/ 852107 h 1143476"/>
              <a:gd name="connsiteX262" fmla="*/ 806387 w 1175670"/>
              <a:gd name="connsiteY262" fmla="*/ 850773 h 1143476"/>
              <a:gd name="connsiteX263" fmla="*/ 818769 w 1175670"/>
              <a:gd name="connsiteY263" fmla="*/ 856774 h 1143476"/>
              <a:gd name="connsiteX264" fmla="*/ 820198 w 1175670"/>
              <a:gd name="connsiteY264" fmla="*/ 865442 h 1143476"/>
              <a:gd name="connsiteX265" fmla="*/ 799910 w 1175670"/>
              <a:gd name="connsiteY265" fmla="*/ 881158 h 1143476"/>
              <a:gd name="connsiteX266" fmla="*/ 777812 w 1175670"/>
              <a:gd name="connsiteY266" fmla="*/ 924211 h 1143476"/>
              <a:gd name="connsiteX267" fmla="*/ 759428 w 1175670"/>
              <a:gd name="connsiteY267" fmla="*/ 989743 h 1143476"/>
              <a:gd name="connsiteX268" fmla="*/ 740283 w 1175670"/>
              <a:gd name="connsiteY268" fmla="*/ 1032510 h 1143476"/>
              <a:gd name="connsiteX269" fmla="*/ 724281 w 1175670"/>
              <a:gd name="connsiteY269" fmla="*/ 1056513 h 1143476"/>
              <a:gd name="connsiteX270" fmla="*/ 650081 w 1175670"/>
              <a:gd name="connsiteY270" fmla="*/ 1128236 h 114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1175670" h="1143476">
                <a:moveTo>
                  <a:pt x="629412" y="1143381"/>
                </a:moveTo>
                <a:lnTo>
                  <a:pt x="625983" y="1143477"/>
                </a:lnTo>
                <a:lnTo>
                  <a:pt x="607505" y="1132904"/>
                </a:lnTo>
                <a:lnTo>
                  <a:pt x="605599" y="1128522"/>
                </a:lnTo>
                <a:lnTo>
                  <a:pt x="610553" y="1087851"/>
                </a:lnTo>
                <a:lnTo>
                  <a:pt x="606171" y="1047369"/>
                </a:lnTo>
                <a:lnTo>
                  <a:pt x="607600" y="1037177"/>
                </a:lnTo>
                <a:lnTo>
                  <a:pt x="613600" y="1025367"/>
                </a:lnTo>
                <a:lnTo>
                  <a:pt x="640652" y="1002697"/>
                </a:lnTo>
                <a:lnTo>
                  <a:pt x="648557" y="987838"/>
                </a:lnTo>
                <a:lnTo>
                  <a:pt x="670465" y="963454"/>
                </a:lnTo>
                <a:lnTo>
                  <a:pt x="656558" y="947738"/>
                </a:lnTo>
                <a:lnTo>
                  <a:pt x="646366" y="941832"/>
                </a:lnTo>
                <a:lnTo>
                  <a:pt x="624935" y="936117"/>
                </a:lnTo>
                <a:lnTo>
                  <a:pt x="602837" y="914686"/>
                </a:lnTo>
                <a:lnTo>
                  <a:pt x="591312" y="899256"/>
                </a:lnTo>
                <a:lnTo>
                  <a:pt x="590360" y="884111"/>
                </a:lnTo>
                <a:lnTo>
                  <a:pt x="586264" y="872871"/>
                </a:lnTo>
                <a:lnTo>
                  <a:pt x="574548" y="853536"/>
                </a:lnTo>
                <a:lnTo>
                  <a:pt x="554927" y="832199"/>
                </a:lnTo>
                <a:lnTo>
                  <a:pt x="548545" y="826580"/>
                </a:lnTo>
                <a:lnTo>
                  <a:pt x="525780" y="815054"/>
                </a:lnTo>
                <a:lnTo>
                  <a:pt x="511969" y="817055"/>
                </a:lnTo>
                <a:lnTo>
                  <a:pt x="493871" y="802672"/>
                </a:lnTo>
                <a:lnTo>
                  <a:pt x="479393" y="787146"/>
                </a:lnTo>
                <a:lnTo>
                  <a:pt x="467487" y="779717"/>
                </a:lnTo>
                <a:lnTo>
                  <a:pt x="466154" y="763524"/>
                </a:lnTo>
                <a:lnTo>
                  <a:pt x="448056" y="742950"/>
                </a:lnTo>
                <a:lnTo>
                  <a:pt x="416433" y="738569"/>
                </a:lnTo>
                <a:lnTo>
                  <a:pt x="407670" y="734092"/>
                </a:lnTo>
                <a:lnTo>
                  <a:pt x="391192" y="718281"/>
                </a:lnTo>
                <a:lnTo>
                  <a:pt x="374428" y="719519"/>
                </a:lnTo>
                <a:lnTo>
                  <a:pt x="353758" y="706374"/>
                </a:lnTo>
                <a:lnTo>
                  <a:pt x="335566" y="671036"/>
                </a:lnTo>
                <a:lnTo>
                  <a:pt x="324993" y="656844"/>
                </a:lnTo>
                <a:lnTo>
                  <a:pt x="300895" y="636651"/>
                </a:lnTo>
                <a:lnTo>
                  <a:pt x="294227" y="637413"/>
                </a:lnTo>
                <a:lnTo>
                  <a:pt x="287846" y="654463"/>
                </a:lnTo>
                <a:lnTo>
                  <a:pt x="263176" y="675799"/>
                </a:lnTo>
                <a:lnTo>
                  <a:pt x="237744" y="676942"/>
                </a:lnTo>
                <a:lnTo>
                  <a:pt x="238696" y="649700"/>
                </a:lnTo>
                <a:lnTo>
                  <a:pt x="242506" y="637508"/>
                </a:lnTo>
                <a:lnTo>
                  <a:pt x="238792" y="627983"/>
                </a:lnTo>
                <a:lnTo>
                  <a:pt x="204025" y="587121"/>
                </a:lnTo>
                <a:lnTo>
                  <a:pt x="181451" y="570262"/>
                </a:lnTo>
                <a:lnTo>
                  <a:pt x="160687" y="550640"/>
                </a:lnTo>
                <a:lnTo>
                  <a:pt x="144018" y="530543"/>
                </a:lnTo>
                <a:lnTo>
                  <a:pt x="118396" y="509492"/>
                </a:lnTo>
                <a:lnTo>
                  <a:pt x="100298" y="508159"/>
                </a:lnTo>
                <a:lnTo>
                  <a:pt x="79820" y="510159"/>
                </a:lnTo>
                <a:lnTo>
                  <a:pt x="68961" y="523113"/>
                </a:lnTo>
                <a:lnTo>
                  <a:pt x="68389" y="532257"/>
                </a:lnTo>
                <a:lnTo>
                  <a:pt x="58579" y="541497"/>
                </a:lnTo>
                <a:lnTo>
                  <a:pt x="48006" y="541687"/>
                </a:lnTo>
                <a:lnTo>
                  <a:pt x="42481" y="537115"/>
                </a:lnTo>
                <a:lnTo>
                  <a:pt x="12382" y="538449"/>
                </a:lnTo>
                <a:lnTo>
                  <a:pt x="6191" y="533877"/>
                </a:lnTo>
                <a:lnTo>
                  <a:pt x="4667" y="525209"/>
                </a:lnTo>
                <a:lnTo>
                  <a:pt x="0" y="523113"/>
                </a:lnTo>
                <a:lnTo>
                  <a:pt x="8096" y="521018"/>
                </a:lnTo>
                <a:lnTo>
                  <a:pt x="18002" y="514160"/>
                </a:lnTo>
                <a:lnTo>
                  <a:pt x="42005" y="487775"/>
                </a:lnTo>
                <a:lnTo>
                  <a:pt x="43053" y="470249"/>
                </a:lnTo>
                <a:lnTo>
                  <a:pt x="48768" y="458343"/>
                </a:lnTo>
                <a:lnTo>
                  <a:pt x="56579" y="454057"/>
                </a:lnTo>
                <a:lnTo>
                  <a:pt x="68866" y="453390"/>
                </a:lnTo>
                <a:lnTo>
                  <a:pt x="74962" y="450914"/>
                </a:lnTo>
                <a:lnTo>
                  <a:pt x="83725" y="441389"/>
                </a:lnTo>
                <a:lnTo>
                  <a:pt x="135636" y="379667"/>
                </a:lnTo>
                <a:lnTo>
                  <a:pt x="141637" y="366141"/>
                </a:lnTo>
                <a:lnTo>
                  <a:pt x="143256" y="355568"/>
                </a:lnTo>
                <a:lnTo>
                  <a:pt x="151066" y="345377"/>
                </a:lnTo>
                <a:lnTo>
                  <a:pt x="162496" y="337281"/>
                </a:lnTo>
                <a:lnTo>
                  <a:pt x="175546" y="333375"/>
                </a:lnTo>
                <a:lnTo>
                  <a:pt x="194215" y="293180"/>
                </a:lnTo>
                <a:lnTo>
                  <a:pt x="195167" y="287370"/>
                </a:lnTo>
                <a:lnTo>
                  <a:pt x="198120" y="283845"/>
                </a:lnTo>
                <a:lnTo>
                  <a:pt x="213741" y="275654"/>
                </a:lnTo>
                <a:lnTo>
                  <a:pt x="229267" y="258509"/>
                </a:lnTo>
                <a:lnTo>
                  <a:pt x="237363" y="247555"/>
                </a:lnTo>
                <a:lnTo>
                  <a:pt x="242221" y="235268"/>
                </a:lnTo>
                <a:lnTo>
                  <a:pt x="254984" y="215265"/>
                </a:lnTo>
                <a:lnTo>
                  <a:pt x="263842" y="212503"/>
                </a:lnTo>
                <a:lnTo>
                  <a:pt x="278797" y="214217"/>
                </a:lnTo>
                <a:lnTo>
                  <a:pt x="284036" y="221742"/>
                </a:lnTo>
                <a:lnTo>
                  <a:pt x="288512" y="209550"/>
                </a:lnTo>
                <a:lnTo>
                  <a:pt x="286512" y="204026"/>
                </a:lnTo>
                <a:lnTo>
                  <a:pt x="273653" y="196215"/>
                </a:lnTo>
                <a:lnTo>
                  <a:pt x="273177" y="192786"/>
                </a:lnTo>
                <a:lnTo>
                  <a:pt x="276511" y="189643"/>
                </a:lnTo>
                <a:lnTo>
                  <a:pt x="286798" y="186024"/>
                </a:lnTo>
                <a:lnTo>
                  <a:pt x="294608" y="176879"/>
                </a:lnTo>
                <a:lnTo>
                  <a:pt x="321183" y="167830"/>
                </a:lnTo>
                <a:lnTo>
                  <a:pt x="331184" y="157639"/>
                </a:lnTo>
                <a:lnTo>
                  <a:pt x="332137" y="148876"/>
                </a:lnTo>
                <a:lnTo>
                  <a:pt x="339947" y="140208"/>
                </a:lnTo>
                <a:lnTo>
                  <a:pt x="360997" y="129254"/>
                </a:lnTo>
                <a:lnTo>
                  <a:pt x="384524" y="125445"/>
                </a:lnTo>
                <a:lnTo>
                  <a:pt x="401383" y="108204"/>
                </a:lnTo>
                <a:lnTo>
                  <a:pt x="402812" y="98108"/>
                </a:lnTo>
                <a:lnTo>
                  <a:pt x="415385" y="75629"/>
                </a:lnTo>
                <a:lnTo>
                  <a:pt x="418529" y="75248"/>
                </a:lnTo>
                <a:lnTo>
                  <a:pt x="419005" y="78677"/>
                </a:lnTo>
                <a:lnTo>
                  <a:pt x="421767" y="80582"/>
                </a:lnTo>
                <a:lnTo>
                  <a:pt x="434435" y="78963"/>
                </a:lnTo>
                <a:lnTo>
                  <a:pt x="457676" y="68199"/>
                </a:lnTo>
                <a:lnTo>
                  <a:pt x="483203" y="62579"/>
                </a:lnTo>
                <a:lnTo>
                  <a:pt x="494729" y="57150"/>
                </a:lnTo>
                <a:lnTo>
                  <a:pt x="514731" y="34766"/>
                </a:lnTo>
                <a:lnTo>
                  <a:pt x="519494" y="34862"/>
                </a:lnTo>
                <a:lnTo>
                  <a:pt x="525875" y="31147"/>
                </a:lnTo>
                <a:lnTo>
                  <a:pt x="535496" y="18288"/>
                </a:lnTo>
                <a:lnTo>
                  <a:pt x="557498" y="11335"/>
                </a:lnTo>
                <a:lnTo>
                  <a:pt x="560356" y="14954"/>
                </a:lnTo>
                <a:lnTo>
                  <a:pt x="560356" y="14954"/>
                </a:lnTo>
                <a:lnTo>
                  <a:pt x="593884" y="18669"/>
                </a:lnTo>
                <a:lnTo>
                  <a:pt x="624935" y="7715"/>
                </a:lnTo>
                <a:lnTo>
                  <a:pt x="630269" y="0"/>
                </a:lnTo>
                <a:lnTo>
                  <a:pt x="643128" y="5525"/>
                </a:lnTo>
                <a:lnTo>
                  <a:pt x="641699" y="14288"/>
                </a:lnTo>
                <a:lnTo>
                  <a:pt x="671036" y="14002"/>
                </a:lnTo>
                <a:lnTo>
                  <a:pt x="686562" y="23432"/>
                </a:lnTo>
                <a:lnTo>
                  <a:pt x="710946" y="19908"/>
                </a:lnTo>
                <a:lnTo>
                  <a:pt x="729234" y="30861"/>
                </a:lnTo>
                <a:lnTo>
                  <a:pt x="753808" y="26956"/>
                </a:lnTo>
                <a:lnTo>
                  <a:pt x="768477" y="28670"/>
                </a:lnTo>
                <a:lnTo>
                  <a:pt x="795147" y="27147"/>
                </a:lnTo>
                <a:lnTo>
                  <a:pt x="816673" y="35909"/>
                </a:lnTo>
                <a:lnTo>
                  <a:pt x="840296" y="49245"/>
                </a:lnTo>
                <a:lnTo>
                  <a:pt x="849821" y="72486"/>
                </a:lnTo>
                <a:lnTo>
                  <a:pt x="864965" y="74295"/>
                </a:lnTo>
                <a:lnTo>
                  <a:pt x="865822" y="69723"/>
                </a:lnTo>
                <a:lnTo>
                  <a:pt x="883063" y="66390"/>
                </a:lnTo>
                <a:lnTo>
                  <a:pt x="936022" y="100108"/>
                </a:lnTo>
                <a:lnTo>
                  <a:pt x="949071" y="114871"/>
                </a:lnTo>
                <a:lnTo>
                  <a:pt x="955834" y="114586"/>
                </a:lnTo>
                <a:lnTo>
                  <a:pt x="970693" y="123920"/>
                </a:lnTo>
                <a:lnTo>
                  <a:pt x="999554" y="157163"/>
                </a:lnTo>
                <a:lnTo>
                  <a:pt x="1015174" y="178213"/>
                </a:lnTo>
                <a:lnTo>
                  <a:pt x="1019747" y="192310"/>
                </a:lnTo>
                <a:lnTo>
                  <a:pt x="1040416" y="217647"/>
                </a:lnTo>
                <a:lnTo>
                  <a:pt x="1051560" y="222885"/>
                </a:lnTo>
                <a:lnTo>
                  <a:pt x="1115282" y="232982"/>
                </a:lnTo>
                <a:lnTo>
                  <a:pt x="1135380" y="229171"/>
                </a:lnTo>
                <a:lnTo>
                  <a:pt x="1167289" y="232410"/>
                </a:lnTo>
                <a:lnTo>
                  <a:pt x="1175671" y="254698"/>
                </a:lnTo>
                <a:lnTo>
                  <a:pt x="1155859" y="269748"/>
                </a:lnTo>
                <a:lnTo>
                  <a:pt x="1143762" y="273654"/>
                </a:lnTo>
                <a:lnTo>
                  <a:pt x="1136809" y="291370"/>
                </a:lnTo>
                <a:lnTo>
                  <a:pt x="1138904" y="312230"/>
                </a:lnTo>
                <a:lnTo>
                  <a:pt x="1135285" y="327089"/>
                </a:lnTo>
                <a:lnTo>
                  <a:pt x="1130332" y="339471"/>
                </a:lnTo>
                <a:lnTo>
                  <a:pt x="1119092" y="341376"/>
                </a:lnTo>
                <a:lnTo>
                  <a:pt x="1106805" y="357474"/>
                </a:lnTo>
                <a:lnTo>
                  <a:pt x="1106519" y="370904"/>
                </a:lnTo>
                <a:lnTo>
                  <a:pt x="1123664" y="382048"/>
                </a:lnTo>
                <a:lnTo>
                  <a:pt x="1126236" y="380143"/>
                </a:lnTo>
                <a:lnTo>
                  <a:pt x="1123569" y="370904"/>
                </a:lnTo>
                <a:lnTo>
                  <a:pt x="1123664" y="361760"/>
                </a:lnTo>
                <a:lnTo>
                  <a:pt x="1137856" y="353949"/>
                </a:lnTo>
                <a:lnTo>
                  <a:pt x="1152906" y="360045"/>
                </a:lnTo>
                <a:lnTo>
                  <a:pt x="1159859" y="368713"/>
                </a:lnTo>
                <a:lnTo>
                  <a:pt x="1171004" y="376809"/>
                </a:lnTo>
                <a:lnTo>
                  <a:pt x="1175290" y="376524"/>
                </a:lnTo>
                <a:lnTo>
                  <a:pt x="1175290" y="376524"/>
                </a:lnTo>
                <a:lnTo>
                  <a:pt x="1161955" y="393002"/>
                </a:lnTo>
                <a:lnTo>
                  <a:pt x="1124807" y="460058"/>
                </a:lnTo>
                <a:lnTo>
                  <a:pt x="1084707" y="570548"/>
                </a:lnTo>
                <a:lnTo>
                  <a:pt x="1024699" y="670370"/>
                </a:lnTo>
                <a:lnTo>
                  <a:pt x="972883" y="733806"/>
                </a:lnTo>
                <a:lnTo>
                  <a:pt x="910876" y="790575"/>
                </a:lnTo>
                <a:lnTo>
                  <a:pt x="852869" y="825627"/>
                </a:lnTo>
                <a:lnTo>
                  <a:pt x="823341" y="866680"/>
                </a:lnTo>
                <a:lnTo>
                  <a:pt x="821627" y="862584"/>
                </a:lnTo>
                <a:lnTo>
                  <a:pt x="827818" y="847535"/>
                </a:lnTo>
                <a:lnTo>
                  <a:pt x="831056" y="826770"/>
                </a:lnTo>
                <a:lnTo>
                  <a:pt x="819817" y="810483"/>
                </a:lnTo>
                <a:lnTo>
                  <a:pt x="820769" y="806482"/>
                </a:lnTo>
                <a:lnTo>
                  <a:pt x="829628" y="804863"/>
                </a:lnTo>
                <a:lnTo>
                  <a:pt x="839248" y="808673"/>
                </a:lnTo>
                <a:lnTo>
                  <a:pt x="844582" y="814197"/>
                </a:lnTo>
                <a:lnTo>
                  <a:pt x="854297" y="814578"/>
                </a:lnTo>
                <a:lnTo>
                  <a:pt x="878872" y="801148"/>
                </a:lnTo>
                <a:lnTo>
                  <a:pt x="886682" y="794671"/>
                </a:lnTo>
                <a:lnTo>
                  <a:pt x="913829" y="759333"/>
                </a:lnTo>
                <a:lnTo>
                  <a:pt x="920972" y="752761"/>
                </a:lnTo>
                <a:lnTo>
                  <a:pt x="925258" y="754571"/>
                </a:lnTo>
                <a:lnTo>
                  <a:pt x="934974" y="752761"/>
                </a:lnTo>
                <a:lnTo>
                  <a:pt x="944975" y="744760"/>
                </a:lnTo>
                <a:lnTo>
                  <a:pt x="953833" y="732663"/>
                </a:lnTo>
                <a:lnTo>
                  <a:pt x="957358" y="718566"/>
                </a:lnTo>
                <a:lnTo>
                  <a:pt x="959072" y="709708"/>
                </a:lnTo>
                <a:lnTo>
                  <a:pt x="956881" y="689706"/>
                </a:lnTo>
                <a:lnTo>
                  <a:pt x="958787" y="676656"/>
                </a:lnTo>
                <a:lnTo>
                  <a:pt x="973741" y="675990"/>
                </a:lnTo>
                <a:lnTo>
                  <a:pt x="980789" y="678847"/>
                </a:lnTo>
                <a:lnTo>
                  <a:pt x="983361" y="686753"/>
                </a:lnTo>
                <a:lnTo>
                  <a:pt x="986695" y="684276"/>
                </a:lnTo>
                <a:lnTo>
                  <a:pt x="983932" y="670941"/>
                </a:lnTo>
                <a:lnTo>
                  <a:pt x="988790" y="651224"/>
                </a:lnTo>
                <a:lnTo>
                  <a:pt x="993362" y="645795"/>
                </a:lnTo>
                <a:lnTo>
                  <a:pt x="1019461" y="630650"/>
                </a:lnTo>
                <a:lnTo>
                  <a:pt x="1026414" y="620363"/>
                </a:lnTo>
                <a:lnTo>
                  <a:pt x="1030891" y="594170"/>
                </a:lnTo>
                <a:lnTo>
                  <a:pt x="1028890" y="572453"/>
                </a:lnTo>
                <a:lnTo>
                  <a:pt x="1034224" y="565976"/>
                </a:lnTo>
                <a:lnTo>
                  <a:pt x="1038987" y="573596"/>
                </a:lnTo>
                <a:lnTo>
                  <a:pt x="1042511" y="573881"/>
                </a:lnTo>
                <a:lnTo>
                  <a:pt x="1046607" y="569881"/>
                </a:lnTo>
                <a:lnTo>
                  <a:pt x="1051084" y="540544"/>
                </a:lnTo>
                <a:lnTo>
                  <a:pt x="1050131" y="536353"/>
                </a:lnTo>
                <a:lnTo>
                  <a:pt x="1041082" y="524733"/>
                </a:lnTo>
                <a:lnTo>
                  <a:pt x="1034701" y="524447"/>
                </a:lnTo>
                <a:lnTo>
                  <a:pt x="1032224" y="531019"/>
                </a:lnTo>
                <a:lnTo>
                  <a:pt x="1033844" y="534734"/>
                </a:lnTo>
                <a:lnTo>
                  <a:pt x="1032510" y="540163"/>
                </a:lnTo>
                <a:lnTo>
                  <a:pt x="1029176" y="542068"/>
                </a:lnTo>
                <a:lnTo>
                  <a:pt x="1014794" y="541877"/>
                </a:lnTo>
                <a:lnTo>
                  <a:pt x="995648" y="545688"/>
                </a:lnTo>
                <a:lnTo>
                  <a:pt x="992410" y="561023"/>
                </a:lnTo>
                <a:lnTo>
                  <a:pt x="987362" y="561499"/>
                </a:lnTo>
                <a:lnTo>
                  <a:pt x="979646" y="557308"/>
                </a:lnTo>
                <a:lnTo>
                  <a:pt x="980599" y="541020"/>
                </a:lnTo>
                <a:lnTo>
                  <a:pt x="972788" y="532543"/>
                </a:lnTo>
                <a:lnTo>
                  <a:pt x="962882" y="535686"/>
                </a:lnTo>
                <a:lnTo>
                  <a:pt x="957167" y="531114"/>
                </a:lnTo>
                <a:lnTo>
                  <a:pt x="950214" y="519113"/>
                </a:lnTo>
                <a:lnTo>
                  <a:pt x="946404" y="505302"/>
                </a:lnTo>
                <a:lnTo>
                  <a:pt x="947547" y="499872"/>
                </a:lnTo>
                <a:lnTo>
                  <a:pt x="941451" y="493300"/>
                </a:lnTo>
                <a:lnTo>
                  <a:pt x="935641" y="519113"/>
                </a:lnTo>
                <a:lnTo>
                  <a:pt x="939832" y="540544"/>
                </a:lnTo>
                <a:lnTo>
                  <a:pt x="951738" y="560642"/>
                </a:lnTo>
                <a:lnTo>
                  <a:pt x="946309" y="568357"/>
                </a:lnTo>
                <a:lnTo>
                  <a:pt x="939260" y="592550"/>
                </a:lnTo>
                <a:lnTo>
                  <a:pt x="942880" y="621411"/>
                </a:lnTo>
                <a:lnTo>
                  <a:pt x="941165" y="628745"/>
                </a:lnTo>
                <a:lnTo>
                  <a:pt x="936593" y="625221"/>
                </a:lnTo>
                <a:lnTo>
                  <a:pt x="939070" y="622935"/>
                </a:lnTo>
                <a:lnTo>
                  <a:pt x="938784" y="616172"/>
                </a:lnTo>
                <a:lnTo>
                  <a:pt x="934307" y="603981"/>
                </a:lnTo>
                <a:lnTo>
                  <a:pt x="930021" y="600266"/>
                </a:lnTo>
                <a:lnTo>
                  <a:pt x="924973" y="606552"/>
                </a:lnTo>
                <a:lnTo>
                  <a:pt x="924687" y="619602"/>
                </a:lnTo>
                <a:lnTo>
                  <a:pt x="911257" y="650748"/>
                </a:lnTo>
                <a:lnTo>
                  <a:pt x="910780" y="668750"/>
                </a:lnTo>
                <a:lnTo>
                  <a:pt x="912876" y="673704"/>
                </a:lnTo>
                <a:lnTo>
                  <a:pt x="906018" y="680371"/>
                </a:lnTo>
                <a:lnTo>
                  <a:pt x="890683" y="686467"/>
                </a:lnTo>
                <a:lnTo>
                  <a:pt x="884872" y="701517"/>
                </a:lnTo>
                <a:lnTo>
                  <a:pt x="845915" y="716471"/>
                </a:lnTo>
                <a:lnTo>
                  <a:pt x="839057" y="721519"/>
                </a:lnTo>
                <a:lnTo>
                  <a:pt x="834009" y="736664"/>
                </a:lnTo>
                <a:lnTo>
                  <a:pt x="833056" y="758286"/>
                </a:lnTo>
                <a:lnTo>
                  <a:pt x="823817" y="779907"/>
                </a:lnTo>
                <a:lnTo>
                  <a:pt x="801338" y="792289"/>
                </a:lnTo>
                <a:lnTo>
                  <a:pt x="800290" y="809054"/>
                </a:lnTo>
                <a:lnTo>
                  <a:pt x="804863" y="816959"/>
                </a:lnTo>
                <a:lnTo>
                  <a:pt x="807244" y="826675"/>
                </a:lnTo>
                <a:lnTo>
                  <a:pt x="798195" y="832009"/>
                </a:lnTo>
                <a:lnTo>
                  <a:pt x="795814" y="846392"/>
                </a:lnTo>
                <a:lnTo>
                  <a:pt x="799910" y="852107"/>
                </a:lnTo>
                <a:lnTo>
                  <a:pt x="806387" y="850773"/>
                </a:lnTo>
                <a:lnTo>
                  <a:pt x="818769" y="856774"/>
                </a:lnTo>
                <a:lnTo>
                  <a:pt x="820198" y="865442"/>
                </a:lnTo>
                <a:lnTo>
                  <a:pt x="799910" y="881158"/>
                </a:lnTo>
                <a:lnTo>
                  <a:pt x="777812" y="924211"/>
                </a:lnTo>
                <a:lnTo>
                  <a:pt x="759428" y="989743"/>
                </a:lnTo>
                <a:lnTo>
                  <a:pt x="740283" y="1032510"/>
                </a:lnTo>
                <a:lnTo>
                  <a:pt x="724281" y="1056513"/>
                </a:lnTo>
                <a:lnTo>
                  <a:pt x="650081" y="1128236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9" name="Forma Livre: Forma 78">
            <a:extLst>
              <a:ext uri="{FF2B5EF4-FFF2-40B4-BE49-F238E27FC236}">
                <a16:creationId xmlns:a16="http://schemas.microsoft.com/office/drawing/2014/main" id="{BD6C71B1-5676-42AF-9C35-5ED4B305A722}"/>
              </a:ext>
            </a:extLst>
          </p:cNvPr>
          <p:cNvSpPr/>
          <p:nvPr/>
        </p:nvSpPr>
        <p:spPr>
          <a:xfrm>
            <a:off x="4286501" y="5024039"/>
            <a:ext cx="812958" cy="564356"/>
          </a:xfrm>
          <a:custGeom>
            <a:avLst/>
            <a:gdLst>
              <a:gd name="connsiteX0" fmla="*/ 615029 w 812958"/>
              <a:gd name="connsiteY0" fmla="*/ 558832 h 564356"/>
              <a:gd name="connsiteX1" fmla="*/ 610743 w 812958"/>
              <a:gd name="connsiteY1" fmla="*/ 559117 h 564356"/>
              <a:gd name="connsiteX2" fmla="*/ 599599 w 812958"/>
              <a:gd name="connsiteY2" fmla="*/ 551021 h 564356"/>
              <a:gd name="connsiteX3" fmla="*/ 592646 w 812958"/>
              <a:gd name="connsiteY3" fmla="*/ 542259 h 564356"/>
              <a:gd name="connsiteX4" fmla="*/ 577501 w 812958"/>
              <a:gd name="connsiteY4" fmla="*/ 536258 h 564356"/>
              <a:gd name="connsiteX5" fmla="*/ 563404 w 812958"/>
              <a:gd name="connsiteY5" fmla="*/ 544068 h 564356"/>
              <a:gd name="connsiteX6" fmla="*/ 563308 w 812958"/>
              <a:gd name="connsiteY6" fmla="*/ 553212 h 564356"/>
              <a:gd name="connsiteX7" fmla="*/ 565975 w 812958"/>
              <a:gd name="connsiteY7" fmla="*/ 562451 h 564356"/>
              <a:gd name="connsiteX8" fmla="*/ 563404 w 812958"/>
              <a:gd name="connsiteY8" fmla="*/ 564357 h 564356"/>
              <a:gd name="connsiteX9" fmla="*/ 546259 w 812958"/>
              <a:gd name="connsiteY9" fmla="*/ 553212 h 564356"/>
              <a:gd name="connsiteX10" fmla="*/ 546640 w 812958"/>
              <a:gd name="connsiteY10" fmla="*/ 539782 h 564356"/>
              <a:gd name="connsiteX11" fmla="*/ 558832 w 812958"/>
              <a:gd name="connsiteY11" fmla="*/ 523685 h 564356"/>
              <a:gd name="connsiteX12" fmla="*/ 570071 w 812958"/>
              <a:gd name="connsiteY12" fmla="*/ 521780 h 564356"/>
              <a:gd name="connsiteX13" fmla="*/ 575119 w 812958"/>
              <a:gd name="connsiteY13" fmla="*/ 509302 h 564356"/>
              <a:gd name="connsiteX14" fmla="*/ 578644 w 812958"/>
              <a:gd name="connsiteY14" fmla="*/ 494538 h 564356"/>
              <a:gd name="connsiteX15" fmla="*/ 576548 w 812958"/>
              <a:gd name="connsiteY15" fmla="*/ 473678 h 564356"/>
              <a:gd name="connsiteX16" fmla="*/ 583501 w 812958"/>
              <a:gd name="connsiteY16" fmla="*/ 455962 h 564356"/>
              <a:gd name="connsiteX17" fmla="*/ 595598 w 812958"/>
              <a:gd name="connsiteY17" fmla="*/ 451961 h 564356"/>
              <a:gd name="connsiteX18" fmla="*/ 615410 w 812958"/>
              <a:gd name="connsiteY18" fmla="*/ 436912 h 564356"/>
              <a:gd name="connsiteX19" fmla="*/ 607028 w 812958"/>
              <a:gd name="connsiteY19" fmla="*/ 414623 h 564356"/>
              <a:gd name="connsiteX20" fmla="*/ 575119 w 812958"/>
              <a:gd name="connsiteY20" fmla="*/ 411385 h 564356"/>
              <a:gd name="connsiteX21" fmla="*/ 555022 w 812958"/>
              <a:gd name="connsiteY21" fmla="*/ 415195 h 564356"/>
              <a:gd name="connsiteX22" fmla="*/ 491299 w 812958"/>
              <a:gd name="connsiteY22" fmla="*/ 405098 h 564356"/>
              <a:gd name="connsiteX23" fmla="*/ 480250 w 812958"/>
              <a:gd name="connsiteY23" fmla="*/ 399955 h 564356"/>
              <a:gd name="connsiteX24" fmla="*/ 459581 w 812958"/>
              <a:gd name="connsiteY24" fmla="*/ 374618 h 564356"/>
              <a:gd name="connsiteX25" fmla="*/ 454914 w 812958"/>
              <a:gd name="connsiteY25" fmla="*/ 360521 h 564356"/>
              <a:gd name="connsiteX26" fmla="*/ 439388 w 812958"/>
              <a:gd name="connsiteY26" fmla="*/ 339471 h 564356"/>
              <a:gd name="connsiteX27" fmla="*/ 410527 w 812958"/>
              <a:gd name="connsiteY27" fmla="*/ 306229 h 564356"/>
              <a:gd name="connsiteX28" fmla="*/ 395573 w 812958"/>
              <a:gd name="connsiteY28" fmla="*/ 296799 h 564356"/>
              <a:gd name="connsiteX29" fmla="*/ 388810 w 812958"/>
              <a:gd name="connsiteY29" fmla="*/ 297085 h 564356"/>
              <a:gd name="connsiteX30" fmla="*/ 375761 w 812958"/>
              <a:gd name="connsiteY30" fmla="*/ 282321 h 564356"/>
              <a:gd name="connsiteX31" fmla="*/ 322802 w 812958"/>
              <a:gd name="connsiteY31" fmla="*/ 248603 h 564356"/>
              <a:gd name="connsiteX32" fmla="*/ 305562 w 812958"/>
              <a:gd name="connsiteY32" fmla="*/ 251841 h 564356"/>
              <a:gd name="connsiteX33" fmla="*/ 304705 w 812958"/>
              <a:gd name="connsiteY33" fmla="*/ 256413 h 564356"/>
              <a:gd name="connsiteX34" fmla="*/ 289465 w 812958"/>
              <a:gd name="connsiteY34" fmla="*/ 254603 h 564356"/>
              <a:gd name="connsiteX35" fmla="*/ 279940 w 812958"/>
              <a:gd name="connsiteY35" fmla="*/ 231362 h 564356"/>
              <a:gd name="connsiteX36" fmla="*/ 256413 w 812958"/>
              <a:gd name="connsiteY36" fmla="*/ 218122 h 564356"/>
              <a:gd name="connsiteX37" fmla="*/ 234791 w 812958"/>
              <a:gd name="connsiteY37" fmla="*/ 209264 h 564356"/>
              <a:gd name="connsiteX38" fmla="*/ 208216 w 812958"/>
              <a:gd name="connsiteY38" fmla="*/ 210788 h 564356"/>
              <a:gd name="connsiteX39" fmla="*/ 193548 w 812958"/>
              <a:gd name="connsiteY39" fmla="*/ 209074 h 564356"/>
              <a:gd name="connsiteX40" fmla="*/ 168878 w 812958"/>
              <a:gd name="connsiteY40" fmla="*/ 212979 h 564356"/>
              <a:gd name="connsiteX41" fmla="*/ 150685 w 812958"/>
              <a:gd name="connsiteY41" fmla="*/ 202025 h 564356"/>
              <a:gd name="connsiteX42" fmla="*/ 126206 w 812958"/>
              <a:gd name="connsiteY42" fmla="*/ 205454 h 564356"/>
              <a:gd name="connsiteX43" fmla="*/ 110680 w 812958"/>
              <a:gd name="connsiteY43" fmla="*/ 196120 h 564356"/>
              <a:gd name="connsiteX44" fmla="*/ 81343 w 812958"/>
              <a:gd name="connsiteY44" fmla="*/ 196406 h 564356"/>
              <a:gd name="connsiteX45" fmla="*/ 82772 w 812958"/>
              <a:gd name="connsiteY45" fmla="*/ 187548 h 564356"/>
              <a:gd name="connsiteX46" fmla="*/ 69913 w 812958"/>
              <a:gd name="connsiteY46" fmla="*/ 182023 h 564356"/>
              <a:gd name="connsiteX47" fmla="*/ 64579 w 812958"/>
              <a:gd name="connsiteY47" fmla="*/ 189738 h 564356"/>
              <a:gd name="connsiteX48" fmla="*/ 33528 w 812958"/>
              <a:gd name="connsiteY48" fmla="*/ 200787 h 564356"/>
              <a:gd name="connsiteX49" fmla="*/ 0 w 812958"/>
              <a:gd name="connsiteY49" fmla="*/ 197073 h 564356"/>
              <a:gd name="connsiteX50" fmla="*/ 0 w 812958"/>
              <a:gd name="connsiteY50" fmla="*/ 197073 h 564356"/>
              <a:gd name="connsiteX51" fmla="*/ 13811 w 812958"/>
              <a:gd name="connsiteY51" fmla="*/ 169164 h 564356"/>
              <a:gd name="connsiteX52" fmla="*/ 20764 w 812958"/>
              <a:gd name="connsiteY52" fmla="*/ 149257 h 564356"/>
              <a:gd name="connsiteX53" fmla="*/ 15240 w 812958"/>
              <a:gd name="connsiteY53" fmla="*/ 118301 h 564356"/>
              <a:gd name="connsiteX54" fmla="*/ 19145 w 812958"/>
              <a:gd name="connsiteY54" fmla="*/ 87725 h 564356"/>
              <a:gd name="connsiteX55" fmla="*/ 18764 w 812958"/>
              <a:gd name="connsiteY55" fmla="*/ 63437 h 564356"/>
              <a:gd name="connsiteX56" fmla="*/ 27908 w 812958"/>
              <a:gd name="connsiteY56" fmla="*/ 46768 h 564356"/>
              <a:gd name="connsiteX57" fmla="*/ 27908 w 812958"/>
              <a:gd name="connsiteY57" fmla="*/ 46768 h 564356"/>
              <a:gd name="connsiteX58" fmla="*/ 62484 w 812958"/>
              <a:gd name="connsiteY58" fmla="*/ 46958 h 564356"/>
              <a:gd name="connsiteX59" fmla="*/ 69247 w 812958"/>
              <a:gd name="connsiteY59" fmla="*/ 43339 h 564356"/>
              <a:gd name="connsiteX60" fmla="*/ 74295 w 812958"/>
              <a:gd name="connsiteY60" fmla="*/ 43434 h 564356"/>
              <a:gd name="connsiteX61" fmla="*/ 84391 w 812958"/>
              <a:gd name="connsiteY61" fmla="*/ 45720 h 564356"/>
              <a:gd name="connsiteX62" fmla="*/ 87344 w 812958"/>
              <a:gd name="connsiteY62" fmla="*/ 50578 h 564356"/>
              <a:gd name="connsiteX63" fmla="*/ 106680 w 812958"/>
              <a:gd name="connsiteY63" fmla="*/ 64008 h 564356"/>
              <a:gd name="connsiteX64" fmla="*/ 132207 w 812958"/>
              <a:gd name="connsiteY64" fmla="*/ 64294 h 564356"/>
              <a:gd name="connsiteX65" fmla="*/ 154496 w 812958"/>
              <a:gd name="connsiteY65" fmla="*/ 58769 h 564356"/>
              <a:gd name="connsiteX66" fmla="*/ 204883 w 812958"/>
              <a:gd name="connsiteY66" fmla="*/ 74771 h 564356"/>
              <a:gd name="connsiteX67" fmla="*/ 245459 w 812958"/>
              <a:gd name="connsiteY67" fmla="*/ 78200 h 564356"/>
              <a:gd name="connsiteX68" fmla="*/ 255175 w 812958"/>
              <a:gd name="connsiteY68" fmla="*/ 84201 h 564356"/>
              <a:gd name="connsiteX69" fmla="*/ 256794 w 812958"/>
              <a:gd name="connsiteY69" fmla="*/ 88106 h 564356"/>
              <a:gd name="connsiteX70" fmla="*/ 271748 w 812958"/>
              <a:gd name="connsiteY70" fmla="*/ 99346 h 564356"/>
              <a:gd name="connsiteX71" fmla="*/ 307657 w 812958"/>
              <a:gd name="connsiteY71" fmla="*/ 103346 h 564356"/>
              <a:gd name="connsiteX72" fmla="*/ 348139 w 812958"/>
              <a:gd name="connsiteY72" fmla="*/ 102108 h 564356"/>
              <a:gd name="connsiteX73" fmla="*/ 360807 w 812958"/>
              <a:gd name="connsiteY73" fmla="*/ 120205 h 564356"/>
              <a:gd name="connsiteX74" fmla="*/ 362521 w 812958"/>
              <a:gd name="connsiteY74" fmla="*/ 115443 h 564356"/>
              <a:gd name="connsiteX75" fmla="*/ 369570 w 812958"/>
              <a:gd name="connsiteY75" fmla="*/ 111823 h 564356"/>
              <a:gd name="connsiteX76" fmla="*/ 378333 w 812958"/>
              <a:gd name="connsiteY76" fmla="*/ 111633 h 564356"/>
              <a:gd name="connsiteX77" fmla="*/ 386620 w 812958"/>
              <a:gd name="connsiteY77" fmla="*/ 103442 h 564356"/>
              <a:gd name="connsiteX78" fmla="*/ 378523 w 812958"/>
              <a:gd name="connsiteY78" fmla="*/ 74962 h 564356"/>
              <a:gd name="connsiteX79" fmla="*/ 385096 w 812958"/>
              <a:gd name="connsiteY79" fmla="*/ 59912 h 564356"/>
              <a:gd name="connsiteX80" fmla="*/ 391954 w 812958"/>
              <a:gd name="connsiteY80" fmla="*/ 52483 h 564356"/>
              <a:gd name="connsiteX81" fmla="*/ 411004 w 812958"/>
              <a:gd name="connsiteY81" fmla="*/ 41624 h 564356"/>
              <a:gd name="connsiteX82" fmla="*/ 445008 w 812958"/>
              <a:gd name="connsiteY82" fmla="*/ 45434 h 564356"/>
              <a:gd name="connsiteX83" fmla="*/ 462820 w 812958"/>
              <a:gd name="connsiteY83" fmla="*/ 36195 h 564356"/>
              <a:gd name="connsiteX84" fmla="*/ 469773 w 812958"/>
              <a:gd name="connsiteY84" fmla="*/ 27908 h 564356"/>
              <a:gd name="connsiteX85" fmla="*/ 475393 w 812958"/>
              <a:gd name="connsiteY85" fmla="*/ 13811 h 564356"/>
              <a:gd name="connsiteX86" fmla="*/ 489966 w 812958"/>
              <a:gd name="connsiteY86" fmla="*/ 7620 h 564356"/>
              <a:gd name="connsiteX87" fmla="*/ 500539 w 812958"/>
              <a:gd name="connsiteY87" fmla="*/ 6287 h 564356"/>
              <a:gd name="connsiteX88" fmla="*/ 514064 w 812958"/>
              <a:gd name="connsiteY88" fmla="*/ 13526 h 564356"/>
              <a:gd name="connsiteX89" fmla="*/ 521780 w 812958"/>
              <a:gd name="connsiteY89" fmla="*/ 13811 h 564356"/>
              <a:gd name="connsiteX90" fmla="*/ 543973 w 812958"/>
              <a:gd name="connsiteY90" fmla="*/ 12192 h 564356"/>
              <a:gd name="connsiteX91" fmla="*/ 571024 w 812958"/>
              <a:gd name="connsiteY91" fmla="*/ 5239 h 564356"/>
              <a:gd name="connsiteX92" fmla="*/ 578167 w 812958"/>
              <a:gd name="connsiteY92" fmla="*/ 5334 h 564356"/>
              <a:gd name="connsiteX93" fmla="*/ 588073 w 812958"/>
              <a:gd name="connsiteY93" fmla="*/ 9144 h 564356"/>
              <a:gd name="connsiteX94" fmla="*/ 617791 w 812958"/>
              <a:gd name="connsiteY94" fmla="*/ 33909 h 564356"/>
              <a:gd name="connsiteX95" fmla="*/ 629507 w 812958"/>
              <a:gd name="connsiteY95" fmla="*/ 39814 h 564356"/>
              <a:gd name="connsiteX96" fmla="*/ 643223 w 812958"/>
              <a:gd name="connsiteY96" fmla="*/ 41338 h 564356"/>
              <a:gd name="connsiteX97" fmla="*/ 675132 w 812958"/>
              <a:gd name="connsiteY97" fmla="*/ 21050 h 564356"/>
              <a:gd name="connsiteX98" fmla="*/ 687991 w 812958"/>
              <a:gd name="connsiteY98" fmla="*/ 7429 h 564356"/>
              <a:gd name="connsiteX99" fmla="*/ 702850 w 812958"/>
              <a:gd name="connsiteY99" fmla="*/ 2000 h 564356"/>
              <a:gd name="connsiteX100" fmla="*/ 703993 w 812958"/>
              <a:gd name="connsiteY100" fmla="*/ 5715 h 564356"/>
              <a:gd name="connsiteX101" fmla="*/ 711232 w 812958"/>
              <a:gd name="connsiteY101" fmla="*/ 6382 h 564356"/>
              <a:gd name="connsiteX102" fmla="*/ 727805 w 812958"/>
              <a:gd name="connsiteY102" fmla="*/ 4191 h 564356"/>
              <a:gd name="connsiteX103" fmla="*/ 730948 w 812958"/>
              <a:gd name="connsiteY103" fmla="*/ 0 h 564356"/>
              <a:gd name="connsiteX104" fmla="*/ 780859 w 812958"/>
              <a:gd name="connsiteY104" fmla="*/ 286 h 564356"/>
              <a:gd name="connsiteX105" fmla="*/ 780859 w 812958"/>
              <a:gd name="connsiteY105" fmla="*/ 286 h 564356"/>
              <a:gd name="connsiteX106" fmla="*/ 777145 w 812958"/>
              <a:gd name="connsiteY106" fmla="*/ 12859 h 564356"/>
              <a:gd name="connsiteX107" fmla="*/ 782002 w 812958"/>
              <a:gd name="connsiteY107" fmla="*/ 28575 h 564356"/>
              <a:gd name="connsiteX108" fmla="*/ 781336 w 812958"/>
              <a:gd name="connsiteY108" fmla="*/ 32290 h 564356"/>
              <a:gd name="connsiteX109" fmla="*/ 767048 w 812958"/>
              <a:gd name="connsiteY109" fmla="*/ 43148 h 564356"/>
              <a:gd name="connsiteX110" fmla="*/ 757714 w 812958"/>
              <a:gd name="connsiteY110" fmla="*/ 38576 h 564356"/>
              <a:gd name="connsiteX111" fmla="*/ 749903 w 812958"/>
              <a:gd name="connsiteY111" fmla="*/ 14478 h 564356"/>
              <a:gd name="connsiteX112" fmla="*/ 749713 w 812958"/>
              <a:gd name="connsiteY112" fmla="*/ 25146 h 564356"/>
              <a:gd name="connsiteX113" fmla="*/ 755332 w 812958"/>
              <a:gd name="connsiteY113" fmla="*/ 51054 h 564356"/>
              <a:gd name="connsiteX114" fmla="*/ 771620 w 812958"/>
              <a:gd name="connsiteY114" fmla="*/ 66865 h 564356"/>
              <a:gd name="connsiteX115" fmla="*/ 776954 w 812958"/>
              <a:gd name="connsiteY115" fmla="*/ 75914 h 564356"/>
              <a:gd name="connsiteX116" fmla="*/ 767334 w 812958"/>
              <a:gd name="connsiteY116" fmla="*/ 97727 h 564356"/>
              <a:gd name="connsiteX117" fmla="*/ 765810 w 812958"/>
              <a:gd name="connsiteY117" fmla="*/ 119825 h 564356"/>
              <a:gd name="connsiteX118" fmla="*/ 766763 w 812958"/>
              <a:gd name="connsiteY118" fmla="*/ 123920 h 564356"/>
              <a:gd name="connsiteX119" fmla="*/ 774001 w 812958"/>
              <a:gd name="connsiteY119" fmla="*/ 130874 h 564356"/>
              <a:gd name="connsiteX120" fmla="*/ 776478 w 812958"/>
              <a:gd name="connsiteY120" fmla="*/ 186690 h 564356"/>
              <a:gd name="connsiteX121" fmla="*/ 779431 w 812958"/>
              <a:gd name="connsiteY121" fmla="*/ 191929 h 564356"/>
              <a:gd name="connsiteX122" fmla="*/ 783526 w 812958"/>
              <a:gd name="connsiteY122" fmla="*/ 193834 h 564356"/>
              <a:gd name="connsiteX123" fmla="*/ 790861 w 812958"/>
              <a:gd name="connsiteY123" fmla="*/ 188976 h 564356"/>
              <a:gd name="connsiteX124" fmla="*/ 794194 w 812958"/>
              <a:gd name="connsiteY124" fmla="*/ 195834 h 564356"/>
              <a:gd name="connsiteX125" fmla="*/ 795147 w 812958"/>
              <a:gd name="connsiteY125" fmla="*/ 204121 h 564356"/>
              <a:gd name="connsiteX126" fmla="*/ 790670 w 812958"/>
              <a:gd name="connsiteY126" fmla="*/ 204692 h 564356"/>
              <a:gd name="connsiteX127" fmla="*/ 786574 w 812958"/>
              <a:gd name="connsiteY127" fmla="*/ 202025 h 564356"/>
              <a:gd name="connsiteX128" fmla="*/ 775240 w 812958"/>
              <a:gd name="connsiteY128" fmla="*/ 208026 h 564356"/>
              <a:gd name="connsiteX129" fmla="*/ 772001 w 812958"/>
              <a:gd name="connsiteY129" fmla="*/ 244602 h 564356"/>
              <a:gd name="connsiteX130" fmla="*/ 777430 w 812958"/>
              <a:gd name="connsiteY130" fmla="*/ 269272 h 564356"/>
              <a:gd name="connsiteX131" fmla="*/ 772001 w 812958"/>
              <a:gd name="connsiteY131" fmla="*/ 276415 h 564356"/>
              <a:gd name="connsiteX132" fmla="*/ 774954 w 812958"/>
              <a:gd name="connsiteY132" fmla="*/ 294799 h 564356"/>
              <a:gd name="connsiteX133" fmla="*/ 783622 w 812958"/>
              <a:gd name="connsiteY133" fmla="*/ 312706 h 564356"/>
              <a:gd name="connsiteX134" fmla="*/ 775430 w 812958"/>
              <a:gd name="connsiteY134" fmla="*/ 334994 h 564356"/>
              <a:gd name="connsiteX135" fmla="*/ 770477 w 812958"/>
              <a:gd name="connsiteY135" fmla="*/ 373190 h 564356"/>
              <a:gd name="connsiteX136" fmla="*/ 754189 w 812958"/>
              <a:gd name="connsiteY136" fmla="*/ 417767 h 564356"/>
              <a:gd name="connsiteX137" fmla="*/ 750951 w 812958"/>
              <a:gd name="connsiteY137" fmla="*/ 416814 h 564356"/>
              <a:gd name="connsiteX138" fmla="*/ 747522 w 812958"/>
              <a:gd name="connsiteY138" fmla="*/ 409575 h 564356"/>
              <a:gd name="connsiteX139" fmla="*/ 749522 w 812958"/>
              <a:gd name="connsiteY139" fmla="*/ 400336 h 564356"/>
              <a:gd name="connsiteX140" fmla="*/ 740759 w 812958"/>
              <a:gd name="connsiteY140" fmla="*/ 389096 h 564356"/>
              <a:gd name="connsiteX141" fmla="*/ 738283 w 812958"/>
              <a:gd name="connsiteY141" fmla="*/ 392240 h 564356"/>
              <a:gd name="connsiteX142" fmla="*/ 739997 w 812958"/>
              <a:gd name="connsiteY142" fmla="*/ 415385 h 564356"/>
              <a:gd name="connsiteX143" fmla="*/ 751046 w 812958"/>
              <a:gd name="connsiteY143" fmla="*/ 423291 h 564356"/>
              <a:gd name="connsiteX144" fmla="*/ 742283 w 812958"/>
              <a:gd name="connsiteY144" fmla="*/ 439103 h 564356"/>
              <a:gd name="connsiteX145" fmla="*/ 726662 w 812958"/>
              <a:gd name="connsiteY145" fmla="*/ 445294 h 564356"/>
              <a:gd name="connsiteX146" fmla="*/ 687324 w 812958"/>
              <a:gd name="connsiteY146" fmla="*/ 474250 h 564356"/>
              <a:gd name="connsiteX147" fmla="*/ 660654 w 812958"/>
              <a:gd name="connsiteY147" fmla="*/ 498634 h 564356"/>
              <a:gd name="connsiteX148" fmla="*/ 624935 w 812958"/>
              <a:gd name="connsiteY148" fmla="*/ 540925 h 564356"/>
              <a:gd name="connsiteX149" fmla="*/ 615029 w 812958"/>
              <a:gd name="connsiteY149" fmla="*/ 558832 h 564356"/>
              <a:gd name="connsiteX150" fmla="*/ 785336 w 812958"/>
              <a:gd name="connsiteY150" fmla="*/ 305943 h 564356"/>
              <a:gd name="connsiteX151" fmla="*/ 783907 w 812958"/>
              <a:gd name="connsiteY151" fmla="*/ 301466 h 564356"/>
              <a:gd name="connsiteX152" fmla="*/ 786289 w 812958"/>
              <a:gd name="connsiteY152" fmla="*/ 284797 h 564356"/>
              <a:gd name="connsiteX153" fmla="*/ 793528 w 812958"/>
              <a:gd name="connsiteY153" fmla="*/ 261938 h 564356"/>
              <a:gd name="connsiteX154" fmla="*/ 789718 w 812958"/>
              <a:gd name="connsiteY154" fmla="*/ 250698 h 564356"/>
              <a:gd name="connsiteX155" fmla="*/ 791242 w 812958"/>
              <a:gd name="connsiteY155" fmla="*/ 240983 h 564356"/>
              <a:gd name="connsiteX156" fmla="*/ 804577 w 812958"/>
              <a:gd name="connsiteY156" fmla="*/ 233744 h 564356"/>
              <a:gd name="connsiteX157" fmla="*/ 806672 w 812958"/>
              <a:gd name="connsiteY157" fmla="*/ 234315 h 564356"/>
              <a:gd name="connsiteX158" fmla="*/ 812959 w 812958"/>
              <a:gd name="connsiteY158" fmla="*/ 243269 h 564356"/>
              <a:gd name="connsiteX159" fmla="*/ 807815 w 812958"/>
              <a:gd name="connsiteY159" fmla="*/ 267653 h 564356"/>
              <a:gd name="connsiteX160" fmla="*/ 800005 w 812958"/>
              <a:gd name="connsiteY160" fmla="*/ 275844 h 564356"/>
              <a:gd name="connsiteX161" fmla="*/ 794385 w 812958"/>
              <a:gd name="connsiteY161" fmla="*/ 287465 h 564356"/>
              <a:gd name="connsiteX162" fmla="*/ 796290 w 812958"/>
              <a:gd name="connsiteY162" fmla="*/ 298609 h 564356"/>
              <a:gd name="connsiteX163" fmla="*/ 785336 w 812958"/>
              <a:gd name="connsiteY163" fmla="*/ 305943 h 564356"/>
              <a:gd name="connsiteX164" fmla="*/ 781050 w 812958"/>
              <a:gd name="connsiteY164" fmla="*/ 73819 h 564356"/>
              <a:gd name="connsiteX165" fmla="*/ 763238 w 812958"/>
              <a:gd name="connsiteY165" fmla="*/ 54578 h 564356"/>
              <a:gd name="connsiteX166" fmla="*/ 787527 w 812958"/>
              <a:gd name="connsiteY166" fmla="*/ 31337 h 564356"/>
              <a:gd name="connsiteX167" fmla="*/ 789908 w 812958"/>
              <a:gd name="connsiteY167" fmla="*/ 31718 h 564356"/>
              <a:gd name="connsiteX168" fmla="*/ 796099 w 812958"/>
              <a:gd name="connsiteY168" fmla="*/ 41720 h 564356"/>
              <a:gd name="connsiteX169" fmla="*/ 787908 w 812958"/>
              <a:gd name="connsiteY169" fmla="*/ 54293 h 564356"/>
              <a:gd name="connsiteX170" fmla="*/ 781050 w 812958"/>
              <a:gd name="connsiteY170" fmla="*/ 73819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812958" h="564356">
                <a:moveTo>
                  <a:pt x="615029" y="558832"/>
                </a:moveTo>
                <a:lnTo>
                  <a:pt x="610743" y="559117"/>
                </a:lnTo>
                <a:lnTo>
                  <a:pt x="599599" y="551021"/>
                </a:lnTo>
                <a:lnTo>
                  <a:pt x="592646" y="542259"/>
                </a:lnTo>
                <a:lnTo>
                  <a:pt x="577501" y="536258"/>
                </a:lnTo>
                <a:lnTo>
                  <a:pt x="563404" y="544068"/>
                </a:lnTo>
                <a:lnTo>
                  <a:pt x="563308" y="553212"/>
                </a:lnTo>
                <a:lnTo>
                  <a:pt x="565975" y="562451"/>
                </a:lnTo>
                <a:lnTo>
                  <a:pt x="563404" y="564357"/>
                </a:lnTo>
                <a:lnTo>
                  <a:pt x="546259" y="553212"/>
                </a:lnTo>
                <a:lnTo>
                  <a:pt x="546640" y="539782"/>
                </a:lnTo>
                <a:lnTo>
                  <a:pt x="558832" y="523685"/>
                </a:lnTo>
                <a:lnTo>
                  <a:pt x="570071" y="521780"/>
                </a:lnTo>
                <a:lnTo>
                  <a:pt x="575119" y="509302"/>
                </a:lnTo>
                <a:lnTo>
                  <a:pt x="578644" y="494538"/>
                </a:lnTo>
                <a:lnTo>
                  <a:pt x="576548" y="473678"/>
                </a:lnTo>
                <a:lnTo>
                  <a:pt x="583501" y="455962"/>
                </a:lnTo>
                <a:lnTo>
                  <a:pt x="595598" y="451961"/>
                </a:lnTo>
                <a:lnTo>
                  <a:pt x="615410" y="436912"/>
                </a:lnTo>
                <a:lnTo>
                  <a:pt x="607028" y="414623"/>
                </a:lnTo>
                <a:lnTo>
                  <a:pt x="575119" y="411385"/>
                </a:lnTo>
                <a:lnTo>
                  <a:pt x="555022" y="415195"/>
                </a:lnTo>
                <a:lnTo>
                  <a:pt x="491299" y="405098"/>
                </a:lnTo>
                <a:lnTo>
                  <a:pt x="480250" y="399955"/>
                </a:lnTo>
                <a:lnTo>
                  <a:pt x="459581" y="374618"/>
                </a:lnTo>
                <a:lnTo>
                  <a:pt x="454914" y="360521"/>
                </a:lnTo>
                <a:lnTo>
                  <a:pt x="439388" y="339471"/>
                </a:lnTo>
                <a:lnTo>
                  <a:pt x="410527" y="306229"/>
                </a:lnTo>
                <a:lnTo>
                  <a:pt x="395573" y="296799"/>
                </a:lnTo>
                <a:lnTo>
                  <a:pt x="388810" y="297085"/>
                </a:lnTo>
                <a:lnTo>
                  <a:pt x="375761" y="282321"/>
                </a:lnTo>
                <a:lnTo>
                  <a:pt x="322802" y="248603"/>
                </a:lnTo>
                <a:lnTo>
                  <a:pt x="305562" y="251841"/>
                </a:lnTo>
                <a:lnTo>
                  <a:pt x="304705" y="256413"/>
                </a:lnTo>
                <a:lnTo>
                  <a:pt x="289465" y="254603"/>
                </a:lnTo>
                <a:lnTo>
                  <a:pt x="279940" y="231362"/>
                </a:lnTo>
                <a:lnTo>
                  <a:pt x="256413" y="218122"/>
                </a:lnTo>
                <a:lnTo>
                  <a:pt x="234791" y="209264"/>
                </a:lnTo>
                <a:lnTo>
                  <a:pt x="208216" y="210788"/>
                </a:lnTo>
                <a:lnTo>
                  <a:pt x="193548" y="209074"/>
                </a:lnTo>
                <a:lnTo>
                  <a:pt x="168878" y="212979"/>
                </a:lnTo>
                <a:lnTo>
                  <a:pt x="150685" y="202025"/>
                </a:lnTo>
                <a:lnTo>
                  <a:pt x="126206" y="205454"/>
                </a:lnTo>
                <a:lnTo>
                  <a:pt x="110680" y="196120"/>
                </a:lnTo>
                <a:lnTo>
                  <a:pt x="81343" y="196406"/>
                </a:lnTo>
                <a:lnTo>
                  <a:pt x="82772" y="187548"/>
                </a:lnTo>
                <a:lnTo>
                  <a:pt x="69913" y="182023"/>
                </a:lnTo>
                <a:lnTo>
                  <a:pt x="64579" y="189738"/>
                </a:lnTo>
                <a:lnTo>
                  <a:pt x="33528" y="200787"/>
                </a:lnTo>
                <a:lnTo>
                  <a:pt x="0" y="197073"/>
                </a:lnTo>
                <a:lnTo>
                  <a:pt x="0" y="197073"/>
                </a:lnTo>
                <a:lnTo>
                  <a:pt x="13811" y="169164"/>
                </a:lnTo>
                <a:lnTo>
                  <a:pt x="20764" y="149257"/>
                </a:lnTo>
                <a:lnTo>
                  <a:pt x="15240" y="118301"/>
                </a:lnTo>
                <a:lnTo>
                  <a:pt x="19145" y="87725"/>
                </a:lnTo>
                <a:lnTo>
                  <a:pt x="18764" y="63437"/>
                </a:lnTo>
                <a:lnTo>
                  <a:pt x="27908" y="46768"/>
                </a:lnTo>
                <a:lnTo>
                  <a:pt x="27908" y="46768"/>
                </a:lnTo>
                <a:lnTo>
                  <a:pt x="62484" y="46958"/>
                </a:lnTo>
                <a:lnTo>
                  <a:pt x="69247" y="43339"/>
                </a:lnTo>
                <a:lnTo>
                  <a:pt x="74295" y="43434"/>
                </a:lnTo>
                <a:lnTo>
                  <a:pt x="84391" y="45720"/>
                </a:lnTo>
                <a:lnTo>
                  <a:pt x="87344" y="50578"/>
                </a:lnTo>
                <a:lnTo>
                  <a:pt x="106680" y="64008"/>
                </a:lnTo>
                <a:lnTo>
                  <a:pt x="132207" y="64294"/>
                </a:lnTo>
                <a:lnTo>
                  <a:pt x="154496" y="58769"/>
                </a:lnTo>
                <a:lnTo>
                  <a:pt x="204883" y="74771"/>
                </a:lnTo>
                <a:lnTo>
                  <a:pt x="245459" y="78200"/>
                </a:lnTo>
                <a:lnTo>
                  <a:pt x="255175" y="84201"/>
                </a:lnTo>
                <a:lnTo>
                  <a:pt x="256794" y="88106"/>
                </a:lnTo>
                <a:lnTo>
                  <a:pt x="271748" y="99346"/>
                </a:lnTo>
                <a:lnTo>
                  <a:pt x="307657" y="103346"/>
                </a:lnTo>
                <a:lnTo>
                  <a:pt x="348139" y="102108"/>
                </a:lnTo>
                <a:lnTo>
                  <a:pt x="360807" y="120205"/>
                </a:lnTo>
                <a:lnTo>
                  <a:pt x="362521" y="115443"/>
                </a:lnTo>
                <a:lnTo>
                  <a:pt x="369570" y="111823"/>
                </a:lnTo>
                <a:lnTo>
                  <a:pt x="378333" y="111633"/>
                </a:lnTo>
                <a:lnTo>
                  <a:pt x="386620" y="103442"/>
                </a:lnTo>
                <a:lnTo>
                  <a:pt x="378523" y="74962"/>
                </a:lnTo>
                <a:lnTo>
                  <a:pt x="385096" y="59912"/>
                </a:lnTo>
                <a:lnTo>
                  <a:pt x="391954" y="52483"/>
                </a:lnTo>
                <a:lnTo>
                  <a:pt x="411004" y="41624"/>
                </a:lnTo>
                <a:lnTo>
                  <a:pt x="445008" y="45434"/>
                </a:lnTo>
                <a:lnTo>
                  <a:pt x="462820" y="36195"/>
                </a:lnTo>
                <a:lnTo>
                  <a:pt x="469773" y="27908"/>
                </a:lnTo>
                <a:lnTo>
                  <a:pt x="475393" y="13811"/>
                </a:lnTo>
                <a:lnTo>
                  <a:pt x="489966" y="7620"/>
                </a:lnTo>
                <a:lnTo>
                  <a:pt x="500539" y="6287"/>
                </a:lnTo>
                <a:lnTo>
                  <a:pt x="514064" y="13526"/>
                </a:lnTo>
                <a:lnTo>
                  <a:pt x="521780" y="13811"/>
                </a:lnTo>
                <a:lnTo>
                  <a:pt x="543973" y="12192"/>
                </a:lnTo>
                <a:lnTo>
                  <a:pt x="571024" y="5239"/>
                </a:lnTo>
                <a:lnTo>
                  <a:pt x="578167" y="5334"/>
                </a:lnTo>
                <a:lnTo>
                  <a:pt x="588073" y="9144"/>
                </a:lnTo>
                <a:lnTo>
                  <a:pt x="617791" y="33909"/>
                </a:lnTo>
                <a:lnTo>
                  <a:pt x="629507" y="39814"/>
                </a:lnTo>
                <a:lnTo>
                  <a:pt x="643223" y="41338"/>
                </a:lnTo>
                <a:lnTo>
                  <a:pt x="675132" y="21050"/>
                </a:lnTo>
                <a:lnTo>
                  <a:pt x="687991" y="7429"/>
                </a:lnTo>
                <a:lnTo>
                  <a:pt x="702850" y="2000"/>
                </a:lnTo>
                <a:lnTo>
                  <a:pt x="703993" y="5715"/>
                </a:lnTo>
                <a:lnTo>
                  <a:pt x="711232" y="6382"/>
                </a:lnTo>
                <a:lnTo>
                  <a:pt x="727805" y="4191"/>
                </a:lnTo>
                <a:lnTo>
                  <a:pt x="730948" y="0"/>
                </a:lnTo>
                <a:lnTo>
                  <a:pt x="780859" y="286"/>
                </a:lnTo>
                <a:lnTo>
                  <a:pt x="780859" y="286"/>
                </a:lnTo>
                <a:lnTo>
                  <a:pt x="777145" y="12859"/>
                </a:lnTo>
                <a:lnTo>
                  <a:pt x="782002" y="28575"/>
                </a:lnTo>
                <a:lnTo>
                  <a:pt x="781336" y="32290"/>
                </a:lnTo>
                <a:lnTo>
                  <a:pt x="767048" y="43148"/>
                </a:lnTo>
                <a:lnTo>
                  <a:pt x="757714" y="38576"/>
                </a:lnTo>
                <a:lnTo>
                  <a:pt x="749903" y="14478"/>
                </a:lnTo>
                <a:lnTo>
                  <a:pt x="749713" y="25146"/>
                </a:lnTo>
                <a:lnTo>
                  <a:pt x="755332" y="51054"/>
                </a:lnTo>
                <a:lnTo>
                  <a:pt x="771620" y="66865"/>
                </a:lnTo>
                <a:lnTo>
                  <a:pt x="776954" y="75914"/>
                </a:lnTo>
                <a:lnTo>
                  <a:pt x="767334" y="97727"/>
                </a:lnTo>
                <a:lnTo>
                  <a:pt x="765810" y="119825"/>
                </a:lnTo>
                <a:lnTo>
                  <a:pt x="766763" y="123920"/>
                </a:lnTo>
                <a:lnTo>
                  <a:pt x="774001" y="130874"/>
                </a:lnTo>
                <a:lnTo>
                  <a:pt x="776478" y="186690"/>
                </a:lnTo>
                <a:lnTo>
                  <a:pt x="779431" y="191929"/>
                </a:lnTo>
                <a:lnTo>
                  <a:pt x="783526" y="193834"/>
                </a:lnTo>
                <a:lnTo>
                  <a:pt x="790861" y="188976"/>
                </a:lnTo>
                <a:lnTo>
                  <a:pt x="794194" y="195834"/>
                </a:lnTo>
                <a:lnTo>
                  <a:pt x="795147" y="204121"/>
                </a:lnTo>
                <a:lnTo>
                  <a:pt x="790670" y="204692"/>
                </a:lnTo>
                <a:lnTo>
                  <a:pt x="786574" y="202025"/>
                </a:lnTo>
                <a:lnTo>
                  <a:pt x="775240" y="208026"/>
                </a:lnTo>
                <a:lnTo>
                  <a:pt x="772001" y="244602"/>
                </a:lnTo>
                <a:lnTo>
                  <a:pt x="777430" y="269272"/>
                </a:lnTo>
                <a:lnTo>
                  <a:pt x="772001" y="276415"/>
                </a:lnTo>
                <a:lnTo>
                  <a:pt x="774954" y="294799"/>
                </a:lnTo>
                <a:lnTo>
                  <a:pt x="783622" y="312706"/>
                </a:lnTo>
                <a:lnTo>
                  <a:pt x="775430" y="334994"/>
                </a:lnTo>
                <a:lnTo>
                  <a:pt x="770477" y="373190"/>
                </a:lnTo>
                <a:lnTo>
                  <a:pt x="754189" y="417767"/>
                </a:lnTo>
                <a:lnTo>
                  <a:pt x="750951" y="416814"/>
                </a:lnTo>
                <a:lnTo>
                  <a:pt x="747522" y="409575"/>
                </a:lnTo>
                <a:lnTo>
                  <a:pt x="749522" y="400336"/>
                </a:lnTo>
                <a:lnTo>
                  <a:pt x="740759" y="389096"/>
                </a:lnTo>
                <a:lnTo>
                  <a:pt x="738283" y="392240"/>
                </a:lnTo>
                <a:lnTo>
                  <a:pt x="739997" y="415385"/>
                </a:lnTo>
                <a:lnTo>
                  <a:pt x="751046" y="423291"/>
                </a:lnTo>
                <a:lnTo>
                  <a:pt x="742283" y="439103"/>
                </a:lnTo>
                <a:lnTo>
                  <a:pt x="726662" y="445294"/>
                </a:lnTo>
                <a:lnTo>
                  <a:pt x="687324" y="474250"/>
                </a:lnTo>
                <a:lnTo>
                  <a:pt x="660654" y="498634"/>
                </a:lnTo>
                <a:lnTo>
                  <a:pt x="624935" y="540925"/>
                </a:lnTo>
                <a:lnTo>
                  <a:pt x="615029" y="558832"/>
                </a:lnTo>
                <a:close/>
                <a:moveTo>
                  <a:pt x="785336" y="305943"/>
                </a:moveTo>
                <a:lnTo>
                  <a:pt x="783907" y="301466"/>
                </a:lnTo>
                <a:lnTo>
                  <a:pt x="786289" y="284797"/>
                </a:lnTo>
                <a:lnTo>
                  <a:pt x="793528" y="261938"/>
                </a:lnTo>
                <a:lnTo>
                  <a:pt x="789718" y="250698"/>
                </a:lnTo>
                <a:lnTo>
                  <a:pt x="791242" y="240983"/>
                </a:lnTo>
                <a:lnTo>
                  <a:pt x="804577" y="233744"/>
                </a:lnTo>
                <a:lnTo>
                  <a:pt x="806672" y="234315"/>
                </a:lnTo>
                <a:lnTo>
                  <a:pt x="812959" y="243269"/>
                </a:lnTo>
                <a:lnTo>
                  <a:pt x="807815" y="267653"/>
                </a:lnTo>
                <a:lnTo>
                  <a:pt x="800005" y="275844"/>
                </a:lnTo>
                <a:lnTo>
                  <a:pt x="794385" y="287465"/>
                </a:lnTo>
                <a:lnTo>
                  <a:pt x="796290" y="298609"/>
                </a:lnTo>
                <a:lnTo>
                  <a:pt x="785336" y="305943"/>
                </a:lnTo>
                <a:close/>
                <a:moveTo>
                  <a:pt x="781050" y="73819"/>
                </a:moveTo>
                <a:lnTo>
                  <a:pt x="763238" y="54578"/>
                </a:lnTo>
                <a:lnTo>
                  <a:pt x="787527" y="31337"/>
                </a:lnTo>
                <a:lnTo>
                  <a:pt x="789908" y="31718"/>
                </a:lnTo>
                <a:lnTo>
                  <a:pt x="796099" y="41720"/>
                </a:lnTo>
                <a:lnTo>
                  <a:pt x="787908" y="54293"/>
                </a:lnTo>
                <a:lnTo>
                  <a:pt x="781050" y="73819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0" name="Forma Livre: Forma 79">
            <a:extLst>
              <a:ext uri="{FF2B5EF4-FFF2-40B4-BE49-F238E27FC236}">
                <a16:creationId xmlns:a16="http://schemas.microsoft.com/office/drawing/2014/main" id="{64684622-2041-4498-A7E5-96E8F9C76AE9}"/>
              </a:ext>
            </a:extLst>
          </p:cNvPr>
          <p:cNvSpPr/>
          <p:nvPr/>
        </p:nvSpPr>
        <p:spPr>
          <a:xfrm>
            <a:off x="6604886" y="2461433"/>
            <a:ext cx="273462" cy="307466"/>
          </a:xfrm>
          <a:custGeom>
            <a:avLst/>
            <a:gdLst>
              <a:gd name="connsiteX0" fmla="*/ 112490 w 273462"/>
              <a:gd name="connsiteY0" fmla="*/ 298990 h 307466"/>
              <a:gd name="connsiteX1" fmla="*/ 84867 w 273462"/>
              <a:gd name="connsiteY1" fmla="*/ 307467 h 307466"/>
              <a:gd name="connsiteX2" fmla="*/ 70104 w 273462"/>
              <a:gd name="connsiteY2" fmla="*/ 301371 h 307466"/>
              <a:gd name="connsiteX3" fmla="*/ 64961 w 273462"/>
              <a:gd name="connsiteY3" fmla="*/ 298133 h 307466"/>
              <a:gd name="connsiteX4" fmla="*/ 60388 w 273462"/>
              <a:gd name="connsiteY4" fmla="*/ 291275 h 307466"/>
              <a:gd name="connsiteX5" fmla="*/ 42100 w 273462"/>
              <a:gd name="connsiteY5" fmla="*/ 282511 h 307466"/>
              <a:gd name="connsiteX6" fmla="*/ 36386 w 273462"/>
              <a:gd name="connsiteY6" fmla="*/ 277559 h 307466"/>
              <a:gd name="connsiteX7" fmla="*/ 35243 w 273462"/>
              <a:gd name="connsiteY7" fmla="*/ 273653 h 307466"/>
              <a:gd name="connsiteX8" fmla="*/ 38481 w 273462"/>
              <a:gd name="connsiteY8" fmla="*/ 269939 h 307466"/>
              <a:gd name="connsiteX9" fmla="*/ 39719 w 273462"/>
              <a:gd name="connsiteY9" fmla="*/ 256413 h 307466"/>
              <a:gd name="connsiteX10" fmla="*/ 38291 w 273462"/>
              <a:gd name="connsiteY10" fmla="*/ 252698 h 307466"/>
              <a:gd name="connsiteX11" fmla="*/ 24669 w 273462"/>
              <a:gd name="connsiteY11" fmla="*/ 238316 h 307466"/>
              <a:gd name="connsiteX12" fmla="*/ 19717 w 273462"/>
              <a:gd name="connsiteY12" fmla="*/ 224123 h 307466"/>
              <a:gd name="connsiteX13" fmla="*/ 9334 w 273462"/>
              <a:gd name="connsiteY13" fmla="*/ 217742 h 307466"/>
              <a:gd name="connsiteX14" fmla="*/ 191 w 273462"/>
              <a:gd name="connsiteY14" fmla="*/ 202501 h 307466"/>
              <a:gd name="connsiteX15" fmla="*/ 0 w 273462"/>
              <a:gd name="connsiteY15" fmla="*/ 195167 h 307466"/>
              <a:gd name="connsiteX16" fmla="*/ 5619 w 273462"/>
              <a:gd name="connsiteY16" fmla="*/ 180118 h 307466"/>
              <a:gd name="connsiteX17" fmla="*/ 8667 w 273462"/>
              <a:gd name="connsiteY17" fmla="*/ 177260 h 307466"/>
              <a:gd name="connsiteX18" fmla="*/ 24860 w 273462"/>
              <a:gd name="connsiteY18" fmla="*/ 177355 h 307466"/>
              <a:gd name="connsiteX19" fmla="*/ 35623 w 273462"/>
              <a:gd name="connsiteY19" fmla="*/ 184499 h 307466"/>
              <a:gd name="connsiteX20" fmla="*/ 59912 w 273462"/>
              <a:gd name="connsiteY20" fmla="*/ 175069 h 307466"/>
              <a:gd name="connsiteX21" fmla="*/ 66484 w 273462"/>
              <a:gd name="connsiteY21" fmla="*/ 169831 h 307466"/>
              <a:gd name="connsiteX22" fmla="*/ 69342 w 273462"/>
              <a:gd name="connsiteY22" fmla="*/ 164306 h 307466"/>
              <a:gd name="connsiteX23" fmla="*/ 62103 w 273462"/>
              <a:gd name="connsiteY23" fmla="*/ 138113 h 307466"/>
              <a:gd name="connsiteX24" fmla="*/ 62865 w 273462"/>
              <a:gd name="connsiteY24" fmla="*/ 129730 h 307466"/>
              <a:gd name="connsiteX25" fmla="*/ 69152 w 273462"/>
              <a:gd name="connsiteY25" fmla="*/ 114300 h 307466"/>
              <a:gd name="connsiteX26" fmla="*/ 69913 w 273462"/>
              <a:gd name="connsiteY26" fmla="*/ 84677 h 307466"/>
              <a:gd name="connsiteX27" fmla="*/ 62769 w 273462"/>
              <a:gd name="connsiteY27" fmla="*/ 73723 h 307466"/>
              <a:gd name="connsiteX28" fmla="*/ 43815 w 273462"/>
              <a:gd name="connsiteY28" fmla="*/ 55150 h 307466"/>
              <a:gd name="connsiteX29" fmla="*/ 31718 w 273462"/>
              <a:gd name="connsiteY29" fmla="*/ 31337 h 307466"/>
              <a:gd name="connsiteX30" fmla="*/ 29623 w 273462"/>
              <a:gd name="connsiteY30" fmla="*/ 10954 h 307466"/>
              <a:gd name="connsiteX31" fmla="*/ 36004 w 273462"/>
              <a:gd name="connsiteY31" fmla="*/ 0 h 307466"/>
              <a:gd name="connsiteX32" fmla="*/ 36004 w 273462"/>
              <a:gd name="connsiteY32" fmla="*/ 0 h 307466"/>
              <a:gd name="connsiteX33" fmla="*/ 97536 w 273462"/>
              <a:gd name="connsiteY33" fmla="*/ 28384 h 307466"/>
              <a:gd name="connsiteX34" fmla="*/ 132588 w 273462"/>
              <a:gd name="connsiteY34" fmla="*/ 37433 h 307466"/>
              <a:gd name="connsiteX35" fmla="*/ 184213 w 273462"/>
              <a:gd name="connsiteY35" fmla="*/ 66675 h 307466"/>
              <a:gd name="connsiteX36" fmla="*/ 196596 w 273462"/>
              <a:gd name="connsiteY36" fmla="*/ 90011 h 307466"/>
              <a:gd name="connsiteX37" fmla="*/ 213360 w 273462"/>
              <a:gd name="connsiteY37" fmla="*/ 103822 h 307466"/>
              <a:gd name="connsiteX38" fmla="*/ 229171 w 273462"/>
              <a:gd name="connsiteY38" fmla="*/ 111347 h 307466"/>
              <a:gd name="connsiteX39" fmla="*/ 233553 w 273462"/>
              <a:gd name="connsiteY39" fmla="*/ 111633 h 307466"/>
              <a:gd name="connsiteX40" fmla="*/ 267748 w 273462"/>
              <a:gd name="connsiteY40" fmla="*/ 132874 h 307466"/>
              <a:gd name="connsiteX41" fmla="*/ 273463 w 273462"/>
              <a:gd name="connsiteY41" fmla="*/ 145351 h 307466"/>
              <a:gd name="connsiteX42" fmla="*/ 273463 w 273462"/>
              <a:gd name="connsiteY42" fmla="*/ 145351 h 307466"/>
              <a:gd name="connsiteX43" fmla="*/ 250793 w 273462"/>
              <a:gd name="connsiteY43" fmla="*/ 152591 h 307466"/>
              <a:gd name="connsiteX44" fmla="*/ 207264 w 273462"/>
              <a:gd name="connsiteY44" fmla="*/ 180594 h 307466"/>
              <a:gd name="connsiteX45" fmla="*/ 198025 w 273462"/>
              <a:gd name="connsiteY45" fmla="*/ 189071 h 307466"/>
              <a:gd name="connsiteX46" fmla="*/ 183261 w 273462"/>
              <a:gd name="connsiteY46" fmla="*/ 210121 h 307466"/>
              <a:gd name="connsiteX47" fmla="*/ 180213 w 273462"/>
              <a:gd name="connsiteY47" fmla="*/ 209931 h 307466"/>
              <a:gd name="connsiteX48" fmla="*/ 181260 w 273462"/>
              <a:gd name="connsiteY48" fmla="*/ 199454 h 307466"/>
              <a:gd name="connsiteX49" fmla="*/ 171259 w 273462"/>
              <a:gd name="connsiteY49" fmla="*/ 182118 h 307466"/>
              <a:gd name="connsiteX50" fmla="*/ 161830 w 273462"/>
              <a:gd name="connsiteY50" fmla="*/ 183642 h 307466"/>
              <a:gd name="connsiteX51" fmla="*/ 165068 w 273462"/>
              <a:gd name="connsiteY51" fmla="*/ 194691 h 307466"/>
              <a:gd name="connsiteX52" fmla="*/ 176879 w 273462"/>
              <a:gd name="connsiteY52" fmla="*/ 194691 h 307466"/>
              <a:gd name="connsiteX53" fmla="*/ 179070 w 273462"/>
              <a:gd name="connsiteY53" fmla="*/ 196977 h 307466"/>
              <a:gd name="connsiteX54" fmla="*/ 174117 w 273462"/>
              <a:gd name="connsiteY54" fmla="*/ 215741 h 307466"/>
              <a:gd name="connsiteX55" fmla="*/ 162020 w 273462"/>
              <a:gd name="connsiteY55" fmla="*/ 235648 h 307466"/>
              <a:gd name="connsiteX56" fmla="*/ 156972 w 273462"/>
              <a:gd name="connsiteY56" fmla="*/ 232315 h 307466"/>
              <a:gd name="connsiteX57" fmla="*/ 153448 w 273462"/>
              <a:gd name="connsiteY57" fmla="*/ 225933 h 307466"/>
              <a:gd name="connsiteX58" fmla="*/ 144018 w 273462"/>
              <a:gd name="connsiteY58" fmla="*/ 224409 h 307466"/>
              <a:gd name="connsiteX59" fmla="*/ 145923 w 273462"/>
              <a:gd name="connsiteY59" fmla="*/ 230886 h 307466"/>
              <a:gd name="connsiteX60" fmla="*/ 156686 w 273462"/>
              <a:gd name="connsiteY60" fmla="*/ 236792 h 307466"/>
              <a:gd name="connsiteX61" fmla="*/ 154210 w 273462"/>
              <a:gd name="connsiteY61" fmla="*/ 253651 h 307466"/>
              <a:gd name="connsiteX62" fmla="*/ 146018 w 273462"/>
              <a:gd name="connsiteY62" fmla="*/ 264604 h 307466"/>
              <a:gd name="connsiteX63" fmla="*/ 137160 w 273462"/>
              <a:gd name="connsiteY63" fmla="*/ 283940 h 307466"/>
              <a:gd name="connsiteX64" fmla="*/ 129730 w 273462"/>
              <a:gd name="connsiteY64" fmla="*/ 285369 h 307466"/>
              <a:gd name="connsiteX65" fmla="*/ 126873 w 273462"/>
              <a:gd name="connsiteY65" fmla="*/ 280987 h 307466"/>
              <a:gd name="connsiteX66" fmla="*/ 131445 w 273462"/>
              <a:gd name="connsiteY66" fmla="*/ 267652 h 307466"/>
              <a:gd name="connsiteX67" fmla="*/ 135350 w 273462"/>
              <a:gd name="connsiteY67" fmla="*/ 266414 h 307466"/>
              <a:gd name="connsiteX68" fmla="*/ 138303 w 273462"/>
              <a:gd name="connsiteY68" fmla="*/ 262318 h 307466"/>
              <a:gd name="connsiteX69" fmla="*/ 141827 w 273462"/>
              <a:gd name="connsiteY69" fmla="*/ 252412 h 307466"/>
              <a:gd name="connsiteX70" fmla="*/ 134112 w 273462"/>
              <a:gd name="connsiteY70" fmla="*/ 248888 h 307466"/>
              <a:gd name="connsiteX71" fmla="*/ 135064 w 273462"/>
              <a:gd name="connsiteY71" fmla="*/ 255365 h 307466"/>
              <a:gd name="connsiteX72" fmla="*/ 130778 w 273462"/>
              <a:gd name="connsiteY72" fmla="*/ 266128 h 307466"/>
              <a:gd name="connsiteX73" fmla="*/ 126206 w 273462"/>
              <a:gd name="connsiteY73" fmla="*/ 270891 h 307466"/>
              <a:gd name="connsiteX74" fmla="*/ 123730 w 273462"/>
              <a:gd name="connsiteY74" fmla="*/ 281273 h 307466"/>
              <a:gd name="connsiteX75" fmla="*/ 126397 w 273462"/>
              <a:gd name="connsiteY75" fmla="*/ 288131 h 307466"/>
              <a:gd name="connsiteX76" fmla="*/ 123920 w 273462"/>
              <a:gd name="connsiteY76" fmla="*/ 293084 h 3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3462" h="307466">
                <a:moveTo>
                  <a:pt x="112490" y="298990"/>
                </a:moveTo>
                <a:lnTo>
                  <a:pt x="84867" y="307467"/>
                </a:lnTo>
                <a:lnTo>
                  <a:pt x="70104" y="301371"/>
                </a:lnTo>
                <a:lnTo>
                  <a:pt x="64961" y="298133"/>
                </a:lnTo>
                <a:lnTo>
                  <a:pt x="60388" y="291275"/>
                </a:lnTo>
                <a:lnTo>
                  <a:pt x="42100" y="282511"/>
                </a:lnTo>
                <a:lnTo>
                  <a:pt x="36386" y="277559"/>
                </a:lnTo>
                <a:lnTo>
                  <a:pt x="35243" y="273653"/>
                </a:lnTo>
                <a:lnTo>
                  <a:pt x="38481" y="269939"/>
                </a:lnTo>
                <a:lnTo>
                  <a:pt x="39719" y="256413"/>
                </a:lnTo>
                <a:lnTo>
                  <a:pt x="38291" y="252698"/>
                </a:lnTo>
                <a:lnTo>
                  <a:pt x="24669" y="238316"/>
                </a:lnTo>
                <a:lnTo>
                  <a:pt x="19717" y="224123"/>
                </a:lnTo>
                <a:lnTo>
                  <a:pt x="9334" y="217742"/>
                </a:lnTo>
                <a:lnTo>
                  <a:pt x="191" y="202501"/>
                </a:lnTo>
                <a:lnTo>
                  <a:pt x="0" y="195167"/>
                </a:lnTo>
                <a:lnTo>
                  <a:pt x="5619" y="180118"/>
                </a:lnTo>
                <a:lnTo>
                  <a:pt x="8667" y="177260"/>
                </a:lnTo>
                <a:lnTo>
                  <a:pt x="24860" y="177355"/>
                </a:lnTo>
                <a:lnTo>
                  <a:pt x="35623" y="184499"/>
                </a:lnTo>
                <a:lnTo>
                  <a:pt x="59912" y="175069"/>
                </a:lnTo>
                <a:lnTo>
                  <a:pt x="66484" y="169831"/>
                </a:lnTo>
                <a:lnTo>
                  <a:pt x="69342" y="164306"/>
                </a:lnTo>
                <a:lnTo>
                  <a:pt x="62103" y="138113"/>
                </a:lnTo>
                <a:lnTo>
                  <a:pt x="62865" y="129730"/>
                </a:lnTo>
                <a:lnTo>
                  <a:pt x="69152" y="114300"/>
                </a:lnTo>
                <a:lnTo>
                  <a:pt x="69913" y="84677"/>
                </a:lnTo>
                <a:lnTo>
                  <a:pt x="62769" y="73723"/>
                </a:lnTo>
                <a:lnTo>
                  <a:pt x="43815" y="55150"/>
                </a:lnTo>
                <a:lnTo>
                  <a:pt x="31718" y="31337"/>
                </a:lnTo>
                <a:lnTo>
                  <a:pt x="29623" y="10954"/>
                </a:lnTo>
                <a:lnTo>
                  <a:pt x="36004" y="0"/>
                </a:lnTo>
                <a:lnTo>
                  <a:pt x="36004" y="0"/>
                </a:lnTo>
                <a:lnTo>
                  <a:pt x="97536" y="28384"/>
                </a:lnTo>
                <a:lnTo>
                  <a:pt x="132588" y="37433"/>
                </a:lnTo>
                <a:lnTo>
                  <a:pt x="184213" y="66675"/>
                </a:lnTo>
                <a:lnTo>
                  <a:pt x="196596" y="90011"/>
                </a:lnTo>
                <a:lnTo>
                  <a:pt x="213360" y="103822"/>
                </a:lnTo>
                <a:lnTo>
                  <a:pt x="229171" y="111347"/>
                </a:lnTo>
                <a:lnTo>
                  <a:pt x="233553" y="111633"/>
                </a:lnTo>
                <a:lnTo>
                  <a:pt x="267748" y="132874"/>
                </a:lnTo>
                <a:lnTo>
                  <a:pt x="273463" y="145351"/>
                </a:lnTo>
                <a:lnTo>
                  <a:pt x="273463" y="145351"/>
                </a:lnTo>
                <a:lnTo>
                  <a:pt x="250793" y="152591"/>
                </a:lnTo>
                <a:lnTo>
                  <a:pt x="207264" y="180594"/>
                </a:lnTo>
                <a:lnTo>
                  <a:pt x="198025" y="189071"/>
                </a:lnTo>
                <a:lnTo>
                  <a:pt x="183261" y="210121"/>
                </a:lnTo>
                <a:lnTo>
                  <a:pt x="180213" y="209931"/>
                </a:lnTo>
                <a:lnTo>
                  <a:pt x="181260" y="199454"/>
                </a:lnTo>
                <a:lnTo>
                  <a:pt x="171259" y="182118"/>
                </a:lnTo>
                <a:lnTo>
                  <a:pt x="161830" y="183642"/>
                </a:lnTo>
                <a:lnTo>
                  <a:pt x="165068" y="194691"/>
                </a:lnTo>
                <a:lnTo>
                  <a:pt x="176879" y="194691"/>
                </a:lnTo>
                <a:lnTo>
                  <a:pt x="179070" y="196977"/>
                </a:lnTo>
                <a:lnTo>
                  <a:pt x="174117" y="215741"/>
                </a:lnTo>
                <a:lnTo>
                  <a:pt x="162020" y="235648"/>
                </a:lnTo>
                <a:lnTo>
                  <a:pt x="156972" y="232315"/>
                </a:lnTo>
                <a:lnTo>
                  <a:pt x="153448" y="225933"/>
                </a:lnTo>
                <a:lnTo>
                  <a:pt x="144018" y="224409"/>
                </a:lnTo>
                <a:lnTo>
                  <a:pt x="145923" y="230886"/>
                </a:lnTo>
                <a:lnTo>
                  <a:pt x="156686" y="236792"/>
                </a:lnTo>
                <a:lnTo>
                  <a:pt x="154210" y="253651"/>
                </a:lnTo>
                <a:lnTo>
                  <a:pt x="146018" y="264604"/>
                </a:lnTo>
                <a:lnTo>
                  <a:pt x="137160" y="283940"/>
                </a:lnTo>
                <a:lnTo>
                  <a:pt x="129730" y="285369"/>
                </a:lnTo>
                <a:lnTo>
                  <a:pt x="126873" y="280987"/>
                </a:lnTo>
                <a:lnTo>
                  <a:pt x="131445" y="267652"/>
                </a:lnTo>
                <a:lnTo>
                  <a:pt x="135350" y="266414"/>
                </a:lnTo>
                <a:lnTo>
                  <a:pt x="138303" y="262318"/>
                </a:lnTo>
                <a:lnTo>
                  <a:pt x="141827" y="252412"/>
                </a:lnTo>
                <a:lnTo>
                  <a:pt x="134112" y="248888"/>
                </a:lnTo>
                <a:lnTo>
                  <a:pt x="135064" y="255365"/>
                </a:lnTo>
                <a:lnTo>
                  <a:pt x="130778" y="266128"/>
                </a:lnTo>
                <a:lnTo>
                  <a:pt x="126206" y="270891"/>
                </a:lnTo>
                <a:lnTo>
                  <a:pt x="123730" y="281273"/>
                </a:lnTo>
                <a:lnTo>
                  <a:pt x="126397" y="288131"/>
                </a:lnTo>
                <a:lnTo>
                  <a:pt x="123920" y="293084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1" name="Forma Livre: Forma 80">
            <a:extLst>
              <a:ext uri="{FF2B5EF4-FFF2-40B4-BE49-F238E27FC236}">
                <a16:creationId xmlns:a16="http://schemas.microsoft.com/office/drawing/2014/main" id="{5524EB67-E4DA-4FF7-A995-E32019660E79}"/>
              </a:ext>
            </a:extLst>
          </p:cNvPr>
          <p:cNvSpPr/>
          <p:nvPr/>
        </p:nvSpPr>
        <p:spPr>
          <a:xfrm>
            <a:off x="4388037" y="4029343"/>
            <a:ext cx="1337500" cy="885920"/>
          </a:xfrm>
          <a:custGeom>
            <a:avLst/>
            <a:gdLst>
              <a:gd name="connsiteX0" fmla="*/ 754285 w 1337500"/>
              <a:gd name="connsiteY0" fmla="*/ 885920 h 885920"/>
              <a:gd name="connsiteX1" fmla="*/ 752761 w 1337500"/>
              <a:gd name="connsiteY1" fmla="*/ 873252 h 885920"/>
              <a:gd name="connsiteX2" fmla="*/ 739235 w 1337500"/>
              <a:gd name="connsiteY2" fmla="*/ 867823 h 885920"/>
              <a:gd name="connsiteX3" fmla="*/ 732282 w 1337500"/>
              <a:gd name="connsiteY3" fmla="*/ 836390 h 885920"/>
              <a:gd name="connsiteX4" fmla="*/ 736092 w 1337500"/>
              <a:gd name="connsiteY4" fmla="*/ 817816 h 885920"/>
              <a:gd name="connsiteX5" fmla="*/ 715708 w 1337500"/>
              <a:gd name="connsiteY5" fmla="*/ 812292 h 885920"/>
              <a:gd name="connsiteX6" fmla="*/ 708469 w 1337500"/>
              <a:gd name="connsiteY6" fmla="*/ 813911 h 885920"/>
              <a:gd name="connsiteX7" fmla="*/ 697992 w 1337500"/>
              <a:gd name="connsiteY7" fmla="*/ 840296 h 885920"/>
              <a:gd name="connsiteX8" fmla="*/ 691705 w 1337500"/>
              <a:gd name="connsiteY8" fmla="*/ 848392 h 885920"/>
              <a:gd name="connsiteX9" fmla="*/ 681609 w 1337500"/>
              <a:gd name="connsiteY9" fmla="*/ 843344 h 885920"/>
              <a:gd name="connsiteX10" fmla="*/ 678275 w 1337500"/>
              <a:gd name="connsiteY10" fmla="*/ 835914 h 885920"/>
              <a:gd name="connsiteX11" fmla="*/ 684847 w 1337500"/>
              <a:gd name="connsiteY11" fmla="*/ 804481 h 885920"/>
              <a:gd name="connsiteX12" fmla="*/ 693325 w 1337500"/>
              <a:gd name="connsiteY12" fmla="*/ 798195 h 885920"/>
              <a:gd name="connsiteX13" fmla="*/ 694658 w 1337500"/>
              <a:gd name="connsiteY13" fmla="*/ 794385 h 885920"/>
              <a:gd name="connsiteX14" fmla="*/ 679323 w 1337500"/>
              <a:gd name="connsiteY14" fmla="*/ 782288 h 885920"/>
              <a:gd name="connsiteX15" fmla="*/ 664178 w 1337500"/>
              <a:gd name="connsiteY15" fmla="*/ 781050 h 885920"/>
              <a:gd name="connsiteX16" fmla="*/ 649129 w 1337500"/>
              <a:gd name="connsiteY16" fmla="*/ 782860 h 885920"/>
              <a:gd name="connsiteX17" fmla="*/ 644366 w 1337500"/>
              <a:gd name="connsiteY17" fmla="*/ 779240 h 885920"/>
              <a:gd name="connsiteX18" fmla="*/ 611886 w 1337500"/>
              <a:gd name="connsiteY18" fmla="*/ 784288 h 885920"/>
              <a:gd name="connsiteX19" fmla="*/ 589216 w 1337500"/>
              <a:gd name="connsiteY19" fmla="*/ 785431 h 885920"/>
              <a:gd name="connsiteX20" fmla="*/ 579596 w 1337500"/>
              <a:gd name="connsiteY20" fmla="*/ 783431 h 885920"/>
              <a:gd name="connsiteX21" fmla="*/ 573881 w 1337500"/>
              <a:gd name="connsiteY21" fmla="*/ 779716 h 885920"/>
              <a:gd name="connsiteX22" fmla="*/ 570738 w 1337500"/>
              <a:gd name="connsiteY22" fmla="*/ 760286 h 885920"/>
              <a:gd name="connsiteX23" fmla="*/ 582930 w 1337500"/>
              <a:gd name="connsiteY23" fmla="*/ 740092 h 885920"/>
              <a:gd name="connsiteX24" fmla="*/ 585311 w 1337500"/>
              <a:gd name="connsiteY24" fmla="*/ 730091 h 885920"/>
              <a:gd name="connsiteX25" fmla="*/ 582930 w 1337500"/>
              <a:gd name="connsiteY25" fmla="*/ 725900 h 885920"/>
              <a:gd name="connsiteX26" fmla="*/ 577215 w 1337500"/>
              <a:gd name="connsiteY26" fmla="*/ 723043 h 885920"/>
              <a:gd name="connsiteX27" fmla="*/ 568452 w 1337500"/>
              <a:gd name="connsiteY27" fmla="*/ 704279 h 885920"/>
              <a:gd name="connsiteX28" fmla="*/ 569023 w 1337500"/>
              <a:gd name="connsiteY28" fmla="*/ 695801 h 885920"/>
              <a:gd name="connsiteX29" fmla="*/ 564261 w 1337500"/>
              <a:gd name="connsiteY29" fmla="*/ 689324 h 885920"/>
              <a:gd name="connsiteX30" fmla="*/ 557879 w 1337500"/>
              <a:gd name="connsiteY30" fmla="*/ 686562 h 885920"/>
              <a:gd name="connsiteX31" fmla="*/ 546354 w 1337500"/>
              <a:gd name="connsiteY31" fmla="*/ 675704 h 885920"/>
              <a:gd name="connsiteX32" fmla="*/ 532162 w 1337500"/>
              <a:gd name="connsiteY32" fmla="*/ 647033 h 885920"/>
              <a:gd name="connsiteX33" fmla="*/ 535591 w 1337500"/>
              <a:gd name="connsiteY33" fmla="*/ 641795 h 885920"/>
              <a:gd name="connsiteX34" fmla="*/ 536353 w 1337500"/>
              <a:gd name="connsiteY34" fmla="*/ 625030 h 885920"/>
              <a:gd name="connsiteX35" fmla="*/ 523970 w 1337500"/>
              <a:gd name="connsiteY35" fmla="*/ 610553 h 885920"/>
              <a:gd name="connsiteX36" fmla="*/ 520351 w 1337500"/>
              <a:gd name="connsiteY36" fmla="*/ 593027 h 885920"/>
              <a:gd name="connsiteX37" fmla="*/ 521970 w 1337500"/>
              <a:gd name="connsiteY37" fmla="*/ 585311 h 885920"/>
              <a:gd name="connsiteX38" fmla="*/ 525685 w 1337500"/>
              <a:gd name="connsiteY38" fmla="*/ 579787 h 885920"/>
              <a:gd name="connsiteX39" fmla="*/ 525494 w 1337500"/>
              <a:gd name="connsiteY39" fmla="*/ 553688 h 885920"/>
              <a:gd name="connsiteX40" fmla="*/ 517017 w 1337500"/>
              <a:gd name="connsiteY40" fmla="*/ 536924 h 885920"/>
              <a:gd name="connsiteX41" fmla="*/ 482822 w 1337500"/>
              <a:gd name="connsiteY41" fmla="*/ 509969 h 885920"/>
              <a:gd name="connsiteX42" fmla="*/ 472059 w 1337500"/>
              <a:gd name="connsiteY42" fmla="*/ 495205 h 885920"/>
              <a:gd name="connsiteX43" fmla="*/ 443770 w 1337500"/>
              <a:gd name="connsiteY43" fmla="*/ 503396 h 885920"/>
              <a:gd name="connsiteX44" fmla="*/ 393192 w 1337500"/>
              <a:gd name="connsiteY44" fmla="*/ 502158 h 885920"/>
              <a:gd name="connsiteX45" fmla="*/ 386905 w 1337500"/>
              <a:gd name="connsiteY45" fmla="*/ 497014 h 885920"/>
              <a:gd name="connsiteX46" fmla="*/ 371189 w 1337500"/>
              <a:gd name="connsiteY46" fmla="*/ 495681 h 885920"/>
              <a:gd name="connsiteX47" fmla="*/ 367189 w 1337500"/>
              <a:gd name="connsiteY47" fmla="*/ 498920 h 885920"/>
              <a:gd name="connsiteX48" fmla="*/ 350806 w 1337500"/>
              <a:gd name="connsiteY48" fmla="*/ 498253 h 885920"/>
              <a:gd name="connsiteX49" fmla="*/ 343948 w 1337500"/>
              <a:gd name="connsiteY49" fmla="*/ 485680 h 885920"/>
              <a:gd name="connsiteX50" fmla="*/ 337947 w 1337500"/>
              <a:gd name="connsiteY50" fmla="*/ 480822 h 885920"/>
              <a:gd name="connsiteX51" fmla="*/ 304514 w 1337500"/>
              <a:gd name="connsiteY51" fmla="*/ 473202 h 885920"/>
              <a:gd name="connsiteX52" fmla="*/ 287845 w 1337500"/>
              <a:gd name="connsiteY52" fmla="*/ 465201 h 885920"/>
              <a:gd name="connsiteX53" fmla="*/ 280416 w 1337500"/>
              <a:gd name="connsiteY53" fmla="*/ 455676 h 885920"/>
              <a:gd name="connsiteX54" fmla="*/ 255841 w 1337500"/>
              <a:gd name="connsiteY54" fmla="*/ 455771 h 885920"/>
              <a:gd name="connsiteX55" fmla="*/ 245650 w 1337500"/>
              <a:gd name="connsiteY55" fmla="*/ 460915 h 885920"/>
              <a:gd name="connsiteX56" fmla="*/ 233076 w 1337500"/>
              <a:gd name="connsiteY56" fmla="*/ 459677 h 885920"/>
              <a:gd name="connsiteX57" fmla="*/ 207931 w 1337500"/>
              <a:gd name="connsiteY57" fmla="*/ 449294 h 885920"/>
              <a:gd name="connsiteX58" fmla="*/ 183832 w 1337500"/>
              <a:gd name="connsiteY58" fmla="*/ 444913 h 885920"/>
              <a:gd name="connsiteX59" fmla="*/ 169735 w 1337500"/>
              <a:gd name="connsiteY59" fmla="*/ 437388 h 885920"/>
              <a:gd name="connsiteX60" fmla="*/ 158591 w 1337500"/>
              <a:gd name="connsiteY60" fmla="*/ 434626 h 885920"/>
              <a:gd name="connsiteX61" fmla="*/ 151638 w 1337500"/>
              <a:gd name="connsiteY61" fmla="*/ 438150 h 885920"/>
              <a:gd name="connsiteX62" fmla="*/ 148399 w 1337500"/>
              <a:gd name="connsiteY62" fmla="*/ 443865 h 885920"/>
              <a:gd name="connsiteX63" fmla="*/ 136874 w 1337500"/>
              <a:gd name="connsiteY63" fmla="*/ 449771 h 885920"/>
              <a:gd name="connsiteX64" fmla="*/ 105632 w 1337500"/>
              <a:gd name="connsiteY64" fmla="*/ 447008 h 885920"/>
              <a:gd name="connsiteX65" fmla="*/ 67437 w 1337500"/>
              <a:gd name="connsiteY65" fmla="*/ 448056 h 885920"/>
              <a:gd name="connsiteX66" fmla="*/ 30956 w 1337500"/>
              <a:gd name="connsiteY66" fmla="*/ 441865 h 885920"/>
              <a:gd name="connsiteX67" fmla="*/ 0 w 1337500"/>
              <a:gd name="connsiteY67" fmla="*/ 463677 h 885920"/>
              <a:gd name="connsiteX68" fmla="*/ 0 w 1337500"/>
              <a:gd name="connsiteY68" fmla="*/ 463677 h 885920"/>
              <a:gd name="connsiteX69" fmla="*/ 8001 w 1337500"/>
              <a:gd name="connsiteY69" fmla="*/ 453390 h 885920"/>
              <a:gd name="connsiteX70" fmla="*/ 14954 w 1337500"/>
              <a:gd name="connsiteY70" fmla="*/ 438721 h 885920"/>
              <a:gd name="connsiteX71" fmla="*/ 26956 w 1337500"/>
              <a:gd name="connsiteY71" fmla="*/ 427863 h 885920"/>
              <a:gd name="connsiteX72" fmla="*/ 98965 w 1337500"/>
              <a:gd name="connsiteY72" fmla="*/ 384620 h 885920"/>
              <a:gd name="connsiteX73" fmla="*/ 117538 w 1337500"/>
              <a:gd name="connsiteY73" fmla="*/ 366808 h 885920"/>
              <a:gd name="connsiteX74" fmla="*/ 129540 w 1337500"/>
              <a:gd name="connsiteY74" fmla="*/ 343662 h 885920"/>
              <a:gd name="connsiteX75" fmla="*/ 146018 w 1337500"/>
              <a:gd name="connsiteY75" fmla="*/ 327565 h 885920"/>
              <a:gd name="connsiteX76" fmla="*/ 149828 w 1337500"/>
              <a:gd name="connsiteY76" fmla="*/ 316039 h 885920"/>
              <a:gd name="connsiteX77" fmla="*/ 163544 w 1337500"/>
              <a:gd name="connsiteY77" fmla="*/ 306229 h 885920"/>
              <a:gd name="connsiteX78" fmla="*/ 166211 w 1337500"/>
              <a:gd name="connsiteY78" fmla="*/ 294608 h 885920"/>
              <a:gd name="connsiteX79" fmla="*/ 162877 w 1337500"/>
              <a:gd name="connsiteY79" fmla="*/ 286607 h 885920"/>
              <a:gd name="connsiteX80" fmla="*/ 181927 w 1337500"/>
              <a:gd name="connsiteY80" fmla="*/ 265081 h 885920"/>
              <a:gd name="connsiteX81" fmla="*/ 193453 w 1337500"/>
              <a:gd name="connsiteY81" fmla="*/ 242792 h 885920"/>
              <a:gd name="connsiteX82" fmla="*/ 194119 w 1337500"/>
              <a:gd name="connsiteY82" fmla="*/ 233839 h 885920"/>
              <a:gd name="connsiteX83" fmla="*/ 191167 w 1337500"/>
              <a:gd name="connsiteY83" fmla="*/ 215455 h 885920"/>
              <a:gd name="connsiteX84" fmla="*/ 193357 w 1337500"/>
              <a:gd name="connsiteY84" fmla="*/ 211741 h 885920"/>
              <a:gd name="connsiteX85" fmla="*/ 202501 w 1337500"/>
              <a:gd name="connsiteY85" fmla="*/ 206788 h 885920"/>
              <a:gd name="connsiteX86" fmla="*/ 227266 w 1337500"/>
              <a:gd name="connsiteY86" fmla="*/ 172117 h 885920"/>
              <a:gd name="connsiteX87" fmla="*/ 228790 w 1337500"/>
              <a:gd name="connsiteY87" fmla="*/ 144208 h 885920"/>
              <a:gd name="connsiteX88" fmla="*/ 234696 w 1337500"/>
              <a:gd name="connsiteY88" fmla="*/ 128206 h 885920"/>
              <a:gd name="connsiteX89" fmla="*/ 244316 w 1337500"/>
              <a:gd name="connsiteY89" fmla="*/ 125349 h 885920"/>
              <a:gd name="connsiteX90" fmla="*/ 251269 w 1337500"/>
              <a:gd name="connsiteY90" fmla="*/ 119253 h 885920"/>
              <a:gd name="connsiteX91" fmla="*/ 270224 w 1337500"/>
              <a:gd name="connsiteY91" fmla="*/ 93726 h 885920"/>
              <a:gd name="connsiteX92" fmla="*/ 281845 w 1337500"/>
              <a:gd name="connsiteY92" fmla="*/ 84011 h 885920"/>
              <a:gd name="connsiteX93" fmla="*/ 286321 w 1337500"/>
              <a:gd name="connsiteY93" fmla="*/ 81820 h 885920"/>
              <a:gd name="connsiteX94" fmla="*/ 298799 w 1337500"/>
              <a:gd name="connsiteY94" fmla="*/ 81439 h 885920"/>
              <a:gd name="connsiteX95" fmla="*/ 313087 w 1337500"/>
              <a:gd name="connsiteY95" fmla="*/ 74009 h 885920"/>
              <a:gd name="connsiteX96" fmla="*/ 315754 w 1337500"/>
              <a:gd name="connsiteY96" fmla="*/ 70199 h 885920"/>
              <a:gd name="connsiteX97" fmla="*/ 319564 w 1337500"/>
              <a:gd name="connsiteY97" fmla="*/ 46768 h 885920"/>
              <a:gd name="connsiteX98" fmla="*/ 319564 w 1337500"/>
              <a:gd name="connsiteY98" fmla="*/ 46768 h 885920"/>
              <a:gd name="connsiteX99" fmla="*/ 331184 w 1337500"/>
              <a:gd name="connsiteY99" fmla="*/ 36004 h 885920"/>
              <a:gd name="connsiteX100" fmla="*/ 351663 w 1337500"/>
              <a:gd name="connsiteY100" fmla="*/ 25432 h 885920"/>
              <a:gd name="connsiteX101" fmla="*/ 369951 w 1337500"/>
              <a:gd name="connsiteY101" fmla="*/ 21907 h 885920"/>
              <a:gd name="connsiteX102" fmla="*/ 383572 w 1337500"/>
              <a:gd name="connsiteY102" fmla="*/ 5810 h 885920"/>
              <a:gd name="connsiteX103" fmla="*/ 397859 w 1337500"/>
              <a:gd name="connsiteY103" fmla="*/ 0 h 885920"/>
              <a:gd name="connsiteX104" fmla="*/ 405003 w 1337500"/>
              <a:gd name="connsiteY104" fmla="*/ 1333 h 885920"/>
              <a:gd name="connsiteX105" fmla="*/ 421481 w 1337500"/>
              <a:gd name="connsiteY105" fmla="*/ 16097 h 885920"/>
              <a:gd name="connsiteX106" fmla="*/ 445770 w 1337500"/>
              <a:gd name="connsiteY106" fmla="*/ 16859 h 885920"/>
              <a:gd name="connsiteX107" fmla="*/ 486632 w 1337500"/>
              <a:gd name="connsiteY107" fmla="*/ 26003 h 885920"/>
              <a:gd name="connsiteX108" fmla="*/ 502539 w 1337500"/>
              <a:gd name="connsiteY108" fmla="*/ 22574 h 885920"/>
              <a:gd name="connsiteX109" fmla="*/ 517969 w 1337500"/>
              <a:gd name="connsiteY109" fmla="*/ 24670 h 885920"/>
              <a:gd name="connsiteX110" fmla="*/ 537019 w 1337500"/>
              <a:gd name="connsiteY110" fmla="*/ 19050 h 885920"/>
              <a:gd name="connsiteX111" fmla="*/ 557784 w 1337500"/>
              <a:gd name="connsiteY111" fmla="*/ 32575 h 885920"/>
              <a:gd name="connsiteX112" fmla="*/ 573691 w 1337500"/>
              <a:gd name="connsiteY112" fmla="*/ 40100 h 885920"/>
              <a:gd name="connsiteX113" fmla="*/ 572452 w 1337500"/>
              <a:gd name="connsiteY113" fmla="*/ 48863 h 885920"/>
              <a:gd name="connsiteX114" fmla="*/ 575596 w 1337500"/>
              <a:gd name="connsiteY114" fmla="*/ 62389 h 885920"/>
              <a:gd name="connsiteX115" fmla="*/ 587121 w 1337500"/>
              <a:gd name="connsiteY115" fmla="*/ 82296 h 885920"/>
              <a:gd name="connsiteX116" fmla="*/ 593122 w 1337500"/>
              <a:gd name="connsiteY116" fmla="*/ 82582 h 885920"/>
              <a:gd name="connsiteX117" fmla="*/ 598265 w 1337500"/>
              <a:gd name="connsiteY117" fmla="*/ 79534 h 885920"/>
              <a:gd name="connsiteX118" fmla="*/ 604647 w 1337500"/>
              <a:gd name="connsiteY118" fmla="*/ 70580 h 885920"/>
              <a:gd name="connsiteX119" fmla="*/ 608552 w 1337500"/>
              <a:gd name="connsiteY119" fmla="*/ 59817 h 885920"/>
              <a:gd name="connsiteX120" fmla="*/ 611029 w 1337500"/>
              <a:gd name="connsiteY120" fmla="*/ 58007 h 885920"/>
              <a:gd name="connsiteX121" fmla="*/ 616267 w 1337500"/>
              <a:gd name="connsiteY121" fmla="*/ 58483 h 885920"/>
              <a:gd name="connsiteX122" fmla="*/ 619697 w 1337500"/>
              <a:gd name="connsiteY122" fmla="*/ 62198 h 885920"/>
              <a:gd name="connsiteX123" fmla="*/ 622078 w 1337500"/>
              <a:gd name="connsiteY123" fmla="*/ 71342 h 885920"/>
              <a:gd name="connsiteX124" fmla="*/ 622173 w 1337500"/>
              <a:gd name="connsiteY124" fmla="*/ 97822 h 885920"/>
              <a:gd name="connsiteX125" fmla="*/ 633603 w 1337500"/>
              <a:gd name="connsiteY125" fmla="*/ 102870 h 885920"/>
              <a:gd name="connsiteX126" fmla="*/ 637508 w 1337500"/>
              <a:gd name="connsiteY126" fmla="*/ 98584 h 885920"/>
              <a:gd name="connsiteX127" fmla="*/ 634936 w 1337500"/>
              <a:gd name="connsiteY127" fmla="*/ 74390 h 885920"/>
              <a:gd name="connsiteX128" fmla="*/ 639604 w 1337500"/>
              <a:gd name="connsiteY128" fmla="*/ 63055 h 885920"/>
              <a:gd name="connsiteX129" fmla="*/ 643890 w 1337500"/>
              <a:gd name="connsiteY129" fmla="*/ 58483 h 885920"/>
              <a:gd name="connsiteX130" fmla="*/ 721805 w 1337500"/>
              <a:gd name="connsiteY130" fmla="*/ 52102 h 885920"/>
              <a:gd name="connsiteX131" fmla="*/ 731425 w 1337500"/>
              <a:gd name="connsiteY131" fmla="*/ 40196 h 885920"/>
              <a:gd name="connsiteX132" fmla="*/ 745712 w 1337500"/>
              <a:gd name="connsiteY132" fmla="*/ 54102 h 885920"/>
              <a:gd name="connsiteX133" fmla="*/ 756380 w 1337500"/>
              <a:gd name="connsiteY133" fmla="*/ 58198 h 885920"/>
              <a:gd name="connsiteX134" fmla="*/ 782860 w 1337500"/>
              <a:gd name="connsiteY134" fmla="*/ 51625 h 885920"/>
              <a:gd name="connsiteX135" fmla="*/ 787051 w 1337500"/>
              <a:gd name="connsiteY135" fmla="*/ 42196 h 885920"/>
              <a:gd name="connsiteX136" fmla="*/ 785146 w 1337500"/>
              <a:gd name="connsiteY136" fmla="*/ 37814 h 885920"/>
              <a:gd name="connsiteX137" fmla="*/ 788098 w 1337500"/>
              <a:gd name="connsiteY137" fmla="*/ 32004 h 885920"/>
              <a:gd name="connsiteX138" fmla="*/ 810768 w 1337500"/>
              <a:gd name="connsiteY138" fmla="*/ 30956 h 885920"/>
              <a:gd name="connsiteX139" fmla="*/ 826580 w 1337500"/>
              <a:gd name="connsiteY139" fmla="*/ 38386 h 885920"/>
              <a:gd name="connsiteX140" fmla="*/ 834676 w 1337500"/>
              <a:gd name="connsiteY140" fmla="*/ 32290 h 885920"/>
              <a:gd name="connsiteX141" fmla="*/ 847153 w 1337500"/>
              <a:gd name="connsiteY141" fmla="*/ 29528 h 885920"/>
              <a:gd name="connsiteX142" fmla="*/ 878205 w 1337500"/>
              <a:gd name="connsiteY142" fmla="*/ 61436 h 885920"/>
              <a:gd name="connsiteX143" fmla="*/ 880110 w 1337500"/>
              <a:gd name="connsiteY143" fmla="*/ 71342 h 885920"/>
              <a:gd name="connsiteX144" fmla="*/ 874681 w 1337500"/>
              <a:gd name="connsiteY144" fmla="*/ 80963 h 885920"/>
              <a:gd name="connsiteX145" fmla="*/ 871918 w 1337500"/>
              <a:gd name="connsiteY145" fmla="*/ 103537 h 885920"/>
              <a:gd name="connsiteX146" fmla="*/ 877443 w 1337500"/>
              <a:gd name="connsiteY146" fmla="*/ 109347 h 885920"/>
              <a:gd name="connsiteX147" fmla="*/ 895445 w 1337500"/>
              <a:gd name="connsiteY147" fmla="*/ 120872 h 885920"/>
              <a:gd name="connsiteX148" fmla="*/ 899255 w 1337500"/>
              <a:gd name="connsiteY148" fmla="*/ 135636 h 885920"/>
              <a:gd name="connsiteX149" fmla="*/ 898684 w 1337500"/>
              <a:gd name="connsiteY149" fmla="*/ 140970 h 885920"/>
              <a:gd name="connsiteX150" fmla="*/ 884206 w 1337500"/>
              <a:gd name="connsiteY150" fmla="*/ 160306 h 885920"/>
              <a:gd name="connsiteX151" fmla="*/ 882491 w 1337500"/>
              <a:gd name="connsiteY151" fmla="*/ 178784 h 885920"/>
              <a:gd name="connsiteX152" fmla="*/ 890016 w 1337500"/>
              <a:gd name="connsiteY152" fmla="*/ 185833 h 885920"/>
              <a:gd name="connsiteX153" fmla="*/ 892969 w 1337500"/>
              <a:gd name="connsiteY153" fmla="*/ 191643 h 885920"/>
              <a:gd name="connsiteX154" fmla="*/ 896493 w 1337500"/>
              <a:gd name="connsiteY154" fmla="*/ 212693 h 885920"/>
              <a:gd name="connsiteX155" fmla="*/ 908875 w 1337500"/>
              <a:gd name="connsiteY155" fmla="*/ 229838 h 885920"/>
              <a:gd name="connsiteX156" fmla="*/ 916781 w 1337500"/>
              <a:gd name="connsiteY156" fmla="*/ 248793 h 885920"/>
              <a:gd name="connsiteX157" fmla="*/ 916495 w 1337500"/>
              <a:gd name="connsiteY157" fmla="*/ 256889 h 885920"/>
              <a:gd name="connsiteX158" fmla="*/ 931831 w 1337500"/>
              <a:gd name="connsiteY158" fmla="*/ 256413 h 885920"/>
              <a:gd name="connsiteX159" fmla="*/ 939260 w 1337500"/>
              <a:gd name="connsiteY159" fmla="*/ 253460 h 885920"/>
              <a:gd name="connsiteX160" fmla="*/ 941927 w 1337500"/>
              <a:gd name="connsiteY160" fmla="*/ 250031 h 885920"/>
              <a:gd name="connsiteX161" fmla="*/ 951452 w 1337500"/>
              <a:gd name="connsiteY161" fmla="*/ 249555 h 885920"/>
              <a:gd name="connsiteX162" fmla="*/ 986695 w 1337500"/>
              <a:gd name="connsiteY162" fmla="*/ 262128 h 885920"/>
              <a:gd name="connsiteX163" fmla="*/ 988885 w 1337500"/>
              <a:gd name="connsiteY163" fmla="*/ 265652 h 885920"/>
              <a:gd name="connsiteX164" fmla="*/ 988409 w 1337500"/>
              <a:gd name="connsiteY164" fmla="*/ 277749 h 885920"/>
              <a:gd name="connsiteX165" fmla="*/ 981742 w 1337500"/>
              <a:gd name="connsiteY165" fmla="*/ 298513 h 885920"/>
              <a:gd name="connsiteX166" fmla="*/ 964025 w 1337500"/>
              <a:gd name="connsiteY166" fmla="*/ 324421 h 885920"/>
              <a:gd name="connsiteX167" fmla="*/ 966502 w 1337500"/>
              <a:gd name="connsiteY167" fmla="*/ 352425 h 885920"/>
              <a:gd name="connsiteX168" fmla="*/ 964692 w 1337500"/>
              <a:gd name="connsiteY168" fmla="*/ 385286 h 885920"/>
              <a:gd name="connsiteX169" fmla="*/ 959644 w 1337500"/>
              <a:gd name="connsiteY169" fmla="*/ 400145 h 885920"/>
              <a:gd name="connsiteX170" fmla="*/ 966502 w 1337500"/>
              <a:gd name="connsiteY170" fmla="*/ 415385 h 885920"/>
              <a:gd name="connsiteX171" fmla="*/ 983456 w 1337500"/>
              <a:gd name="connsiteY171" fmla="*/ 427196 h 885920"/>
              <a:gd name="connsiteX172" fmla="*/ 1000697 w 1337500"/>
              <a:gd name="connsiteY172" fmla="*/ 435102 h 885920"/>
              <a:gd name="connsiteX173" fmla="*/ 1005554 w 1337500"/>
              <a:gd name="connsiteY173" fmla="*/ 451485 h 885920"/>
              <a:gd name="connsiteX174" fmla="*/ 994029 w 1337500"/>
              <a:gd name="connsiteY174" fmla="*/ 458153 h 885920"/>
              <a:gd name="connsiteX175" fmla="*/ 1013269 w 1337500"/>
              <a:gd name="connsiteY175" fmla="*/ 489680 h 885920"/>
              <a:gd name="connsiteX176" fmla="*/ 1024033 w 1337500"/>
              <a:gd name="connsiteY176" fmla="*/ 492062 h 885920"/>
              <a:gd name="connsiteX177" fmla="*/ 1043178 w 1337500"/>
              <a:gd name="connsiteY177" fmla="*/ 489775 h 885920"/>
              <a:gd name="connsiteX178" fmla="*/ 1044892 w 1337500"/>
              <a:gd name="connsiteY178" fmla="*/ 494824 h 885920"/>
              <a:gd name="connsiteX179" fmla="*/ 1079373 w 1337500"/>
              <a:gd name="connsiteY179" fmla="*/ 485299 h 885920"/>
              <a:gd name="connsiteX180" fmla="*/ 1084707 w 1337500"/>
              <a:gd name="connsiteY180" fmla="*/ 489299 h 885920"/>
              <a:gd name="connsiteX181" fmla="*/ 1097185 w 1337500"/>
              <a:gd name="connsiteY181" fmla="*/ 486251 h 885920"/>
              <a:gd name="connsiteX182" fmla="*/ 1104328 w 1337500"/>
              <a:gd name="connsiteY182" fmla="*/ 476917 h 885920"/>
              <a:gd name="connsiteX183" fmla="*/ 1104805 w 1337500"/>
              <a:gd name="connsiteY183" fmla="*/ 468916 h 885920"/>
              <a:gd name="connsiteX184" fmla="*/ 1102519 w 1337500"/>
              <a:gd name="connsiteY184" fmla="*/ 466630 h 885920"/>
              <a:gd name="connsiteX185" fmla="*/ 1104138 w 1337500"/>
              <a:gd name="connsiteY185" fmla="*/ 444722 h 885920"/>
              <a:gd name="connsiteX186" fmla="*/ 1115473 w 1337500"/>
              <a:gd name="connsiteY186" fmla="*/ 441579 h 885920"/>
              <a:gd name="connsiteX187" fmla="*/ 1116330 w 1337500"/>
              <a:gd name="connsiteY187" fmla="*/ 444913 h 885920"/>
              <a:gd name="connsiteX188" fmla="*/ 1112996 w 1337500"/>
              <a:gd name="connsiteY188" fmla="*/ 449580 h 885920"/>
              <a:gd name="connsiteX189" fmla="*/ 1113091 w 1337500"/>
              <a:gd name="connsiteY189" fmla="*/ 454152 h 885920"/>
              <a:gd name="connsiteX190" fmla="*/ 1135380 w 1337500"/>
              <a:gd name="connsiteY190" fmla="*/ 454914 h 885920"/>
              <a:gd name="connsiteX191" fmla="*/ 1158145 w 1337500"/>
              <a:gd name="connsiteY191" fmla="*/ 452533 h 885920"/>
              <a:gd name="connsiteX192" fmla="*/ 1175194 w 1337500"/>
              <a:gd name="connsiteY192" fmla="*/ 446151 h 885920"/>
              <a:gd name="connsiteX193" fmla="*/ 1186910 w 1337500"/>
              <a:gd name="connsiteY193" fmla="*/ 434340 h 885920"/>
              <a:gd name="connsiteX194" fmla="*/ 1205293 w 1337500"/>
              <a:gd name="connsiteY194" fmla="*/ 424624 h 885920"/>
              <a:gd name="connsiteX195" fmla="*/ 1226344 w 1337500"/>
              <a:gd name="connsiteY195" fmla="*/ 422529 h 885920"/>
              <a:gd name="connsiteX196" fmla="*/ 1238155 w 1337500"/>
              <a:gd name="connsiteY196" fmla="*/ 415576 h 885920"/>
              <a:gd name="connsiteX197" fmla="*/ 1238155 w 1337500"/>
              <a:gd name="connsiteY197" fmla="*/ 415576 h 885920"/>
              <a:gd name="connsiteX198" fmla="*/ 1250251 w 1337500"/>
              <a:gd name="connsiteY198" fmla="*/ 420719 h 885920"/>
              <a:gd name="connsiteX199" fmla="*/ 1255585 w 1337500"/>
              <a:gd name="connsiteY199" fmla="*/ 431863 h 885920"/>
              <a:gd name="connsiteX200" fmla="*/ 1267301 w 1337500"/>
              <a:gd name="connsiteY200" fmla="*/ 447008 h 885920"/>
              <a:gd name="connsiteX201" fmla="*/ 1284160 w 1337500"/>
              <a:gd name="connsiteY201" fmla="*/ 450723 h 885920"/>
              <a:gd name="connsiteX202" fmla="*/ 1314164 w 1337500"/>
              <a:gd name="connsiteY202" fmla="*/ 445675 h 885920"/>
              <a:gd name="connsiteX203" fmla="*/ 1330357 w 1337500"/>
              <a:gd name="connsiteY203" fmla="*/ 445770 h 885920"/>
              <a:gd name="connsiteX204" fmla="*/ 1337500 w 1337500"/>
              <a:gd name="connsiteY204" fmla="*/ 461391 h 885920"/>
              <a:gd name="connsiteX205" fmla="*/ 1321784 w 1337500"/>
              <a:gd name="connsiteY205" fmla="*/ 481870 h 885920"/>
              <a:gd name="connsiteX206" fmla="*/ 1307497 w 1337500"/>
              <a:gd name="connsiteY206" fmla="*/ 488632 h 885920"/>
              <a:gd name="connsiteX207" fmla="*/ 1281113 w 1337500"/>
              <a:gd name="connsiteY207" fmla="*/ 492062 h 885920"/>
              <a:gd name="connsiteX208" fmla="*/ 1276350 w 1337500"/>
              <a:gd name="connsiteY208" fmla="*/ 490633 h 885920"/>
              <a:gd name="connsiteX209" fmla="*/ 1253966 w 1337500"/>
              <a:gd name="connsiteY209" fmla="*/ 500253 h 885920"/>
              <a:gd name="connsiteX210" fmla="*/ 1243584 w 1337500"/>
              <a:gd name="connsiteY210" fmla="*/ 511207 h 885920"/>
              <a:gd name="connsiteX211" fmla="*/ 1233202 w 1337500"/>
              <a:gd name="connsiteY211" fmla="*/ 544544 h 885920"/>
              <a:gd name="connsiteX212" fmla="*/ 1233678 w 1337500"/>
              <a:gd name="connsiteY212" fmla="*/ 548449 h 885920"/>
              <a:gd name="connsiteX213" fmla="*/ 1249204 w 1337500"/>
              <a:gd name="connsiteY213" fmla="*/ 564928 h 885920"/>
              <a:gd name="connsiteX214" fmla="*/ 1253776 w 1337500"/>
              <a:gd name="connsiteY214" fmla="*/ 567404 h 885920"/>
              <a:gd name="connsiteX215" fmla="*/ 1253776 w 1337500"/>
              <a:gd name="connsiteY215" fmla="*/ 567404 h 885920"/>
              <a:gd name="connsiteX216" fmla="*/ 1253204 w 1337500"/>
              <a:gd name="connsiteY216" fmla="*/ 569309 h 885920"/>
              <a:gd name="connsiteX217" fmla="*/ 1237107 w 1337500"/>
              <a:gd name="connsiteY217" fmla="*/ 573310 h 885920"/>
              <a:gd name="connsiteX218" fmla="*/ 1227010 w 1337500"/>
              <a:gd name="connsiteY218" fmla="*/ 565499 h 885920"/>
              <a:gd name="connsiteX219" fmla="*/ 1212914 w 1337500"/>
              <a:gd name="connsiteY219" fmla="*/ 576072 h 885920"/>
              <a:gd name="connsiteX220" fmla="*/ 1208818 w 1337500"/>
              <a:gd name="connsiteY220" fmla="*/ 582263 h 885920"/>
              <a:gd name="connsiteX221" fmla="*/ 1211389 w 1337500"/>
              <a:gd name="connsiteY221" fmla="*/ 584359 h 885920"/>
              <a:gd name="connsiteX222" fmla="*/ 1204150 w 1337500"/>
              <a:gd name="connsiteY222" fmla="*/ 590455 h 885920"/>
              <a:gd name="connsiteX223" fmla="*/ 1173480 w 1337500"/>
              <a:gd name="connsiteY223" fmla="*/ 605219 h 885920"/>
              <a:gd name="connsiteX224" fmla="*/ 1152049 w 1337500"/>
              <a:gd name="connsiteY224" fmla="*/ 611886 h 885920"/>
              <a:gd name="connsiteX225" fmla="*/ 1149382 w 1337500"/>
              <a:gd name="connsiteY225" fmla="*/ 616077 h 885920"/>
              <a:gd name="connsiteX226" fmla="*/ 1149763 w 1337500"/>
              <a:gd name="connsiteY226" fmla="*/ 625221 h 885920"/>
              <a:gd name="connsiteX227" fmla="*/ 1154525 w 1337500"/>
              <a:gd name="connsiteY227" fmla="*/ 639985 h 885920"/>
              <a:gd name="connsiteX228" fmla="*/ 1151477 w 1337500"/>
              <a:gd name="connsiteY228" fmla="*/ 643985 h 885920"/>
              <a:gd name="connsiteX229" fmla="*/ 1138142 w 1337500"/>
              <a:gd name="connsiteY229" fmla="*/ 646462 h 885920"/>
              <a:gd name="connsiteX230" fmla="*/ 1131475 w 1337500"/>
              <a:gd name="connsiteY230" fmla="*/ 640366 h 885920"/>
              <a:gd name="connsiteX231" fmla="*/ 1118711 w 1337500"/>
              <a:gd name="connsiteY231" fmla="*/ 637604 h 885920"/>
              <a:gd name="connsiteX232" fmla="*/ 1088993 w 1337500"/>
              <a:gd name="connsiteY232" fmla="*/ 632841 h 885920"/>
              <a:gd name="connsiteX233" fmla="*/ 1080802 w 1337500"/>
              <a:gd name="connsiteY233" fmla="*/ 634270 h 885920"/>
              <a:gd name="connsiteX234" fmla="*/ 1068229 w 1337500"/>
              <a:gd name="connsiteY234" fmla="*/ 637508 h 885920"/>
              <a:gd name="connsiteX235" fmla="*/ 1051750 w 1337500"/>
              <a:gd name="connsiteY235" fmla="*/ 645319 h 885920"/>
              <a:gd name="connsiteX236" fmla="*/ 1046988 w 1337500"/>
              <a:gd name="connsiteY236" fmla="*/ 650177 h 885920"/>
              <a:gd name="connsiteX237" fmla="*/ 1035463 w 1337500"/>
              <a:gd name="connsiteY237" fmla="*/ 670655 h 885920"/>
              <a:gd name="connsiteX238" fmla="*/ 1022985 w 1337500"/>
              <a:gd name="connsiteY238" fmla="*/ 676085 h 885920"/>
              <a:gd name="connsiteX239" fmla="*/ 1018222 w 1337500"/>
              <a:gd name="connsiteY239" fmla="*/ 674941 h 885920"/>
              <a:gd name="connsiteX240" fmla="*/ 1023747 w 1337500"/>
              <a:gd name="connsiteY240" fmla="*/ 670465 h 885920"/>
              <a:gd name="connsiteX241" fmla="*/ 1019175 w 1337500"/>
              <a:gd name="connsiteY241" fmla="*/ 658844 h 885920"/>
              <a:gd name="connsiteX242" fmla="*/ 1008031 w 1337500"/>
              <a:gd name="connsiteY242" fmla="*/ 650748 h 885920"/>
              <a:gd name="connsiteX243" fmla="*/ 1000125 w 1337500"/>
              <a:gd name="connsiteY243" fmla="*/ 662464 h 885920"/>
              <a:gd name="connsiteX244" fmla="*/ 1002601 w 1337500"/>
              <a:gd name="connsiteY244" fmla="*/ 669607 h 885920"/>
              <a:gd name="connsiteX245" fmla="*/ 999744 w 1337500"/>
              <a:gd name="connsiteY245" fmla="*/ 675418 h 885920"/>
              <a:gd name="connsiteX246" fmla="*/ 927163 w 1337500"/>
              <a:gd name="connsiteY246" fmla="*/ 715804 h 885920"/>
              <a:gd name="connsiteX247" fmla="*/ 918115 w 1337500"/>
              <a:gd name="connsiteY247" fmla="*/ 723614 h 885920"/>
              <a:gd name="connsiteX248" fmla="*/ 915162 w 1337500"/>
              <a:gd name="connsiteY248" fmla="*/ 734663 h 885920"/>
              <a:gd name="connsiteX249" fmla="*/ 884015 w 1337500"/>
              <a:gd name="connsiteY249" fmla="*/ 763238 h 885920"/>
              <a:gd name="connsiteX250" fmla="*/ 853059 w 1337500"/>
              <a:gd name="connsiteY250" fmla="*/ 781812 h 885920"/>
              <a:gd name="connsiteX251" fmla="*/ 834771 w 1337500"/>
              <a:gd name="connsiteY251" fmla="*/ 786860 h 885920"/>
              <a:gd name="connsiteX252" fmla="*/ 791908 w 1337500"/>
              <a:gd name="connsiteY252" fmla="*/ 817436 h 885920"/>
              <a:gd name="connsiteX253" fmla="*/ 769715 w 1337500"/>
              <a:gd name="connsiteY253" fmla="*/ 836105 h 885920"/>
              <a:gd name="connsiteX254" fmla="*/ 763333 w 1337500"/>
              <a:gd name="connsiteY254" fmla="*/ 836866 h 885920"/>
              <a:gd name="connsiteX255" fmla="*/ 759142 w 1337500"/>
              <a:gd name="connsiteY255" fmla="*/ 842772 h 885920"/>
              <a:gd name="connsiteX256" fmla="*/ 767715 w 1337500"/>
              <a:gd name="connsiteY256" fmla="*/ 846868 h 885920"/>
              <a:gd name="connsiteX257" fmla="*/ 774001 w 1337500"/>
              <a:gd name="connsiteY257" fmla="*/ 847439 h 885920"/>
              <a:gd name="connsiteX258" fmla="*/ 782860 w 1337500"/>
              <a:gd name="connsiteY258" fmla="*/ 844010 h 885920"/>
              <a:gd name="connsiteX259" fmla="*/ 782860 w 1337500"/>
              <a:gd name="connsiteY259" fmla="*/ 851249 h 885920"/>
              <a:gd name="connsiteX260" fmla="*/ 776954 w 1337500"/>
              <a:gd name="connsiteY260" fmla="*/ 863727 h 885920"/>
              <a:gd name="connsiteX261" fmla="*/ 764381 w 1337500"/>
              <a:gd name="connsiteY261" fmla="*/ 871823 h 885920"/>
              <a:gd name="connsiteX262" fmla="*/ 754285 w 1337500"/>
              <a:gd name="connsiteY262" fmla="*/ 885920 h 885920"/>
              <a:gd name="connsiteX263" fmla="*/ 1176338 w 1337500"/>
              <a:gd name="connsiteY263" fmla="*/ 666750 h 885920"/>
              <a:gd name="connsiteX264" fmla="*/ 1161669 w 1337500"/>
              <a:gd name="connsiteY264" fmla="*/ 660559 h 885920"/>
              <a:gd name="connsiteX265" fmla="*/ 1150620 w 1337500"/>
              <a:gd name="connsiteY265" fmla="*/ 662273 h 885920"/>
              <a:gd name="connsiteX266" fmla="*/ 1145953 w 1337500"/>
              <a:gd name="connsiteY266" fmla="*/ 658654 h 885920"/>
              <a:gd name="connsiteX267" fmla="*/ 1146905 w 1337500"/>
              <a:gd name="connsiteY267" fmla="*/ 651224 h 885920"/>
              <a:gd name="connsiteX268" fmla="*/ 1155954 w 1337500"/>
              <a:gd name="connsiteY268" fmla="*/ 645033 h 885920"/>
              <a:gd name="connsiteX269" fmla="*/ 1166336 w 1337500"/>
              <a:gd name="connsiteY269" fmla="*/ 627412 h 885920"/>
              <a:gd name="connsiteX270" fmla="*/ 1173194 w 1337500"/>
              <a:gd name="connsiteY270" fmla="*/ 629793 h 885920"/>
              <a:gd name="connsiteX271" fmla="*/ 1179481 w 1337500"/>
              <a:gd name="connsiteY271" fmla="*/ 635984 h 885920"/>
              <a:gd name="connsiteX272" fmla="*/ 1180719 w 1337500"/>
              <a:gd name="connsiteY272" fmla="*/ 663702 h 885920"/>
              <a:gd name="connsiteX273" fmla="*/ 1176338 w 1337500"/>
              <a:gd name="connsiteY273" fmla="*/ 666750 h 8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337500" h="885920">
                <a:moveTo>
                  <a:pt x="754285" y="885920"/>
                </a:moveTo>
                <a:lnTo>
                  <a:pt x="752761" y="873252"/>
                </a:lnTo>
                <a:lnTo>
                  <a:pt x="739235" y="867823"/>
                </a:lnTo>
                <a:lnTo>
                  <a:pt x="732282" y="836390"/>
                </a:lnTo>
                <a:lnTo>
                  <a:pt x="736092" y="817816"/>
                </a:lnTo>
                <a:lnTo>
                  <a:pt x="715708" y="812292"/>
                </a:lnTo>
                <a:lnTo>
                  <a:pt x="708469" y="813911"/>
                </a:lnTo>
                <a:lnTo>
                  <a:pt x="697992" y="840296"/>
                </a:lnTo>
                <a:lnTo>
                  <a:pt x="691705" y="848392"/>
                </a:lnTo>
                <a:lnTo>
                  <a:pt x="681609" y="843344"/>
                </a:lnTo>
                <a:lnTo>
                  <a:pt x="678275" y="835914"/>
                </a:lnTo>
                <a:lnTo>
                  <a:pt x="684847" y="804481"/>
                </a:lnTo>
                <a:lnTo>
                  <a:pt x="693325" y="798195"/>
                </a:lnTo>
                <a:lnTo>
                  <a:pt x="694658" y="794385"/>
                </a:lnTo>
                <a:lnTo>
                  <a:pt x="679323" y="782288"/>
                </a:lnTo>
                <a:lnTo>
                  <a:pt x="664178" y="781050"/>
                </a:lnTo>
                <a:lnTo>
                  <a:pt x="649129" y="782860"/>
                </a:lnTo>
                <a:lnTo>
                  <a:pt x="644366" y="779240"/>
                </a:lnTo>
                <a:lnTo>
                  <a:pt x="611886" y="784288"/>
                </a:lnTo>
                <a:lnTo>
                  <a:pt x="589216" y="785431"/>
                </a:lnTo>
                <a:lnTo>
                  <a:pt x="579596" y="783431"/>
                </a:lnTo>
                <a:lnTo>
                  <a:pt x="573881" y="779716"/>
                </a:lnTo>
                <a:lnTo>
                  <a:pt x="570738" y="760286"/>
                </a:lnTo>
                <a:lnTo>
                  <a:pt x="582930" y="740092"/>
                </a:lnTo>
                <a:lnTo>
                  <a:pt x="585311" y="730091"/>
                </a:lnTo>
                <a:lnTo>
                  <a:pt x="582930" y="725900"/>
                </a:lnTo>
                <a:lnTo>
                  <a:pt x="577215" y="723043"/>
                </a:lnTo>
                <a:lnTo>
                  <a:pt x="568452" y="704279"/>
                </a:lnTo>
                <a:lnTo>
                  <a:pt x="569023" y="695801"/>
                </a:lnTo>
                <a:lnTo>
                  <a:pt x="564261" y="689324"/>
                </a:lnTo>
                <a:lnTo>
                  <a:pt x="557879" y="686562"/>
                </a:lnTo>
                <a:lnTo>
                  <a:pt x="546354" y="675704"/>
                </a:lnTo>
                <a:lnTo>
                  <a:pt x="532162" y="647033"/>
                </a:lnTo>
                <a:lnTo>
                  <a:pt x="535591" y="641795"/>
                </a:lnTo>
                <a:lnTo>
                  <a:pt x="536353" y="625030"/>
                </a:lnTo>
                <a:lnTo>
                  <a:pt x="523970" y="610553"/>
                </a:lnTo>
                <a:lnTo>
                  <a:pt x="520351" y="593027"/>
                </a:lnTo>
                <a:lnTo>
                  <a:pt x="521970" y="585311"/>
                </a:lnTo>
                <a:lnTo>
                  <a:pt x="525685" y="579787"/>
                </a:lnTo>
                <a:lnTo>
                  <a:pt x="525494" y="553688"/>
                </a:lnTo>
                <a:lnTo>
                  <a:pt x="517017" y="536924"/>
                </a:lnTo>
                <a:lnTo>
                  <a:pt x="482822" y="509969"/>
                </a:lnTo>
                <a:lnTo>
                  <a:pt x="472059" y="495205"/>
                </a:lnTo>
                <a:lnTo>
                  <a:pt x="443770" y="503396"/>
                </a:lnTo>
                <a:lnTo>
                  <a:pt x="393192" y="502158"/>
                </a:lnTo>
                <a:lnTo>
                  <a:pt x="386905" y="497014"/>
                </a:lnTo>
                <a:lnTo>
                  <a:pt x="371189" y="495681"/>
                </a:lnTo>
                <a:lnTo>
                  <a:pt x="367189" y="498920"/>
                </a:lnTo>
                <a:lnTo>
                  <a:pt x="350806" y="498253"/>
                </a:lnTo>
                <a:lnTo>
                  <a:pt x="343948" y="485680"/>
                </a:lnTo>
                <a:lnTo>
                  <a:pt x="337947" y="480822"/>
                </a:lnTo>
                <a:lnTo>
                  <a:pt x="304514" y="473202"/>
                </a:lnTo>
                <a:lnTo>
                  <a:pt x="287845" y="465201"/>
                </a:lnTo>
                <a:lnTo>
                  <a:pt x="280416" y="455676"/>
                </a:lnTo>
                <a:lnTo>
                  <a:pt x="255841" y="455771"/>
                </a:lnTo>
                <a:lnTo>
                  <a:pt x="245650" y="460915"/>
                </a:lnTo>
                <a:lnTo>
                  <a:pt x="233076" y="459677"/>
                </a:lnTo>
                <a:lnTo>
                  <a:pt x="207931" y="449294"/>
                </a:lnTo>
                <a:lnTo>
                  <a:pt x="183832" y="444913"/>
                </a:lnTo>
                <a:lnTo>
                  <a:pt x="169735" y="437388"/>
                </a:lnTo>
                <a:lnTo>
                  <a:pt x="158591" y="434626"/>
                </a:lnTo>
                <a:lnTo>
                  <a:pt x="151638" y="438150"/>
                </a:lnTo>
                <a:lnTo>
                  <a:pt x="148399" y="443865"/>
                </a:lnTo>
                <a:lnTo>
                  <a:pt x="136874" y="449771"/>
                </a:lnTo>
                <a:lnTo>
                  <a:pt x="105632" y="447008"/>
                </a:lnTo>
                <a:lnTo>
                  <a:pt x="67437" y="448056"/>
                </a:lnTo>
                <a:lnTo>
                  <a:pt x="30956" y="441865"/>
                </a:lnTo>
                <a:lnTo>
                  <a:pt x="0" y="463677"/>
                </a:lnTo>
                <a:lnTo>
                  <a:pt x="0" y="463677"/>
                </a:lnTo>
                <a:lnTo>
                  <a:pt x="8001" y="453390"/>
                </a:lnTo>
                <a:lnTo>
                  <a:pt x="14954" y="438721"/>
                </a:lnTo>
                <a:lnTo>
                  <a:pt x="26956" y="427863"/>
                </a:lnTo>
                <a:lnTo>
                  <a:pt x="98965" y="384620"/>
                </a:lnTo>
                <a:lnTo>
                  <a:pt x="117538" y="366808"/>
                </a:lnTo>
                <a:lnTo>
                  <a:pt x="129540" y="343662"/>
                </a:lnTo>
                <a:lnTo>
                  <a:pt x="146018" y="327565"/>
                </a:lnTo>
                <a:lnTo>
                  <a:pt x="149828" y="316039"/>
                </a:lnTo>
                <a:lnTo>
                  <a:pt x="163544" y="306229"/>
                </a:lnTo>
                <a:lnTo>
                  <a:pt x="166211" y="294608"/>
                </a:lnTo>
                <a:lnTo>
                  <a:pt x="162877" y="286607"/>
                </a:lnTo>
                <a:lnTo>
                  <a:pt x="181927" y="265081"/>
                </a:lnTo>
                <a:lnTo>
                  <a:pt x="193453" y="242792"/>
                </a:lnTo>
                <a:lnTo>
                  <a:pt x="194119" y="233839"/>
                </a:lnTo>
                <a:lnTo>
                  <a:pt x="191167" y="215455"/>
                </a:lnTo>
                <a:lnTo>
                  <a:pt x="193357" y="211741"/>
                </a:lnTo>
                <a:lnTo>
                  <a:pt x="202501" y="206788"/>
                </a:lnTo>
                <a:lnTo>
                  <a:pt x="227266" y="172117"/>
                </a:lnTo>
                <a:lnTo>
                  <a:pt x="228790" y="144208"/>
                </a:lnTo>
                <a:lnTo>
                  <a:pt x="234696" y="128206"/>
                </a:lnTo>
                <a:lnTo>
                  <a:pt x="244316" y="125349"/>
                </a:lnTo>
                <a:lnTo>
                  <a:pt x="251269" y="119253"/>
                </a:lnTo>
                <a:lnTo>
                  <a:pt x="270224" y="93726"/>
                </a:lnTo>
                <a:lnTo>
                  <a:pt x="281845" y="84011"/>
                </a:lnTo>
                <a:lnTo>
                  <a:pt x="286321" y="81820"/>
                </a:lnTo>
                <a:lnTo>
                  <a:pt x="298799" y="81439"/>
                </a:lnTo>
                <a:lnTo>
                  <a:pt x="313087" y="74009"/>
                </a:lnTo>
                <a:lnTo>
                  <a:pt x="315754" y="70199"/>
                </a:lnTo>
                <a:lnTo>
                  <a:pt x="319564" y="46768"/>
                </a:lnTo>
                <a:lnTo>
                  <a:pt x="319564" y="46768"/>
                </a:lnTo>
                <a:lnTo>
                  <a:pt x="331184" y="36004"/>
                </a:lnTo>
                <a:lnTo>
                  <a:pt x="351663" y="25432"/>
                </a:lnTo>
                <a:lnTo>
                  <a:pt x="369951" y="21907"/>
                </a:lnTo>
                <a:lnTo>
                  <a:pt x="383572" y="5810"/>
                </a:lnTo>
                <a:lnTo>
                  <a:pt x="397859" y="0"/>
                </a:lnTo>
                <a:lnTo>
                  <a:pt x="405003" y="1333"/>
                </a:lnTo>
                <a:lnTo>
                  <a:pt x="421481" y="16097"/>
                </a:lnTo>
                <a:lnTo>
                  <a:pt x="445770" y="16859"/>
                </a:lnTo>
                <a:lnTo>
                  <a:pt x="486632" y="26003"/>
                </a:lnTo>
                <a:lnTo>
                  <a:pt x="502539" y="22574"/>
                </a:lnTo>
                <a:lnTo>
                  <a:pt x="517969" y="24670"/>
                </a:lnTo>
                <a:lnTo>
                  <a:pt x="537019" y="19050"/>
                </a:lnTo>
                <a:lnTo>
                  <a:pt x="557784" y="32575"/>
                </a:lnTo>
                <a:lnTo>
                  <a:pt x="573691" y="40100"/>
                </a:lnTo>
                <a:lnTo>
                  <a:pt x="572452" y="48863"/>
                </a:lnTo>
                <a:lnTo>
                  <a:pt x="575596" y="62389"/>
                </a:lnTo>
                <a:lnTo>
                  <a:pt x="587121" y="82296"/>
                </a:lnTo>
                <a:lnTo>
                  <a:pt x="593122" y="82582"/>
                </a:lnTo>
                <a:lnTo>
                  <a:pt x="598265" y="79534"/>
                </a:lnTo>
                <a:lnTo>
                  <a:pt x="604647" y="70580"/>
                </a:lnTo>
                <a:lnTo>
                  <a:pt x="608552" y="59817"/>
                </a:lnTo>
                <a:lnTo>
                  <a:pt x="611029" y="58007"/>
                </a:lnTo>
                <a:lnTo>
                  <a:pt x="616267" y="58483"/>
                </a:lnTo>
                <a:lnTo>
                  <a:pt x="619697" y="62198"/>
                </a:lnTo>
                <a:lnTo>
                  <a:pt x="622078" y="71342"/>
                </a:lnTo>
                <a:lnTo>
                  <a:pt x="622173" y="97822"/>
                </a:lnTo>
                <a:lnTo>
                  <a:pt x="633603" y="102870"/>
                </a:lnTo>
                <a:lnTo>
                  <a:pt x="637508" y="98584"/>
                </a:lnTo>
                <a:lnTo>
                  <a:pt x="634936" y="74390"/>
                </a:lnTo>
                <a:lnTo>
                  <a:pt x="639604" y="63055"/>
                </a:lnTo>
                <a:lnTo>
                  <a:pt x="643890" y="58483"/>
                </a:lnTo>
                <a:lnTo>
                  <a:pt x="721805" y="52102"/>
                </a:lnTo>
                <a:lnTo>
                  <a:pt x="731425" y="40196"/>
                </a:lnTo>
                <a:lnTo>
                  <a:pt x="745712" y="54102"/>
                </a:lnTo>
                <a:lnTo>
                  <a:pt x="756380" y="58198"/>
                </a:lnTo>
                <a:lnTo>
                  <a:pt x="782860" y="51625"/>
                </a:lnTo>
                <a:lnTo>
                  <a:pt x="787051" y="42196"/>
                </a:lnTo>
                <a:lnTo>
                  <a:pt x="785146" y="37814"/>
                </a:lnTo>
                <a:lnTo>
                  <a:pt x="788098" y="32004"/>
                </a:lnTo>
                <a:lnTo>
                  <a:pt x="810768" y="30956"/>
                </a:lnTo>
                <a:lnTo>
                  <a:pt x="826580" y="38386"/>
                </a:lnTo>
                <a:lnTo>
                  <a:pt x="834676" y="32290"/>
                </a:lnTo>
                <a:lnTo>
                  <a:pt x="847153" y="29528"/>
                </a:lnTo>
                <a:lnTo>
                  <a:pt x="878205" y="61436"/>
                </a:lnTo>
                <a:lnTo>
                  <a:pt x="880110" y="71342"/>
                </a:lnTo>
                <a:lnTo>
                  <a:pt x="874681" y="80963"/>
                </a:lnTo>
                <a:lnTo>
                  <a:pt x="871918" y="103537"/>
                </a:lnTo>
                <a:lnTo>
                  <a:pt x="877443" y="109347"/>
                </a:lnTo>
                <a:lnTo>
                  <a:pt x="895445" y="120872"/>
                </a:lnTo>
                <a:lnTo>
                  <a:pt x="899255" y="135636"/>
                </a:lnTo>
                <a:lnTo>
                  <a:pt x="898684" y="140970"/>
                </a:lnTo>
                <a:lnTo>
                  <a:pt x="884206" y="160306"/>
                </a:lnTo>
                <a:lnTo>
                  <a:pt x="882491" y="178784"/>
                </a:lnTo>
                <a:lnTo>
                  <a:pt x="890016" y="185833"/>
                </a:lnTo>
                <a:lnTo>
                  <a:pt x="892969" y="191643"/>
                </a:lnTo>
                <a:lnTo>
                  <a:pt x="896493" y="212693"/>
                </a:lnTo>
                <a:lnTo>
                  <a:pt x="908875" y="229838"/>
                </a:lnTo>
                <a:lnTo>
                  <a:pt x="916781" y="248793"/>
                </a:lnTo>
                <a:lnTo>
                  <a:pt x="916495" y="256889"/>
                </a:lnTo>
                <a:lnTo>
                  <a:pt x="931831" y="256413"/>
                </a:lnTo>
                <a:lnTo>
                  <a:pt x="939260" y="253460"/>
                </a:lnTo>
                <a:lnTo>
                  <a:pt x="941927" y="250031"/>
                </a:lnTo>
                <a:lnTo>
                  <a:pt x="951452" y="249555"/>
                </a:lnTo>
                <a:lnTo>
                  <a:pt x="986695" y="262128"/>
                </a:lnTo>
                <a:lnTo>
                  <a:pt x="988885" y="265652"/>
                </a:lnTo>
                <a:lnTo>
                  <a:pt x="988409" y="277749"/>
                </a:lnTo>
                <a:lnTo>
                  <a:pt x="981742" y="298513"/>
                </a:lnTo>
                <a:lnTo>
                  <a:pt x="964025" y="324421"/>
                </a:lnTo>
                <a:lnTo>
                  <a:pt x="966502" y="352425"/>
                </a:lnTo>
                <a:lnTo>
                  <a:pt x="964692" y="385286"/>
                </a:lnTo>
                <a:lnTo>
                  <a:pt x="959644" y="400145"/>
                </a:lnTo>
                <a:lnTo>
                  <a:pt x="966502" y="415385"/>
                </a:lnTo>
                <a:lnTo>
                  <a:pt x="983456" y="427196"/>
                </a:lnTo>
                <a:lnTo>
                  <a:pt x="1000697" y="435102"/>
                </a:lnTo>
                <a:lnTo>
                  <a:pt x="1005554" y="451485"/>
                </a:lnTo>
                <a:lnTo>
                  <a:pt x="994029" y="458153"/>
                </a:lnTo>
                <a:lnTo>
                  <a:pt x="1013269" y="489680"/>
                </a:lnTo>
                <a:lnTo>
                  <a:pt x="1024033" y="492062"/>
                </a:lnTo>
                <a:lnTo>
                  <a:pt x="1043178" y="489775"/>
                </a:lnTo>
                <a:lnTo>
                  <a:pt x="1044892" y="494824"/>
                </a:lnTo>
                <a:lnTo>
                  <a:pt x="1079373" y="485299"/>
                </a:lnTo>
                <a:lnTo>
                  <a:pt x="1084707" y="489299"/>
                </a:lnTo>
                <a:lnTo>
                  <a:pt x="1097185" y="486251"/>
                </a:lnTo>
                <a:lnTo>
                  <a:pt x="1104328" y="476917"/>
                </a:lnTo>
                <a:lnTo>
                  <a:pt x="1104805" y="468916"/>
                </a:lnTo>
                <a:lnTo>
                  <a:pt x="1102519" y="466630"/>
                </a:lnTo>
                <a:lnTo>
                  <a:pt x="1104138" y="444722"/>
                </a:lnTo>
                <a:lnTo>
                  <a:pt x="1115473" y="441579"/>
                </a:lnTo>
                <a:lnTo>
                  <a:pt x="1116330" y="444913"/>
                </a:lnTo>
                <a:lnTo>
                  <a:pt x="1112996" y="449580"/>
                </a:lnTo>
                <a:lnTo>
                  <a:pt x="1113091" y="454152"/>
                </a:lnTo>
                <a:lnTo>
                  <a:pt x="1135380" y="454914"/>
                </a:lnTo>
                <a:lnTo>
                  <a:pt x="1158145" y="452533"/>
                </a:lnTo>
                <a:lnTo>
                  <a:pt x="1175194" y="446151"/>
                </a:lnTo>
                <a:lnTo>
                  <a:pt x="1186910" y="434340"/>
                </a:lnTo>
                <a:lnTo>
                  <a:pt x="1205293" y="424624"/>
                </a:lnTo>
                <a:lnTo>
                  <a:pt x="1226344" y="422529"/>
                </a:lnTo>
                <a:lnTo>
                  <a:pt x="1238155" y="415576"/>
                </a:lnTo>
                <a:lnTo>
                  <a:pt x="1238155" y="415576"/>
                </a:lnTo>
                <a:lnTo>
                  <a:pt x="1250251" y="420719"/>
                </a:lnTo>
                <a:lnTo>
                  <a:pt x="1255585" y="431863"/>
                </a:lnTo>
                <a:lnTo>
                  <a:pt x="1267301" y="447008"/>
                </a:lnTo>
                <a:lnTo>
                  <a:pt x="1284160" y="450723"/>
                </a:lnTo>
                <a:lnTo>
                  <a:pt x="1314164" y="445675"/>
                </a:lnTo>
                <a:lnTo>
                  <a:pt x="1330357" y="445770"/>
                </a:lnTo>
                <a:lnTo>
                  <a:pt x="1337500" y="461391"/>
                </a:lnTo>
                <a:lnTo>
                  <a:pt x="1321784" y="481870"/>
                </a:lnTo>
                <a:lnTo>
                  <a:pt x="1307497" y="488632"/>
                </a:lnTo>
                <a:lnTo>
                  <a:pt x="1281113" y="492062"/>
                </a:lnTo>
                <a:lnTo>
                  <a:pt x="1276350" y="490633"/>
                </a:lnTo>
                <a:lnTo>
                  <a:pt x="1253966" y="500253"/>
                </a:lnTo>
                <a:lnTo>
                  <a:pt x="1243584" y="511207"/>
                </a:lnTo>
                <a:lnTo>
                  <a:pt x="1233202" y="544544"/>
                </a:lnTo>
                <a:lnTo>
                  <a:pt x="1233678" y="548449"/>
                </a:lnTo>
                <a:lnTo>
                  <a:pt x="1249204" y="564928"/>
                </a:lnTo>
                <a:lnTo>
                  <a:pt x="1253776" y="567404"/>
                </a:lnTo>
                <a:lnTo>
                  <a:pt x="1253776" y="567404"/>
                </a:lnTo>
                <a:lnTo>
                  <a:pt x="1253204" y="569309"/>
                </a:lnTo>
                <a:lnTo>
                  <a:pt x="1237107" y="573310"/>
                </a:lnTo>
                <a:lnTo>
                  <a:pt x="1227010" y="565499"/>
                </a:lnTo>
                <a:lnTo>
                  <a:pt x="1212914" y="576072"/>
                </a:lnTo>
                <a:lnTo>
                  <a:pt x="1208818" y="582263"/>
                </a:lnTo>
                <a:lnTo>
                  <a:pt x="1211389" y="584359"/>
                </a:lnTo>
                <a:lnTo>
                  <a:pt x="1204150" y="590455"/>
                </a:lnTo>
                <a:lnTo>
                  <a:pt x="1173480" y="605219"/>
                </a:lnTo>
                <a:lnTo>
                  <a:pt x="1152049" y="611886"/>
                </a:lnTo>
                <a:lnTo>
                  <a:pt x="1149382" y="616077"/>
                </a:lnTo>
                <a:lnTo>
                  <a:pt x="1149763" y="625221"/>
                </a:lnTo>
                <a:lnTo>
                  <a:pt x="1154525" y="639985"/>
                </a:lnTo>
                <a:lnTo>
                  <a:pt x="1151477" y="643985"/>
                </a:lnTo>
                <a:lnTo>
                  <a:pt x="1138142" y="646462"/>
                </a:lnTo>
                <a:lnTo>
                  <a:pt x="1131475" y="640366"/>
                </a:lnTo>
                <a:lnTo>
                  <a:pt x="1118711" y="637604"/>
                </a:lnTo>
                <a:lnTo>
                  <a:pt x="1088993" y="632841"/>
                </a:lnTo>
                <a:lnTo>
                  <a:pt x="1080802" y="634270"/>
                </a:lnTo>
                <a:lnTo>
                  <a:pt x="1068229" y="637508"/>
                </a:lnTo>
                <a:lnTo>
                  <a:pt x="1051750" y="645319"/>
                </a:lnTo>
                <a:lnTo>
                  <a:pt x="1046988" y="650177"/>
                </a:lnTo>
                <a:lnTo>
                  <a:pt x="1035463" y="670655"/>
                </a:lnTo>
                <a:lnTo>
                  <a:pt x="1022985" y="676085"/>
                </a:lnTo>
                <a:lnTo>
                  <a:pt x="1018222" y="674941"/>
                </a:lnTo>
                <a:lnTo>
                  <a:pt x="1023747" y="670465"/>
                </a:lnTo>
                <a:lnTo>
                  <a:pt x="1019175" y="658844"/>
                </a:lnTo>
                <a:lnTo>
                  <a:pt x="1008031" y="650748"/>
                </a:lnTo>
                <a:lnTo>
                  <a:pt x="1000125" y="662464"/>
                </a:lnTo>
                <a:lnTo>
                  <a:pt x="1002601" y="669607"/>
                </a:lnTo>
                <a:lnTo>
                  <a:pt x="999744" y="675418"/>
                </a:lnTo>
                <a:lnTo>
                  <a:pt x="927163" y="715804"/>
                </a:lnTo>
                <a:lnTo>
                  <a:pt x="918115" y="723614"/>
                </a:lnTo>
                <a:lnTo>
                  <a:pt x="915162" y="734663"/>
                </a:lnTo>
                <a:lnTo>
                  <a:pt x="884015" y="763238"/>
                </a:lnTo>
                <a:lnTo>
                  <a:pt x="853059" y="781812"/>
                </a:lnTo>
                <a:lnTo>
                  <a:pt x="834771" y="786860"/>
                </a:lnTo>
                <a:lnTo>
                  <a:pt x="791908" y="817436"/>
                </a:lnTo>
                <a:lnTo>
                  <a:pt x="769715" y="836105"/>
                </a:lnTo>
                <a:lnTo>
                  <a:pt x="763333" y="836866"/>
                </a:lnTo>
                <a:lnTo>
                  <a:pt x="759142" y="842772"/>
                </a:lnTo>
                <a:lnTo>
                  <a:pt x="767715" y="846868"/>
                </a:lnTo>
                <a:lnTo>
                  <a:pt x="774001" y="847439"/>
                </a:lnTo>
                <a:lnTo>
                  <a:pt x="782860" y="844010"/>
                </a:lnTo>
                <a:lnTo>
                  <a:pt x="782860" y="851249"/>
                </a:lnTo>
                <a:lnTo>
                  <a:pt x="776954" y="863727"/>
                </a:lnTo>
                <a:lnTo>
                  <a:pt x="764381" y="871823"/>
                </a:lnTo>
                <a:lnTo>
                  <a:pt x="754285" y="885920"/>
                </a:lnTo>
                <a:close/>
                <a:moveTo>
                  <a:pt x="1176338" y="666750"/>
                </a:moveTo>
                <a:lnTo>
                  <a:pt x="1161669" y="660559"/>
                </a:lnTo>
                <a:lnTo>
                  <a:pt x="1150620" y="662273"/>
                </a:lnTo>
                <a:lnTo>
                  <a:pt x="1145953" y="658654"/>
                </a:lnTo>
                <a:lnTo>
                  <a:pt x="1146905" y="651224"/>
                </a:lnTo>
                <a:lnTo>
                  <a:pt x="1155954" y="645033"/>
                </a:lnTo>
                <a:lnTo>
                  <a:pt x="1166336" y="627412"/>
                </a:lnTo>
                <a:lnTo>
                  <a:pt x="1173194" y="629793"/>
                </a:lnTo>
                <a:lnTo>
                  <a:pt x="1179481" y="635984"/>
                </a:lnTo>
                <a:lnTo>
                  <a:pt x="1180719" y="663702"/>
                </a:lnTo>
                <a:lnTo>
                  <a:pt x="1176338" y="666750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2" name="Forma Livre: Forma 81">
            <a:extLst>
              <a:ext uri="{FF2B5EF4-FFF2-40B4-BE49-F238E27FC236}">
                <a16:creationId xmlns:a16="http://schemas.microsoft.com/office/drawing/2014/main" id="{80D4CE30-B3F2-4E14-B3C3-C5CDC33E9867}"/>
              </a:ext>
            </a:extLst>
          </p:cNvPr>
          <p:cNvSpPr/>
          <p:nvPr/>
        </p:nvSpPr>
        <p:spPr>
          <a:xfrm>
            <a:off x="4747034" y="1811256"/>
            <a:ext cx="740949" cy="1220247"/>
          </a:xfrm>
          <a:custGeom>
            <a:avLst/>
            <a:gdLst>
              <a:gd name="connsiteX0" fmla="*/ 669322 w 740949"/>
              <a:gd name="connsiteY0" fmla="*/ 1140905 h 1220247"/>
              <a:gd name="connsiteX1" fmla="*/ 618268 w 740949"/>
              <a:gd name="connsiteY1" fmla="*/ 1154430 h 1220247"/>
              <a:gd name="connsiteX2" fmla="*/ 601694 w 740949"/>
              <a:gd name="connsiteY2" fmla="*/ 1167193 h 1220247"/>
              <a:gd name="connsiteX3" fmla="*/ 577310 w 740949"/>
              <a:gd name="connsiteY3" fmla="*/ 1177671 h 1220247"/>
              <a:gd name="connsiteX4" fmla="*/ 562547 w 740949"/>
              <a:gd name="connsiteY4" fmla="*/ 1177671 h 1220247"/>
              <a:gd name="connsiteX5" fmla="*/ 519398 w 740949"/>
              <a:gd name="connsiteY5" fmla="*/ 1187196 h 1220247"/>
              <a:gd name="connsiteX6" fmla="*/ 495395 w 740949"/>
              <a:gd name="connsiteY6" fmla="*/ 1207008 h 1220247"/>
              <a:gd name="connsiteX7" fmla="*/ 478441 w 740949"/>
              <a:gd name="connsiteY7" fmla="*/ 1215581 h 1220247"/>
              <a:gd name="connsiteX8" fmla="*/ 474059 w 740949"/>
              <a:gd name="connsiteY8" fmla="*/ 1213295 h 1220247"/>
              <a:gd name="connsiteX9" fmla="*/ 459677 w 740949"/>
              <a:gd name="connsiteY9" fmla="*/ 1188339 h 1220247"/>
              <a:gd name="connsiteX10" fmla="*/ 454438 w 740949"/>
              <a:gd name="connsiteY10" fmla="*/ 1188053 h 1220247"/>
              <a:gd name="connsiteX11" fmla="*/ 449580 w 740949"/>
              <a:gd name="connsiteY11" fmla="*/ 1219486 h 1220247"/>
              <a:gd name="connsiteX12" fmla="*/ 443008 w 740949"/>
              <a:gd name="connsiteY12" fmla="*/ 1220248 h 1220247"/>
              <a:gd name="connsiteX13" fmla="*/ 411099 w 740949"/>
              <a:gd name="connsiteY13" fmla="*/ 1213771 h 1220247"/>
              <a:gd name="connsiteX14" fmla="*/ 381286 w 740949"/>
              <a:gd name="connsiteY14" fmla="*/ 1199769 h 1220247"/>
              <a:gd name="connsiteX15" fmla="*/ 386620 w 740949"/>
              <a:gd name="connsiteY15" fmla="*/ 1184910 h 1220247"/>
              <a:gd name="connsiteX16" fmla="*/ 384525 w 740949"/>
              <a:gd name="connsiteY16" fmla="*/ 1177862 h 1220247"/>
              <a:gd name="connsiteX17" fmla="*/ 341376 w 740949"/>
              <a:gd name="connsiteY17" fmla="*/ 1182910 h 1220247"/>
              <a:gd name="connsiteX18" fmla="*/ 315087 w 740949"/>
              <a:gd name="connsiteY18" fmla="*/ 1179672 h 1220247"/>
              <a:gd name="connsiteX19" fmla="*/ 309753 w 740949"/>
              <a:gd name="connsiteY19" fmla="*/ 1184815 h 1220247"/>
              <a:gd name="connsiteX20" fmla="*/ 306896 w 740949"/>
              <a:gd name="connsiteY20" fmla="*/ 1194340 h 1220247"/>
              <a:gd name="connsiteX21" fmla="*/ 299752 w 740949"/>
              <a:gd name="connsiteY21" fmla="*/ 1201484 h 1220247"/>
              <a:gd name="connsiteX22" fmla="*/ 288893 w 740949"/>
              <a:gd name="connsiteY22" fmla="*/ 1201007 h 1220247"/>
              <a:gd name="connsiteX23" fmla="*/ 283083 w 740949"/>
              <a:gd name="connsiteY23" fmla="*/ 1171480 h 1220247"/>
              <a:gd name="connsiteX24" fmla="*/ 272510 w 740949"/>
              <a:gd name="connsiteY24" fmla="*/ 1136142 h 1220247"/>
              <a:gd name="connsiteX25" fmla="*/ 262604 w 740949"/>
              <a:gd name="connsiteY25" fmla="*/ 1118235 h 1220247"/>
              <a:gd name="connsiteX26" fmla="*/ 251651 w 740949"/>
              <a:gd name="connsiteY26" fmla="*/ 1105757 h 1220247"/>
              <a:gd name="connsiteX27" fmla="*/ 240411 w 740949"/>
              <a:gd name="connsiteY27" fmla="*/ 1114997 h 1220247"/>
              <a:gd name="connsiteX28" fmla="*/ 226409 w 740949"/>
              <a:gd name="connsiteY28" fmla="*/ 1137761 h 1220247"/>
              <a:gd name="connsiteX29" fmla="*/ 210884 w 740949"/>
              <a:gd name="connsiteY29" fmla="*/ 1194340 h 1220247"/>
              <a:gd name="connsiteX30" fmla="*/ 204883 w 740949"/>
              <a:gd name="connsiteY30" fmla="*/ 1196531 h 1220247"/>
              <a:gd name="connsiteX31" fmla="*/ 166116 w 740949"/>
              <a:gd name="connsiteY31" fmla="*/ 1182910 h 1220247"/>
              <a:gd name="connsiteX32" fmla="*/ 136684 w 740949"/>
              <a:gd name="connsiteY32" fmla="*/ 1166622 h 1220247"/>
              <a:gd name="connsiteX33" fmla="*/ 99251 w 740949"/>
              <a:gd name="connsiteY33" fmla="*/ 1162812 h 1220247"/>
              <a:gd name="connsiteX34" fmla="*/ 78296 w 740949"/>
              <a:gd name="connsiteY34" fmla="*/ 1153001 h 1220247"/>
              <a:gd name="connsiteX35" fmla="*/ 55436 w 740949"/>
              <a:gd name="connsiteY35" fmla="*/ 1149191 h 1220247"/>
              <a:gd name="connsiteX36" fmla="*/ 60389 w 740949"/>
              <a:gd name="connsiteY36" fmla="*/ 1126903 h 1220247"/>
              <a:gd name="connsiteX37" fmla="*/ 72009 w 740949"/>
              <a:gd name="connsiteY37" fmla="*/ 1108996 h 1220247"/>
              <a:gd name="connsiteX38" fmla="*/ 72295 w 740949"/>
              <a:gd name="connsiteY38" fmla="*/ 1092708 h 1220247"/>
              <a:gd name="connsiteX39" fmla="*/ 66961 w 740949"/>
              <a:gd name="connsiteY39" fmla="*/ 1095566 h 1220247"/>
              <a:gd name="connsiteX40" fmla="*/ 49721 w 740949"/>
              <a:gd name="connsiteY40" fmla="*/ 1115473 h 1220247"/>
              <a:gd name="connsiteX41" fmla="*/ 43434 w 740949"/>
              <a:gd name="connsiteY41" fmla="*/ 1127189 h 1220247"/>
              <a:gd name="connsiteX42" fmla="*/ 41529 w 740949"/>
              <a:gd name="connsiteY42" fmla="*/ 1145096 h 1220247"/>
              <a:gd name="connsiteX43" fmla="*/ 38291 w 740949"/>
              <a:gd name="connsiteY43" fmla="*/ 1149382 h 1220247"/>
              <a:gd name="connsiteX44" fmla="*/ 38291 w 740949"/>
              <a:gd name="connsiteY44" fmla="*/ 1149382 h 1220247"/>
              <a:gd name="connsiteX45" fmla="*/ 30671 w 740949"/>
              <a:gd name="connsiteY45" fmla="*/ 1149191 h 1220247"/>
              <a:gd name="connsiteX46" fmla="*/ 21527 w 740949"/>
              <a:gd name="connsiteY46" fmla="*/ 1144334 h 1220247"/>
              <a:gd name="connsiteX47" fmla="*/ 12192 w 740949"/>
              <a:gd name="connsiteY47" fmla="*/ 1112520 h 1220247"/>
              <a:gd name="connsiteX48" fmla="*/ 19241 w 740949"/>
              <a:gd name="connsiteY48" fmla="*/ 1086231 h 1220247"/>
              <a:gd name="connsiteX49" fmla="*/ 15050 w 740949"/>
              <a:gd name="connsiteY49" fmla="*/ 1057180 h 1220247"/>
              <a:gd name="connsiteX50" fmla="*/ 10097 w 740949"/>
              <a:gd name="connsiteY50" fmla="*/ 1051655 h 1220247"/>
              <a:gd name="connsiteX51" fmla="*/ 10001 w 740949"/>
              <a:gd name="connsiteY51" fmla="*/ 1036701 h 1220247"/>
              <a:gd name="connsiteX52" fmla="*/ 14478 w 740949"/>
              <a:gd name="connsiteY52" fmla="*/ 1005173 h 1220247"/>
              <a:gd name="connsiteX53" fmla="*/ 4001 w 740949"/>
              <a:gd name="connsiteY53" fmla="*/ 983742 h 1220247"/>
              <a:gd name="connsiteX54" fmla="*/ 4477 w 740949"/>
              <a:gd name="connsiteY54" fmla="*/ 978980 h 1220247"/>
              <a:gd name="connsiteX55" fmla="*/ 12287 w 740949"/>
              <a:gd name="connsiteY55" fmla="*/ 970502 h 1220247"/>
              <a:gd name="connsiteX56" fmla="*/ 13811 w 740949"/>
              <a:gd name="connsiteY56" fmla="*/ 962216 h 1220247"/>
              <a:gd name="connsiteX57" fmla="*/ 572 w 740949"/>
              <a:gd name="connsiteY57" fmla="*/ 949452 h 1220247"/>
              <a:gd name="connsiteX58" fmla="*/ 0 w 740949"/>
              <a:gd name="connsiteY58" fmla="*/ 941260 h 1220247"/>
              <a:gd name="connsiteX59" fmla="*/ 17907 w 740949"/>
              <a:gd name="connsiteY59" fmla="*/ 884206 h 1220247"/>
              <a:gd name="connsiteX60" fmla="*/ 18288 w 740949"/>
              <a:gd name="connsiteY60" fmla="*/ 856107 h 1220247"/>
              <a:gd name="connsiteX61" fmla="*/ 23432 w 740949"/>
              <a:gd name="connsiteY61" fmla="*/ 827818 h 1220247"/>
              <a:gd name="connsiteX62" fmla="*/ 41910 w 740949"/>
              <a:gd name="connsiteY62" fmla="*/ 777431 h 1220247"/>
              <a:gd name="connsiteX63" fmla="*/ 45434 w 740949"/>
              <a:gd name="connsiteY63" fmla="*/ 774859 h 1220247"/>
              <a:gd name="connsiteX64" fmla="*/ 49530 w 740949"/>
              <a:gd name="connsiteY64" fmla="*/ 766763 h 1220247"/>
              <a:gd name="connsiteX65" fmla="*/ 53721 w 740949"/>
              <a:gd name="connsiteY65" fmla="*/ 736854 h 1220247"/>
              <a:gd name="connsiteX66" fmla="*/ 64199 w 740949"/>
              <a:gd name="connsiteY66" fmla="*/ 724948 h 1220247"/>
              <a:gd name="connsiteX67" fmla="*/ 69533 w 740949"/>
              <a:gd name="connsiteY67" fmla="*/ 706946 h 1220247"/>
              <a:gd name="connsiteX68" fmla="*/ 75724 w 740949"/>
              <a:gd name="connsiteY68" fmla="*/ 697230 h 1220247"/>
              <a:gd name="connsiteX69" fmla="*/ 75724 w 740949"/>
              <a:gd name="connsiteY69" fmla="*/ 697230 h 1220247"/>
              <a:gd name="connsiteX70" fmla="*/ 91154 w 740949"/>
              <a:gd name="connsiteY70" fmla="*/ 662083 h 1220247"/>
              <a:gd name="connsiteX71" fmla="*/ 101918 w 740949"/>
              <a:gd name="connsiteY71" fmla="*/ 619697 h 1220247"/>
              <a:gd name="connsiteX72" fmla="*/ 112871 w 740949"/>
              <a:gd name="connsiteY72" fmla="*/ 604647 h 1220247"/>
              <a:gd name="connsiteX73" fmla="*/ 124206 w 740949"/>
              <a:gd name="connsiteY73" fmla="*/ 594170 h 1220247"/>
              <a:gd name="connsiteX74" fmla="*/ 135731 w 740949"/>
              <a:gd name="connsiteY74" fmla="*/ 578168 h 1220247"/>
              <a:gd name="connsiteX75" fmla="*/ 145542 w 740949"/>
              <a:gd name="connsiteY75" fmla="*/ 559880 h 1220247"/>
              <a:gd name="connsiteX76" fmla="*/ 158591 w 740949"/>
              <a:gd name="connsiteY76" fmla="*/ 551117 h 1220247"/>
              <a:gd name="connsiteX77" fmla="*/ 168593 w 740949"/>
              <a:gd name="connsiteY77" fmla="*/ 549593 h 1220247"/>
              <a:gd name="connsiteX78" fmla="*/ 175546 w 740949"/>
              <a:gd name="connsiteY78" fmla="*/ 541496 h 1220247"/>
              <a:gd name="connsiteX79" fmla="*/ 184500 w 740949"/>
              <a:gd name="connsiteY79" fmla="*/ 526828 h 1220247"/>
              <a:gd name="connsiteX80" fmla="*/ 186214 w 740949"/>
              <a:gd name="connsiteY80" fmla="*/ 517398 h 1220247"/>
              <a:gd name="connsiteX81" fmla="*/ 202406 w 740949"/>
              <a:gd name="connsiteY81" fmla="*/ 486537 h 1220247"/>
              <a:gd name="connsiteX82" fmla="*/ 212789 w 740949"/>
              <a:gd name="connsiteY82" fmla="*/ 478917 h 1220247"/>
              <a:gd name="connsiteX83" fmla="*/ 229553 w 740949"/>
              <a:gd name="connsiteY83" fmla="*/ 429863 h 1220247"/>
              <a:gd name="connsiteX84" fmla="*/ 235839 w 740949"/>
              <a:gd name="connsiteY84" fmla="*/ 391382 h 1220247"/>
              <a:gd name="connsiteX85" fmla="*/ 234410 w 740949"/>
              <a:gd name="connsiteY85" fmla="*/ 388525 h 1220247"/>
              <a:gd name="connsiteX86" fmla="*/ 227362 w 740949"/>
              <a:gd name="connsiteY86" fmla="*/ 385477 h 1220247"/>
              <a:gd name="connsiteX87" fmla="*/ 211455 w 740949"/>
              <a:gd name="connsiteY87" fmla="*/ 368903 h 1220247"/>
              <a:gd name="connsiteX88" fmla="*/ 205740 w 740949"/>
              <a:gd name="connsiteY88" fmla="*/ 359855 h 1220247"/>
              <a:gd name="connsiteX89" fmla="*/ 204216 w 740949"/>
              <a:gd name="connsiteY89" fmla="*/ 351473 h 1220247"/>
              <a:gd name="connsiteX90" fmla="*/ 205550 w 740949"/>
              <a:gd name="connsiteY90" fmla="*/ 346043 h 1220247"/>
              <a:gd name="connsiteX91" fmla="*/ 218980 w 740949"/>
              <a:gd name="connsiteY91" fmla="*/ 329946 h 1220247"/>
              <a:gd name="connsiteX92" fmla="*/ 231267 w 740949"/>
              <a:gd name="connsiteY92" fmla="*/ 309944 h 1220247"/>
              <a:gd name="connsiteX93" fmla="*/ 230696 w 740949"/>
              <a:gd name="connsiteY93" fmla="*/ 284512 h 1220247"/>
              <a:gd name="connsiteX94" fmla="*/ 226600 w 740949"/>
              <a:gd name="connsiteY94" fmla="*/ 263747 h 1220247"/>
              <a:gd name="connsiteX95" fmla="*/ 228410 w 740949"/>
              <a:gd name="connsiteY95" fmla="*/ 260414 h 1220247"/>
              <a:gd name="connsiteX96" fmla="*/ 251936 w 740949"/>
              <a:gd name="connsiteY96" fmla="*/ 243459 h 1220247"/>
              <a:gd name="connsiteX97" fmla="*/ 284417 w 740949"/>
              <a:gd name="connsiteY97" fmla="*/ 232601 h 1220247"/>
              <a:gd name="connsiteX98" fmla="*/ 308229 w 740949"/>
              <a:gd name="connsiteY98" fmla="*/ 221075 h 1220247"/>
              <a:gd name="connsiteX99" fmla="*/ 310515 w 740949"/>
              <a:gd name="connsiteY99" fmla="*/ 216313 h 1220247"/>
              <a:gd name="connsiteX100" fmla="*/ 309086 w 740949"/>
              <a:gd name="connsiteY100" fmla="*/ 201930 h 1220247"/>
              <a:gd name="connsiteX101" fmla="*/ 317278 w 740949"/>
              <a:gd name="connsiteY101" fmla="*/ 189833 h 1220247"/>
              <a:gd name="connsiteX102" fmla="*/ 331661 w 740949"/>
              <a:gd name="connsiteY102" fmla="*/ 177070 h 1220247"/>
              <a:gd name="connsiteX103" fmla="*/ 343948 w 740949"/>
              <a:gd name="connsiteY103" fmla="*/ 175641 h 1220247"/>
              <a:gd name="connsiteX104" fmla="*/ 345758 w 740949"/>
              <a:gd name="connsiteY104" fmla="*/ 162878 h 1220247"/>
              <a:gd name="connsiteX105" fmla="*/ 342995 w 740949"/>
              <a:gd name="connsiteY105" fmla="*/ 151448 h 1220247"/>
              <a:gd name="connsiteX106" fmla="*/ 345377 w 740949"/>
              <a:gd name="connsiteY106" fmla="*/ 147066 h 1220247"/>
              <a:gd name="connsiteX107" fmla="*/ 359283 w 740949"/>
              <a:gd name="connsiteY107" fmla="*/ 142685 h 1220247"/>
              <a:gd name="connsiteX108" fmla="*/ 365379 w 740949"/>
              <a:gd name="connsiteY108" fmla="*/ 138113 h 1220247"/>
              <a:gd name="connsiteX109" fmla="*/ 374237 w 740949"/>
              <a:gd name="connsiteY109" fmla="*/ 111919 h 1220247"/>
              <a:gd name="connsiteX110" fmla="*/ 364522 w 740949"/>
              <a:gd name="connsiteY110" fmla="*/ 99155 h 1220247"/>
              <a:gd name="connsiteX111" fmla="*/ 363665 w 740949"/>
              <a:gd name="connsiteY111" fmla="*/ 85820 h 1220247"/>
              <a:gd name="connsiteX112" fmla="*/ 366427 w 740949"/>
              <a:gd name="connsiteY112" fmla="*/ 83153 h 1220247"/>
              <a:gd name="connsiteX113" fmla="*/ 375666 w 740949"/>
              <a:gd name="connsiteY113" fmla="*/ 82391 h 1220247"/>
              <a:gd name="connsiteX114" fmla="*/ 382524 w 740949"/>
              <a:gd name="connsiteY114" fmla="*/ 78867 h 1220247"/>
              <a:gd name="connsiteX115" fmla="*/ 386048 w 740949"/>
              <a:gd name="connsiteY115" fmla="*/ 72581 h 1220247"/>
              <a:gd name="connsiteX116" fmla="*/ 386334 w 740949"/>
              <a:gd name="connsiteY116" fmla="*/ 66485 h 1220247"/>
              <a:gd name="connsiteX117" fmla="*/ 374333 w 740949"/>
              <a:gd name="connsiteY117" fmla="*/ 55340 h 1220247"/>
              <a:gd name="connsiteX118" fmla="*/ 366046 w 740949"/>
              <a:gd name="connsiteY118" fmla="*/ 54007 h 1220247"/>
              <a:gd name="connsiteX119" fmla="*/ 362331 w 740949"/>
              <a:gd name="connsiteY119" fmla="*/ 51054 h 1220247"/>
              <a:gd name="connsiteX120" fmla="*/ 352616 w 740949"/>
              <a:gd name="connsiteY120" fmla="*/ 35243 h 1220247"/>
              <a:gd name="connsiteX121" fmla="*/ 340328 w 740949"/>
              <a:gd name="connsiteY121" fmla="*/ 34100 h 1220247"/>
              <a:gd name="connsiteX122" fmla="*/ 322517 w 740949"/>
              <a:gd name="connsiteY122" fmla="*/ 36481 h 1220247"/>
              <a:gd name="connsiteX123" fmla="*/ 300704 w 740949"/>
              <a:gd name="connsiteY123" fmla="*/ 28766 h 1220247"/>
              <a:gd name="connsiteX124" fmla="*/ 300704 w 740949"/>
              <a:gd name="connsiteY124" fmla="*/ 28766 h 1220247"/>
              <a:gd name="connsiteX125" fmla="*/ 305753 w 740949"/>
              <a:gd name="connsiteY125" fmla="*/ 22670 h 1220247"/>
              <a:gd name="connsiteX126" fmla="*/ 330708 w 740949"/>
              <a:gd name="connsiteY126" fmla="*/ 5048 h 1220247"/>
              <a:gd name="connsiteX127" fmla="*/ 349377 w 740949"/>
              <a:gd name="connsiteY127" fmla="*/ 0 h 1220247"/>
              <a:gd name="connsiteX128" fmla="*/ 357664 w 740949"/>
              <a:gd name="connsiteY128" fmla="*/ 476 h 1220247"/>
              <a:gd name="connsiteX129" fmla="*/ 384143 w 740949"/>
              <a:gd name="connsiteY129" fmla="*/ 14954 h 1220247"/>
              <a:gd name="connsiteX130" fmla="*/ 397478 w 740949"/>
              <a:gd name="connsiteY130" fmla="*/ 15716 h 1220247"/>
              <a:gd name="connsiteX131" fmla="*/ 406527 w 740949"/>
              <a:gd name="connsiteY131" fmla="*/ 10763 h 1220247"/>
              <a:gd name="connsiteX132" fmla="*/ 423101 w 740949"/>
              <a:gd name="connsiteY132" fmla="*/ 13526 h 1220247"/>
              <a:gd name="connsiteX133" fmla="*/ 428720 w 740949"/>
              <a:gd name="connsiteY133" fmla="*/ 20098 h 1220247"/>
              <a:gd name="connsiteX134" fmla="*/ 429483 w 740949"/>
              <a:gd name="connsiteY134" fmla="*/ 29908 h 1220247"/>
              <a:gd name="connsiteX135" fmla="*/ 432150 w 740949"/>
              <a:gd name="connsiteY135" fmla="*/ 32957 h 1220247"/>
              <a:gd name="connsiteX136" fmla="*/ 443770 w 740949"/>
              <a:gd name="connsiteY136" fmla="*/ 33242 h 1220247"/>
              <a:gd name="connsiteX137" fmla="*/ 476155 w 740949"/>
              <a:gd name="connsiteY137" fmla="*/ 46863 h 1220247"/>
              <a:gd name="connsiteX138" fmla="*/ 484156 w 740949"/>
              <a:gd name="connsiteY138" fmla="*/ 56674 h 1220247"/>
              <a:gd name="connsiteX139" fmla="*/ 488633 w 740949"/>
              <a:gd name="connsiteY139" fmla="*/ 90011 h 1220247"/>
              <a:gd name="connsiteX140" fmla="*/ 494729 w 740949"/>
              <a:gd name="connsiteY140" fmla="*/ 104299 h 1220247"/>
              <a:gd name="connsiteX141" fmla="*/ 492728 w 740949"/>
              <a:gd name="connsiteY141" fmla="*/ 139732 h 1220247"/>
              <a:gd name="connsiteX142" fmla="*/ 494919 w 740949"/>
              <a:gd name="connsiteY142" fmla="*/ 150019 h 1220247"/>
              <a:gd name="connsiteX143" fmla="*/ 501301 w 740949"/>
              <a:gd name="connsiteY143" fmla="*/ 160782 h 1220247"/>
              <a:gd name="connsiteX144" fmla="*/ 501206 w 740949"/>
              <a:gd name="connsiteY144" fmla="*/ 164973 h 1220247"/>
              <a:gd name="connsiteX145" fmla="*/ 484346 w 740949"/>
              <a:gd name="connsiteY145" fmla="*/ 223552 h 1220247"/>
              <a:gd name="connsiteX146" fmla="*/ 481394 w 740949"/>
              <a:gd name="connsiteY146" fmla="*/ 246126 h 1220247"/>
              <a:gd name="connsiteX147" fmla="*/ 484061 w 740949"/>
              <a:gd name="connsiteY147" fmla="*/ 255651 h 1220247"/>
              <a:gd name="connsiteX148" fmla="*/ 481679 w 740949"/>
              <a:gd name="connsiteY148" fmla="*/ 270796 h 1220247"/>
              <a:gd name="connsiteX149" fmla="*/ 465011 w 740949"/>
              <a:gd name="connsiteY149" fmla="*/ 290227 h 1220247"/>
              <a:gd name="connsiteX150" fmla="*/ 448247 w 740949"/>
              <a:gd name="connsiteY150" fmla="*/ 296609 h 1220247"/>
              <a:gd name="connsiteX151" fmla="*/ 446532 w 740949"/>
              <a:gd name="connsiteY151" fmla="*/ 303371 h 1220247"/>
              <a:gd name="connsiteX152" fmla="*/ 465011 w 740949"/>
              <a:gd name="connsiteY152" fmla="*/ 315944 h 1220247"/>
              <a:gd name="connsiteX153" fmla="*/ 469011 w 740949"/>
              <a:gd name="connsiteY153" fmla="*/ 313373 h 1220247"/>
              <a:gd name="connsiteX154" fmla="*/ 482060 w 740949"/>
              <a:gd name="connsiteY154" fmla="*/ 315659 h 1220247"/>
              <a:gd name="connsiteX155" fmla="*/ 484442 w 740949"/>
              <a:gd name="connsiteY155" fmla="*/ 318992 h 1220247"/>
              <a:gd name="connsiteX156" fmla="*/ 485489 w 740949"/>
              <a:gd name="connsiteY156" fmla="*/ 327374 h 1220247"/>
              <a:gd name="connsiteX157" fmla="*/ 479584 w 740949"/>
              <a:gd name="connsiteY157" fmla="*/ 338709 h 1220247"/>
              <a:gd name="connsiteX158" fmla="*/ 487680 w 740949"/>
              <a:gd name="connsiteY158" fmla="*/ 352425 h 1220247"/>
              <a:gd name="connsiteX159" fmla="*/ 496062 w 740949"/>
              <a:gd name="connsiteY159" fmla="*/ 351758 h 1220247"/>
              <a:gd name="connsiteX160" fmla="*/ 524637 w 740949"/>
              <a:gd name="connsiteY160" fmla="*/ 391382 h 1220247"/>
              <a:gd name="connsiteX161" fmla="*/ 533305 w 740949"/>
              <a:gd name="connsiteY161" fmla="*/ 399479 h 1220247"/>
              <a:gd name="connsiteX162" fmla="*/ 555022 w 740949"/>
              <a:gd name="connsiteY162" fmla="*/ 428244 h 1220247"/>
              <a:gd name="connsiteX163" fmla="*/ 575405 w 740949"/>
              <a:gd name="connsiteY163" fmla="*/ 415481 h 1220247"/>
              <a:gd name="connsiteX164" fmla="*/ 616077 w 740949"/>
              <a:gd name="connsiteY164" fmla="*/ 406527 h 1220247"/>
              <a:gd name="connsiteX165" fmla="*/ 633222 w 740949"/>
              <a:gd name="connsiteY165" fmla="*/ 418148 h 1220247"/>
              <a:gd name="connsiteX166" fmla="*/ 633984 w 740949"/>
              <a:gd name="connsiteY166" fmla="*/ 434816 h 1220247"/>
              <a:gd name="connsiteX167" fmla="*/ 627888 w 740949"/>
              <a:gd name="connsiteY167" fmla="*/ 465773 h 1220247"/>
              <a:gd name="connsiteX168" fmla="*/ 631603 w 740949"/>
              <a:gd name="connsiteY168" fmla="*/ 478631 h 1220247"/>
              <a:gd name="connsiteX169" fmla="*/ 599313 w 740949"/>
              <a:gd name="connsiteY169" fmla="*/ 481965 h 1220247"/>
              <a:gd name="connsiteX170" fmla="*/ 586550 w 740949"/>
              <a:gd name="connsiteY170" fmla="*/ 487109 h 1220247"/>
              <a:gd name="connsiteX171" fmla="*/ 581120 w 740949"/>
              <a:gd name="connsiteY171" fmla="*/ 492347 h 1220247"/>
              <a:gd name="connsiteX172" fmla="*/ 574643 w 740949"/>
              <a:gd name="connsiteY172" fmla="*/ 505968 h 1220247"/>
              <a:gd name="connsiteX173" fmla="*/ 567690 w 740949"/>
              <a:gd name="connsiteY173" fmla="*/ 531495 h 1220247"/>
              <a:gd name="connsiteX174" fmla="*/ 571214 w 740949"/>
              <a:gd name="connsiteY174" fmla="*/ 543878 h 1220247"/>
              <a:gd name="connsiteX175" fmla="*/ 546164 w 740949"/>
              <a:gd name="connsiteY175" fmla="*/ 568166 h 1220247"/>
              <a:gd name="connsiteX176" fmla="*/ 543687 w 740949"/>
              <a:gd name="connsiteY176" fmla="*/ 574834 h 1220247"/>
              <a:gd name="connsiteX177" fmla="*/ 545592 w 740949"/>
              <a:gd name="connsiteY177" fmla="*/ 578834 h 1220247"/>
              <a:gd name="connsiteX178" fmla="*/ 565404 w 740949"/>
              <a:gd name="connsiteY178" fmla="*/ 581597 h 1220247"/>
              <a:gd name="connsiteX179" fmla="*/ 574358 w 740949"/>
              <a:gd name="connsiteY179" fmla="*/ 588169 h 1220247"/>
              <a:gd name="connsiteX180" fmla="*/ 581406 w 740949"/>
              <a:gd name="connsiteY180" fmla="*/ 603314 h 1220247"/>
              <a:gd name="connsiteX181" fmla="*/ 581978 w 740949"/>
              <a:gd name="connsiteY181" fmla="*/ 619125 h 1220247"/>
              <a:gd name="connsiteX182" fmla="*/ 587883 w 740949"/>
              <a:gd name="connsiteY182" fmla="*/ 629031 h 1220247"/>
              <a:gd name="connsiteX183" fmla="*/ 624840 w 740949"/>
              <a:gd name="connsiteY183" fmla="*/ 647605 h 1220247"/>
              <a:gd name="connsiteX184" fmla="*/ 625697 w 740949"/>
              <a:gd name="connsiteY184" fmla="*/ 652653 h 1220247"/>
              <a:gd name="connsiteX185" fmla="*/ 610076 w 740949"/>
              <a:gd name="connsiteY185" fmla="*/ 669893 h 1220247"/>
              <a:gd name="connsiteX186" fmla="*/ 611315 w 740949"/>
              <a:gd name="connsiteY186" fmla="*/ 685610 h 1220247"/>
              <a:gd name="connsiteX187" fmla="*/ 631698 w 740949"/>
              <a:gd name="connsiteY187" fmla="*/ 701040 h 1220247"/>
              <a:gd name="connsiteX188" fmla="*/ 641128 w 740949"/>
              <a:gd name="connsiteY188" fmla="*/ 728377 h 1220247"/>
              <a:gd name="connsiteX189" fmla="*/ 653892 w 740949"/>
              <a:gd name="connsiteY189" fmla="*/ 747427 h 1220247"/>
              <a:gd name="connsiteX190" fmla="*/ 660654 w 740949"/>
              <a:gd name="connsiteY190" fmla="*/ 749141 h 1220247"/>
              <a:gd name="connsiteX191" fmla="*/ 677609 w 740949"/>
              <a:gd name="connsiteY191" fmla="*/ 747141 h 1220247"/>
              <a:gd name="connsiteX192" fmla="*/ 687134 w 740949"/>
              <a:gd name="connsiteY192" fmla="*/ 749999 h 1220247"/>
              <a:gd name="connsiteX193" fmla="*/ 694944 w 740949"/>
              <a:gd name="connsiteY193" fmla="*/ 754190 h 1220247"/>
              <a:gd name="connsiteX194" fmla="*/ 700754 w 740949"/>
              <a:gd name="connsiteY194" fmla="*/ 762000 h 1220247"/>
              <a:gd name="connsiteX195" fmla="*/ 712946 w 740949"/>
              <a:gd name="connsiteY195" fmla="*/ 768287 h 1220247"/>
              <a:gd name="connsiteX196" fmla="*/ 712946 w 740949"/>
              <a:gd name="connsiteY196" fmla="*/ 768287 h 1220247"/>
              <a:gd name="connsiteX197" fmla="*/ 740950 w 740949"/>
              <a:gd name="connsiteY197" fmla="*/ 770287 h 1220247"/>
              <a:gd name="connsiteX198" fmla="*/ 740950 w 740949"/>
              <a:gd name="connsiteY198" fmla="*/ 770287 h 1220247"/>
              <a:gd name="connsiteX199" fmla="*/ 734378 w 740949"/>
              <a:gd name="connsiteY199" fmla="*/ 776478 h 1220247"/>
              <a:gd name="connsiteX200" fmla="*/ 732282 w 740949"/>
              <a:gd name="connsiteY200" fmla="*/ 785813 h 1220247"/>
              <a:gd name="connsiteX201" fmla="*/ 726948 w 740949"/>
              <a:gd name="connsiteY201" fmla="*/ 790289 h 1220247"/>
              <a:gd name="connsiteX202" fmla="*/ 690563 w 740949"/>
              <a:gd name="connsiteY202" fmla="*/ 809530 h 1220247"/>
              <a:gd name="connsiteX203" fmla="*/ 659987 w 740949"/>
              <a:gd name="connsiteY203" fmla="*/ 834485 h 1220247"/>
              <a:gd name="connsiteX204" fmla="*/ 658178 w 740949"/>
              <a:gd name="connsiteY204" fmla="*/ 838010 h 1220247"/>
              <a:gd name="connsiteX205" fmla="*/ 670465 w 740949"/>
              <a:gd name="connsiteY205" fmla="*/ 855155 h 1220247"/>
              <a:gd name="connsiteX206" fmla="*/ 667036 w 740949"/>
              <a:gd name="connsiteY206" fmla="*/ 858869 h 1220247"/>
              <a:gd name="connsiteX207" fmla="*/ 657416 w 740949"/>
              <a:gd name="connsiteY207" fmla="*/ 861441 h 1220247"/>
              <a:gd name="connsiteX208" fmla="*/ 648843 w 740949"/>
              <a:gd name="connsiteY208" fmla="*/ 867251 h 1220247"/>
              <a:gd name="connsiteX209" fmla="*/ 634365 w 740949"/>
              <a:gd name="connsiteY209" fmla="*/ 900493 h 1220247"/>
              <a:gd name="connsiteX210" fmla="*/ 624745 w 740949"/>
              <a:gd name="connsiteY210" fmla="*/ 907351 h 1220247"/>
              <a:gd name="connsiteX211" fmla="*/ 619983 w 740949"/>
              <a:gd name="connsiteY211" fmla="*/ 918401 h 1220247"/>
              <a:gd name="connsiteX212" fmla="*/ 622173 w 740949"/>
              <a:gd name="connsiteY212" fmla="*/ 927164 h 1220247"/>
              <a:gd name="connsiteX213" fmla="*/ 639890 w 740949"/>
              <a:gd name="connsiteY213" fmla="*/ 945737 h 1220247"/>
              <a:gd name="connsiteX214" fmla="*/ 674084 w 740949"/>
              <a:gd name="connsiteY214" fmla="*/ 952119 h 1220247"/>
              <a:gd name="connsiteX215" fmla="*/ 691896 w 740949"/>
              <a:gd name="connsiteY215" fmla="*/ 961549 h 1220247"/>
              <a:gd name="connsiteX216" fmla="*/ 692372 w 740949"/>
              <a:gd name="connsiteY216" fmla="*/ 968788 h 1220247"/>
              <a:gd name="connsiteX217" fmla="*/ 687038 w 740949"/>
              <a:gd name="connsiteY217" fmla="*/ 973074 h 1220247"/>
              <a:gd name="connsiteX218" fmla="*/ 667608 w 740949"/>
              <a:gd name="connsiteY218" fmla="*/ 980789 h 1220247"/>
              <a:gd name="connsiteX219" fmla="*/ 663512 w 740949"/>
              <a:gd name="connsiteY219" fmla="*/ 989933 h 1220247"/>
              <a:gd name="connsiteX220" fmla="*/ 664369 w 740949"/>
              <a:gd name="connsiteY220" fmla="*/ 994696 h 1220247"/>
              <a:gd name="connsiteX221" fmla="*/ 667703 w 740949"/>
              <a:gd name="connsiteY221" fmla="*/ 997839 h 1220247"/>
              <a:gd name="connsiteX222" fmla="*/ 677513 w 740949"/>
              <a:gd name="connsiteY222" fmla="*/ 996125 h 1220247"/>
              <a:gd name="connsiteX223" fmla="*/ 686276 w 740949"/>
              <a:gd name="connsiteY223" fmla="*/ 998887 h 1220247"/>
              <a:gd name="connsiteX224" fmla="*/ 691801 w 740949"/>
              <a:gd name="connsiteY224" fmla="*/ 1003745 h 1220247"/>
              <a:gd name="connsiteX225" fmla="*/ 694563 w 740949"/>
              <a:gd name="connsiteY225" fmla="*/ 1009841 h 1220247"/>
              <a:gd name="connsiteX226" fmla="*/ 685419 w 740949"/>
              <a:gd name="connsiteY226" fmla="*/ 1016603 h 1220247"/>
              <a:gd name="connsiteX227" fmla="*/ 674466 w 740949"/>
              <a:gd name="connsiteY227" fmla="*/ 1020604 h 1220247"/>
              <a:gd name="connsiteX228" fmla="*/ 655892 w 740949"/>
              <a:gd name="connsiteY228" fmla="*/ 1036510 h 1220247"/>
              <a:gd name="connsiteX229" fmla="*/ 654082 w 740949"/>
              <a:gd name="connsiteY229" fmla="*/ 1044607 h 1220247"/>
              <a:gd name="connsiteX230" fmla="*/ 653606 w 740949"/>
              <a:gd name="connsiteY230" fmla="*/ 1072420 h 1220247"/>
              <a:gd name="connsiteX231" fmla="*/ 656939 w 740949"/>
              <a:gd name="connsiteY231" fmla="*/ 1084326 h 1220247"/>
              <a:gd name="connsiteX232" fmla="*/ 665893 w 740949"/>
              <a:gd name="connsiteY232" fmla="*/ 1090613 h 1220247"/>
              <a:gd name="connsiteX233" fmla="*/ 675894 w 740949"/>
              <a:gd name="connsiteY233" fmla="*/ 1092899 h 1220247"/>
              <a:gd name="connsiteX234" fmla="*/ 679800 w 740949"/>
              <a:gd name="connsiteY234" fmla="*/ 1095280 h 1220247"/>
              <a:gd name="connsiteX235" fmla="*/ 681419 w 740949"/>
              <a:gd name="connsiteY235" fmla="*/ 1099280 h 1220247"/>
              <a:gd name="connsiteX236" fmla="*/ 681895 w 740949"/>
              <a:gd name="connsiteY236" fmla="*/ 1109377 h 1220247"/>
              <a:gd name="connsiteX237" fmla="*/ 668941 w 740949"/>
              <a:gd name="connsiteY237" fmla="*/ 1132047 h 122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740949" h="1220247">
                <a:moveTo>
                  <a:pt x="669322" y="1140905"/>
                </a:moveTo>
                <a:lnTo>
                  <a:pt x="618268" y="1154430"/>
                </a:lnTo>
                <a:lnTo>
                  <a:pt x="601694" y="1167193"/>
                </a:lnTo>
                <a:lnTo>
                  <a:pt x="577310" y="1177671"/>
                </a:lnTo>
                <a:lnTo>
                  <a:pt x="562547" y="1177671"/>
                </a:lnTo>
                <a:lnTo>
                  <a:pt x="519398" y="1187196"/>
                </a:lnTo>
                <a:lnTo>
                  <a:pt x="495395" y="1207008"/>
                </a:lnTo>
                <a:lnTo>
                  <a:pt x="478441" y="1215581"/>
                </a:lnTo>
                <a:lnTo>
                  <a:pt x="474059" y="1213295"/>
                </a:lnTo>
                <a:lnTo>
                  <a:pt x="459677" y="1188339"/>
                </a:lnTo>
                <a:lnTo>
                  <a:pt x="454438" y="1188053"/>
                </a:lnTo>
                <a:lnTo>
                  <a:pt x="449580" y="1219486"/>
                </a:lnTo>
                <a:lnTo>
                  <a:pt x="443008" y="1220248"/>
                </a:lnTo>
                <a:lnTo>
                  <a:pt x="411099" y="1213771"/>
                </a:lnTo>
                <a:lnTo>
                  <a:pt x="381286" y="1199769"/>
                </a:lnTo>
                <a:lnTo>
                  <a:pt x="386620" y="1184910"/>
                </a:lnTo>
                <a:lnTo>
                  <a:pt x="384525" y="1177862"/>
                </a:lnTo>
                <a:lnTo>
                  <a:pt x="341376" y="1182910"/>
                </a:lnTo>
                <a:lnTo>
                  <a:pt x="315087" y="1179672"/>
                </a:lnTo>
                <a:lnTo>
                  <a:pt x="309753" y="1184815"/>
                </a:lnTo>
                <a:lnTo>
                  <a:pt x="306896" y="1194340"/>
                </a:lnTo>
                <a:lnTo>
                  <a:pt x="299752" y="1201484"/>
                </a:lnTo>
                <a:lnTo>
                  <a:pt x="288893" y="1201007"/>
                </a:lnTo>
                <a:lnTo>
                  <a:pt x="283083" y="1171480"/>
                </a:lnTo>
                <a:lnTo>
                  <a:pt x="272510" y="1136142"/>
                </a:lnTo>
                <a:lnTo>
                  <a:pt x="262604" y="1118235"/>
                </a:lnTo>
                <a:lnTo>
                  <a:pt x="251651" y="1105757"/>
                </a:lnTo>
                <a:lnTo>
                  <a:pt x="240411" y="1114997"/>
                </a:lnTo>
                <a:lnTo>
                  <a:pt x="226409" y="1137761"/>
                </a:lnTo>
                <a:lnTo>
                  <a:pt x="210884" y="1194340"/>
                </a:lnTo>
                <a:lnTo>
                  <a:pt x="204883" y="1196531"/>
                </a:lnTo>
                <a:lnTo>
                  <a:pt x="166116" y="1182910"/>
                </a:lnTo>
                <a:lnTo>
                  <a:pt x="136684" y="1166622"/>
                </a:lnTo>
                <a:lnTo>
                  <a:pt x="99251" y="1162812"/>
                </a:lnTo>
                <a:lnTo>
                  <a:pt x="78296" y="1153001"/>
                </a:lnTo>
                <a:lnTo>
                  <a:pt x="55436" y="1149191"/>
                </a:lnTo>
                <a:lnTo>
                  <a:pt x="60389" y="1126903"/>
                </a:lnTo>
                <a:lnTo>
                  <a:pt x="72009" y="1108996"/>
                </a:lnTo>
                <a:lnTo>
                  <a:pt x="72295" y="1092708"/>
                </a:lnTo>
                <a:lnTo>
                  <a:pt x="66961" y="1095566"/>
                </a:lnTo>
                <a:lnTo>
                  <a:pt x="49721" y="1115473"/>
                </a:lnTo>
                <a:lnTo>
                  <a:pt x="43434" y="1127189"/>
                </a:lnTo>
                <a:lnTo>
                  <a:pt x="41529" y="1145096"/>
                </a:lnTo>
                <a:lnTo>
                  <a:pt x="38291" y="1149382"/>
                </a:lnTo>
                <a:lnTo>
                  <a:pt x="38291" y="1149382"/>
                </a:lnTo>
                <a:lnTo>
                  <a:pt x="30671" y="1149191"/>
                </a:lnTo>
                <a:lnTo>
                  <a:pt x="21527" y="1144334"/>
                </a:lnTo>
                <a:lnTo>
                  <a:pt x="12192" y="1112520"/>
                </a:lnTo>
                <a:lnTo>
                  <a:pt x="19241" y="1086231"/>
                </a:lnTo>
                <a:lnTo>
                  <a:pt x="15050" y="1057180"/>
                </a:lnTo>
                <a:lnTo>
                  <a:pt x="10097" y="1051655"/>
                </a:lnTo>
                <a:lnTo>
                  <a:pt x="10001" y="1036701"/>
                </a:lnTo>
                <a:lnTo>
                  <a:pt x="14478" y="1005173"/>
                </a:lnTo>
                <a:lnTo>
                  <a:pt x="4001" y="983742"/>
                </a:lnTo>
                <a:lnTo>
                  <a:pt x="4477" y="978980"/>
                </a:lnTo>
                <a:lnTo>
                  <a:pt x="12287" y="970502"/>
                </a:lnTo>
                <a:lnTo>
                  <a:pt x="13811" y="962216"/>
                </a:lnTo>
                <a:lnTo>
                  <a:pt x="572" y="949452"/>
                </a:lnTo>
                <a:lnTo>
                  <a:pt x="0" y="941260"/>
                </a:lnTo>
                <a:lnTo>
                  <a:pt x="17907" y="884206"/>
                </a:lnTo>
                <a:lnTo>
                  <a:pt x="18288" y="856107"/>
                </a:lnTo>
                <a:lnTo>
                  <a:pt x="23432" y="827818"/>
                </a:lnTo>
                <a:lnTo>
                  <a:pt x="41910" y="777431"/>
                </a:lnTo>
                <a:lnTo>
                  <a:pt x="45434" y="774859"/>
                </a:lnTo>
                <a:lnTo>
                  <a:pt x="49530" y="766763"/>
                </a:lnTo>
                <a:lnTo>
                  <a:pt x="53721" y="736854"/>
                </a:lnTo>
                <a:lnTo>
                  <a:pt x="64199" y="724948"/>
                </a:lnTo>
                <a:lnTo>
                  <a:pt x="69533" y="706946"/>
                </a:lnTo>
                <a:lnTo>
                  <a:pt x="75724" y="697230"/>
                </a:lnTo>
                <a:lnTo>
                  <a:pt x="75724" y="697230"/>
                </a:lnTo>
                <a:lnTo>
                  <a:pt x="91154" y="662083"/>
                </a:lnTo>
                <a:lnTo>
                  <a:pt x="101918" y="619697"/>
                </a:lnTo>
                <a:lnTo>
                  <a:pt x="112871" y="604647"/>
                </a:lnTo>
                <a:lnTo>
                  <a:pt x="124206" y="594170"/>
                </a:lnTo>
                <a:lnTo>
                  <a:pt x="135731" y="578168"/>
                </a:lnTo>
                <a:lnTo>
                  <a:pt x="145542" y="559880"/>
                </a:lnTo>
                <a:lnTo>
                  <a:pt x="158591" y="551117"/>
                </a:lnTo>
                <a:lnTo>
                  <a:pt x="168593" y="549593"/>
                </a:lnTo>
                <a:lnTo>
                  <a:pt x="175546" y="541496"/>
                </a:lnTo>
                <a:lnTo>
                  <a:pt x="184500" y="526828"/>
                </a:lnTo>
                <a:lnTo>
                  <a:pt x="186214" y="517398"/>
                </a:lnTo>
                <a:lnTo>
                  <a:pt x="202406" y="486537"/>
                </a:lnTo>
                <a:lnTo>
                  <a:pt x="212789" y="478917"/>
                </a:lnTo>
                <a:lnTo>
                  <a:pt x="229553" y="429863"/>
                </a:lnTo>
                <a:lnTo>
                  <a:pt x="235839" y="391382"/>
                </a:lnTo>
                <a:lnTo>
                  <a:pt x="234410" y="388525"/>
                </a:lnTo>
                <a:lnTo>
                  <a:pt x="227362" y="385477"/>
                </a:lnTo>
                <a:lnTo>
                  <a:pt x="211455" y="368903"/>
                </a:lnTo>
                <a:lnTo>
                  <a:pt x="205740" y="359855"/>
                </a:lnTo>
                <a:lnTo>
                  <a:pt x="204216" y="351473"/>
                </a:lnTo>
                <a:lnTo>
                  <a:pt x="205550" y="346043"/>
                </a:lnTo>
                <a:lnTo>
                  <a:pt x="218980" y="329946"/>
                </a:lnTo>
                <a:lnTo>
                  <a:pt x="231267" y="309944"/>
                </a:lnTo>
                <a:lnTo>
                  <a:pt x="230696" y="284512"/>
                </a:lnTo>
                <a:lnTo>
                  <a:pt x="226600" y="263747"/>
                </a:lnTo>
                <a:lnTo>
                  <a:pt x="228410" y="260414"/>
                </a:lnTo>
                <a:lnTo>
                  <a:pt x="251936" y="243459"/>
                </a:lnTo>
                <a:lnTo>
                  <a:pt x="284417" y="232601"/>
                </a:lnTo>
                <a:lnTo>
                  <a:pt x="308229" y="221075"/>
                </a:lnTo>
                <a:lnTo>
                  <a:pt x="310515" y="216313"/>
                </a:lnTo>
                <a:lnTo>
                  <a:pt x="309086" y="201930"/>
                </a:lnTo>
                <a:lnTo>
                  <a:pt x="317278" y="189833"/>
                </a:lnTo>
                <a:lnTo>
                  <a:pt x="331661" y="177070"/>
                </a:lnTo>
                <a:lnTo>
                  <a:pt x="343948" y="175641"/>
                </a:lnTo>
                <a:lnTo>
                  <a:pt x="345758" y="162878"/>
                </a:lnTo>
                <a:lnTo>
                  <a:pt x="342995" y="151448"/>
                </a:lnTo>
                <a:lnTo>
                  <a:pt x="345377" y="147066"/>
                </a:lnTo>
                <a:lnTo>
                  <a:pt x="359283" y="142685"/>
                </a:lnTo>
                <a:lnTo>
                  <a:pt x="365379" y="138113"/>
                </a:lnTo>
                <a:lnTo>
                  <a:pt x="374237" y="111919"/>
                </a:lnTo>
                <a:lnTo>
                  <a:pt x="364522" y="99155"/>
                </a:lnTo>
                <a:lnTo>
                  <a:pt x="363665" y="85820"/>
                </a:lnTo>
                <a:lnTo>
                  <a:pt x="366427" y="83153"/>
                </a:lnTo>
                <a:lnTo>
                  <a:pt x="375666" y="82391"/>
                </a:lnTo>
                <a:lnTo>
                  <a:pt x="382524" y="78867"/>
                </a:lnTo>
                <a:lnTo>
                  <a:pt x="386048" y="72581"/>
                </a:lnTo>
                <a:lnTo>
                  <a:pt x="386334" y="66485"/>
                </a:lnTo>
                <a:lnTo>
                  <a:pt x="374333" y="55340"/>
                </a:lnTo>
                <a:lnTo>
                  <a:pt x="366046" y="54007"/>
                </a:lnTo>
                <a:lnTo>
                  <a:pt x="362331" y="51054"/>
                </a:lnTo>
                <a:lnTo>
                  <a:pt x="352616" y="35243"/>
                </a:lnTo>
                <a:lnTo>
                  <a:pt x="340328" y="34100"/>
                </a:lnTo>
                <a:lnTo>
                  <a:pt x="322517" y="36481"/>
                </a:lnTo>
                <a:lnTo>
                  <a:pt x="300704" y="28766"/>
                </a:lnTo>
                <a:lnTo>
                  <a:pt x="300704" y="28766"/>
                </a:lnTo>
                <a:lnTo>
                  <a:pt x="305753" y="22670"/>
                </a:lnTo>
                <a:lnTo>
                  <a:pt x="330708" y="5048"/>
                </a:lnTo>
                <a:lnTo>
                  <a:pt x="349377" y="0"/>
                </a:lnTo>
                <a:lnTo>
                  <a:pt x="357664" y="476"/>
                </a:lnTo>
                <a:lnTo>
                  <a:pt x="384143" y="14954"/>
                </a:lnTo>
                <a:lnTo>
                  <a:pt x="397478" y="15716"/>
                </a:lnTo>
                <a:lnTo>
                  <a:pt x="406527" y="10763"/>
                </a:lnTo>
                <a:lnTo>
                  <a:pt x="423101" y="13526"/>
                </a:lnTo>
                <a:lnTo>
                  <a:pt x="428720" y="20098"/>
                </a:lnTo>
                <a:lnTo>
                  <a:pt x="429483" y="29908"/>
                </a:lnTo>
                <a:lnTo>
                  <a:pt x="432150" y="32957"/>
                </a:lnTo>
                <a:lnTo>
                  <a:pt x="443770" y="33242"/>
                </a:lnTo>
                <a:lnTo>
                  <a:pt x="476155" y="46863"/>
                </a:lnTo>
                <a:lnTo>
                  <a:pt x="484156" y="56674"/>
                </a:lnTo>
                <a:lnTo>
                  <a:pt x="488633" y="90011"/>
                </a:lnTo>
                <a:lnTo>
                  <a:pt x="494729" y="104299"/>
                </a:lnTo>
                <a:lnTo>
                  <a:pt x="492728" y="139732"/>
                </a:lnTo>
                <a:lnTo>
                  <a:pt x="494919" y="150019"/>
                </a:lnTo>
                <a:lnTo>
                  <a:pt x="501301" y="160782"/>
                </a:lnTo>
                <a:lnTo>
                  <a:pt x="501206" y="164973"/>
                </a:lnTo>
                <a:lnTo>
                  <a:pt x="484346" y="223552"/>
                </a:lnTo>
                <a:lnTo>
                  <a:pt x="481394" y="246126"/>
                </a:lnTo>
                <a:lnTo>
                  <a:pt x="484061" y="255651"/>
                </a:lnTo>
                <a:lnTo>
                  <a:pt x="481679" y="270796"/>
                </a:lnTo>
                <a:lnTo>
                  <a:pt x="465011" y="290227"/>
                </a:lnTo>
                <a:lnTo>
                  <a:pt x="448247" y="296609"/>
                </a:lnTo>
                <a:lnTo>
                  <a:pt x="446532" y="303371"/>
                </a:lnTo>
                <a:lnTo>
                  <a:pt x="465011" y="315944"/>
                </a:lnTo>
                <a:lnTo>
                  <a:pt x="469011" y="313373"/>
                </a:lnTo>
                <a:lnTo>
                  <a:pt x="482060" y="315659"/>
                </a:lnTo>
                <a:lnTo>
                  <a:pt x="484442" y="318992"/>
                </a:lnTo>
                <a:lnTo>
                  <a:pt x="485489" y="327374"/>
                </a:lnTo>
                <a:lnTo>
                  <a:pt x="479584" y="338709"/>
                </a:lnTo>
                <a:lnTo>
                  <a:pt x="487680" y="352425"/>
                </a:lnTo>
                <a:lnTo>
                  <a:pt x="496062" y="351758"/>
                </a:lnTo>
                <a:lnTo>
                  <a:pt x="524637" y="391382"/>
                </a:lnTo>
                <a:lnTo>
                  <a:pt x="533305" y="399479"/>
                </a:lnTo>
                <a:lnTo>
                  <a:pt x="555022" y="428244"/>
                </a:lnTo>
                <a:lnTo>
                  <a:pt x="575405" y="415481"/>
                </a:lnTo>
                <a:lnTo>
                  <a:pt x="616077" y="406527"/>
                </a:lnTo>
                <a:lnTo>
                  <a:pt x="633222" y="418148"/>
                </a:lnTo>
                <a:lnTo>
                  <a:pt x="633984" y="434816"/>
                </a:lnTo>
                <a:lnTo>
                  <a:pt x="627888" y="465773"/>
                </a:lnTo>
                <a:lnTo>
                  <a:pt x="631603" y="478631"/>
                </a:lnTo>
                <a:lnTo>
                  <a:pt x="599313" y="481965"/>
                </a:lnTo>
                <a:lnTo>
                  <a:pt x="586550" y="487109"/>
                </a:lnTo>
                <a:lnTo>
                  <a:pt x="581120" y="492347"/>
                </a:lnTo>
                <a:lnTo>
                  <a:pt x="574643" y="505968"/>
                </a:lnTo>
                <a:lnTo>
                  <a:pt x="567690" y="531495"/>
                </a:lnTo>
                <a:lnTo>
                  <a:pt x="571214" y="543878"/>
                </a:lnTo>
                <a:lnTo>
                  <a:pt x="546164" y="568166"/>
                </a:lnTo>
                <a:lnTo>
                  <a:pt x="543687" y="574834"/>
                </a:lnTo>
                <a:lnTo>
                  <a:pt x="545592" y="578834"/>
                </a:lnTo>
                <a:lnTo>
                  <a:pt x="565404" y="581597"/>
                </a:lnTo>
                <a:lnTo>
                  <a:pt x="574358" y="588169"/>
                </a:lnTo>
                <a:lnTo>
                  <a:pt x="581406" y="603314"/>
                </a:lnTo>
                <a:lnTo>
                  <a:pt x="581978" y="619125"/>
                </a:lnTo>
                <a:lnTo>
                  <a:pt x="587883" y="629031"/>
                </a:lnTo>
                <a:lnTo>
                  <a:pt x="624840" y="647605"/>
                </a:lnTo>
                <a:lnTo>
                  <a:pt x="625697" y="652653"/>
                </a:lnTo>
                <a:lnTo>
                  <a:pt x="610076" y="669893"/>
                </a:lnTo>
                <a:lnTo>
                  <a:pt x="611315" y="685610"/>
                </a:lnTo>
                <a:lnTo>
                  <a:pt x="631698" y="701040"/>
                </a:lnTo>
                <a:lnTo>
                  <a:pt x="641128" y="728377"/>
                </a:lnTo>
                <a:lnTo>
                  <a:pt x="653892" y="747427"/>
                </a:lnTo>
                <a:lnTo>
                  <a:pt x="660654" y="749141"/>
                </a:lnTo>
                <a:lnTo>
                  <a:pt x="677609" y="747141"/>
                </a:lnTo>
                <a:lnTo>
                  <a:pt x="687134" y="749999"/>
                </a:lnTo>
                <a:lnTo>
                  <a:pt x="694944" y="754190"/>
                </a:lnTo>
                <a:lnTo>
                  <a:pt x="700754" y="762000"/>
                </a:lnTo>
                <a:lnTo>
                  <a:pt x="712946" y="768287"/>
                </a:lnTo>
                <a:lnTo>
                  <a:pt x="712946" y="768287"/>
                </a:lnTo>
                <a:lnTo>
                  <a:pt x="740950" y="770287"/>
                </a:lnTo>
                <a:lnTo>
                  <a:pt x="740950" y="770287"/>
                </a:lnTo>
                <a:lnTo>
                  <a:pt x="734378" y="776478"/>
                </a:lnTo>
                <a:lnTo>
                  <a:pt x="732282" y="785813"/>
                </a:lnTo>
                <a:lnTo>
                  <a:pt x="726948" y="790289"/>
                </a:lnTo>
                <a:lnTo>
                  <a:pt x="690563" y="809530"/>
                </a:lnTo>
                <a:lnTo>
                  <a:pt x="659987" y="834485"/>
                </a:lnTo>
                <a:lnTo>
                  <a:pt x="658178" y="838010"/>
                </a:lnTo>
                <a:lnTo>
                  <a:pt x="670465" y="855155"/>
                </a:lnTo>
                <a:lnTo>
                  <a:pt x="667036" y="858869"/>
                </a:lnTo>
                <a:lnTo>
                  <a:pt x="657416" y="861441"/>
                </a:lnTo>
                <a:lnTo>
                  <a:pt x="648843" y="867251"/>
                </a:lnTo>
                <a:lnTo>
                  <a:pt x="634365" y="900493"/>
                </a:lnTo>
                <a:lnTo>
                  <a:pt x="624745" y="907351"/>
                </a:lnTo>
                <a:lnTo>
                  <a:pt x="619983" y="918401"/>
                </a:lnTo>
                <a:lnTo>
                  <a:pt x="622173" y="927164"/>
                </a:lnTo>
                <a:lnTo>
                  <a:pt x="639890" y="945737"/>
                </a:lnTo>
                <a:lnTo>
                  <a:pt x="674084" y="952119"/>
                </a:lnTo>
                <a:lnTo>
                  <a:pt x="691896" y="961549"/>
                </a:lnTo>
                <a:lnTo>
                  <a:pt x="692372" y="968788"/>
                </a:lnTo>
                <a:lnTo>
                  <a:pt x="687038" y="973074"/>
                </a:lnTo>
                <a:lnTo>
                  <a:pt x="667608" y="980789"/>
                </a:lnTo>
                <a:lnTo>
                  <a:pt x="663512" y="989933"/>
                </a:lnTo>
                <a:lnTo>
                  <a:pt x="664369" y="994696"/>
                </a:lnTo>
                <a:lnTo>
                  <a:pt x="667703" y="997839"/>
                </a:lnTo>
                <a:lnTo>
                  <a:pt x="677513" y="996125"/>
                </a:lnTo>
                <a:lnTo>
                  <a:pt x="686276" y="998887"/>
                </a:lnTo>
                <a:lnTo>
                  <a:pt x="691801" y="1003745"/>
                </a:lnTo>
                <a:lnTo>
                  <a:pt x="694563" y="1009841"/>
                </a:lnTo>
                <a:lnTo>
                  <a:pt x="685419" y="1016603"/>
                </a:lnTo>
                <a:lnTo>
                  <a:pt x="674466" y="1020604"/>
                </a:lnTo>
                <a:lnTo>
                  <a:pt x="655892" y="1036510"/>
                </a:lnTo>
                <a:lnTo>
                  <a:pt x="654082" y="1044607"/>
                </a:lnTo>
                <a:lnTo>
                  <a:pt x="653606" y="1072420"/>
                </a:lnTo>
                <a:lnTo>
                  <a:pt x="656939" y="1084326"/>
                </a:lnTo>
                <a:lnTo>
                  <a:pt x="665893" y="1090613"/>
                </a:lnTo>
                <a:lnTo>
                  <a:pt x="675894" y="1092899"/>
                </a:lnTo>
                <a:lnTo>
                  <a:pt x="679800" y="1095280"/>
                </a:lnTo>
                <a:lnTo>
                  <a:pt x="681419" y="1099280"/>
                </a:lnTo>
                <a:lnTo>
                  <a:pt x="681895" y="1109377"/>
                </a:lnTo>
                <a:lnTo>
                  <a:pt x="668941" y="1132047"/>
                </a:lnTo>
                <a:close/>
              </a:path>
            </a:pathLst>
          </a:custGeom>
          <a:solidFill>
            <a:srgbClr val="BDD7EE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E8EC025-3D51-4026-A9CB-F8A6E70118BD}"/>
              </a:ext>
            </a:extLst>
          </p:cNvPr>
          <p:cNvCxnSpPr>
            <a:cxnSpLocks/>
            <a:stCxn id="42" idx="4"/>
          </p:cNvCxnSpPr>
          <p:nvPr/>
        </p:nvCxnSpPr>
        <p:spPr>
          <a:xfrm flipV="1">
            <a:off x="5125367" y="1258235"/>
            <a:ext cx="2143180" cy="2105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C63388-A665-4F48-BBD2-26020E620ED1}"/>
              </a:ext>
            </a:extLst>
          </p:cNvPr>
          <p:cNvSpPr txBox="1"/>
          <p:nvPr/>
        </p:nvSpPr>
        <p:spPr>
          <a:xfrm>
            <a:off x="7349369" y="773314"/>
            <a:ext cx="46964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The </a:t>
            </a:r>
            <a:r>
              <a:rPr lang="pt-BR" b="1" dirty="0" err="1">
                <a:solidFill>
                  <a:schemeClr val="bg1"/>
                </a:solidFill>
              </a:rPr>
              <a:t>National</a:t>
            </a:r>
            <a:r>
              <a:rPr lang="pt-BR" b="1" dirty="0">
                <a:solidFill>
                  <a:schemeClr val="bg1"/>
                </a:solidFill>
              </a:rPr>
              <a:t> SOC: Brasília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4991746-8D8D-4A94-A319-C5186C106FF6}"/>
              </a:ext>
            </a:extLst>
          </p:cNvPr>
          <p:cNvSpPr/>
          <p:nvPr/>
        </p:nvSpPr>
        <p:spPr>
          <a:xfrm>
            <a:off x="4324473" y="5489001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7BBEDF7-C8B2-40DD-9AA5-0006221B3067}"/>
              </a:ext>
            </a:extLst>
          </p:cNvPr>
          <p:cNvSpPr/>
          <p:nvPr/>
        </p:nvSpPr>
        <p:spPr>
          <a:xfrm>
            <a:off x="4799929" y="5142576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607A50D3-9020-474F-96DA-CFF879CA7C02}"/>
              </a:ext>
            </a:extLst>
          </p:cNvPr>
          <p:cNvSpPr/>
          <p:nvPr/>
        </p:nvSpPr>
        <p:spPr>
          <a:xfrm>
            <a:off x="4514261" y="4706175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095D9AF1-292E-4658-8DB5-240ED6223A5F}"/>
              </a:ext>
            </a:extLst>
          </p:cNvPr>
          <p:cNvSpPr/>
          <p:nvPr/>
        </p:nvSpPr>
        <p:spPr>
          <a:xfrm>
            <a:off x="5021178" y="4402247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036AAAFB-E493-45CC-8177-66D7BCD01F87}"/>
              </a:ext>
            </a:extLst>
          </p:cNvPr>
          <p:cNvSpPr/>
          <p:nvPr/>
        </p:nvSpPr>
        <p:spPr>
          <a:xfrm>
            <a:off x="4086842" y="4064560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261FADA4-2F6F-41BD-86AD-701F18178400}"/>
              </a:ext>
            </a:extLst>
          </p:cNvPr>
          <p:cNvSpPr/>
          <p:nvPr/>
        </p:nvSpPr>
        <p:spPr>
          <a:xfrm>
            <a:off x="5642991" y="3929949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1CDFED8-3EBF-458E-8596-0A58C4E45D4C}"/>
              </a:ext>
            </a:extLst>
          </p:cNvPr>
          <p:cNvSpPr/>
          <p:nvPr/>
        </p:nvSpPr>
        <p:spPr>
          <a:xfrm>
            <a:off x="5906898" y="4361765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9B240407-3FE5-43E9-AFDD-9FD51529CAC7}"/>
              </a:ext>
            </a:extLst>
          </p:cNvPr>
          <p:cNvSpPr/>
          <p:nvPr/>
        </p:nvSpPr>
        <p:spPr>
          <a:xfrm>
            <a:off x="6246965" y="3848606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651A9FDA-9EB3-4B7F-B046-20BB9FB66F8F}"/>
              </a:ext>
            </a:extLst>
          </p:cNvPr>
          <p:cNvSpPr/>
          <p:nvPr/>
        </p:nvSpPr>
        <p:spPr>
          <a:xfrm>
            <a:off x="6035859" y="2897391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49B4DE55-6DCB-4D85-A9F5-B669416A28A1}"/>
              </a:ext>
            </a:extLst>
          </p:cNvPr>
          <p:cNvSpPr/>
          <p:nvPr/>
        </p:nvSpPr>
        <p:spPr>
          <a:xfrm>
            <a:off x="6693148" y="2620642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EBC90DC3-E615-4ED6-B6EF-5C63E51419A3}"/>
              </a:ext>
            </a:extLst>
          </p:cNvPr>
          <p:cNvSpPr/>
          <p:nvPr/>
        </p:nvSpPr>
        <p:spPr>
          <a:xfrm>
            <a:off x="6891451" y="2409092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9E7B7318-0A2B-4FBA-AD63-D0619377A864}"/>
              </a:ext>
            </a:extLst>
          </p:cNvPr>
          <p:cNvSpPr/>
          <p:nvPr/>
        </p:nvSpPr>
        <p:spPr>
          <a:xfrm>
            <a:off x="3920516" y="3056524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040EB8B1-221F-444D-AD91-4FBB276E8F60}"/>
              </a:ext>
            </a:extLst>
          </p:cNvPr>
          <p:cNvSpPr/>
          <p:nvPr/>
        </p:nvSpPr>
        <p:spPr>
          <a:xfrm>
            <a:off x="2765770" y="2567017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41CCB934-0A29-4D93-B590-478078754FA1}"/>
              </a:ext>
            </a:extLst>
          </p:cNvPr>
          <p:cNvSpPr/>
          <p:nvPr/>
        </p:nvSpPr>
        <p:spPr>
          <a:xfrm>
            <a:off x="1901603" y="2440198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43DF1101-92EB-412C-9740-3BD8799D68AB}"/>
              </a:ext>
            </a:extLst>
          </p:cNvPr>
          <p:cNvSpPr/>
          <p:nvPr/>
        </p:nvSpPr>
        <p:spPr>
          <a:xfrm>
            <a:off x="2656773" y="1575758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BA53D356-FD49-4119-9F23-C7C74B8EE881}"/>
              </a:ext>
            </a:extLst>
          </p:cNvPr>
          <p:cNvSpPr/>
          <p:nvPr/>
        </p:nvSpPr>
        <p:spPr>
          <a:xfrm>
            <a:off x="3144846" y="720046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2531DB55-3FA1-443C-B8F2-A5CD6DFF93D9}"/>
              </a:ext>
            </a:extLst>
          </p:cNvPr>
          <p:cNvSpPr/>
          <p:nvPr/>
        </p:nvSpPr>
        <p:spPr>
          <a:xfrm>
            <a:off x="4492093" y="687497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FD344E75-3CDD-4644-A223-49495F6D60A3}"/>
              </a:ext>
            </a:extLst>
          </p:cNvPr>
          <p:cNvSpPr/>
          <p:nvPr/>
        </p:nvSpPr>
        <p:spPr>
          <a:xfrm>
            <a:off x="4234934" y="1800927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96951398-B3D2-4F96-ADBC-90D1FEE1E07F}"/>
              </a:ext>
            </a:extLst>
          </p:cNvPr>
          <p:cNvSpPr/>
          <p:nvPr/>
        </p:nvSpPr>
        <p:spPr>
          <a:xfrm>
            <a:off x="4983548" y="2589087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922B48E3-A363-4DEC-9261-7DAFFDF6EF1A}"/>
              </a:ext>
            </a:extLst>
          </p:cNvPr>
          <p:cNvSpPr/>
          <p:nvPr/>
        </p:nvSpPr>
        <p:spPr>
          <a:xfrm>
            <a:off x="5488933" y="1734198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A980A945-D8DF-41AD-ABBE-296E62520599}"/>
              </a:ext>
            </a:extLst>
          </p:cNvPr>
          <p:cNvSpPr/>
          <p:nvPr/>
        </p:nvSpPr>
        <p:spPr>
          <a:xfrm>
            <a:off x="5921403" y="2090863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5C965DFA-E64F-473C-8B05-3BF585AC14F5}"/>
              </a:ext>
            </a:extLst>
          </p:cNvPr>
          <p:cNvSpPr/>
          <p:nvPr/>
        </p:nvSpPr>
        <p:spPr>
          <a:xfrm>
            <a:off x="6367458" y="1671858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314069B8-AA30-43E5-B291-5AA3053EA6E8}"/>
              </a:ext>
            </a:extLst>
          </p:cNvPr>
          <p:cNvSpPr/>
          <p:nvPr/>
        </p:nvSpPr>
        <p:spPr>
          <a:xfrm>
            <a:off x="6863922" y="1747964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1734EE41-9F69-4FEB-A4C3-5C296554FC11}"/>
              </a:ext>
            </a:extLst>
          </p:cNvPr>
          <p:cNvSpPr/>
          <p:nvPr/>
        </p:nvSpPr>
        <p:spPr>
          <a:xfrm>
            <a:off x="6903064" y="2022855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F2B075D3-D997-4588-B012-2DB1E391D022}"/>
              </a:ext>
            </a:extLst>
          </p:cNvPr>
          <p:cNvSpPr/>
          <p:nvPr/>
        </p:nvSpPr>
        <p:spPr>
          <a:xfrm>
            <a:off x="6571352" y="2175255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67004CB1-F0A5-4D90-B1C3-2787FF34C1FD}"/>
              </a:ext>
            </a:extLst>
          </p:cNvPr>
          <p:cNvSpPr/>
          <p:nvPr/>
        </p:nvSpPr>
        <p:spPr>
          <a:xfrm>
            <a:off x="4707217" y="3462318"/>
            <a:ext cx="149290" cy="1987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AD4EB1A8-5A86-4710-A4CA-D683239389CB}"/>
              </a:ext>
            </a:extLst>
          </p:cNvPr>
          <p:cNvSpPr txBox="1"/>
          <p:nvPr/>
        </p:nvSpPr>
        <p:spPr>
          <a:xfrm>
            <a:off x="7383051" y="3190299"/>
            <a:ext cx="4696451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27 </a:t>
            </a:r>
            <a:r>
              <a:rPr lang="pt-BR" b="1" dirty="0" err="1">
                <a:solidFill>
                  <a:schemeClr val="bg1"/>
                </a:solidFill>
              </a:rPr>
              <a:t>State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SOCs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hlinkClick r:id="rId3" action="ppaction://hlinksldjump"/>
            <a:extLst>
              <a:ext uri="{FF2B5EF4-FFF2-40B4-BE49-F238E27FC236}">
                <a16:creationId xmlns:a16="http://schemas.microsoft.com/office/drawing/2014/main" id="{9A7480F2-E563-4039-9CE9-A48F9C3CB3E7}"/>
              </a:ext>
            </a:extLst>
          </p:cNvPr>
          <p:cNvSpPr/>
          <p:nvPr/>
        </p:nvSpPr>
        <p:spPr>
          <a:xfrm>
            <a:off x="11943184" y="6568751"/>
            <a:ext cx="145649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TextBox 19">
            <a:extLst>
              <a:ext uri="{FF2B5EF4-FFF2-40B4-BE49-F238E27FC236}">
                <a16:creationId xmlns:a16="http://schemas.microsoft.com/office/drawing/2014/main" id="{8E38445E-C379-4249-B416-833B4F449713}"/>
              </a:ext>
            </a:extLst>
          </p:cNvPr>
          <p:cNvSpPr txBox="1"/>
          <p:nvPr/>
        </p:nvSpPr>
        <p:spPr>
          <a:xfrm>
            <a:off x="7405320" y="4887131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600" dirty="0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Threat hunting</a:t>
            </a:r>
          </a:p>
        </p:txBody>
      </p:sp>
      <p:cxnSp>
        <p:nvCxnSpPr>
          <p:cNvPr id="114" name="Straight Connector 21">
            <a:extLst>
              <a:ext uri="{FF2B5EF4-FFF2-40B4-BE49-F238E27FC236}">
                <a16:creationId xmlns:a16="http://schemas.microsoft.com/office/drawing/2014/main" id="{BF744E40-3E38-4D1F-8A94-126795C23075}"/>
              </a:ext>
            </a:extLst>
          </p:cNvPr>
          <p:cNvCxnSpPr>
            <a:cxnSpLocks/>
          </p:cNvCxnSpPr>
          <p:nvPr/>
        </p:nvCxnSpPr>
        <p:spPr>
          <a:xfrm flipH="1">
            <a:off x="7399589" y="3626982"/>
            <a:ext cx="3598" cy="18450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5" name="TextBox 18">
            <a:extLst>
              <a:ext uri="{FF2B5EF4-FFF2-40B4-BE49-F238E27FC236}">
                <a16:creationId xmlns:a16="http://schemas.microsoft.com/office/drawing/2014/main" id="{A37EB8A3-0E66-41D7-8D05-1D35A1EBE12A}"/>
              </a:ext>
            </a:extLst>
          </p:cNvPr>
          <p:cNvSpPr txBox="1"/>
          <p:nvPr/>
        </p:nvSpPr>
        <p:spPr>
          <a:xfrm>
            <a:off x="7383051" y="3601441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In </a:t>
            </a:r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partnership</a:t>
            </a:r>
            <a:r>
              <a:rPr lang="pt-BR" sz="1600" dirty="0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with</a:t>
            </a:r>
            <a:r>
              <a:rPr lang="pt-BR" sz="1600" dirty="0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states</a:t>
            </a:r>
            <a:endParaRPr lang="en-BR" sz="1600" dirty="0">
              <a:solidFill>
                <a:schemeClr val="bg1"/>
              </a:solidFill>
              <a:highlight>
                <a:srgbClr val="008080"/>
              </a:highlight>
              <a:latin typeface="Barlow" pitchFamily="2" charset="77"/>
            </a:endParaRPr>
          </a:p>
        </p:txBody>
      </p:sp>
      <p:sp>
        <p:nvSpPr>
          <p:cNvPr id="116" name="TextBox 18">
            <a:extLst>
              <a:ext uri="{FF2B5EF4-FFF2-40B4-BE49-F238E27FC236}">
                <a16:creationId xmlns:a16="http://schemas.microsoft.com/office/drawing/2014/main" id="{DBECCA9D-2626-4A13-8454-CAA251402E74}"/>
              </a:ext>
            </a:extLst>
          </p:cNvPr>
          <p:cNvSpPr txBox="1"/>
          <p:nvPr/>
        </p:nvSpPr>
        <p:spPr>
          <a:xfrm>
            <a:off x="7395990" y="3931273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Monitoring</a:t>
            </a:r>
            <a:endParaRPr lang="en-BR" sz="1600" dirty="0">
              <a:solidFill>
                <a:schemeClr val="bg1"/>
              </a:solidFill>
              <a:highlight>
                <a:srgbClr val="008080"/>
              </a:highlight>
              <a:latin typeface="Barlow" pitchFamily="2" charset="77"/>
            </a:endParaRPr>
          </a:p>
        </p:txBody>
      </p:sp>
      <p:sp>
        <p:nvSpPr>
          <p:cNvPr id="117" name="TextBox 18">
            <a:extLst>
              <a:ext uri="{FF2B5EF4-FFF2-40B4-BE49-F238E27FC236}">
                <a16:creationId xmlns:a16="http://schemas.microsoft.com/office/drawing/2014/main" id="{5C475853-CAC2-4C49-A15E-A24B816351BA}"/>
              </a:ext>
            </a:extLst>
          </p:cNvPr>
          <p:cNvSpPr txBox="1"/>
          <p:nvPr/>
        </p:nvSpPr>
        <p:spPr>
          <a:xfrm>
            <a:off x="7395990" y="4244286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Detection</a:t>
            </a:r>
            <a:endParaRPr lang="en-BR" sz="1600" dirty="0">
              <a:solidFill>
                <a:schemeClr val="bg1"/>
              </a:solidFill>
              <a:highlight>
                <a:srgbClr val="008080"/>
              </a:highlight>
              <a:latin typeface="Barlow" pitchFamily="2" charset="77"/>
            </a:endParaRPr>
          </a:p>
        </p:txBody>
      </p:sp>
      <p:sp>
        <p:nvSpPr>
          <p:cNvPr id="118" name="TextBox 18">
            <a:extLst>
              <a:ext uri="{FF2B5EF4-FFF2-40B4-BE49-F238E27FC236}">
                <a16:creationId xmlns:a16="http://schemas.microsoft.com/office/drawing/2014/main" id="{DB39C125-E215-4848-AF88-A836942EFF1B}"/>
              </a:ext>
            </a:extLst>
          </p:cNvPr>
          <p:cNvSpPr txBox="1"/>
          <p:nvPr/>
        </p:nvSpPr>
        <p:spPr>
          <a:xfrm>
            <a:off x="7399589" y="4555732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Mitigation</a:t>
            </a:r>
            <a:endParaRPr lang="en-BR" sz="1600" dirty="0">
              <a:solidFill>
                <a:schemeClr val="bg1"/>
              </a:solidFill>
              <a:highlight>
                <a:srgbClr val="008080"/>
              </a:highlight>
              <a:latin typeface="Barlow" pitchFamily="2" charset="77"/>
            </a:endParaRPr>
          </a:p>
        </p:txBody>
      </p:sp>
      <p:sp>
        <p:nvSpPr>
          <p:cNvPr id="119" name="TextBox 19">
            <a:extLst>
              <a:ext uri="{FF2B5EF4-FFF2-40B4-BE49-F238E27FC236}">
                <a16:creationId xmlns:a16="http://schemas.microsoft.com/office/drawing/2014/main" id="{2BDE85DC-ADCB-4118-AB6E-B8B933543138}"/>
              </a:ext>
            </a:extLst>
          </p:cNvPr>
          <p:cNvSpPr txBox="1"/>
          <p:nvPr/>
        </p:nvSpPr>
        <p:spPr>
          <a:xfrm>
            <a:off x="7405320" y="5198577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Local </a:t>
            </a:r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Operation</a:t>
            </a:r>
            <a:r>
              <a:rPr lang="pt-BR" sz="1600" dirty="0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 in </a:t>
            </a:r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each</a:t>
            </a:r>
            <a:r>
              <a:rPr lang="pt-BR" sz="1600" dirty="0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008080"/>
                </a:highlight>
                <a:latin typeface="Barlow" pitchFamily="2" charset="77"/>
              </a:rPr>
              <a:t>state</a:t>
            </a:r>
            <a:endParaRPr lang="en-BR" sz="1600" dirty="0">
              <a:solidFill>
                <a:schemeClr val="bg1"/>
              </a:solidFill>
              <a:highlight>
                <a:srgbClr val="008080"/>
              </a:highlight>
              <a:latin typeface="Barlow" pitchFamily="2" charset="77"/>
            </a:endParaRPr>
          </a:p>
        </p:txBody>
      </p:sp>
      <p:sp>
        <p:nvSpPr>
          <p:cNvPr id="120" name="TextBox 19">
            <a:extLst>
              <a:ext uri="{FF2B5EF4-FFF2-40B4-BE49-F238E27FC236}">
                <a16:creationId xmlns:a16="http://schemas.microsoft.com/office/drawing/2014/main" id="{B6B52586-573A-4DFD-A70D-1B02709D7EE9}"/>
              </a:ext>
            </a:extLst>
          </p:cNvPr>
          <p:cNvSpPr txBox="1"/>
          <p:nvPr/>
        </p:nvSpPr>
        <p:spPr>
          <a:xfrm>
            <a:off x="7408643" y="2437059"/>
            <a:ext cx="373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Responsable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for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licences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and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contracts</a:t>
            </a:r>
            <a:endParaRPr lang="en-BR" sz="1600" dirty="0">
              <a:solidFill>
                <a:schemeClr val="bg1"/>
              </a:solidFill>
              <a:highlight>
                <a:srgbClr val="FF0000"/>
              </a:highlight>
              <a:latin typeface="Barlow" pitchFamily="2" charset="77"/>
            </a:endParaRPr>
          </a:p>
        </p:txBody>
      </p:sp>
      <p:cxnSp>
        <p:nvCxnSpPr>
          <p:cNvPr id="121" name="Straight Connector 21">
            <a:extLst>
              <a:ext uri="{FF2B5EF4-FFF2-40B4-BE49-F238E27FC236}">
                <a16:creationId xmlns:a16="http://schemas.microsoft.com/office/drawing/2014/main" id="{E38F56C1-E1C2-4327-AE21-2D0E9B67DB48}"/>
              </a:ext>
            </a:extLst>
          </p:cNvPr>
          <p:cNvCxnSpPr>
            <a:cxnSpLocks/>
          </p:cNvCxnSpPr>
          <p:nvPr/>
        </p:nvCxnSpPr>
        <p:spPr>
          <a:xfrm>
            <a:off x="7406510" y="1176910"/>
            <a:ext cx="11054" cy="1610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" name="TextBox 18">
            <a:extLst>
              <a:ext uri="{FF2B5EF4-FFF2-40B4-BE49-F238E27FC236}">
                <a16:creationId xmlns:a16="http://schemas.microsoft.com/office/drawing/2014/main" id="{A717DD17-3B78-4F13-AED6-CAAD3AEFC11D}"/>
              </a:ext>
            </a:extLst>
          </p:cNvPr>
          <p:cNvSpPr txBox="1"/>
          <p:nvPr/>
        </p:nvSpPr>
        <p:spPr>
          <a:xfrm>
            <a:off x="7386374" y="1151369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Cordinates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all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activities</a:t>
            </a:r>
            <a:endParaRPr lang="en-BR" sz="1600" dirty="0">
              <a:solidFill>
                <a:schemeClr val="bg1"/>
              </a:solidFill>
              <a:highlight>
                <a:srgbClr val="FF0000"/>
              </a:highlight>
              <a:latin typeface="Barlow" pitchFamily="2" charset="77"/>
            </a:endParaRPr>
          </a:p>
        </p:txBody>
      </p:sp>
      <p:sp>
        <p:nvSpPr>
          <p:cNvPr id="123" name="TextBox 18">
            <a:extLst>
              <a:ext uri="{FF2B5EF4-FFF2-40B4-BE49-F238E27FC236}">
                <a16:creationId xmlns:a16="http://schemas.microsoft.com/office/drawing/2014/main" id="{7F84D3C0-BFB7-4EF5-978B-80632F6D37E3}"/>
              </a:ext>
            </a:extLst>
          </p:cNvPr>
          <p:cNvSpPr txBox="1"/>
          <p:nvPr/>
        </p:nvSpPr>
        <p:spPr>
          <a:xfrm>
            <a:off x="7399313" y="1481201"/>
            <a:ext cx="4032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Create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standards,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guidelines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and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playbooks</a:t>
            </a:r>
            <a:endParaRPr lang="en-BR" sz="1600" dirty="0">
              <a:solidFill>
                <a:schemeClr val="bg1"/>
              </a:solidFill>
              <a:highlight>
                <a:srgbClr val="FF0000"/>
              </a:highlight>
              <a:latin typeface="Barlow" pitchFamily="2" charset="77"/>
            </a:endParaRPr>
          </a:p>
        </p:txBody>
      </p:sp>
      <p:sp>
        <p:nvSpPr>
          <p:cNvPr id="124" name="TextBox 18">
            <a:extLst>
              <a:ext uri="{FF2B5EF4-FFF2-40B4-BE49-F238E27FC236}">
                <a16:creationId xmlns:a16="http://schemas.microsoft.com/office/drawing/2014/main" id="{E26AC223-6929-4784-B922-4327F678EB45}"/>
              </a:ext>
            </a:extLst>
          </p:cNvPr>
          <p:cNvSpPr txBox="1"/>
          <p:nvPr/>
        </p:nvSpPr>
        <p:spPr>
          <a:xfrm>
            <a:off x="7399313" y="1794214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24x7</a:t>
            </a:r>
            <a:endParaRPr lang="en-BR" sz="1600" dirty="0">
              <a:solidFill>
                <a:schemeClr val="bg1"/>
              </a:solidFill>
              <a:highlight>
                <a:srgbClr val="FF0000"/>
              </a:highlight>
              <a:latin typeface="Barlow" pitchFamily="2" charset="77"/>
            </a:endParaRPr>
          </a:p>
        </p:txBody>
      </p:sp>
      <p:sp>
        <p:nvSpPr>
          <p:cNvPr id="125" name="TextBox 18">
            <a:extLst>
              <a:ext uri="{FF2B5EF4-FFF2-40B4-BE49-F238E27FC236}">
                <a16:creationId xmlns:a16="http://schemas.microsoft.com/office/drawing/2014/main" id="{07B835E7-EDC3-43ED-8D16-0879BC037330}"/>
              </a:ext>
            </a:extLst>
          </p:cNvPr>
          <p:cNvSpPr txBox="1"/>
          <p:nvPr/>
        </p:nvSpPr>
        <p:spPr>
          <a:xfrm>
            <a:off x="7402912" y="2105660"/>
            <a:ext cx="273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Analysts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: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Level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1, 2 </a:t>
            </a:r>
            <a:r>
              <a:rPr lang="pt-BR" sz="1600" dirty="0" err="1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and</a:t>
            </a:r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  <a:latin typeface="Barlow" pitchFamily="2" charset="77"/>
              </a:rPr>
              <a:t> 3</a:t>
            </a:r>
            <a:endParaRPr lang="en-BR" sz="1600" dirty="0">
              <a:solidFill>
                <a:schemeClr val="bg1"/>
              </a:solidFill>
              <a:highlight>
                <a:srgbClr val="FF0000"/>
              </a:highlight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084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D0329-E53A-8BF4-3900-BA42806B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045" y="2650843"/>
            <a:ext cx="6848061" cy="778157"/>
          </a:xfrm>
        </p:spPr>
        <p:txBody>
          <a:bodyPr/>
          <a:lstStyle/>
          <a:p>
            <a:r>
              <a:rPr lang="pt-BR" sz="3600" dirty="0" err="1"/>
              <a:t>About</a:t>
            </a:r>
            <a:r>
              <a:rPr lang="pt-BR" sz="3600" dirty="0"/>
              <a:t> RNP</a:t>
            </a:r>
          </a:p>
        </p:txBody>
      </p:sp>
    </p:spTree>
    <p:extLst>
      <p:ext uri="{BB962C8B-B14F-4D97-AF65-F5344CB8AC3E}">
        <p14:creationId xmlns:p14="http://schemas.microsoft.com/office/powerpoint/2010/main" val="224499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useum Icon PNG Images, Vectors Free Download - Pngtree">
            <a:extLst>
              <a:ext uri="{FF2B5EF4-FFF2-40B4-BE49-F238E27FC236}">
                <a16:creationId xmlns:a16="http://schemas.microsoft.com/office/drawing/2014/main" id="{CDB26DF2-ABB7-4963-813B-126C93C7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82" y="4829467"/>
            <a:ext cx="1114618" cy="11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20">
            <a:extLst>
              <a:ext uri="{FF2B5EF4-FFF2-40B4-BE49-F238E27FC236}">
                <a16:creationId xmlns:a16="http://schemas.microsoft.com/office/drawing/2014/main" id="{273F52CE-55AB-FF3C-6530-D38CB8CF9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RNP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E7CDC5-D955-4A67-9D57-58524AC03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711" y="6149"/>
            <a:ext cx="7769290" cy="685185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C55135-D9F8-4C77-9AEA-340A6B9D8C94}"/>
              </a:ext>
            </a:extLst>
          </p:cNvPr>
          <p:cNvSpPr txBox="1"/>
          <p:nvPr/>
        </p:nvSpPr>
        <p:spPr>
          <a:xfrm>
            <a:off x="0" y="1871178"/>
            <a:ext cx="4655976" cy="31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Brazilian National Research and Education Network (RNP).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Created in 1989.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1768 institutions connected (</a:t>
            </a:r>
            <a:r>
              <a:rPr lang="en-US" sz="2000" dirty="0" err="1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RedeIpê</a:t>
            </a: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27 Points of Presence (</a:t>
            </a:r>
            <a:r>
              <a:rPr lang="en-US" sz="2000" dirty="0" err="1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PoPs</a:t>
            </a: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)</a:t>
            </a:r>
            <a:endParaRPr lang="pt-BR" altLang="pt-BR" sz="2000" dirty="0">
              <a:solidFill>
                <a:srgbClr val="001EFF"/>
              </a:solidFill>
              <a:latin typeface="Barlow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C17862-8295-46B9-9774-EDCF3BCC0FF5}"/>
              </a:ext>
            </a:extLst>
          </p:cNvPr>
          <p:cNvSpPr txBox="1"/>
          <p:nvPr/>
        </p:nvSpPr>
        <p:spPr>
          <a:xfrm>
            <a:off x="4525346" y="6380163"/>
            <a:ext cx="6434435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9pPr>
          </a:lstStyle>
          <a:p>
            <a:pPr marL="0" indent="0">
              <a:buNone/>
            </a:pPr>
            <a:r>
              <a:rPr lang="pt-BR" altLang="pt-BR" sz="1600" dirty="0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Source:  https://www.rnp.br/sistema-rnp/rede-ipe</a:t>
            </a:r>
          </a:p>
        </p:txBody>
      </p:sp>
      <p:pic>
        <p:nvPicPr>
          <p:cNvPr id="1026" name="Picture 2" descr="Design PNG E SVG De Ícone Plano De Chapéu De Formatura Para Camisetas">
            <a:extLst>
              <a:ext uri="{FF2B5EF4-FFF2-40B4-BE49-F238E27FC236}">
                <a16:creationId xmlns:a16="http://schemas.microsoft.com/office/drawing/2014/main" id="{245BB87B-72F5-4A1C-BAD8-F0871219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" y="4807793"/>
            <a:ext cx="1114618" cy="11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cope srip Blue icon">
            <a:extLst>
              <a:ext uri="{FF2B5EF4-FFF2-40B4-BE49-F238E27FC236}">
                <a16:creationId xmlns:a16="http://schemas.microsoft.com/office/drawing/2014/main" id="{6E48629F-528D-4A38-950D-84E4CE8F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72" y="4924813"/>
            <a:ext cx="880578" cy="8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ue health symbol (png icon)">
            <a:extLst>
              <a:ext uri="{FF2B5EF4-FFF2-40B4-BE49-F238E27FC236}">
                <a16:creationId xmlns:a16="http://schemas.microsoft.com/office/drawing/2014/main" id="{910A3D37-EBDB-4EC9-A5C9-184B1891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16" y="4924813"/>
            <a:ext cx="880578" cy="8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>
            <a:extLst>
              <a:ext uri="{FF2B5EF4-FFF2-40B4-BE49-F238E27FC236}">
                <a16:creationId xmlns:a16="http://schemas.microsoft.com/office/drawing/2014/main" id="{273F52CE-55AB-FF3C-6530-D38CB8CF9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CAIS – </a:t>
            </a:r>
            <a:r>
              <a:rPr lang="pt-BR" dirty="0" err="1"/>
              <a:t>Intelligence</a:t>
            </a:r>
            <a:r>
              <a:rPr lang="pt-BR" dirty="0"/>
              <a:t> in Cyber Security </a:t>
            </a:r>
            <a:r>
              <a:rPr lang="pt-BR" dirty="0" err="1"/>
              <a:t>from</a:t>
            </a:r>
            <a:r>
              <a:rPr lang="pt-BR" dirty="0"/>
              <a:t> RNP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1C55135-D9F8-4C77-9AEA-340A6B9D8C94}"/>
              </a:ext>
            </a:extLst>
          </p:cNvPr>
          <p:cNvSpPr txBox="1"/>
          <p:nvPr/>
        </p:nvSpPr>
        <p:spPr>
          <a:xfrm>
            <a:off x="418470" y="1633738"/>
            <a:ext cx="11086991" cy="7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Created in 1997 for coordination CSIRT of Brazilian research and education network in Rede </a:t>
            </a:r>
            <a:r>
              <a:rPr lang="en-US" sz="2000" dirty="0" err="1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Ipê</a:t>
            </a:r>
            <a:r>
              <a:rPr lang="en-US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pt-BR" sz="20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Capabilities:</a:t>
            </a:r>
            <a:endParaRPr lang="pt-BR" altLang="pt-BR" dirty="0">
              <a:solidFill>
                <a:srgbClr val="001EFF"/>
              </a:solidFill>
              <a:latin typeface="Barlow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0" name="Forma livre 24">
            <a:extLst>
              <a:ext uri="{FF2B5EF4-FFF2-40B4-BE49-F238E27FC236}">
                <a16:creationId xmlns:a16="http://schemas.microsoft.com/office/drawing/2014/main" id="{C19AC678-5512-477B-9A8A-B67E528CA2B8}"/>
              </a:ext>
            </a:extLst>
          </p:cNvPr>
          <p:cNvSpPr>
            <a:spLocks noChangeAspect="1"/>
          </p:cNvSpPr>
          <p:nvPr/>
        </p:nvSpPr>
        <p:spPr>
          <a:xfrm>
            <a:off x="95777" y="2872993"/>
            <a:ext cx="1850084" cy="1439348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/>
              <a:t>Security </a:t>
            </a:r>
            <a:r>
              <a:rPr lang="pt-BR" dirty="0" err="1"/>
              <a:t>Vulnerability</a:t>
            </a:r>
            <a:r>
              <a:rPr lang="pt-BR" dirty="0"/>
              <a:t> </a:t>
            </a:r>
            <a:r>
              <a:rPr lang="pt-BR" dirty="0" err="1"/>
              <a:t>Handling</a:t>
            </a:r>
            <a:endParaRPr lang="pt-BR" dirty="0"/>
          </a:p>
        </p:txBody>
      </p:sp>
      <p:sp>
        <p:nvSpPr>
          <p:cNvPr id="8" name="Forma livre 14">
            <a:extLst>
              <a:ext uri="{FF2B5EF4-FFF2-40B4-BE49-F238E27FC236}">
                <a16:creationId xmlns:a16="http://schemas.microsoft.com/office/drawing/2014/main" id="{703CED05-711C-4513-A2A8-2E130B0FE6DF}"/>
              </a:ext>
            </a:extLst>
          </p:cNvPr>
          <p:cNvSpPr>
            <a:spLocks noChangeAspect="1"/>
          </p:cNvSpPr>
          <p:nvPr/>
        </p:nvSpPr>
        <p:spPr>
          <a:xfrm>
            <a:off x="1548266" y="3585393"/>
            <a:ext cx="1850085" cy="1439348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err="1"/>
              <a:t>Red</a:t>
            </a:r>
            <a:r>
              <a:rPr lang="pt-BR" dirty="0"/>
              <a:t> Team</a:t>
            </a:r>
          </a:p>
        </p:txBody>
      </p:sp>
      <p:sp>
        <p:nvSpPr>
          <p:cNvPr id="11" name="Forma livre 16">
            <a:extLst>
              <a:ext uri="{FF2B5EF4-FFF2-40B4-BE49-F238E27FC236}">
                <a16:creationId xmlns:a16="http://schemas.microsoft.com/office/drawing/2014/main" id="{F16970F9-F0C4-449D-AE7F-8928F4106922}"/>
              </a:ext>
            </a:extLst>
          </p:cNvPr>
          <p:cNvSpPr>
            <a:spLocks noChangeAspect="1"/>
          </p:cNvSpPr>
          <p:nvPr/>
        </p:nvSpPr>
        <p:spPr>
          <a:xfrm>
            <a:off x="3000756" y="2872993"/>
            <a:ext cx="1850085" cy="1448266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err="1"/>
              <a:t>Governance</a:t>
            </a:r>
            <a:r>
              <a:rPr lang="pt-BR" dirty="0"/>
              <a:t>, Risk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Complaince</a:t>
            </a:r>
            <a:endParaRPr lang="pt-BR" dirty="0"/>
          </a:p>
        </p:txBody>
      </p:sp>
      <p:sp>
        <p:nvSpPr>
          <p:cNvPr id="9" name="Forma livre 15">
            <a:extLst>
              <a:ext uri="{FF2B5EF4-FFF2-40B4-BE49-F238E27FC236}">
                <a16:creationId xmlns:a16="http://schemas.microsoft.com/office/drawing/2014/main" id="{FFCE7A20-E21B-4C50-8DDD-07DA4618F8E2}"/>
              </a:ext>
            </a:extLst>
          </p:cNvPr>
          <p:cNvSpPr>
            <a:spLocks noChangeAspect="1"/>
          </p:cNvSpPr>
          <p:nvPr/>
        </p:nvSpPr>
        <p:spPr>
          <a:xfrm>
            <a:off x="4453246" y="3585393"/>
            <a:ext cx="1850085" cy="1439349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/>
              <a:t>CSIRT</a:t>
            </a:r>
          </a:p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err="1"/>
              <a:t>Coordination</a:t>
            </a:r>
            <a:endParaRPr lang="pt-BR" dirty="0"/>
          </a:p>
        </p:txBody>
      </p:sp>
      <p:sp>
        <p:nvSpPr>
          <p:cNvPr id="7" name="Forma livre 16">
            <a:extLst>
              <a:ext uri="{FF2B5EF4-FFF2-40B4-BE49-F238E27FC236}">
                <a16:creationId xmlns:a16="http://schemas.microsoft.com/office/drawing/2014/main" id="{2E3AA552-A96D-4E52-937D-0F77FF4694AC}"/>
              </a:ext>
            </a:extLst>
          </p:cNvPr>
          <p:cNvSpPr>
            <a:spLocks noChangeAspect="1"/>
          </p:cNvSpPr>
          <p:nvPr/>
        </p:nvSpPr>
        <p:spPr>
          <a:xfrm>
            <a:off x="5894274" y="2856800"/>
            <a:ext cx="1861547" cy="1448266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/>
              <a:t>Information Security </a:t>
            </a:r>
            <a:r>
              <a:rPr lang="pt-BR" dirty="0" err="1"/>
              <a:t>Awareness</a:t>
            </a:r>
            <a:endParaRPr lang="pt-BR" dirty="0"/>
          </a:p>
        </p:txBody>
      </p:sp>
      <p:sp>
        <p:nvSpPr>
          <p:cNvPr id="13" name="Forma livre 16">
            <a:extLst>
              <a:ext uri="{FF2B5EF4-FFF2-40B4-BE49-F238E27FC236}">
                <a16:creationId xmlns:a16="http://schemas.microsoft.com/office/drawing/2014/main" id="{46FD61AF-57E7-4A5F-8EE4-216D0F73356F}"/>
              </a:ext>
            </a:extLst>
          </p:cNvPr>
          <p:cNvSpPr>
            <a:spLocks noChangeAspect="1"/>
          </p:cNvSpPr>
          <p:nvPr/>
        </p:nvSpPr>
        <p:spPr>
          <a:xfrm>
            <a:off x="7346764" y="3580933"/>
            <a:ext cx="1861547" cy="1448266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err="1"/>
              <a:t>Information</a:t>
            </a:r>
            <a:r>
              <a:rPr lang="pt-BR" dirty="0"/>
              <a:t> Security </a:t>
            </a:r>
            <a:r>
              <a:rPr lang="pt-BR" dirty="0" err="1"/>
              <a:t>Architecture</a:t>
            </a:r>
            <a:endParaRPr lang="pt-BR" dirty="0"/>
          </a:p>
        </p:txBody>
      </p:sp>
      <p:sp>
        <p:nvSpPr>
          <p:cNvPr id="14" name="Forma livre 16">
            <a:extLst>
              <a:ext uri="{FF2B5EF4-FFF2-40B4-BE49-F238E27FC236}">
                <a16:creationId xmlns:a16="http://schemas.microsoft.com/office/drawing/2014/main" id="{580513E3-97E4-47EC-9D39-AB69ACD90278}"/>
              </a:ext>
            </a:extLst>
          </p:cNvPr>
          <p:cNvSpPr>
            <a:spLocks noChangeAspect="1"/>
          </p:cNvSpPr>
          <p:nvPr/>
        </p:nvSpPr>
        <p:spPr>
          <a:xfrm>
            <a:off x="8816551" y="2853796"/>
            <a:ext cx="1861547" cy="1448266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err="1"/>
              <a:t>Privacy</a:t>
            </a:r>
            <a:r>
              <a:rPr lang="pt-BR" dirty="0"/>
              <a:t> </a:t>
            </a:r>
            <a:r>
              <a:rPr lang="pt-BR" dirty="0" err="1"/>
              <a:t>Handling</a:t>
            </a:r>
            <a:endParaRPr lang="pt-BR" dirty="0"/>
          </a:p>
        </p:txBody>
      </p:sp>
      <p:sp>
        <p:nvSpPr>
          <p:cNvPr id="15" name="Forma livre 16">
            <a:extLst>
              <a:ext uri="{FF2B5EF4-FFF2-40B4-BE49-F238E27FC236}">
                <a16:creationId xmlns:a16="http://schemas.microsoft.com/office/drawing/2014/main" id="{E865FABB-CE33-459F-9116-F3D8DD984BE9}"/>
              </a:ext>
            </a:extLst>
          </p:cNvPr>
          <p:cNvSpPr>
            <a:spLocks noChangeAspect="1"/>
          </p:cNvSpPr>
          <p:nvPr/>
        </p:nvSpPr>
        <p:spPr>
          <a:xfrm>
            <a:off x="10293129" y="3577929"/>
            <a:ext cx="1861547" cy="1448266"/>
          </a:xfrm>
          <a:custGeom>
            <a:avLst/>
            <a:gdLst>
              <a:gd name="connsiteX0" fmla="*/ 0 w 1450656"/>
              <a:gd name="connsiteY0" fmla="*/ 622716 h 1245431"/>
              <a:gd name="connsiteX1" fmla="*/ 311358 w 1450656"/>
              <a:gd name="connsiteY1" fmla="*/ 0 h 1245431"/>
              <a:gd name="connsiteX2" fmla="*/ 1139298 w 1450656"/>
              <a:gd name="connsiteY2" fmla="*/ 0 h 1245431"/>
              <a:gd name="connsiteX3" fmla="*/ 1450656 w 1450656"/>
              <a:gd name="connsiteY3" fmla="*/ 622716 h 1245431"/>
              <a:gd name="connsiteX4" fmla="*/ 1139298 w 1450656"/>
              <a:gd name="connsiteY4" fmla="*/ 1245431 h 1245431"/>
              <a:gd name="connsiteX5" fmla="*/ 311358 w 1450656"/>
              <a:gd name="connsiteY5" fmla="*/ 1245431 h 1245431"/>
              <a:gd name="connsiteX6" fmla="*/ 0 w 1450656"/>
              <a:gd name="connsiteY6" fmla="*/ 622716 h 12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6" h="1245431">
                <a:moveTo>
                  <a:pt x="0" y="622716"/>
                </a:moveTo>
                <a:lnTo>
                  <a:pt x="311358" y="0"/>
                </a:lnTo>
                <a:lnTo>
                  <a:pt x="1139298" y="0"/>
                </a:lnTo>
                <a:lnTo>
                  <a:pt x="1450656" y="622716"/>
                </a:lnTo>
                <a:lnTo>
                  <a:pt x="1139298" y="1245431"/>
                </a:lnTo>
                <a:lnTo>
                  <a:pt x="311358" y="1245431"/>
                </a:lnTo>
                <a:lnTo>
                  <a:pt x="0" y="622716"/>
                </a:lnTo>
                <a:close/>
              </a:path>
            </a:pathLst>
          </a:custGeom>
          <a:solidFill>
            <a:srgbClr val="009BDC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65" tIns="280892" rIns="299565" bIns="28089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/>
              <a:t>SOC</a:t>
            </a:r>
          </a:p>
        </p:txBody>
      </p:sp>
    </p:spTree>
    <p:extLst>
      <p:ext uri="{BB962C8B-B14F-4D97-AF65-F5344CB8AC3E}">
        <p14:creationId xmlns:p14="http://schemas.microsoft.com/office/powerpoint/2010/main" val="24571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D0329-E53A-8BF4-3900-BA42806B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045" y="2650843"/>
            <a:ext cx="7502759" cy="778157"/>
          </a:xfrm>
        </p:spPr>
        <p:txBody>
          <a:bodyPr/>
          <a:lstStyle/>
          <a:p>
            <a:r>
              <a:rPr lang="pt-BR" sz="3600" dirty="0" err="1"/>
              <a:t>Motivation</a:t>
            </a:r>
            <a:r>
              <a:rPr lang="pt-BR" sz="3600" dirty="0"/>
              <a:t> </a:t>
            </a:r>
            <a:r>
              <a:rPr lang="pt-BR" sz="3600" dirty="0" err="1"/>
              <a:t>to</a:t>
            </a:r>
            <a:r>
              <a:rPr lang="pt-BR" sz="3600" dirty="0"/>
              <a:t> </a:t>
            </a:r>
            <a:r>
              <a:rPr lang="pt-BR" sz="3600" dirty="0" err="1"/>
              <a:t>create</a:t>
            </a:r>
            <a:r>
              <a:rPr lang="pt-BR" sz="3600" dirty="0"/>
              <a:t> a </a:t>
            </a:r>
            <a:r>
              <a:rPr lang="pt-BR" sz="3600" dirty="0" err="1"/>
              <a:t>national</a:t>
            </a:r>
            <a:r>
              <a:rPr lang="pt-BR" sz="3600" dirty="0"/>
              <a:t> SOC?</a:t>
            </a:r>
          </a:p>
        </p:txBody>
      </p:sp>
    </p:spTree>
    <p:extLst>
      <p:ext uri="{BB962C8B-B14F-4D97-AF65-F5344CB8AC3E}">
        <p14:creationId xmlns:p14="http://schemas.microsoft.com/office/powerpoint/2010/main" val="18342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>
            <a:extLst>
              <a:ext uri="{FF2B5EF4-FFF2-40B4-BE49-F238E27FC236}">
                <a16:creationId xmlns:a16="http://schemas.microsoft.com/office/drawing/2014/main" id="{273F52CE-55AB-FF3C-6530-D38CB8CF9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What´s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motivation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create</a:t>
            </a:r>
            <a:r>
              <a:rPr lang="pt-BR" dirty="0"/>
              <a:t> a </a:t>
            </a:r>
            <a:r>
              <a:rPr lang="pt-BR" dirty="0" err="1"/>
              <a:t>national</a:t>
            </a:r>
            <a:r>
              <a:rPr lang="pt-BR" dirty="0"/>
              <a:t> SOC?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32F9225A-17F8-4B53-9C9D-33768D266ABC}"/>
              </a:ext>
            </a:extLst>
          </p:cNvPr>
          <p:cNvSpPr txBox="1"/>
          <p:nvPr/>
        </p:nvSpPr>
        <p:spPr>
          <a:xfrm>
            <a:off x="111212" y="6378903"/>
            <a:ext cx="8887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R" sz="1100" dirty="0"/>
              <a:t>https://media.isc2.org/-/media/Project/ISC2/Main/Media/documents/research/ISC2_Cybersecurity_Workforce_Study_2023.pdf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2744F14-A327-40CD-8E71-FC096A2FF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0" y="1508069"/>
            <a:ext cx="5532373" cy="438876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E050E69-790D-41E0-889E-3E9C89535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894" y="1508069"/>
            <a:ext cx="5803266" cy="4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E3B82-3BCC-4365-85B8-088BB98AD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What´s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motivation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create</a:t>
            </a:r>
            <a:r>
              <a:rPr lang="pt-BR" dirty="0"/>
              <a:t> a nacional SOC?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48E21E-7D56-4758-B1E4-29432CCA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6" y="1502424"/>
            <a:ext cx="4804390" cy="2462322"/>
          </a:xfrm>
          <a:prstGeom prst="rect">
            <a:avLst/>
          </a:prstGeom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9C49309-7E0D-47A2-AAFC-A6DB4423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97" y="1502424"/>
            <a:ext cx="5939615" cy="2003299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D841FE8A-C14D-4E75-A32C-96A0F9800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835" y="3982144"/>
            <a:ext cx="7382330" cy="19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ABB50C-BF22-A118-79EA-01E08FE5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36" y="1446948"/>
            <a:ext cx="6536267" cy="4244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EE9074-62B5-225A-954E-9E907886228A}"/>
              </a:ext>
            </a:extLst>
          </p:cNvPr>
          <p:cNvSpPr txBox="1"/>
          <p:nvPr/>
        </p:nvSpPr>
        <p:spPr>
          <a:xfrm>
            <a:off x="661703" y="569190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R" sz="1200" dirty="0"/>
              <a:t>https://www.weforum.org/communities/gfc-on-cybersecurity/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9648A-8DE2-43A3-9937-DFA94797F474}"/>
              </a:ext>
            </a:extLst>
          </p:cNvPr>
          <p:cNvSpPr txBox="1">
            <a:spLocks/>
          </p:cNvSpPr>
          <p:nvPr/>
        </p:nvSpPr>
        <p:spPr>
          <a:xfrm>
            <a:off x="1541007" y="700566"/>
            <a:ext cx="9965193" cy="4778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01EFF"/>
                </a:solidFill>
                <a:latin typeface="Barlow Medium" pitchFamily="2" charset="77"/>
                <a:ea typeface="+mj-ea"/>
                <a:cs typeface="+mj-cs"/>
              </a:defRPr>
            </a:lvl1pPr>
          </a:lstStyle>
          <a:p>
            <a:r>
              <a:rPr lang="pt-BR" dirty="0" err="1"/>
              <a:t>What´s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motivation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create</a:t>
            </a:r>
            <a:r>
              <a:rPr lang="pt-BR" dirty="0"/>
              <a:t> a nacional SOC?</a:t>
            </a:r>
          </a:p>
        </p:txBody>
      </p:sp>
    </p:spTree>
    <p:extLst>
      <p:ext uri="{BB962C8B-B14F-4D97-AF65-F5344CB8AC3E}">
        <p14:creationId xmlns:p14="http://schemas.microsoft.com/office/powerpoint/2010/main" val="184380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D0329-E53A-8BF4-3900-BA42806B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045" y="2650843"/>
            <a:ext cx="7502759" cy="778157"/>
          </a:xfrm>
        </p:spPr>
        <p:txBody>
          <a:bodyPr/>
          <a:lstStyle/>
          <a:p>
            <a:r>
              <a:rPr lang="pt-BR" sz="3600" dirty="0"/>
              <a:t>SOC Evolution</a:t>
            </a:r>
          </a:p>
        </p:txBody>
      </p:sp>
    </p:spTree>
    <p:extLst>
      <p:ext uri="{BB962C8B-B14F-4D97-AF65-F5344CB8AC3E}">
        <p14:creationId xmlns:p14="http://schemas.microsoft.com/office/powerpoint/2010/main" val="3750678326"/>
      </p:ext>
    </p:extLst>
  </p:cSld>
  <p:clrMapOvr>
    <a:masterClrMapping/>
  </p:clrMapOvr>
</p:sld>
</file>

<file path=ppt/theme/theme1.xml><?xml version="1.0" encoding="utf-8"?>
<a:theme xmlns:a="http://schemas.openxmlformats.org/drawingml/2006/main" name="CAPA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0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CERRAMENTO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 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0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58826</TotalTime>
  <Words>624</Words>
  <Application>Microsoft Office PowerPoint</Application>
  <PresentationFormat>Widescreen</PresentationFormat>
  <Paragraphs>206</Paragraphs>
  <Slides>18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18</vt:i4>
      </vt:variant>
    </vt:vector>
  </HeadingPairs>
  <TitlesOfParts>
    <vt:vector size="33" baseType="lpstr">
      <vt:lpstr>Arial</vt:lpstr>
      <vt:lpstr>Barlow</vt:lpstr>
      <vt:lpstr>Barlow Light</vt:lpstr>
      <vt:lpstr>Barlow Medium</vt:lpstr>
      <vt:lpstr>Calibri</vt:lpstr>
      <vt:lpstr>Verdana</vt:lpstr>
      <vt:lpstr>Wingdings</vt:lpstr>
      <vt:lpstr>CAPA 01</vt:lpstr>
      <vt:lpstr>CAPA 02</vt:lpstr>
      <vt:lpstr>CAPA 04</vt:lpstr>
      <vt:lpstr>MIOLO</vt:lpstr>
      <vt:lpstr>DIVISÓRIAS</vt:lpstr>
      <vt:lpstr>ENCERRAMENTO 01</vt:lpstr>
      <vt:lpstr>ENCERRAMENTO 02</vt:lpstr>
      <vt:lpstr>ENCERRAMENTO 04</vt:lpstr>
      <vt:lpstr>SOC-RNP</vt:lpstr>
      <vt:lpstr>About RNP</vt:lpstr>
      <vt:lpstr>RNP</vt:lpstr>
      <vt:lpstr>CAIS – Intelligence in Cyber Security from RNP</vt:lpstr>
      <vt:lpstr>Motivation to create a national SOC?</vt:lpstr>
      <vt:lpstr>What´s the motivation to create a national SOC?</vt:lpstr>
      <vt:lpstr>What´s the motivation to create a nacional SOC?</vt:lpstr>
      <vt:lpstr>Apresentação do PowerPoint</vt:lpstr>
      <vt:lpstr>SOC Evolution</vt:lpstr>
      <vt:lpstr>Security Operation Center (SOC) Evolution</vt:lpstr>
      <vt:lpstr>Holistic Approach </vt:lpstr>
      <vt:lpstr>Holistic Approach of SOC in RNP</vt:lpstr>
      <vt:lpstr>The RNP SOC bring to community follow benefits</vt:lpstr>
      <vt:lpstr>Implementation Steps</vt:lpstr>
      <vt:lpstr>Technology partnership model</vt:lpstr>
      <vt:lpstr>SOC RNP</vt:lpstr>
      <vt:lpstr>Thanks! Merci! Obrigado!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Humberto Froes Forsan</cp:lastModifiedBy>
  <cp:revision>230</cp:revision>
  <dcterms:created xsi:type="dcterms:W3CDTF">2022-05-18T14:24:38Z</dcterms:created>
  <dcterms:modified xsi:type="dcterms:W3CDTF">2024-06-06T16:39:49Z</dcterms:modified>
</cp:coreProperties>
</file>